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media/image1.wmf" ContentType="image/x-wmf"/>
  <Override PartName="/ppt/media/image2.wmf" ContentType="image/x-wmf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624638" cy="98107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B027E8-185D-4B47-9303-37E6400BB78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389415-177B-47D5-9F7C-1D18B192FEF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A4A20A-7407-4D87-A8EC-72B85425F39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47EB90-BF94-4B6B-AA21-6204D1B88E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91B67EE-67E8-4D5D-915F-A3992AD02C5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png"/><Relationship Id="rId7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1523880"/>
            <a:ext cx="7848720" cy="144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Komitet Lokalny AIESEC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Szkoła Główna Handlowa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6934320" y="228600"/>
          <a:ext cx="1690560" cy="1644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34320" y="228600"/>
                    <a:ext cx="1690560" cy="164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" name=""/>
          <p:cNvGraphicFramePr/>
          <p:nvPr/>
        </p:nvGraphicFramePr>
        <p:xfrm>
          <a:off x="228600" y="380880"/>
          <a:ext cx="4952880" cy="652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8600" y="380880"/>
                    <a:ext cx="4952880" cy="65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" name=""/>
          <p:cNvGraphicFramePr/>
          <p:nvPr/>
        </p:nvGraphicFramePr>
        <p:xfrm>
          <a:off x="2133720" y="2971800"/>
          <a:ext cx="4267080" cy="32148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133720" y="2971800"/>
                    <a:ext cx="4267080" cy="32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"/>
          <p:cNvSpPr/>
          <p:nvPr/>
        </p:nvSpPr>
        <p:spPr>
          <a:xfrm>
            <a:off x="609480" y="3048120"/>
            <a:ext cx="7848720" cy="270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Pięciodniowy, bogaty program zwiedzania Polski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Delegaci będą mieli możliwość poznania najpiękniejszych miejsc w Polsce oraz ich historii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wycieczki zostaną przygotowane przez komitety lokalne AIESEC z wybranych miast w Polsce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Goście odwiedzą m.in.  Gdańsk, Malbork, Poznań, Kraków, Wieliczkę i inne.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9" name=""/>
          <p:cNvGraphicFramePr/>
          <p:nvPr/>
        </p:nvGraphicFramePr>
        <p:xfrm>
          <a:off x="7620120" y="6307200"/>
          <a:ext cx="1011240" cy="55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0120" y="6307200"/>
                    <a:ext cx="1011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1" name=""/>
          <p:cNvSpPr/>
          <p:nvPr/>
        </p:nvSpPr>
        <p:spPr>
          <a:xfrm>
            <a:off x="457200" y="6094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Delegaci będą mieli okazję poznać piękno Polski, jej tradycję, jak i nowoczesność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04920" y="2286000"/>
            <a:ext cx="563868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Study Tour – wycieczki po Polsce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0384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Współpraca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1240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Formuła i przebieg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1337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Uczestnicy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2193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Cele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049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Czym jest AIESEC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457200" y="30492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Podczas organizacji EuroLDS 2000 bardzo wiele zależy od zaangażowania i pomocy firm , dlatego też chcielibyśmy nawiązać współprace z firmą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28600" y="1523880"/>
            <a:ext cx="563868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Forma współpracy: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09480" y="3276720"/>
            <a:ext cx="7848720" cy="213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Zaangażowanie firmy w proces edukacji studentów, wykształcenie przyszłych przywódców 21 wieku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Postrzeganie firmy  na rynku pracy jako pracodawcy dla najambitniejszych  i najlepszych studentów,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Budowanie wizerunku,  która stawia na rozwój młodych ludzi, wspierając przedsiębiorczość i zaangażowanie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Uzyskanie możliwości promocji firmy nie tylko wśród 300 najaktywniejszych członków stowarzyszenia AIESEC w Europie, ale także wśród studentów innych uczelni w Polsce, młodych liderów społecznych i gospodarczych,  biorących aktywny  udział w życiu naszego kraju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52280" y="2666880"/>
            <a:ext cx="563904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Korzyści dla Firmy: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85800" y="1981080"/>
            <a:ext cx="78487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Chcielibyśmy nawiązać współpracę zarówno w zakresie programu merytorycznego, jak i wsparcia finansowego.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0384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Współpraca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1240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Formuła i przebieg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1337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Uczestnicy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2193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Cele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049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Czym jest AIESEC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8" name=""/>
          <p:cNvGraphicFramePr/>
          <p:nvPr/>
        </p:nvGraphicFramePr>
        <p:xfrm>
          <a:off x="7620120" y="6307200"/>
          <a:ext cx="1011240" cy="55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0120" y="6307200"/>
                    <a:ext cx="1011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prezentacji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80520" y="2209320"/>
            <a:ext cx="853452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Część I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Czym jest AIESEC?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Część II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Cele EuroLDS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Część III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Uczestnicy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Część IV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Formuła i przebieg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Część V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Współpraca z firmą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7620120" y="6307200"/>
          <a:ext cx="1011240" cy="55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0120" y="6307200"/>
                    <a:ext cx="1011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40384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Współpraca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1240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Formuła i przebieg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1337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Uczestnicy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2193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Cele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9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Czym jest AIESEC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AIESEC - Międzynarodowe Stowarzyszenie Studentów Nauk Ekonomicznych i Handlowych to największa i najprężniej działająca organizacja studencka na świecie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33520" y="2133720"/>
            <a:ext cx="7848360" cy="11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AIESEC Świat to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-  65000 studentów, 700 Komitetów Lokalnych  działających w 85 krajach świata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AIESEC Polska to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- 22 Komitety Lokalne, 1000 członków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85800" y="3352680"/>
            <a:ext cx="7696080" cy="100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Misja: Wnoszenie wkładu w rozwój naszego kraju i edukację studentów, przy jednoczesnym i nadrzędnym zaangażowaniu w tworzenie międzynarodowego zrozumienia i współpracy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33520" y="4343400"/>
            <a:ext cx="7848360" cy="13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AIESEC Szkoła Główna Handlowa to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najaktywniejszy i największy Komitet Lokalny w Europie. W marcu 2000 roku będzie gościł największe seminarium AIESEC w Europie - 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Leadership Development Seminar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7620120" y="6307200"/>
          <a:ext cx="1011240" cy="55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0120" y="6307200"/>
                    <a:ext cx="1011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Leadership Development Seminar 2000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największe i najbardziej prestiżowe seminarium dla przyszłych władz Komitetów Lokalnych AIESEC w Europie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7620120" y="6307200"/>
          <a:ext cx="1011240" cy="55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0120" y="6307200"/>
                    <a:ext cx="1011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"/>
          <p:cNvSpPr/>
          <p:nvPr/>
        </p:nvSpPr>
        <p:spPr>
          <a:xfrm>
            <a:off x="1219320" y="2133720"/>
            <a:ext cx="7924680" cy="18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Marzec 1998 roku- rozpoczęcie przygotowań do złożenia oferty na organizację </a:t>
            </a:r>
            <a:r>
              <a:rPr b="0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projektu na forum AIESEC International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28 marca 1999 - otrzymanie mandatu na organizację EuroLDS w roku 2000  w </a:t>
            </a:r>
            <a:r>
              <a:rPr b="0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Polsce na spotkaniu prezydentów AIESEC na Tajwanie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28 marca 1999 - 7-19 marca 2000 -  przygotowania do realizacji                     </a:t>
            </a:r>
            <a:r>
              <a:rPr b="0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</a:t>
            </a:r>
            <a:r>
              <a:rPr b="1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Leadership Development Seminar</a:t>
            </a:r>
            <a:r>
              <a:rPr b="0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28600" y="1752480"/>
            <a:ext cx="167652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Kalendarium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8600" y="3962520"/>
            <a:ext cx="20574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EuroLDS to: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219320" y="4343400"/>
            <a:ext cx="7924680" cy="82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Wielkie wydarzenie studenckie, które poprzez rozwijanie umiejętności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przywódczych  zmieni sposób postrzegania rzeczywistości 300 młodych ludzi i da im motywację do dalszego rozwoju.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384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Współpraca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1240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Formuła i przebieg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1337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Uczestnicy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193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Cele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049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Czym jest AIESEC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"/>
          <p:cNvGraphicFramePr/>
          <p:nvPr/>
        </p:nvGraphicFramePr>
        <p:xfrm>
          <a:off x="7620120" y="6307200"/>
          <a:ext cx="1011240" cy="55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0120" y="6307200"/>
                    <a:ext cx="1011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Głównym celem EuroLDS 2000 jest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wykształcenie przywódców oraz...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066680" y="1676520"/>
            <a:ext cx="6477120" cy="331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Szkolenie Rad Wykonawczych Komitetów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Lokalnych AIESEC z całej Europy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Promocja Polski - kraju o bogatej tradycji,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wykształconych ludziach, dynamicznie rozwijającej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się gospodarce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Promocja AIESEC, międzynarodowości i 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wielokulturowości wśród młodych ludzi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Uświadomienie ludziom potrzeby współpracy w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obrębie wspólnej Europy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384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Współpraca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1240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Formuła i przebieg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1337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Uczestnicy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193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Cele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049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Czym jest AIESEC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 EuroLDS 2000 weźmie udział 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 studentów - członków Rad Wykonawczych Komitetów Lokalnych AIESEC z całej Europy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oraz...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" name=""/>
          <p:cNvGraphicFramePr/>
          <p:nvPr/>
        </p:nvGraphicFramePr>
        <p:xfrm>
          <a:off x="7620120" y="6307200"/>
          <a:ext cx="1011240" cy="55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0120" y="6307200"/>
                    <a:ext cx="1011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" name=""/>
          <p:cNvSpPr/>
          <p:nvPr/>
        </p:nvSpPr>
        <p:spPr>
          <a:xfrm>
            <a:off x="457200" y="1905120"/>
            <a:ext cx="8686800" cy="38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Studenci Szkoły Głównej Handlowej oraz wiodących uczelni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wyższych z całej Polski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Zaproszeni goście - przedstawiciele elit gospodarczych, naukowych,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politycznych i kulturalnych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Honorowy Patron projektu Pan Prezydent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Aleksander Kwaśniewski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Rada Honorowa Projektu: Pani Prezes Hanna Gronkiewicz-Waltz,  Pan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Premier Leszek Balcerowicz, Pan Profesor Marek Belka, Pan Premier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 Krzysztof Bielecki, JM Rektor SGH Marek Rocki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Znane osobistości: Kanclerz Niemiec Helmut Kohl, przewodnicząca  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Bundestagu Rita Süssmuth,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0384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Współpraca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1240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Formuła i przebieg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1337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Uczestnicy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2193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Cele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049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Czym jest AIESEC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1676520" y="2666880"/>
            <a:ext cx="2439720" cy="63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7 - 8 marca Sala Kongresowej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Szkoła Główna Handlowa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962520" y="2666880"/>
            <a:ext cx="2209680" cy="84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9 - 14 MARCA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Hotel Mrongovia w Mrągowie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943600" y="2666880"/>
            <a:ext cx="2666880" cy="84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14 - 19 MARCA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Gdańsk, Malbork,Poznań Wieliczka, Kraków, Zakopane,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7620120" y="6307200"/>
          <a:ext cx="1011240" cy="55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0120" y="6307200"/>
                    <a:ext cx="1011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7" name=""/>
          <p:cNvSpPr/>
          <p:nvPr/>
        </p:nvSpPr>
        <p:spPr>
          <a:xfrm>
            <a:off x="4876920" y="1752480"/>
            <a:ext cx="3352680" cy="685800"/>
          </a:xfrm>
          <a:custGeom>
            <a:avLst/>
            <a:gdLst>
              <a:gd name="textAreaLeft" fmla="*/ 0 w 3352680"/>
              <a:gd name="textAreaRight" fmla="*/ 3353040 w 335268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STUDY TOUR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04920" y="380880"/>
            <a:ext cx="86104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Realizacja celów EuroLDS 2000 wymaga podziału wydarzenia na trzy części.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352680" y="1752480"/>
            <a:ext cx="2743200" cy="685800"/>
          </a:xfrm>
          <a:custGeom>
            <a:avLst/>
            <a:gdLst>
              <a:gd name="textAreaLeft" fmla="*/ 0 w 2743200"/>
              <a:gd name="textAreaRight" fmla="*/ 2743560 w 274320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SEMINARIUM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676520" y="1752480"/>
            <a:ext cx="2438280" cy="685800"/>
          </a:xfrm>
          <a:custGeom>
            <a:avLst/>
            <a:gdLst>
              <a:gd name="textAreaLeft" fmla="*/ 0 w 2438280"/>
              <a:gd name="textAreaRight" fmla="*/ 2438640 w 243828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DNI WARSZAWSKIE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0" y="2666880"/>
            <a:ext cx="175248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Czas  i Miejsce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0" y="4495680"/>
            <a:ext cx="16002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Uczestnicy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676520" y="4572000"/>
            <a:ext cx="2286000" cy="170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300 delegatów z całej Europy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Studenci wyższych uczelni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Patron Honorowy oraz Rada Honorowa projektu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Zaproszeni goście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962520" y="4572000"/>
            <a:ext cx="1828800" cy="116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300 delegatów z całej Europy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Zaproszeni goście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Wykładowcy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943600" y="4648320"/>
            <a:ext cx="2514600" cy="84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100 delegatów z całej Europy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Członkowie KL AIESEC z całej Polski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0384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Współpraca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1240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Formuła i przebieg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1337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Uczestnicy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2193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Cele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049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Czym jest AIESEC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0" y="3505320"/>
            <a:ext cx="175248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Formuła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962520" y="3581280"/>
            <a:ext cx="1676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Wykłady, case’y, treningi, prezentacje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943600" y="3581280"/>
            <a:ext cx="21337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Wycieczki  krajoznawcze po Polsce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676520" y="3581280"/>
            <a:ext cx="2209680" cy="84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Wielka Gala Otwierająca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Wykłady i dyskusje panelowe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1066680" y="838080"/>
            <a:ext cx="8763120" cy="293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 marca - Oficjalne Otwarcie EuroLDS 2000 w Sali Kongresowej: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r>
              <a:rPr b="0" lang="pl-P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Uczestnicy Oficjalnego Otwarcia:</a:t>
            </a: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Udział wielu znamienitych gości – jednym z nich jest Pan Prezydent Aleksander Kwaśniewski,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Obecność studentów uczelni wyższych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Obecność członków AIESEC z całej Polski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r>
              <a:rPr b="0" lang="pl-P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Wydarzenia podczas Oficjalnego Otwarcia 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Przemówienie Pana Prezydenta Aleksandra Kwaśniewskiego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Prezentacja krajów AIESEC,Występy  artystyczne, pokazy laserowe,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Oficjalny Bankiet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28600" y="1066680"/>
            <a:ext cx="685800" cy="381240"/>
          </a:xfrm>
          <a:prstGeom prst="rightArrow">
            <a:avLst>
              <a:gd name="adj1" fmla="val 50000"/>
              <a:gd name="adj2" fmla="val 89951"/>
            </a:avLst>
          </a:prstGeom>
          <a:solidFill>
            <a:srgbClr val="b2b2b2">
              <a:alpha val="50000"/>
            </a:srgbClr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7620120" y="6307200"/>
          <a:ext cx="1011240" cy="55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0120" y="6307200"/>
                    <a:ext cx="1011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9" name=""/>
          <p:cNvSpPr/>
          <p:nvPr/>
        </p:nvSpPr>
        <p:spPr>
          <a:xfrm>
            <a:off x="380880" y="0"/>
            <a:ext cx="87631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Dni Warszawskie mają na celu promocję Polski oraz Integracji Europejskiej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28600" y="3809880"/>
            <a:ext cx="685800" cy="381240"/>
          </a:xfrm>
          <a:prstGeom prst="rightArrow">
            <a:avLst>
              <a:gd name="adj1" fmla="val 50000"/>
              <a:gd name="adj2" fmla="val 89951"/>
            </a:avLst>
          </a:prstGeom>
          <a:solidFill>
            <a:srgbClr val="b2b2b2">
              <a:alpha val="50000"/>
            </a:srgbClr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143000" y="3733920"/>
            <a:ext cx="8001000" cy="22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457200" indent="-45720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 marca – Wydarzenia w Szkole Głównej Handlowej: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pl-P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Dyskusje Panelowe w Auli Głównej SGH: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1.Panel</a:t>
            </a: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„ Miejsce Polski w przyszłej Europie” – prowadzący  Pan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Jacek Saryusz-Wolski,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Uczestnicy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Pan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Marek Belka</a:t>
            </a: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Pan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Andrzej Olechowski</a:t>
            </a: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bp. Tadeusz Pieronek, Pan  Norman Davies,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2.Panel</a:t>
            </a: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„Biznes w zjednoczonej Europie” – prowadzący Pan Jan Krzysztof Bielecki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Uczestnicy - Pan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Lesław Paga</a:t>
            </a: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Pan Paweł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Piskorski</a:t>
            </a: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Pani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Henryka Bochniarz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Prezentacja Regionów Polski w Auli Spadochronowej SGH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0384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Współpraca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1240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Formuła i przebieg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1337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Uczestnicy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2193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Cele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049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Czym jest AIESEC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"/>
          <p:cNvSpPr/>
          <p:nvPr/>
        </p:nvSpPr>
        <p:spPr>
          <a:xfrm>
            <a:off x="380880" y="1905120"/>
            <a:ext cx="8305920" cy="35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Sześciodniowe szkolenie dla członków rad wykonawczych komitetów lokalnych AIESEC w Europie: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Rozwijanie umiejętności przywództwa – szkolenia, treningi,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Nawiązanie do społecznej odpowiedzialności sektora biznesu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Umiejętność pracy w międzynarodowych zespołach ludzi – umiejętność wspólnego dzałania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Uświadomienie problemów stojących obecnie przed zjednoczoną Europą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Program merytoryczny seminarium zostanie przygotowany we współpracy z                                                            firmami, fundacjami oraz  AIESEC International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Dotychczas rozpoczęliśmy współpracę z nastepującymi firmami i fundacjami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Arthur Andersen, Neumann Institute, Konrad Adenauer Stiftung, AT Kearney oraz z naszym partnerem oficjalnym  - firma Deloitte &amp; Touche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8" name=""/>
          <p:cNvGraphicFramePr/>
          <p:nvPr/>
        </p:nvGraphicFramePr>
        <p:xfrm>
          <a:off x="7620120" y="6307200"/>
          <a:ext cx="1011240" cy="55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0120" y="6307200"/>
                    <a:ext cx="1011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0" name=""/>
          <p:cNvSpPr/>
          <p:nvPr/>
        </p:nvSpPr>
        <p:spPr>
          <a:xfrm>
            <a:off x="457200" y="30492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Część seminaryjna EuroLDS 2000 w Mrągowie ma na celu rozwijanie umiejętności przywódczych</a:t>
            </a:r>
            <a:r>
              <a:rPr b="0" lang="pl-PL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0" y="1523880"/>
            <a:ext cx="426708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Program naukowy  seminarium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0" y="4495680"/>
            <a:ext cx="259092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0384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Współpraca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12408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Formuła i przebieg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1337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Uczestnicy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2193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Cele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4920" y="6324480"/>
            <a:ext cx="1371600" cy="22572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225720"/>
              <a:gd name="textAreaBottom" fmla="*/ 226080 h 225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8" y="0"/>
                </a:lnTo>
                <a:lnTo>
                  <a:pt x="21600" y="10800"/>
                </a:lnTo>
                <a:lnTo>
                  <a:pt x="1619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Czym jest AIESEC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1999-05-18T05:59:31Z</dcterms:created>
  <dc:creator>kobesi</dc:creator>
  <dc:description/>
  <dc:language>en-US</dc:language>
  <cp:lastModifiedBy>awodni</cp:lastModifiedBy>
  <cp:lastPrinted>1999-10-24T12:00:38Z</cp:lastPrinted>
  <dcterms:modified xsi:type="dcterms:W3CDTF">2000-02-15T08:30:09Z</dcterms:modified>
  <cp:revision>62</cp:revision>
  <dc:subject/>
  <dc:title>European Leadership Development Seminar 02-10 MARZEC 2000</dc:title>
</cp:coreProperties>
</file>