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wmf" ContentType="image/x-wmf"/>
  <Override PartName="/ppt/media/image7.png" ContentType="image/png"/>
  <Override PartName="/ppt/media/image8.png" ContentType="image/png"/>
  <Override PartName="/ppt/media/image9.png" ContentType="image/png"/>
  <Override PartName="/ppt/embeddings/oleObject1.bin" ContentType="application/vnd.openxmlformats-officedocument.oleObject"/>
  <Override PartName="/ppt/slides/slide1.xml" ContentType="application/vnd.openxmlformats-officedocument.presentationml.slide+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Lst>
  <p:sldSz cx="9144000" cy="6858000"/>
  <p:notesSz cx="7034213" cy="91948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5.png"/><Relationship Id="rId8" Type="http://schemas.openxmlformats.org/officeDocument/2006/relationships/image" Target="../media/image5.png"/><Relationship Id="rId9" Type="http://schemas.openxmlformats.org/officeDocument/2006/relationships/image" Target="../media/image6.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290520" y="811080"/>
            <a:ext cx="633240" cy="628920"/>
          </a:xfrm>
          <a:prstGeom prst="roundRect">
            <a:avLst>
              <a:gd name="adj" fmla="val 16667"/>
            </a:avLst>
          </a:prstGeom>
          <a:noFill/>
          <a:ln w="19080">
            <a:solidFill>
              <a:srgbClr val="57ace1"/>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 name=""/>
          <p:cNvSpPr/>
          <p:nvPr/>
        </p:nvSpPr>
        <p:spPr>
          <a:xfrm>
            <a:off x="614520" y="650880"/>
            <a:ext cx="377640" cy="422280"/>
          </a:xfrm>
          <a:custGeom>
            <a:avLst/>
            <a:gdLst>
              <a:gd name="textAreaLeft" fmla="*/ 27000 w 377640"/>
              <a:gd name="textAreaRight" fmla="*/ 350640 w 377640"/>
              <a:gd name="textAreaTop" fmla="*/ 27000 h 422280"/>
              <a:gd name="textAreaBottom" fmla="*/ 395280 h 422280"/>
            </a:gdLst>
            <a:ahLst/>
            <a:cxnLst/>
            <a:rect l="textAreaLeft" t="textAreaTop" r="textAreaRight" b="textAreaBottom"/>
            <a:pathLst>
              <a:path w="21600" h="24151">
                <a:moveTo>
                  <a:pt x="5278" y="0"/>
                </a:moveTo>
                <a:arcTo wR="5278" hR="5278" stAng="16200000" swAng="-5400000"/>
                <a:lnTo>
                  <a:pt x="0" y="18873"/>
                </a:lnTo>
                <a:arcTo wR="5278" hR="5278" stAng="10800000" swAng="-5400000"/>
                <a:lnTo>
                  <a:pt x="16322" y="24151"/>
                </a:lnTo>
                <a:arcTo wR="5278" hR="5278" stAng="5400000" swAng="-5400000"/>
                <a:lnTo>
                  <a:pt x="21600" y="5278"/>
                </a:lnTo>
                <a:arcTo wR="5278" hR="5278" stAng="0" swAng="-5400000"/>
                <a:close/>
              </a:path>
            </a:pathLst>
          </a:custGeom>
          <a:noFill/>
          <a:ln w="19080">
            <a:solidFill>
              <a:srgbClr val="57ace1"/>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title"/>
          </p:nvPr>
        </p:nvSpPr>
        <p:spPr>
          <a:xfrm>
            <a:off x="1238040" y="36000"/>
            <a:ext cx="7489800" cy="94932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Frutiger 55 Roman"/>
              </a:rPr>
              <a:t>Click to edit the title text format</a:t>
            </a:r>
            <a:endParaRPr b="1" i="1" lang="en-US" sz="2800" strike="noStrike" u="none">
              <a:solidFill>
                <a:srgbClr val="000000"/>
              </a:solidFill>
              <a:effectLst/>
              <a:uFillTx/>
              <a:latin typeface="Frutiger 55 Roman"/>
            </a:endParaRPr>
          </a:p>
        </p:txBody>
      </p:sp>
      <p:sp>
        <p:nvSpPr>
          <p:cNvPr id="3" name="PlaceHolder 2"/>
          <p:cNvSpPr>
            <a:spLocks noGrp="1"/>
          </p:cNvSpPr>
          <p:nvPr>
            <p:ph type="body"/>
          </p:nvPr>
        </p:nvSpPr>
        <p:spPr>
          <a:xfrm>
            <a:off x="1495080" y="1397160"/>
            <a:ext cx="6962760" cy="4698720"/>
          </a:xfrm>
          <a:prstGeom prst="rect">
            <a:avLst/>
          </a:prstGeom>
          <a:noFill/>
          <a:ln w="0">
            <a:noFill/>
          </a:ln>
        </p:spPr>
        <p:txBody>
          <a:bodyPr lIns="90000" rIns="90000" tIns="46800" bIns="46800" anchor="t">
            <a:normAutofit/>
          </a:bodyPr>
          <a:p>
            <a:pPr marL="344520" indent="-344520">
              <a:lnSpc>
                <a:spcPct val="90000"/>
              </a:lnSpc>
              <a:spcBef>
                <a:spcPts val="1239"/>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Frutiger 55 Roman"/>
              </a:rPr>
              <a:t>Click to edit the outline text format</a:t>
            </a:r>
            <a:endParaRPr b="0" lang="en-US" sz="2200" strike="noStrike" u="none">
              <a:solidFill>
                <a:srgbClr val="000000"/>
              </a:solidFill>
              <a:effectLst/>
              <a:uFillTx/>
              <a:latin typeface="Frutiger 55 Roman"/>
            </a:endParaRPr>
          </a:p>
          <a:p>
            <a:pPr lvl="1" marL="744480" indent="-285840">
              <a:lnSpc>
                <a:spcPct val="90000"/>
              </a:lnSpc>
              <a:spcBef>
                <a:spcPts val="1239"/>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Frutiger 55 Roman"/>
              </a:rPr>
              <a:t>Second Outline Level</a:t>
            </a:r>
            <a:endParaRPr b="0" lang="en-US" sz="2200" strike="noStrike" u="none">
              <a:solidFill>
                <a:srgbClr val="000000"/>
              </a:solidFill>
              <a:effectLst/>
              <a:uFillTx/>
              <a:latin typeface="Frutiger 55 Roman"/>
            </a:endParaRPr>
          </a:p>
          <a:p>
            <a:pPr lvl="2" marL="1143000" indent="-228600">
              <a:lnSpc>
                <a:spcPct val="90000"/>
              </a:lnSpc>
              <a:spcBef>
                <a:spcPts val="1239"/>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Frutiger 55 Roman"/>
              </a:rPr>
              <a:t>Third Outline Level</a:t>
            </a:r>
            <a:endParaRPr b="0" lang="en-US" sz="2200" strike="noStrike" u="none">
              <a:solidFill>
                <a:srgbClr val="000000"/>
              </a:solidFill>
              <a:effectLst/>
              <a:uFillTx/>
              <a:latin typeface="Frutiger 55 Roman"/>
            </a:endParaRPr>
          </a:p>
          <a:p>
            <a:pPr lvl="3" marL="1600200" indent="-228600">
              <a:lnSpc>
                <a:spcPct val="90000"/>
              </a:lnSpc>
              <a:spcBef>
                <a:spcPts val="1239"/>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Frutiger 55 Roman"/>
              </a:rPr>
              <a:t>Fourth Outline Level</a:t>
            </a:r>
            <a:endParaRPr b="0" lang="en-US" sz="2200" strike="noStrike" u="none">
              <a:solidFill>
                <a:srgbClr val="000000"/>
              </a:solidFill>
              <a:effectLst/>
              <a:uFillTx/>
              <a:latin typeface="Frutiger 55 Roman"/>
            </a:endParaRPr>
          </a:p>
          <a:p>
            <a:pPr lvl="4" marL="2057400" indent="-228600">
              <a:lnSpc>
                <a:spcPct val="90000"/>
              </a:lnSpc>
              <a:spcBef>
                <a:spcPts val="1239"/>
              </a:spcBef>
              <a:buSzPct val="100000"/>
              <a:buBlip>
                <a:blip r:embed="rId6"/>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Frutiger 55 Roman"/>
              </a:rPr>
              <a:t>Fifth Outline Level</a:t>
            </a:r>
            <a:endParaRPr b="0" lang="en-US" sz="2200" strike="noStrike" u="none">
              <a:solidFill>
                <a:srgbClr val="000000"/>
              </a:solidFill>
              <a:effectLst/>
              <a:uFillTx/>
              <a:latin typeface="Frutiger 55 Roman"/>
            </a:endParaRPr>
          </a:p>
          <a:p>
            <a:pPr lvl="5" marL="2057400" indent="-228600">
              <a:lnSpc>
                <a:spcPct val="90000"/>
              </a:lnSpc>
              <a:spcBef>
                <a:spcPts val="1239"/>
              </a:spcBef>
              <a:buSzPct val="100000"/>
              <a:buBlip>
                <a:blip r:embed="rId7"/>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Frutiger 55 Roman"/>
              </a:rPr>
              <a:t>Sixth Outline Level</a:t>
            </a:r>
            <a:endParaRPr b="0" lang="en-US" sz="2200" strike="noStrike" u="none">
              <a:solidFill>
                <a:srgbClr val="000000"/>
              </a:solidFill>
              <a:effectLst/>
              <a:uFillTx/>
              <a:latin typeface="Frutiger 55 Roman"/>
            </a:endParaRPr>
          </a:p>
          <a:p>
            <a:pPr lvl="6" marL="2057400" indent="-228600">
              <a:lnSpc>
                <a:spcPct val="90000"/>
              </a:lnSpc>
              <a:spcBef>
                <a:spcPts val="1239"/>
              </a:spcBef>
              <a:buSzPct val="100000"/>
              <a:buBlip>
                <a:blip r:embed="rId8"/>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Frutiger 55 Roman"/>
              </a:rPr>
              <a:t>Seventh Outline Level</a:t>
            </a:r>
            <a:endParaRPr b="0" lang="en-US" sz="2200" strike="noStrike" u="none">
              <a:solidFill>
                <a:srgbClr val="000000"/>
              </a:solidFill>
              <a:effectLst/>
              <a:uFillTx/>
              <a:latin typeface="Frutiger 55 Roman"/>
            </a:endParaRPr>
          </a:p>
        </p:txBody>
      </p:sp>
      <p:sp>
        <p:nvSpPr>
          <p:cNvPr id="4" name="PlaceHolder 3"/>
          <p:cNvSpPr>
            <a:spLocks noGrp="1"/>
          </p:cNvSpPr>
          <p:nvPr>
            <p:ph type="dt" idx="1"/>
          </p:nvPr>
        </p:nvSpPr>
        <p:spPr>
          <a:xfrm>
            <a:off x="1193760" y="6690960"/>
            <a:ext cx="1905120" cy="1350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7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&lt;date/time&gt;</a:t>
            </a:r>
            <a:endParaRPr b="0" lang="en-US" sz="700" strike="noStrike" u="none">
              <a:solidFill>
                <a:srgbClr val="000000"/>
              </a:solidFill>
              <a:effectLst/>
              <a:uFillTx/>
              <a:latin typeface="Times New Roman"/>
            </a:endParaRPr>
          </a:p>
        </p:txBody>
      </p:sp>
      <p:sp>
        <p:nvSpPr>
          <p:cNvPr id="5" name="PlaceHolder 4"/>
          <p:cNvSpPr>
            <a:spLocks noGrp="1"/>
          </p:cNvSpPr>
          <p:nvPr>
            <p:ph type="ftr" idx="2"/>
          </p:nvPr>
        </p:nvSpPr>
        <p:spPr>
          <a:xfrm>
            <a:off x="3632040" y="6690960"/>
            <a:ext cx="2895840" cy="1350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7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&lt;footer&gt;</a:t>
            </a:r>
            <a:endParaRPr b="0" lang="en-US" sz="700" strike="noStrike" u="none">
              <a:solidFill>
                <a:srgbClr val="000000"/>
              </a:solidFill>
              <a:effectLst/>
              <a:uFillTx/>
              <a:latin typeface="Times New Roman"/>
            </a:endParaRPr>
          </a:p>
        </p:txBody>
      </p:sp>
      <p:grpSp>
        <p:nvGrpSpPr>
          <p:cNvPr id="6" name=""/>
          <p:cNvGrpSpPr/>
          <p:nvPr/>
        </p:nvGrpSpPr>
        <p:grpSpPr>
          <a:xfrm>
            <a:off x="-1114560" y="303120"/>
            <a:ext cx="895320" cy="733680"/>
            <a:chOff x="-1114560" y="303120"/>
            <a:chExt cx="895320" cy="733680"/>
          </a:xfrm>
        </p:grpSpPr>
        <p:sp>
          <p:nvSpPr>
            <p:cNvPr id="7" name=""/>
            <p:cNvSpPr/>
            <p:nvPr/>
          </p:nvSpPr>
          <p:spPr>
            <a:xfrm>
              <a:off x="-804960" y="604800"/>
              <a:ext cx="119160" cy="123840"/>
            </a:xfrm>
            <a:prstGeom prst="ellipse">
              <a:avLst/>
            </a:prstGeom>
            <a:solidFill>
              <a:srgbClr val="000000"/>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8" name=""/>
            <p:cNvSpPr/>
            <p:nvPr/>
          </p:nvSpPr>
          <p:spPr>
            <a:xfrm>
              <a:off x="-649440" y="461880"/>
              <a:ext cx="119160" cy="123840"/>
            </a:xfrm>
            <a:prstGeom prst="ellipse">
              <a:avLst/>
            </a:prstGeom>
            <a:solidFill>
              <a:srgbClr val="4ca7df"/>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9" name=""/>
            <p:cNvSpPr/>
            <p:nvPr/>
          </p:nvSpPr>
          <p:spPr>
            <a:xfrm>
              <a:off x="-649440" y="303120"/>
              <a:ext cx="119160" cy="123840"/>
            </a:xfrm>
            <a:prstGeom prst="ellipse">
              <a:avLst/>
            </a:prstGeom>
            <a:solidFill>
              <a:srgbClr val="e6e6e6"/>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0" name=""/>
            <p:cNvSpPr/>
            <p:nvPr/>
          </p:nvSpPr>
          <p:spPr>
            <a:xfrm>
              <a:off x="-1114560" y="604800"/>
              <a:ext cx="117360" cy="123840"/>
            </a:xfrm>
            <a:prstGeom prst="ellipse">
              <a:avLst/>
            </a:prstGeom>
            <a:solidFill>
              <a:srgbClr val="bbdef3"/>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1" name=""/>
            <p:cNvSpPr/>
            <p:nvPr/>
          </p:nvSpPr>
          <p:spPr>
            <a:xfrm>
              <a:off x="-338400" y="604800"/>
              <a:ext cx="119160" cy="123840"/>
            </a:xfrm>
            <a:prstGeom prst="ellipse">
              <a:avLst/>
            </a:prstGeom>
            <a:solidFill>
              <a:srgbClr val="bbdef3"/>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2" name=""/>
            <p:cNvSpPr/>
            <p:nvPr/>
          </p:nvSpPr>
          <p:spPr>
            <a:xfrm>
              <a:off x="-804960" y="758880"/>
              <a:ext cx="119160" cy="123840"/>
            </a:xfrm>
            <a:prstGeom prst="ellipse">
              <a:avLst/>
            </a:prstGeom>
            <a:solidFill>
              <a:srgbClr val="095ba6"/>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3" name=""/>
            <p:cNvSpPr/>
            <p:nvPr/>
          </p:nvSpPr>
          <p:spPr>
            <a:xfrm>
              <a:off x="-804960" y="912960"/>
              <a:ext cx="119160" cy="123840"/>
            </a:xfrm>
            <a:prstGeom prst="ellipse">
              <a:avLst/>
            </a:prstGeom>
            <a:solidFill>
              <a:srgbClr val="ff9b0d"/>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4" name=""/>
            <p:cNvSpPr/>
            <p:nvPr/>
          </p:nvSpPr>
          <p:spPr>
            <a:xfrm>
              <a:off x="-1114560" y="758880"/>
              <a:ext cx="117360" cy="123840"/>
            </a:xfrm>
            <a:prstGeom prst="ellipse">
              <a:avLst/>
            </a:prstGeom>
            <a:solidFill>
              <a:srgbClr val="e20207"/>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5" name=""/>
            <p:cNvSpPr/>
            <p:nvPr/>
          </p:nvSpPr>
          <p:spPr>
            <a:xfrm>
              <a:off x="-649440" y="604800"/>
              <a:ext cx="119160" cy="123840"/>
            </a:xfrm>
            <a:prstGeom prst="ellipse">
              <a:avLst/>
            </a:prstGeom>
            <a:solidFill>
              <a:srgbClr val="e6e6e6"/>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6" name=""/>
            <p:cNvSpPr/>
            <p:nvPr/>
          </p:nvSpPr>
          <p:spPr>
            <a:xfrm>
              <a:off x="-493920" y="604800"/>
              <a:ext cx="117360" cy="123840"/>
            </a:xfrm>
            <a:prstGeom prst="ellipse">
              <a:avLst/>
            </a:prstGeom>
            <a:solidFill>
              <a:srgbClr val="d95a3b"/>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7" name=""/>
            <p:cNvSpPr/>
            <p:nvPr/>
          </p:nvSpPr>
          <p:spPr>
            <a:xfrm>
              <a:off x="-493920" y="303120"/>
              <a:ext cx="117360" cy="123840"/>
            </a:xfrm>
            <a:prstGeom prst="ellipse">
              <a:avLst/>
            </a:prstGeom>
            <a:solidFill>
              <a:srgbClr val="ff9b0d"/>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8" name=""/>
            <p:cNvSpPr/>
            <p:nvPr/>
          </p:nvSpPr>
          <p:spPr>
            <a:xfrm>
              <a:off x="-960480" y="461880"/>
              <a:ext cx="118800" cy="123840"/>
            </a:xfrm>
            <a:prstGeom prst="ellipse">
              <a:avLst/>
            </a:prstGeom>
            <a:solidFill>
              <a:srgbClr val="68a32b"/>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19" name=""/>
            <p:cNvSpPr/>
            <p:nvPr/>
          </p:nvSpPr>
          <p:spPr>
            <a:xfrm>
              <a:off x="-960480" y="303120"/>
              <a:ext cx="118800" cy="123840"/>
            </a:xfrm>
            <a:prstGeom prst="ellipse">
              <a:avLst/>
            </a:prstGeom>
            <a:solidFill>
              <a:srgbClr val="7e2d8b"/>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20" name=""/>
            <p:cNvSpPr/>
            <p:nvPr/>
          </p:nvSpPr>
          <p:spPr>
            <a:xfrm>
              <a:off x="-960480" y="604800"/>
              <a:ext cx="118800" cy="123840"/>
            </a:xfrm>
            <a:prstGeom prst="ellipse">
              <a:avLst/>
            </a:prstGeom>
            <a:solidFill>
              <a:srgbClr val="e6e6e6"/>
            </a:solidFill>
            <a:ln w="0">
              <a:noFill/>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Times New Roman"/>
              </a:endParaRPr>
            </a:p>
          </p:txBody>
        </p:sp>
        <p:sp>
          <p:nvSpPr>
            <p:cNvPr id="21" name=""/>
            <p:cNvSpPr/>
            <p:nvPr/>
          </p:nvSpPr>
          <p:spPr>
            <a:xfrm>
              <a:off x="-960480" y="757080"/>
              <a:ext cx="118800" cy="125640"/>
            </a:xfrm>
            <a:prstGeom prst="ellipse">
              <a:avLst/>
            </a:prstGeom>
            <a:solidFill>
              <a:srgbClr val="4ca7df"/>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grpSp>
      <p:grpSp>
        <p:nvGrpSpPr>
          <p:cNvPr id="22" name=""/>
          <p:cNvGrpSpPr/>
          <p:nvPr/>
        </p:nvGrpSpPr>
        <p:grpSpPr>
          <a:xfrm>
            <a:off x="333360" y="5834160"/>
            <a:ext cx="804960" cy="689040"/>
            <a:chOff x="333360" y="5834160"/>
            <a:chExt cx="804960" cy="689040"/>
          </a:xfrm>
        </p:grpSpPr>
        <p:sp>
          <p:nvSpPr>
            <p:cNvPr id="23" name=""/>
            <p:cNvSpPr/>
            <p:nvPr/>
          </p:nvSpPr>
          <p:spPr>
            <a:xfrm>
              <a:off x="882360" y="6199560"/>
              <a:ext cx="25596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73c6"/>
                  </a:solidFill>
                  <a:effectLst/>
                  <a:uFillTx/>
                  <a:latin typeface="Arial"/>
                </a:rPr>
                <a:t>®</a:t>
              </a:r>
              <a:endParaRPr b="0" lang="en-US" sz="800" strike="noStrike" u="none">
                <a:solidFill>
                  <a:srgbClr val="000000"/>
                </a:solidFill>
                <a:effectLst/>
                <a:uFillTx/>
                <a:latin typeface="Times New Roman"/>
              </a:endParaRPr>
            </a:p>
          </p:txBody>
        </p:sp>
        <p:pic>
          <p:nvPicPr>
            <p:cNvPr id="24" name="" descr=""/>
            <p:cNvPicPr/>
            <p:nvPr/>
          </p:nvPicPr>
          <p:blipFill>
            <a:blip r:embed="rId9"/>
            <a:stretch/>
          </p:blipFill>
          <p:spPr>
            <a:xfrm>
              <a:off x="333360" y="5834160"/>
              <a:ext cx="689760" cy="689040"/>
            </a:xfrm>
            <a:prstGeom prst="rect">
              <a:avLst/>
            </a:prstGeom>
            <a:noFill/>
            <a:ln w="0">
              <a:noFill/>
            </a:ln>
          </p:spPr>
        </p:pic>
      </p:grpSp>
      <p:sp>
        <p:nvSpPr>
          <p:cNvPr id="25" name=""/>
          <p:cNvSpPr/>
          <p:nvPr/>
        </p:nvSpPr>
        <p:spPr>
          <a:xfrm>
            <a:off x="404640" y="988920"/>
            <a:ext cx="8520120" cy="157320"/>
          </a:xfrm>
          <a:prstGeom prst="roundRect">
            <a:avLst>
              <a:gd name="adj" fmla="val 50000"/>
            </a:avLst>
          </a:prstGeom>
          <a:solidFill>
            <a:srgbClr val="095ba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 name="PlaceHolder 5"/>
          <p:cNvSpPr>
            <a:spLocks noGrp="1"/>
          </p:cNvSpPr>
          <p:nvPr>
            <p:ph type="sldNum" idx="3"/>
          </p:nvPr>
        </p:nvSpPr>
        <p:spPr>
          <a:xfrm>
            <a:off x="7238880" y="6629040"/>
            <a:ext cx="1905120" cy="2286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5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7AE4E5A-C447-4D24-A08E-FF767EB78480}" type="slidenum">
              <a:rPr b="0" lang="en-US" sz="500" strike="noStrike" u="none">
                <a:solidFill>
                  <a:srgbClr val="000000"/>
                </a:solidFill>
                <a:effectLst/>
                <a:uFillTx/>
                <a:latin typeface="Times New Roman"/>
              </a:rPr>
              <a:t>&lt;number&gt;</a:t>
            </a:fld>
            <a:endParaRPr b="0" lang="en-US" sz="500" strike="noStrike" u="none">
              <a:solidFill>
                <a:srgbClr val="000000"/>
              </a:solidFill>
              <a:effectLst/>
              <a:uFillTx/>
              <a:latin typeface="Times New Roman"/>
            </a:endParaRPr>
          </a:p>
        </p:txBody>
      </p:sp>
      <p:sp>
        <p:nvSpPr>
          <p:cNvPr id="27" name=""/>
          <p:cNvSpPr/>
          <p:nvPr/>
        </p:nvSpPr>
        <p:spPr>
          <a:xfrm>
            <a:off x="150840" y="198360"/>
            <a:ext cx="1087560" cy="6465960"/>
          </a:xfrm>
          <a:custGeom>
            <a:avLst/>
            <a:gdLst>
              <a:gd name="textAreaLeft" fmla="*/ 52920 w 1087560"/>
              <a:gd name="textAreaRight" fmla="*/ 1034640 w 1087560"/>
              <a:gd name="textAreaTop" fmla="*/ 52920 h 6465960"/>
              <a:gd name="textAreaBottom" fmla="*/ 6413040 h 6465960"/>
            </a:gdLst>
            <a:ahLst/>
            <a:cxnLst/>
            <a:rect l="textAreaLeft" t="textAreaTop" r="textAreaRight" b="textAreaBottom"/>
            <a:pathLst>
              <a:path w="21600" h="128385">
                <a:moveTo>
                  <a:pt x="3600" y="0"/>
                </a:moveTo>
                <a:arcTo wR="3600" hR="3600" stAng="16200000" swAng="-5400000"/>
                <a:lnTo>
                  <a:pt x="0" y="124785"/>
                </a:lnTo>
                <a:arcTo wR="3600" hR="3600" stAng="10800000" swAng="-5400000"/>
                <a:lnTo>
                  <a:pt x="18000" y="128385"/>
                </a:lnTo>
                <a:arcTo wR="3600" hR="3600" stAng="5400000" swAng="-5400000"/>
                <a:lnTo>
                  <a:pt x="21600" y="3600"/>
                </a:lnTo>
                <a:arcTo wR="3600" hR="3600" stAng="0" swAng="-5400000"/>
                <a:close/>
              </a:path>
            </a:pathLst>
          </a:custGeom>
          <a:noFill/>
          <a:ln w="19080">
            <a:solidFill>
              <a:srgbClr val="c0c0c0"/>
            </a:solidFill>
            <a:miter/>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352520" y="2238120"/>
            <a:ext cx="7105680" cy="114300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Frutiger 55 Roman"/>
              </a:rPr>
              <a:t>Click to edit the title text format</a:t>
            </a:r>
            <a:endParaRPr b="1" i="1" lang="en-US" sz="3600" strike="noStrike" u="none">
              <a:solidFill>
                <a:srgbClr val="000000"/>
              </a:solidFill>
              <a:effectLst/>
              <a:uFillTx/>
              <a:latin typeface="Frutiger 55 Roman"/>
            </a:endParaRPr>
          </a:p>
        </p:txBody>
      </p:sp>
      <p:sp>
        <p:nvSpPr>
          <p:cNvPr id="29" name="PlaceHolder 2"/>
          <p:cNvSpPr>
            <a:spLocks noGrp="1"/>
          </p:cNvSpPr>
          <p:nvPr>
            <p:ph type="dt" idx="4"/>
          </p:nvPr>
        </p:nvSpPr>
        <p:spPr>
          <a:xfrm>
            <a:off x="1371600" y="6629040"/>
            <a:ext cx="1905120" cy="2286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5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Times New Roman"/>
              </a:rPr>
              <a:t>&lt;date/time&gt;</a:t>
            </a:r>
            <a:endParaRPr b="0" lang="en-US" sz="500" strike="noStrike" u="none">
              <a:solidFill>
                <a:srgbClr val="000000"/>
              </a:solidFill>
              <a:effectLst/>
              <a:uFillTx/>
              <a:latin typeface="Times New Roman"/>
            </a:endParaRPr>
          </a:p>
        </p:txBody>
      </p:sp>
      <p:sp>
        <p:nvSpPr>
          <p:cNvPr id="30" name="PlaceHolder 3"/>
          <p:cNvSpPr>
            <a:spLocks noGrp="1"/>
          </p:cNvSpPr>
          <p:nvPr>
            <p:ph type="ftr" idx="5"/>
          </p:nvPr>
        </p:nvSpPr>
        <p:spPr>
          <a:xfrm>
            <a:off x="3809880" y="6629040"/>
            <a:ext cx="2895840" cy="2286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5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00" strike="noStrike" u="none">
                <a:solidFill>
                  <a:srgbClr val="000000"/>
                </a:solidFill>
                <a:effectLst/>
                <a:uFillTx/>
                <a:latin typeface="Times New Roman"/>
              </a:rPr>
              <a:t>&lt;footer&gt;</a:t>
            </a:r>
            <a:endParaRPr b="0" lang="en-US" sz="500" strike="noStrike" u="none">
              <a:solidFill>
                <a:srgbClr val="000000"/>
              </a:solidFill>
              <a:effectLst/>
              <a:uFillTx/>
              <a:latin typeface="Times New Roman"/>
            </a:endParaRPr>
          </a:p>
        </p:txBody>
      </p:sp>
      <p:sp>
        <p:nvSpPr>
          <p:cNvPr id="31" name="PlaceHolder 4"/>
          <p:cNvSpPr>
            <a:spLocks noGrp="1"/>
          </p:cNvSpPr>
          <p:nvPr>
            <p:ph type="sldNum" idx="6"/>
          </p:nvPr>
        </p:nvSpPr>
        <p:spPr>
          <a:xfrm>
            <a:off x="7238880" y="6629040"/>
            <a:ext cx="1905120" cy="2286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5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B244B61-B54E-4ABD-B787-84D2C64618F7}" type="slidenum">
              <a:rPr b="0" lang="en-US" sz="500" strike="noStrike" u="none">
                <a:solidFill>
                  <a:srgbClr val="000000"/>
                </a:solidFill>
                <a:effectLst/>
                <a:uFillTx/>
                <a:latin typeface="Times New Roman"/>
              </a:rPr>
              <a:t>&lt;number&gt;</a:t>
            </a:fld>
            <a:endParaRPr b="0" lang="en-US" sz="500" strike="noStrike" u="none">
              <a:solidFill>
                <a:srgbClr val="000000"/>
              </a:solidFill>
              <a:effectLst/>
              <a:uFillTx/>
              <a:latin typeface="Times New Roman"/>
            </a:endParaRPr>
          </a:p>
        </p:txBody>
      </p:sp>
      <p:sp>
        <p:nvSpPr>
          <p:cNvPr id="32" name=""/>
          <p:cNvSpPr/>
          <p:nvPr/>
        </p:nvSpPr>
        <p:spPr>
          <a:xfrm>
            <a:off x="150840" y="198360"/>
            <a:ext cx="1087560" cy="6465960"/>
          </a:xfrm>
          <a:custGeom>
            <a:avLst/>
            <a:gdLst>
              <a:gd name="textAreaLeft" fmla="*/ 52920 w 1087560"/>
              <a:gd name="textAreaRight" fmla="*/ 1034640 w 1087560"/>
              <a:gd name="textAreaTop" fmla="*/ 52920 h 6465960"/>
              <a:gd name="textAreaBottom" fmla="*/ 6413040 h 6465960"/>
            </a:gdLst>
            <a:ahLst/>
            <a:cxnLst/>
            <a:rect l="textAreaLeft" t="textAreaTop" r="textAreaRight" b="textAreaBottom"/>
            <a:pathLst>
              <a:path w="21600" h="128385">
                <a:moveTo>
                  <a:pt x="3600" y="0"/>
                </a:moveTo>
                <a:arcTo wR="3600" hR="3600" stAng="16200000" swAng="-5400000"/>
                <a:lnTo>
                  <a:pt x="0" y="124785"/>
                </a:lnTo>
                <a:arcTo wR="3600" hR="3600" stAng="10800000" swAng="-5400000"/>
                <a:lnTo>
                  <a:pt x="18000" y="128385"/>
                </a:lnTo>
                <a:arcTo wR="3600" hR="3600" stAng="5400000" swAng="-5400000"/>
                <a:lnTo>
                  <a:pt x="21600" y="3600"/>
                </a:lnTo>
                <a:arcTo wR="3600" hR="3600" stAng="0" swAng="-5400000"/>
                <a:close/>
              </a:path>
            </a:pathLst>
          </a:custGeom>
          <a:noFill/>
          <a:ln w="19080">
            <a:solidFill>
              <a:srgbClr val="c0c0c0"/>
            </a:solidFill>
            <a:miter/>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3" name=""/>
          <p:cNvSpPr/>
          <p:nvPr/>
        </p:nvSpPr>
        <p:spPr>
          <a:xfrm>
            <a:off x="290520" y="811080"/>
            <a:ext cx="633240" cy="628920"/>
          </a:xfrm>
          <a:prstGeom prst="roundRect">
            <a:avLst>
              <a:gd name="adj" fmla="val 16667"/>
            </a:avLst>
          </a:prstGeom>
          <a:noFill/>
          <a:ln w="19080">
            <a:solidFill>
              <a:srgbClr val="57ace1"/>
            </a:solidFill>
            <a:miter/>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 name=""/>
          <p:cNvSpPr/>
          <p:nvPr/>
        </p:nvSpPr>
        <p:spPr>
          <a:xfrm>
            <a:off x="404640" y="3314880"/>
            <a:ext cx="8282160" cy="156960"/>
          </a:xfrm>
          <a:prstGeom prst="roundRect">
            <a:avLst>
              <a:gd name="adj" fmla="val 30301"/>
            </a:avLst>
          </a:prstGeom>
          <a:solidFill>
            <a:srgbClr val="095ba6"/>
          </a:soli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 name=""/>
          <p:cNvSpPr/>
          <p:nvPr/>
        </p:nvSpPr>
        <p:spPr>
          <a:xfrm>
            <a:off x="604800" y="641520"/>
            <a:ext cx="378000" cy="422280"/>
          </a:xfrm>
          <a:custGeom>
            <a:avLst/>
            <a:gdLst>
              <a:gd name="textAreaLeft" fmla="*/ 27000 w 378000"/>
              <a:gd name="textAreaRight" fmla="*/ 351000 w 378000"/>
              <a:gd name="textAreaTop" fmla="*/ 27000 h 422280"/>
              <a:gd name="textAreaBottom" fmla="*/ 395280 h 422280"/>
            </a:gdLst>
            <a:ahLst/>
            <a:cxnLst/>
            <a:rect l="textAreaLeft" t="textAreaTop" r="textAreaRight" b="textAreaBottom"/>
            <a:pathLst>
              <a:path w="21600" h="24128">
                <a:moveTo>
                  <a:pt x="5278" y="0"/>
                </a:moveTo>
                <a:arcTo wR="5278" hR="5278" stAng="16200000" swAng="-5400000"/>
                <a:lnTo>
                  <a:pt x="0" y="18850"/>
                </a:lnTo>
                <a:arcTo wR="5278" hR="5278" stAng="10800000" swAng="-5400000"/>
                <a:lnTo>
                  <a:pt x="16322" y="24128"/>
                </a:lnTo>
                <a:arcTo wR="5278" hR="5278" stAng="5400000" swAng="-5400000"/>
                <a:lnTo>
                  <a:pt x="21600" y="5278"/>
                </a:lnTo>
                <a:arcTo wR="5278" hR="5278" stAng="0" swAng="-5400000"/>
                <a:close/>
              </a:path>
            </a:pathLst>
          </a:custGeom>
          <a:noFill/>
          <a:ln w="19080">
            <a:solidFill>
              <a:srgbClr val="57ace1"/>
            </a:solidFill>
            <a:miter/>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6" name=""/>
          <p:cNvSpPr/>
          <p:nvPr/>
        </p:nvSpPr>
        <p:spPr>
          <a:xfrm>
            <a:off x="557280" y="604800"/>
            <a:ext cx="119160" cy="123840"/>
          </a:xfrm>
          <a:prstGeom prst="ellipse">
            <a:avLst/>
          </a:prstGeom>
          <a:solidFill>
            <a:srgbClr val="000000"/>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7" name=""/>
          <p:cNvSpPr/>
          <p:nvPr/>
        </p:nvSpPr>
        <p:spPr>
          <a:xfrm>
            <a:off x="712800" y="461880"/>
            <a:ext cx="119160" cy="123840"/>
          </a:xfrm>
          <a:prstGeom prst="ellipse">
            <a:avLst/>
          </a:prstGeom>
          <a:solidFill>
            <a:srgbClr val="4ca7df"/>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8" name=""/>
          <p:cNvSpPr/>
          <p:nvPr/>
        </p:nvSpPr>
        <p:spPr>
          <a:xfrm>
            <a:off x="712800" y="303120"/>
            <a:ext cx="119160" cy="123840"/>
          </a:xfrm>
          <a:prstGeom prst="ellipse">
            <a:avLst/>
          </a:prstGeom>
          <a:solidFill>
            <a:srgbClr val="e6e6e6"/>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9" name=""/>
          <p:cNvSpPr/>
          <p:nvPr/>
        </p:nvSpPr>
        <p:spPr>
          <a:xfrm>
            <a:off x="247680" y="604800"/>
            <a:ext cx="117360" cy="123840"/>
          </a:xfrm>
          <a:prstGeom prst="ellipse">
            <a:avLst/>
          </a:prstGeom>
          <a:solidFill>
            <a:srgbClr val="bbdef3"/>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0" name=""/>
          <p:cNvSpPr/>
          <p:nvPr/>
        </p:nvSpPr>
        <p:spPr>
          <a:xfrm>
            <a:off x="1023840" y="604800"/>
            <a:ext cx="119160" cy="123840"/>
          </a:xfrm>
          <a:prstGeom prst="ellipse">
            <a:avLst/>
          </a:prstGeom>
          <a:solidFill>
            <a:srgbClr val="bbdef3"/>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1" name=""/>
          <p:cNvSpPr/>
          <p:nvPr/>
        </p:nvSpPr>
        <p:spPr>
          <a:xfrm>
            <a:off x="868320" y="604800"/>
            <a:ext cx="119160" cy="123840"/>
          </a:xfrm>
          <a:prstGeom prst="ellipse">
            <a:avLst/>
          </a:prstGeom>
          <a:solidFill>
            <a:srgbClr val="bbdef3"/>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2" name=""/>
          <p:cNvSpPr/>
          <p:nvPr/>
        </p:nvSpPr>
        <p:spPr>
          <a:xfrm>
            <a:off x="712800" y="604800"/>
            <a:ext cx="119160" cy="123840"/>
          </a:xfrm>
          <a:prstGeom prst="ellipse">
            <a:avLst/>
          </a:prstGeom>
          <a:solidFill>
            <a:srgbClr val="bbdef3"/>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3" name=""/>
          <p:cNvSpPr/>
          <p:nvPr/>
        </p:nvSpPr>
        <p:spPr>
          <a:xfrm>
            <a:off x="403200" y="604800"/>
            <a:ext cx="119160" cy="123840"/>
          </a:xfrm>
          <a:prstGeom prst="ellipse">
            <a:avLst/>
          </a:prstGeom>
          <a:solidFill>
            <a:srgbClr val="bbdef3"/>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4" name=""/>
          <p:cNvSpPr/>
          <p:nvPr/>
        </p:nvSpPr>
        <p:spPr>
          <a:xfrm>
            <a:off x="557280" y="758880"/>
            <a:ext cx="119160" cy="123840"/>
          </a:xfrm>
          <a:prstGeom prst="ellipse">
            <a:avLst/>
          </a:prstGeom>
          <a:solidFill>
            <a:srgbClr val="095ba6"/>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5" name=""/>
          <p:cNvSpPr/>
          <p:nvPr/>
        </p:nvSpPr>
        <p:spPr>
          <a:xfrm>
            <a:off x="557280" y="912960"/>
            <a:ext cx="119160" cy="123840"/>
          </a:xfrm>
          <a:prstGeom prst="ellipse">
            <a:avLst/>
          </a:prstGeom>
          <a:solidFill>
            <a:srgbClr val="ff9b0d"/>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6" name=""/>
          <p:cNvSpPr/>
          <p:nvPr/>
        </p:nvSpPr>
        <p:spPr>
          <a:xfrm>
            <a:off x="247680" y="758880"/>
            <a:ext cx="117360" cy="123840"/>
          </a:xfrm>
          <a:prstGeom prst="ellipse">
            <a:avLst/>
          </a:prstGeom>
          <a:solidFill>
            <a:srgbClr val="e20207"/>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7" name=""/>
          <p:cNvSpPr/>
          <p:nvPr/>
        </p:nvSpPr>
        <p:spPr>
          <a:xfrm>
            <a:off x="712800" y="604800"/>
            <a:ext cx="119160" cy="123840"/>
          </a:xfrm>
          <a:prstGeom prst="ellipse">
            <a:avLst/>
          </a:prstGeom>
          <a:solidFill>
            <a:srgbClr val="e6e6e6"/>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8" name=""/>
          <p:cNvSpPr/>
          <p:nvPr/>
        </p:nvSpPr>
        <p:spPr>
          <a:xfrm>
            <a:off x="868320" y="604800"/>
            <a:ext cx="117360" cy="123840"/>
          </a:xfrm>
          <a:prstGeom prst="ellipse">
            <a:avLst/>
          </a:prstGeom>
          <a:solidFill>
            <a:srgbClr val="d95a3b"/>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9" name=""/>
          <p:cNvSpPr/>
          <p:nvPr/>
        </p:nvSpPr>
        <p:spPr>
          <a:xfrm>
            <a:off x="868320" y="303120"/>
            <a:ext cx="117360" cy="123840"/>
          </a:xfrm>
          <a:prstGeom prst="ellipse">
            <a:avLst/>
          </a:prstGeom>
          <a:solidFill>
            <a:srgbClr val="ff9b0d"/>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0" name=""/>
          <p:cNvSpPr/>
          <p:nvPr/>
        </p:nvSpPr>
        <p:spPr>
          <a:xfrm>
            <a:off x="401760" y="461880"/>
            <a:ext cx="118800" cy="123840"/>
          </a:xfrm>
          <a:prstGeom prst="ellipse">
            <a:avLst/>
          </a:prstGeom>
          <a:solidFill>
            <a:srgbClr val="68a32b"/>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1" name=""/>
          <p:cNvSpPr/>
          <p:nvPr/>
        </p:nvSpPr>
        <p:spPr>
          <a:xfrm>
            <a:off x="401760" y="303120"/>
            <a:ext cx="118800" cy="123840"/>
          </a:xfrm>
          <a:prstGeom prst="ellipse">
            <a:avLst/>
          </a:prstGeom>
          <a:solidFill>
            <a:srgbClr val="7e2d8b"/>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2" name=""/>
          <p:cNvSpPr/>
          <p:nvPr/>
        </p:nvSpPr>
        <p:spPr>
          <a:xfrm>
            <a:off x="401760" y="604800"/>
            <a:ext cx="118800" cy="123840"/>
          </a:xfrm>
          <a:prstGeom prst="ellipse">
            <a:avLst/>
          </a:prstGeom>
          <a:solidFill>
            <a:srgbClr val="e6e6e6"/>
          </a:solidFill>
          <a:ln w="0">
            <a:noFill/>
          </a:ln>
        </p:spPr>
        <p:style>
          <a:lnRef idx="0"/>
          <a:fillRef idx="0"/>
          <a:effectRef idx="0"/>
          <a:fontRef idx="minor"/>
        </p:style>
        <p:txBody>
          <a:bodyPr lIns="90000" rIns="90000" tIns="41040" bIns="4104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3" name=""/>
          <p:cNvSpPr/>
          <p:nvPr/>
        </p:nvSpPr>
        <p:spPr>
          <a:xfrm>
            <a:off x="401760" y="757080"/>
            <a:ext cx="118800" cy="125640"/>
          </a:xfrm>
          <a:prstGeom prst="ellipse">
            <a:avLst/>
          </a:prstGeom>
          <a:solidFill>
            <a:srgbClr val="4ca7df"/>
          </a:solidFill>
          <a:ln w="0">
            <a:noFill/>
          </a:ln>
        </p:spPr>
        <p:style>
          <a:lnRef idx="0"/>
          <a:fillRef idx="0"/>
          <a:effectRef idx="0"/>
          <a:fontRef idx="minor"/>
        </p:style>
        <p:txBody>
          <a:bodyPr lIns="90000" rIns="90000" tIns="42120" bIns="4212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54" name=""/>
          <p:cNvGrpSpPr/>
          <p:nvPr/>
        </p:nvGrpSpPr>
        <p:grpSpPr>
          <a:xfrm>
            <a:off x="333360" y="5834160"/>
            <a:ext cx="804960" cy="689040"/>
            <a:chOff x="333360" y="5834160"/>
            <a:chExt cx="804960" cy="689040"/>
          </a:xfrm>
        </p:grpSpPr>
        <p:sp>
          <p:nvSpPr>
            <p:cNvPr id="55" name=""/>
            <p:cNvSpPr/>
            <p:nvPr/>
          </p:nvSpPr>
          <p:spPr>
            <a:xfrm>
              <a:off x="882360" y="6199560"/>
              <a:ext cx="25596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73c6"/>
                  </a:solidFill>
                  <a:effectLst/>
                  <a:uFillTx/>
                  <a:latin typeface="Arial"/>
                </a:rPr>
                <a:t>®</a:t>
              </a:r>
              <a:endParaRPr b="0" lang="en-US" sz="800" strike="noStrike" u="none">
                <a:solidFill>
                  <a:srgbClr val="000000"/>
                </a:solidFill>
                <a:effectLst/>
                <a:uFillTx/>
                <a:latin typeface="Times New Roman"/>
              </a:endParaRPr>
            </a:p>
          </p:txBody>
        </p:sp>
        <p:pic>
          <p:nvPicPr>
            <p:cNvPr id="56" name="" descr=""/>
            <p:cNvPicPr/>
            <p:nvPr/>
          </p:nvPicPr>
          <p:blipFill>
            <a:blip r:embed="rId2"/>
            <a:stretch/>
          </p:blipFill>
          <p:spPr>
            <a:xfrm>
              <a:off x="333360" y="5834160"/>
              <a:ext cx="689760" cy="689040"/>
            </a:xfrm>
            <a:prstGeom prst="rect">
              <a:avLst/>
            </a:prstGeom>
            <a:noFill/>
            <a:ln w="0">
              <a:noFill/>
            </a:ln>
          </p:spPr>
        </p:pic>
      </p:grpSp>
      <p:sp>
        <p:nvSpPr>
          <p:cNvPr id="57"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nSpc>
                <a:spcPct val="90000"/>
              </a:lnSpc>
              <a:spcBef>
                <a:spcPts val="123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Frutiger 55 Roman"/>
              </a:rPr>
              <a:t>Click to edit the outline text format</a:t>
            </a:r>
            <a:endParaRPr b="0" lang="en-US" sz="2200" strike="noStrike" u="none">
              <a:solidFill>
                <a:srgbClr val="000000"/>
              </a:solidFill>
              <a:effectLst/>
              <a:uFillTx/>
              <a:latin typeface="Frutiger 55 Roman"/>
            </a:endParaRPr>
          </a:p>
          <a:p>
            <a:pPr lvl="1" marL="457200" indent="1440" algn="ctr">
              <a:lnSpc>
                <a:spcPct val="95000"/>
              </a:lnSpc>
              <a:spcBef>
                <a:spcPts val="78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Second Outline Level</a:t>
            </a:r>
            <a:endParaRPr b="0" lang="en-US" sz="1800" strike="noStrike" u="none">
              <a:solidFill>
                <a:srgbClr val="000000"/>
              </a:solidFill>
              <a:effectLst/>
              <a:uFillTx/>
              <a:latin typeface="Frutiger 55 Roman"/>
            </a:endParaRPr>
          </a:p>
          <a:p>
            <a:pPr lvl="2" marL="914400" algn="ctr">
              <a:lnSpc>
                <a:spcPct val="95000"/>
              </a:lnSpc>
              <a:spcBef>
                <a:spcPts val="601"/>
              </a:spcBef>
              <a:buClr>
                <a:srgbClr val="000000"/>
              </a:buClr>
              <a:buSzPct val="85000"/>
              <a:buFont typeface="Frutiger 55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Third Outline Level</a:t>
            </a:r>
            <a:endParaRPr b="0" lang="en-US" sz="1600" strike="noStrike" u="none">
              <a:solidFill>
                <a:srgbClr val="000000"/>
              </a:solidFill>
              <a:effectLst/>
              <a:uFillTx/>
              <a:latin typeface="Frutiger 55 Roman"/>
            </a:endParaRPr>
          </a:p>
          <a:p>
            <a:pPr lvl="3" marL="1371600" algn="ctr">
              <a:spcBef>
                <a:spcPts val="499"/>
              </a:spcBef>
              <a:buClr>
                <a:srgbClr val="000000"/>
              </a:buClr>
              <a:buSzPct val="85000"/>
              <a:buFont typeface="Frutiger 55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Fourth Outline Level</a:t>
            </a:r>
            <a:endParaRPr b="0" lang="en-US" sz="2000" strike="noStrike" u="none">
              <a:solidFill>
                <a:srgbClr val="000000"/>
              </a:solidFill>
              <a:effectLst/>
              <a:uFillTx/>
              <a:latin typeface="Frutiger 55 Roman"/>
            </a:endParaRPr>
          </a:p>
          <a:p>
            <a:pPr lvl="4" marL="1828800" algn="ctr">
              <a:spcBef>
                <a:spcPts val="499"/>
              </a:spcBef>
              <a:buClr>
                <a:srgbClr val="000000"/>
              </a:buClr>
              <a:buFont typeface="Frutiger 55 Roman"/>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Fifth Outline Level</a:t>
            </a:r>
            <a:endParaRPr b="0" lang="en-US" sz="2000" strike="noStrike" u="none">
              <a:solidFill>
                <a:srgbClr val="000000"/>
              </a:solidFill>
              <a:effectLst/>
              <a:uFillTx/>
              <a:latin typeface="Frutiger 55 Roman"/>
            </a:endParaRPr>
          </a:p>
          <a:p>
            <a:pPr lvl="5" marL="1828800">
              <a:spcBef>
                <a:spcPts val="49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Sixth Outline Level</a:t>
            </a:r>
            <a:endParaRPr b="0" lang="en-US" sz="2000" strike="noStrike" u="none">
              <a:solidFill>
                <a:srgbClr val="000000"/>
              </a:solidFill>
              <a:effectLst/>
              <a:uFillTx/>
              <a:latin typeface="Frutiger 55 Roman"/>
            </a:endParaRPr>
          </a:p>
          <a:p>
            <a:pPr lvl="6" marL="1828800">
              <a:spcBef>
                <a:spcPts val="49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Seventh Outline Level</a:t>
            </a:r>
            <a:endParaRPr b="0" lang="en-US" sz="2000" strike="noStrike" u="none">
              <a:solidFill>
                <a:srgbClr val="000000"/>
              </a:solidFill>
              <a:effectLst/>
              <a:uFillTx/>
              <a:latin typeface="Frutiger 55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png"/><Relationship Id="rId3"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image" Target="../media/image9.png"/><Relationship Id="rId3" Type="http://schemas.openxmlformats.org/officeDocument/2006/relationships/image" Target="../media/image9.png"/><Relationship Id="rId4"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image" Target="../media/image9.png"/><Relationship Id="rId3" Type="http://schemas.openxmlformats.org/officeDocument/2006/relationships/image" Target="../media/image9.png"/><Relationship Id="rId4" Type="http://schemas.openxmlformats.org/officeDocument/2006/relationships/image" Target="../media/image8.png"/><Relationship Id="rId5" Type="http://schemas.openxmlformats.org/officeDocument/2006/relationships/image" Target="../media/image8.png"/><Relationship Id="rId6"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image" Target="../media/image8.png"/><Relationship Id="rId3" Type="http://schemas.openxmlformats.org/officeDocument/2006/relationships/image" Target="../media/image8.png"/><Relationship Id="rId4" Type="http://schemas.openxmlformats.org/officeDocument/2006/relationships/image" Target="../media/image8.png"/><Relationship Id="rId5"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image" Target="../media/image9.png"/><Relationship Id="rId3" Type="http://schemas.openxmlformats.org/officeDocument/2006/relationships/image" Target="../media/image9.png"/><Relationship Id="rId4" Type="http://schemas.openxmlformats.org/officeDocument/2006/relationships/image" Target="../media/image8.png"/><Relationship Id="rId5" Type="http://schemas.openxmlformats.org/officeDocument/2006/relationships/image" Target="../media/image8.png"/><Relationship Id="rId6"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1352520" y="2238120"/>
            <a:ext cx="7105680" cy="114300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Frutiger 55 Roman"/>
              </a:rPr>
              <a:t> </a:t>
            </a:r>
            <a:endParaRPr b="1" i="1" lang="en-US" sz="3600" strike="noStrike" u="none">
              <a:solidFill>
                <a:srgbClr val="000000"/>
              </a:solidFill>
              <a:effectLst/>
              <a:uFillTx/>
              <a:latin typeface="Frutiger 55 Roman"/>
            </a:endParaRPr>
          </a:p>
        </p:txBody>
      </p:sp>
      <p:graphicFrame>
        <p:nvGraphicFramePr>
          <p:cNvPr id="59" name=""/>
          <p:cNvGraphicFramePr/>
          <p:nvPr/>
        </p:nvGraphicFramePr>
        <p:xfrm>
          <a:off x="1370160" y="3833640"/>
          <a:ext cx="3630600" cy="627120"/>
        </p:xfrm>
        <a:graphic>
          <a:graphicData uri="http://schemas.openxmlformats.org/presentationml/2006/ole">
            <p:oleObj r:id="rId1" spid="">
              <p:embed/>
              <p:pic>
                <p:nvPicPr>
                  <p:cNvPr id="60" name="" descr=""/>
                  <p:cNvPicPr/>
                  <p:nvPr/>
                </p:nvPicPr>
                <p:blipFill>
                  <a:blip r:embed="rId2"/>
                  <a:stretch/>
                </p:blipFill>
                <p:spPr>
                  <a:xfrm>
                    <a:off x="1370160" y="3833640"/>
                    <a:ext cx="3630600" cy="627120"/>
                  </a:xfrm>
                  <a:prstGeom prst="rect">
                    <a:avLst/>
                  </a:prstGeom>
                  <a:noFill/>
                  <a:ln w="0">
                    <a:noFill/>
                  </a:ln>
                </p:spPr>
              </p:pic>
            </p:oleObj>
          </a:graphicData>
        </a:graphic>
      </p:graphicFrame>
      <p:sp>
        <p:nvSpPr>
          <p:cNvPr id="61" name=""/>
          <p:cNvSpPr/>
          <p:nvPr/>
        </p:nvSpPr>
        <p:spPr>
          <a:xfrm>
            <a:off x="1365120" y="2251080"/>
            <a:ext cx="7105680" cy="1143000"/>
          </a:xfrm>
          <a:prstGeom prst="rect">
            <a:avLst/>
          </a:prstGeom>
          <a:noFill/>
          <a:ln w="0">
            <a:noFill/>
          </a:ln>
          <a:effectLst>
            <a:outerShdw dist="17819" dir="2700000" blurRad="0" rotWithShape="0">
              <a:srgbClr val="c0c0c0"/>
            </a:outerShdw>
          </a:effectLst>
        </p:spPr>
        <p:style>
          <a:lnRef idx="0"/>
          <a:fillRef idx="0"/>
          <a:effectRef idx="0"/>
          <a:fontRef idx="minor"/>
        </p:style>
        <p:txBody>
          <a:bodyPr lIns="90000" rIns="90000" tIns="46800" bIns="46800" anchor="b">
            <a:no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2" name=""/>
          <p:cNvSpPr/>
          <p:nvPr/>
        </p:nvSpPr>
        <p:spPr>
          <a:xfrm>
            <a:off x="1368360" y="2212920"/>
            <a:ext cx="5794560" cy="1069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Frutiger 55 Roman"/>
              </a:rPr>
              <a:t>Preliminary RAC </a:t>
            </a:r>
            <a:endParaRPr b="0" lang="en-US" sz="3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Frutiger 55 Roman"/>
              </a:rPr>
              <a:t>Estate Business Plan</a:t>
            </a:r>
            <a:endParaRPr b="0" lang="en-US" sz="32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31E56154-2E29-4741-8DF1-4040640BED8D}" type="slidenum">
              <a:t>1</a:t>
            </a:fld>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1238040" y="36000"/>
            <a:ext cx="7489800" cy="94932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Frutiger 55 Roman"/>
              </a:rPr>
              <a:t>RAC Objectives and Activities – Bankruptcy Estate </a:t>
            </a:r>
            <a:endParaRPr b="1" i="1" lang="en-US" sz="2800" strike="noStrike" u="none">
              <a:solidFill>
                <a:srgbClr val="000000"/>
              </a:solidFill>
              <a:effectLst/>
              <a:uFillTx/>
              <a:latin typeface="Frutiger 55 Roman"/>
            </a:endParaRPr>
          </a:p>
        </p:txBody>
      </p:sp>
      <p:sp>
        <p:nvSpPr>
          <p:cNvPr id="64" name="PlaceHolder 2"/>
          <p:cNvSpPr>
            <a:spLocks noGrp="1"/>
          </p:cNvSpPr>
          <p:nvPr>
            <p:ph/>
          </p:nvPr>
        </p:nvSpPr>
        <p:spPr>
          <a:xfrm>
            <a:off x="1495080" y="3276360"/>
            <a:ext cx="6962760" cy="2832120"/>
          </a:xfrm>
          <a:prstGeom prst="rect">
            <a:avLst/>
          </a:prstGeom>
          <a:noFill/>
          <a:ln w="0">
            <a:noFill/>
          </a:ln>
        </p:spPr>
        <p:txBody>
          <a:bodyPr lIns="90000" rIns="90000" tIns="46800" bIns="46800" anchor="t">
            <a:normAutofit/>
          </a:bodyPr>
          <a:p>
            <a:pPr marL="344520" indent="-344520">
              <a:lnSpc>
                <a:spcPct val="90000"/>
              </a:lnSpc>
              <a:spcBef>
                <a:spcPts val="1125"/>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Review of cash expenditures as requested by Cash Management Committee.</a:t>
            </a:r>
            <a:endParaRPr b="0" lang="en-US" sz="2000" strike="noStrike" u="none">
              <a:solidFill>
                <a:srgbClr val="000000"/>
              </a:solidFill>
              <a:effectLst/>
              <a:uFillTx/>
              <a:latin typeface="Frutiger 55 Roman"/>
            </a:endParaRPr>
          </a:p>
          <a:p>
            <a:pPr lvl="1" marL="744480" indent="-285840">
              <a:lnSpc>
                <a:spcPct val="95000"/>
              </a:lnSpc>
              <a:spcBef>
                <a:spcPts val="700"/>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Economic justification and compliance with Bankruptcy Court orders and Debtor-in-Possession (“DIP”) financing.</a:t>
            </a:r>
            <a:endParaRPr b="0" lang="en-US" sz="1600" strike="noStrike" u="none">
              <a:solidFill>
                <a:srgbClr val="000000"/>
              </a:solidFill>
              <a:effectLst/>
              <a:uFillTx/>
              <a:latin typeface="Frutiger 55 Roman"/>
            </a:endParaRPr>
          </a:p>
          <a:p>
            <a:pPr lvl="1" marL="744480" indent="-285840">
              <a:lnSpc>
                <a:spcPct val="95000"/>
              </a:lnSpc>
              <a:spcBef>
                <a:spcPts val="700"/>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Procurement of scheduled exceptions for payments to non-debtors with DIP lenders; review fundamental economics, confirm that financing vehicles do not impose cash blockages, and interact with Global Finance to obtain exceptions.</a:t>
            </a:r>
            <a:endParaRPr b="0" lang="en-US" sz="1600" strike="noStrike" u="none">
              <a:solidFill>
                <a:srgbClr val="000000"/>
              </a:solidFill>
              <a:effectLst/>
              <a:uFillTx/>
              <a:latin typeface="Frutiger 55 Roman"/>
            </a:endParaRPr>
          </a:p>
          <a:p>
            <a:pPr marL="344520" indent="0">
              <a:lnSpc>
                <a:spcPct val="90000"/>
              </a:lnSpc>
              <a:spcBef>
                <a:spcPts val="9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p:txBody>
      </p:sp>
      <p:sp>
        <p:nvSpPr>
          <p:cNvPr id="65" name=""/>
          <p:cNvSpPr/>
          <p:nvPr/>
        </p:nvSpPr>
        <p:spPr>
          <a:xfrm>
            <a:off x="1305000" y="1130400"/>
            <a:ext cx="7365960" cy="112716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Frutiger 55 Roman"/>
              </a:rPr>
              <a:t>Review and provide consistency to expenditure, divestiture, and contract termination activities of the various business units comprising the Enron Corp. bankruptcy estate and provide a central repository of data regarding the bankruptcy estate’s assets.  Specific activities include:</a:t>
            </a:r>
            <a:endParaRPr b="0" lang="en-US" sz="2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26222AB6-0B8D-457C-BC84-5CB773482BC6}" type="slidenum">
              <a:t>2</a:t>
            </a:fld>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1238040" y="36000"/>
            <a:ext cx="7489800" cy="94932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Frutiger 55 Roman"/>
              </a:rPr>
              <a:t>RAC Objectives and Activities – Bankruptcy Estate (continued)</a:t>
            </a:r>
            <a:endParaRPr b="1" i="1" lang="en-US" sz="2800" strike="noStrike" u="none">
              <a:solidFill>
                <a:srgbClr val="000000"/>
              </a:solidFill>
              <a:effectLst/>
              <a:uFillTx/>
              <a:latin typeface="Frutiger 55 Roman"/>
            </a:endParaRPr>
          </a:p>
        </p:txBody>
      </p:sp>
      <p:sp>
        <p:nvSpPr>
          <p:cNvPr id="67" name="PlaceHolder 2"/>
          <p:cNvSpPr>
            <a:spLocks noGrp="1"/>
          </p:cNvSpPr>
          <p:nvPr>
            <p:ph/>
          </p:nvPr>
        </p:nvSpPr>
        <p:spPr>
          <a:xfrm>
            <a:off x="1495080" y="1397160"/>
            <a:ext cx="6962760" cy="4698720"/>
          </a:xfrm>
          <a:prstGeom prst="rect">
            <a:avLst/>
          </a:prstGeom>
          <a:noFill/>
          <a:ln w="0">
            <a:noFill/>
          </a:ln>
        </p:spPr>
        <p:txBody>
          <a:bodyPr lIns="90000" rIns="90000" tIns="46800" bIns="46800" anchor="t">
            <a:normAutofit/>
          </a:bodyPr>
          <a:p>
            <a:pPr marL="344520" indent="-344520">
              <a:lnSpc>
                <a:spcPct val="90000"/>
              </a:lnSpc>
              <a:spcBef>
                <a:spcPts val="1125"/>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Independent confirmation of valuation of assets in connection with terminations/divestitures.</a:t>
            </a:r>
            <a:endParaRPr b="0" lang="en-US" sz="2000" strike="noStrike" u="none">
              <a:solidFill>
                <a:srgbClr val="000000"/>
              </a:solidFill>
              <a:effectLst/>
              <a:uFillTx/>
              <a:latin typeface="Frutiger 55 Roman"/>
            </a:endParaRPr>
          </a:p>
          <a:p>
            <a:pPr lvl="1" marL="744480" indent="-285840">
              <a:lnSpc>
                <a:spcPct val="95000"/>
              </a:lnSpc>
              <a:spcBef>
                <a:spcPts val="700"/>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Merchant and Strategic Investments (includes DASH preparation in accordance with existing Transaction Approval Process).  Additional changes in process and procedures may be dictated by Creditors Committee, Bankruptcy Court, and DIP lenders.</a:t>
            </a:r>
            <a:endParaRPr b="0" lang="en-US" sz="1600" strike="noStrike" u="none">
              <a:solidFill>
                <a:srgbClr val="000000"/>
              </a:solidFill>
              <a:effectLst/>
              <a:uFillTx/>
              <a:latin typeface="Frutiger 55 Roman"/>
            </a:endParaRPr>
          </a:p>
          <a:p>
            <a:pPr lvl="1" marL="744480" indent="-285840">
              <a:lnSpc>
                <a:spcPct val="95000"/>
              </a:lnSpc>
              <a:spcBef>
                <a:spcPts val="700"/>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Price Risk Management Assets; procedures to be dictated by protocols established with Creditors Committee, Bankruptcy Court, and DIP lenders.</a:t>
            </a:r>
            <a:endParaRPr b="0" lang="en-US" sz="1600" strike="noStrike" u="none">
              <a:solidFill>
                <a:srgbClr val="000000"/>
              </a:solidFill>
              <a:effectLst/>
              <a:uFillTx/>
              <a:latin typeface="Frutiger 55 Roman"/>
            </a:endParaRPr>
          </a:p>
          <a:p>
            <a:pPr marL="344520" indent="-344520">
              <a:lnSpc>
                <a:spcPct val="90000"/>
              </a:lnSpc>
              <a:spcBef>
                <a:spcPts val="1125"/>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Valuation of Merchant Assets for financial statement reporting purposes on a quarterly basis.</a:t>
            </a:r>
            <a:endParaRPr b="0" lang="en-US" sz="2000" strike="noStrike" u="none">
              <a:solidFill>
                <a:srgbClr val="000000"/>
              </a:solidFill>
              <a:effectLst/>
              <a:uFillTx/>
              <a:latin typeface="Frutiger 55 Roman"/>
            </a:endParaRPr>
          </a:p>
          <a:p>
            <a:pPr marL="344520" indent="-344520">
              <a:lnSpc>
                <a:spcPct val="90000"/>
              </a:lnSpc>
              <a:spcBef>
                <a:spcPts val="1125"/>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Maintenance of centralized database (PortRAC) containing historical financial information, valuation of all investment assets on a quarterly (merchant) or semi-annual (strategic or off-balance sheet) basis to facilitate divestitures.  Total number of investments exceeds 100.</a:t>
            </a:r>
            <a:endParaRPr b="0" lang="en-US" sz="2000" strike="noStrike" u="none">
              <a:solidFill>
                <a:srgbClr val="000000"/>
              </a:solidFill>
              <a:effectLst/>
              <a:uFillTx/>
              <a:latin typeface="Frutiger 55 Roman"/>
            </a:endParaRPr>
          </a:p>
          <a:p>
            <a:pPr marL="344520" indent="0">
              <a:lnSpc>
                <a:spcPct val="90000"/>
              </a:lnSpc>
              <a:spcBef>
                <a:spcPts val="11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Frutiger 55 Roman"/>
            </a:endParaRPr>
          </a:p>
          <a:p>
            <a:pPr marL="344520" indent="0">
              <a:lnSpc>
                <a:spcPct val="90000"/>
              </a:lnSpc>
              <a:spcBef>
                <a:spcPts val="11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Frutiger 55 Roman"/>
            </a:endParaRPr>
          </a:p>
        </p:txBody>
      </p:sp>
      <p:sp>
        <p:nvSpPr>
          <p:cNvPr id="4" name="PlaceHolder 3"/>
          <p:cNvSpPr>
            <a:spLocks noGrp="1"/>
          </p:cNvSpPr>
          <p:nvPr>
            <p:ph type="sldNum" idx="3"/>
          </p:nvPr>
        </p:nvSpPr>
        <p:spPr/>
        <p:txBody>
          <a:bodyPr/>
          <a:p>
            <a:fld id="{EFCC4435-1D1D-4AA5-B5FC-8D4137A92CA3}" type="slidenum">
              <a:t>3</a:t>
            </a:fld>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PlaceHolder 1"/>
          <p:cNvSpPr>
            <a:spLocks noGrp="1"/>
          </p:cNvSpPr>
          <p:nvPr>
            <p:ph type="title"/>
          </p:nvPr>
        </p:nvSpPr>
        <p:spPr>
          <a:xfrm>
            <a:off x="1238040" y="36000"/>
            <a:ext cx="7489800" cy="94932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Frutiger 55 Roman"/>
              </a:rPr>
              <a:t>Staffing </a:t>
            </a:r>
            <a:endParaRPr b="1" i="1" lang="en-US" sz="2800" strike="noStrike" u="none">
              <a:solidFill>
                <a:srgbClr val="000000"/>
              </a:solidFill>
              <a:effectLst/>
              <a:uFillTx/>
              <a:latin typeface="Frutiger 55 Roman"/>
            </a:endParaRPr>
          </a:p>
        </p:txBody>
      </p:sp>
      <p:sp>
        <p:nvSpPr>
          <p:cNvPr id="69" name="PlaceHolder 2"/>
          <p:cNvSpPr>
            <a:spLocks noGrp="1"/>
          </p:cNvSpPr>
          <p:nvPr>
            <p:ph/>
          </p:nvPr>
        </p:nvSpPr>
        <p:spPr>
          <a:xfrm>
            <a:off x="1495080" y="1397160"/>
            <a:ext cx="6962760" cy="4698720"/>
          </a:xfrm>
          <a:prstGeom prst="rect">
            <a:avLst/>
          </a:prstGeom>
          <a:noFill/>
          <a:ln w="0">
            <a:noFill/>
          </a:ln>
        </p:spPr>
        <p:txBody>
          <a:bodyPr lIns="90000" rIns="90000" tIns="46800" bIns="46800" anchor="t">
            <a:normAutofit/>
          </a:bodyPr>
          <a:p>
            <a:pPr marL="344520" indent="-344520">
              <a:lnSpc>
                <a:spcPct val="90000"/>
              </a:lnSpc>
              <a:spcBef>
                <a:spcPts val="1125"/>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Current staffing is comprised of twelve professionals and one administrative assistant.</a:t>
            </a:r>
            <a:endParaRPr b="0" lang="en-US" sz="2000" strike="noStrike" u="none">
              <a:solidFill>
                <a:srgbClr val="000000"/>
              </a:solidFill>
              <a:effectLst/>
              <a:uFillTx/>
              <a:latin typeface="Frutiger 55 Roman"/>
            </a:endParaRPr>
          </a:p>
          <a:p>
            <a:pPr marL="344520" indent="-344520">
              <a:lnSpc>
                <a:spcPct val="90000"/>
              </a:lnSpc>
              <a:spcBef>
                <a:spcPts val="1125"/>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Nine of the twelve professionals are principally involved with investments, three principally with price risk management assets.</a:t>
            </a:r>
            <a:endParaRPr b="0" lang="en-US" sz="2000" strike="noStrike" u="none">
              <a:solidFill>
                <a:srgbClr val="000000"/>
              </a:solidFill>
              <a:effectLst/>
              <a:uFillTx/>
              <a:latin typeface="Frutiger 55 Roman"/>
            </a:endParaRPr>
          </a:p>
          <a:p>
            <a:pPr marL="344520" indent="-344520">
              <a:lnSpc>
                <a:spcPct val="90000"/>
              </a:lnSpc>
              <a:spcBef>
                <a:spcPts val="1125"/>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Sufficiency of staffing is largely a function of level of analysis performed by business unit prior to divestiture or termination transaction being presented to RAC and the level of expenditure/divestiture/contract termination and restructuring analysis activity.</a:t>
            </a:r>
            <a:endParaRPr b="0" lang="en-US" sz="2000" strike="noStrike" u="none">
              <a:solidFill>
                <a:srgbClr val="000000"/>
              </a:solidFill>
              <a:effectLst/>
              <a:uFillTx/>
              <a:latin typeface="Frutiger 55 Roman"/>
            </a:endParaRPr>
          </a:p>
          <a:p>
            <a:pPr marL="344520" indent="-344520">
              <a:lnSpc>
                <a:spcPct val="90000"/>
              </a:lnSpc>
              <a:spcBef>
                <a:spcPts val="1125"/>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Approximate annual salaries of the group, exclusive of benefits and incentives, are $1.5 million at present staffing levels.</a:t>
            </a:r>
            <a:endParaRPr b="0" lang="en-US" sz="2000" strike="noStrike" u="none">
              <a:solidFill>
                <a:srgbClr val="000000"/>
              </a:solidFill>
              <a:effectLst/>
              <a:uFillTx/>
              <a:latin typeface="Frutiger 55 Roman"/>
            </a:endParaRPr>
          </a:p>
          <a:p>
            <a:pPr marL="344520" indent="0">
              <a:lnSpc>
                <a:spcPct val="90000"/>
              </a:lnSpc>
              <a:spcBef>
                <a:spcPts val="11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Frutiger 55 Roman"/>
            </a:endParaRPr>
          </a:p>
          <a:p>
            <a:pPr marL="344520" indent="0">
              <a:lnSpc>
                <a:spcPct val="90000"/>
              </a:lnSpc>
              <a:spcBef>
                <a:spcPts val="11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Frutiger 55 Roman"/>
            </a:endParaRPr>
          </a:p>
        </p:txBody>
      </p:sp>
      <p:sp>
        <p:nvSpPr>
          <p:cNvPr id="4" name="PlaceHolder 3"/>
          <p:cNvSpPr>
            <a:spLocks noGrp="1"/>
          </p:cNvSpPr>
          <p:nvPr>
            <p:ph type="sldNum" idx="3"/>
          </p:nvPr>
        </p:nvSpPr>
        <p:spPr/>
        <p:txBody>
          <a:bodyPr/>
          <a:p>
            <a:fld id="{A36498C0-4EC8-4BB8-9297-519987D68439}" type="slidenum">
              <a:t>4</a:t>
            </a:fld>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 name="PlaceHolder 1"/>
          <p:cNvSpPr>
            <a:spLocks noGrp="1"/>
          </p:cNvSpPr>
          <p:nvPr>
            <p:ph type="title"/>
          </p:nvPr>
        </p:nvSpPr>
        <p:spPr>
          <a:xfrm>
            <a:off x="1238040" y="36000"/>
            <a:ext cx="7489800" cy="949320"/>
          </a:xfrm>
          <a:prstGeom prst="rect">
            <a:avLst/>
          </a:prstGeom>
          <a:noFill/>
          <a:ln w="0">
            <a:noFill/>
          </a:ln>
          <a:effectLst>
            <a:outerShdw dist="17819" dir="2700000" blurRad="0" rotWithShape="0">
              <a:srgbClr val="c0c0c0"/>
            </a:outerShdw>
          </a:effectLst>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Frutiger 55 Roman"/>
              </a:rPr>
              <a:t>Issues</a:t>
            </a:r>
            <a:endParaRPr b="1" i="1" lang="en-US" sz="2800" strike="noStrike" u="none">
              <a:solidFill>
                <a:srgbClr val="000000"/>
              </a:solidFill>
              <a:effectLst/>
              <a:uFillTx/>
              <a:latin typeface="Frutiger 55 Roman"/>
            </a:endParaRPr>
          </a:p>
        </p:txBody>
      </p:sp>
      <p:sp>
        <p:nvSpPr>
          <p:cNvPr id="71" name="PlaceHolder 2"/>
          <p:cNvSpPr>
            <a:spLocks noGrp="1"/>
          </p:cNvSpPr>
          <p:nvPr>
            <p:ph/>
          </p:nvPr>
        </p:nvSpPr>
        <p:spPr>
          <a:xfrm>
            <a:off x="1495080" y="1397160"/>
            <a:ext cx="6962760" cy="4698720"/>
          </a:xfrm>
          <a:prstGeom prst="rect">
            <a:avLst/>
          </a:prstGeom>
          <a:noFill/>
          <a:ln w="0">
            <a:noFill/>
          </a:ln>
        </p:spPr>
        <p:txBody>
          <a:bodyPr lIns="90000" rIns="90000" tIns="46800" bIns="46800" anchor="t">
            <a:normAutofit/>
          </a:bodyPr>
          <a:p>
            <a:pPr marL="344520" indent="-344520">
              <a:lnSpc>
                <a:spcPct val="80000"/>
              </a:lnSpc>
              <a:spcBef>
                <a:spcPts val="1125"/>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Retention of staff largely a function of:  </a:t>
            </a:r>
            <a:endParaRPr b="0" lang="en-US" sz="2000" strike="noStrike" u="none">
              <a:solidFill>
                <a:srgbClr val="000000"/>
              </a:solidFill>
              <a:effectLst/>
              <a:uFillTx/>
              <a:latin typeface="Frutiger 55 Roman"/>
            </a:endParaRPr>
          </a:p>
          <a:p>
            <a:pPr lvl="1" marL="744480" indent="-285840">
              <a:lnSpc>
                <a:spcPct val="85000"/>
              </a:lnSpc>
              <a:spcBef>
                <a:spcPts val="700"/>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Compensation relative to competition (soft job market lessens risk somewhat), and </a:t>
            </a:r>
            <a:endParaRPr b="0" lang="en-US" sz="1600" strike="noStrike" u="none">
              <a:solidFill>
                <a:srgbClr val="000000"/>
              </a:solidFill>
              <a:effectLst/>
              <a:uFillTx/>
              <a:latin typeface="Frutiger 55 Roman"/>
            </a:endParaRPr>
          </a:p>
          <a:p>
            <a:pPr lvl="1" marL="744480" indent="-285840">
              <a:lnSpc>
                <a:spcPct val="85000"/>
              </a:lnSpc>
              <a:spcBef>
                <a:spcPts val="700"/>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Job content and perceived significance of the RAC role in the management of the bankruptcy estate.</a:t>
            </a:r>
            <a:endParaRPr b="0" lang="en-US" sz="1600" strike="noStrike" u="none">
              <a:solidFill>
                <a:srgbClr val="000000"/>
              </a:solidFill>
              <a:effectLst/>
              <a:uFillTx/>
              <a:latin typeface="Frutiger 55 Roman"/>
            </a:endParaRPr>
          </a:p>
          <a:p>
            <a:pPr marL="344520" indent="-344520">
              <a:lnSpc>
                <a:spcPct val="80000"/>
              </a:lnSpc>
              <a:spcBef>
                <a:spcPts val="1125"/>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Potential shortage in number of employees to do fundamental economic analysis, particularly if updating of non-merchant investment valuations is needed quickly to assess alternative restructuring plans or any attrition occurs among Managers and Associates in Underwriting Group.  In addition, a potential shortage of employees to manage centralized database for investments exists.</a:t>
            </a:r>
            <a:endParaRPr b="0" lang="en-US" sz="2000" strike="noStrike" u="none">
              <a:solidFill>
                <a:srgbClr val="000000"/>
              </a:solidFill>
              <a:effectLst/>
              <a:uFillTx/>
              <a:latin typeface="Frutiger 55 Roman"/>
            </a:endParaRPr>
          </a:p>
          <a:p>
            <a:pPr marL="344520" indent="-344520">
              <a:lnSpc>
                <a:spcPct val="80000"/>
              </a:lnSpc>
              <a:spcBef>
                <a:spcPts val="1125"/>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Protocols established by creditors committee, Bankruptcy Court, and DIP lenders may increase or diminish importance of RAC involvement in divestiture and termination process and intensify or reduce the staff retention issues.</a:t>
            </a:r>
            <a:endParaRPr b="0" lang="en-US" sz="2000" strike="noStrike" u="none">
              <a:solidFill>
                <a:srgbClr val="000000"/>
              </a:solidFill>
              <a:effectLst/>
              <a:uFillTx/>
              <a:latin typeface="Frutiger 55 Roman"/>
            </a:endParaRPr>
          </a:p>
        </p:txBody>
      </p:sp>
      <p:sp>
        <p:nvSpPr>
          <p:cNvPr id="4" name="PlaceHolder 3"/>
          <p:cNvSpPr>
            <a:spLocks noGrp="1"/>
          </p:cNvSpPr>
          <p:nvPr>
            <p:ph type="sldNum" idx="3"/>
          </p:nvPr>
        </p:nvSpPr>
        <p:spPr/>
        <p:txBody>
          <a:bodyPr/>
          <a:p>
            <a:fld id="{1FAABD62-43AF-4886-91FF-14F14606FC05}" type="slidenum">
              <a:t>5</a:t>
            </a:fld>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22234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2000-02-24T18:09:27Z</dcterms:created>
  <dc:creator>Mary Kay Moore</dc:creator>
  <dc:description/>
  <dc:language>en-US</dc:language>
  <cp:lastModifiedBy>ssullo</cp:lastModifiedBy>
  <cp:lastPrinted>2000-03-01T16:58:23Z</cp:lastPrinted>
  <dcterms:modified xsi:type="dcterms:W3CDTF">2002-01-08T13:17:48Z</dcterms:modified>
  <cp:revision>447</cp:revision>
  <dc:subject/>
  <dc:title>No Slide Title</dc:title>
</cp:coreProperties>
</file>