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_rels/presentation.xml.rels" ContentType="application/vnd.openxmlformats-package.relationships+xml"/>
  <Override PartName="/ppt/media/image1.png" ContentType="image/png"/>
  <Override PartName="/ppt/media/image2.jpeg" ContentType="image/jpeg"/>
  <Override PartName="/ppt/media/image3.wmf" ContentType="image/x-wmf"/>
  <Override PartName="/ppt/media/image4.wmf" ContentType="image/x-wmf"/>
  <Override PartName="/ppt/embeddings/oleObject1.bin" ContentType="application/vnd.openxmlformats-officedocument.oleObject"/>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11.xml.rels" ContentType="application/vnd.openxmlformats-package.relationships+xml"/>
  <Override PartName="/ppt/slides/_rels/slide9.xml.rels" ContentType="application/vnd.openxmlformats-package.relationships+xml"/>
  <Override PartName="/ppt/slides/slide13.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e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e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bg>
      <p:bgPr>
        <a:blipFill rotWithShape="0">
          <a:blip r:embed="rId2"/>
          <a:stretch/>
        </a:blipFill>
      </p:bgPr>
    </p:bg>
    <p:spTree>
      <p:nvGrpSpPr>
        <p:cNvPr id="1" name=""/>
        <p:cNvGrpSpPr/>
        <p:nvPr/>
      </p:nvGrpSpPr>
      <p:grpSpPr>
        <a:xfrm>
          <a:off x="0" y="0"/>
          <a:ext cx="0" cy="0"/>
          <a:chOff x="0" y="0"/>
          <a:chExt cx="0" cy="0"/>
        </a:xfrm>
      </p:grpSpPr>
      <p:sp>
        <p:nvSpPr>
          <p:cNvPr id="0" name=""/>
          <p:cNvSpPr/>
          <p:nvPr/>
        </p:nvSpPr>
        <p:spPr>
          <a:xfrm>
            <a:off x="0" y="0"/>
            <a:ext cx="1752480" cy="6856560"/>
          </a:xfrm>
          <a:prstGeom prst="rect">
            <a:avLst/>
          </a:prstGeom>
          <a:gradFill rotWithShape="0">
            <a:gsLst>
              <a:gs pos="0">
                <a:srgbClr val="000000"/>
              </a:gs>
              <a:gs pos="50000">
                <a:srgbClr val="00763b"/>
              </a:gs>
              <a:gs pos="100000">
                <a:srgbClr val="000000"/>
              </a:gs>
            </a:gsLst>
            <a:lin ang="5400000"/>
          </a:gradFill>
          <a:ln w="0">
            <a:noFill/>
          </a:ln>
        </p:spPr>
        <p:style>
          <a:lnRef idx="0"/>
          <a:fillRef idx="0"/>
          <a:effectRef idx="0"/>
          <a:fontRef idx="minor"/>
        </p:style>
        <p:txBody>
          <a:bodyPr lIns="90000" rIns="90000" tIns="46800" bIns="46800" anchor="t">
            <a:noAutofit/>
          </a:bodyPr>
          <a:p>
            <a:endParaRPr b="0" lang="en-US" sz="2400" strike="noStrike" u="none">
              <a:solidFill>
                <a:srgbClr val="eaeaea"/>
              </a:solidFill>
              <a:effectLst/>
              <a:uFillTx/>
              <a:latin typeface="Times New Roman"/>
            </a:endParaRPr>
          </a:p>
        </p:txBody>
      </p:sp>
      <p:grpSp>
        <p:nvGrpSpPr>
          <p:cNvPr id="1" name=""/>
          <p:cNvGrpSpPr/>
          <p:nvPr/>
        </p:nvGrpSpPr>
        <p:grpSpPr>
          <a:xfrm>
            <a:off x="152280" y="374760"/>
            <a:ext cx="1525680" cy="1226880"/>
            <a:chOff x="152280" y="374760"/>
            <a:chExt cx="1525680" cy="1226880"/>
          </a:xfrm>
        </p:grpSpPr>
        <p:sp>
          <p:nvSpPr>
            <p:cNvPr id="2" name=""/>
            <p:cNvSpPr/>
            <p:nvPr/>
          </p:nvSpPr>
          <p:spPr>
            <a:xfrm>
              <a:off x="1171440" y="785880"/>
              <a:ext cx="506520" cy="506520"/>
            </a:xfrm>
            <a:custGeom>
              <a:avLst/>
              <a:gdLst/>
              <a:ahLst/>
              <a:rect l="l" t="t" r="r" b="b"/>
              <a:pathLst>
                <a:path w="319" h="319">
                  <a:moveTo>
                    <a:pt x="318" y="198"/>
                  </a:moveTo>
                  <a:lnTo>
                    <a:pt x="318" y="318"/>
                  </a:lnTo>
                  <a:lnTo>
                    <a:pt x="1" y="99"/>
                  </a:lnTo>
                  <a:lnTo>
                    <a:pt x="0" y="108"/>
                  </a:lnTo>
                  <a:lnTo>
                    <a:pt x="46" y="0"/>
                  </a:lnTo>
                  <a:lnTo>
                    <a:pt x="318" y="198"/>
                  </a:lnTo>
                </a:path>
              </a:pathLst>
            </a:custGeom>
            <a:gradFill rotWithShape="0">
              <a:gsLst>
                <a:gs pos="0">
                  <a:srgbClr val="00763b"/>
                </a:gs>
                <a:gs pos="100000">
                  <a:srgbClr val="000000"/>
                </a:gs>
              </a:gsLst>
              <a:lin ang="10800000"/>
            </a:gradFill>
            <a:ln w="0">
              <a:noFill/>
            </a:ln>
          </p:spPr>
          <p:style>
            <a:lnRef idx="0"/>
            <a:fillRef idx="0"/>
            <a:effectRef idx="0"/>
            <a:fontRef idx="minor"/>
          </p:style>
          <p:txBody>
            <a:bodyPr lIns="90000" rIns="90000" tIns="46800" bIns="46800" anchor="t">
              <a:noAutofit/>
            </a:bodyPr>
            <a:p>
              <a:endParaRPr b="0" lang="en-US" sz="2400" strike="noStrike" u="none">
                <a:solidFill>
                  <a:srgbClr val="eaeaea"/>
                </a:solidFill>
                <a:effectLst/>
                <a:uFillTx/>
                <a:latin typeface="Times New Roman"/>
              </a:endParaRPr>
            </a:p>
          </p:txBody>
        </p:sp>
        <p:sp>
          <p:nvSpPr>
            <p:cNvPr id="3" name=""/>
            <p:cNvSpPr/>
            <p:nvPr/>
          </p:nvSpPr>
          <p:spPr>
            <a:xfrm>
              <a:off x="152280" y="785880"/>
              <a:ext cx="506520" cy="506520"/>
            </a:xfrm>
            <a:custGeom>
              <a:avLst/>
              <a:gdLst/>
              <a:ahLst/>
              <a:rect l="l" t="t" r="r" b="b"/>
              <a:pathLst>
                <a:path w="319" h="319">
                  <a:moveTo>
                    <a:pt x="0" y="198"/>
                  </a:moveTo>
                  <a:lnTo>
                    <a:pt x="0" y="318"/>
                  </a:lnTo>
                  <a:lnTo>
                    <a:pt x="316" y="99"/>
                  </a:lnTo>
                  <a:lnTo>
                    <a:pt x="318" y="108"/>
                  </a:lnTo>
                  <a:lnTo>
                    <a:pt x="271" y="0"/>
                  </a:lnTo>
                  <a:lnTo>
                    <a:pt x="0" y="198"/>
                  </a:lnTo>
                </a:path>
              </a:pathLst>
            </a:custGeom>
            <a:gradFill rotWithShape="0">
              <a:gsLst>
                <a:gs pos="0">
                  <a:srgbClr val="000000"/>
                </a:gs>
                <a:gs pos="100000">
                  <a:srgbClr val="00763b"/>
                </a:gs>
              </a:gsLst>
              <a:lin ang="10800000"/>
            </a:gradFill>
            <a:ln w="0">
              <a:noFill/>
            </a:ln>
          </p:spPr>
          <p:style>
            <a:lnRef idx="0"/>
            <a:fillRef idx="0"/>
            <a:effectRef idx="0"/>
            <a:fontRef idx="minor"/>
          </p:style>
          <p:txBody>
            <a:bodyPr lIns="90000" rIns="90000" tIns="46800" bIns="46800" anchor="t">
              <a:noAutofit/>
            </a:bodyPr>
            <a:p>
              <a:endParaRPr b="0" lang="en-US" sz="2400" strike="noStrike" u="none">
                <a:solidFill>
                  <a:srgbClr val="eaeaea"/>
                </a:solidFill>
                <a:effectLst/>
                <a:uFillTx/>
                <a:latin typeface="Times New Roman"/>
              </a:endParaRPr>
            </a:p>
          </p:txBody>
        </p:sp>
        <p:grpSp>
          <p:nvGrpSpPr>
            <p:cNvPr id="4" name=""/>
            <p:cNvGrpSpPr/>
            <p:nvPr/>
          </p:nvGrpSpPr>
          <p:grpSpPr>
            <a:xfrm>
              <a:off x="240480" y="374760"/>
              <a:ext cx="1307160" cy="1226880"/>
              <a:chOff x="240480" y="374760"/>
              <a:chExt cx="1307160" cy="1226880"/>
            </a:xfrm>
          </p:grpSpPr>
          <p:sp>
            <p:nvSpPr>
              <p:cNvPr id="5" name=""/>
              <p:cNvSpPr/>
              <p:nvPr/>
            </p:nvSpPr>
            <p:spPr>
              <a:xfrm flipH="1" rot="10800000">
                <a:off x="240120" y="374760"/>
                <a:ext cx="1305000" cy="1225440"/>
              </a:xfrm>
              <a:prstGeom prst="triangle">
                <a:avLst>
                  <a:gd name="adj" fmla="val 49995"/>
                </a:avLst>
              </a:prstGeom>
              <a:blipFill rotWithShape="0">
                <a:blip r:embed="rId3"/>
                <a:srcRect/>
                <a:tile tx="0" ty="0" sx="100000" sy="100000" algn="ctr"/>
              </a:blipFill>
              <a:ln cap="sq" w="12600">
                <a:solidFill>
                  <a:srgbClr val="006633"/>
                </a:solidFill>
                <a:miter/>
              </a:ln>
            </p:spPr>
            <p:style>
              <a:lnRef idx="0"/>
              <a:fillRef idx="0"/>
              <a:effectRef idx="0"/>
              <a:fontRef idx="minor"/>
            </p:style>
            <p:txBody>
              <a:bodyPr lIns="90000" rIns="90000" tIns="46800" bIns="46800" anchor="t">
                <a:noAutofit/>
              </a:bodyPr>
              <a:p>
                <a:endParaRPr b="0" lang="en-US" sz="2400" strike="noStrike" u="none">
                  <a:solidFill>
                    <a:srgbClr val="eaeaea"/>
                  </a:solidFill>
                  <a:effectLst/>
                  <a:uFillTx/>
                  <a:latin typeface="Times New Roman"/>
                </a:endParaRPr>
              </a:p>
            </p:txBody>
          </p:sp>
          <p:sp>
            <p:nvSpPr>
              <p:cNvPr id="6" name=""/>
              <p:cNvSpPr/>
              <p:nvPr/>
            </p:nvSpPr>
            <p:spPr>
              <a:xfrm>
                <a:off x="241200" y="374760"/>
                <a:ext cx="654120" cy="1226880"/>
              </a:xfrm>
              <a:custGeom>
                <a:avLst/>
                <a:gdLst/>
                <a:ahLst/>
                <a:rect l="l" t="t" r="r" b="b"/>
                <a:pathLst>
                  <a:path w="412" h="773">
                    <a:moveTo>
                      <a:pt x="411" y="772"/>
                    </a:moveTo>
                    <a:lnTo>
                      <a:pt x="411" y="637"/>
                    </a:lnTo>
                    <a:lnTo>
                      <a:pt x="127" y="75"/>
                    </a:lnTo>
                    <a:lnTo>
                      <a:pt x="0" y="0"/>
                    </a:lnTo>
                    <a:lnTo>
                      <a:pt x="411" y="772"/>
                    </a:lnTo>
                  </a:path>
                </a:pathLst>
              </a:custGeom>
              <a:solidFill>
                <a:srgbClr val="002010">
                  <a:alpha val="50000"/>
                </a:srgbClr>
              </a:solidFill>
              <a:ln cap="sq" w="12600">
                <a:solidFill>
                  <a:srgbClr val="006633"/>
                </a:solidFill>
                <a:round/>
              </a:ln>
            </p:spPr>
            <p:style>
              <a:lnRef idx="0"/>
              <a:fillRef idx="0"/>
              <a:effectRef idx="0"/>
              <a:fontRef idx="minor"/>
            </p:style>
            <p:txBody>
              <a:bodyPr lIns="90000" rIns="90000" tIns="46800" bIns="46800" anchor="t">
                <a:noAutofit/>
              </a:bodyPr>
              <a:p>
                <a:endParaRPr b="0" lang="en-US" sz="2400" strike="noStrike" u="none">
                  <a:solidFill>
                    <a:srgbClr val="eaeaea"/>
                  </a:solidFill>
                  <a:effectLst/>
                  <a:uFillTx/>
                  <a:latin typeface="Times New Roman"/>
                </a:endParaRPr>
              </a:p>
            </p:txBody>
          </p:sp>
          <p:sp>
            <p:nvSpPr>
              <p:cNvPr id="7" name=""/>
              <p:cNvSpPr/>
              <p:nvPr/>
            </p:nvSpPr>
            <p:spPr>
              <a:xfrm>
                <a:off x="241200" y="374760"/>
                <a:ext cx="1306440" cy="122040"/>
              </a:xfrm>
              <a:custGeom>
                <a:avLst/>
                <a:gdLst/>
                <a:ahLst/>
                <a:rect l="l" t="t" r="r" b="b"/>
                <a:pathLst>
                  <a:path w="823" h="77">
                    <a:moveTo>
                      <a:pt x="0" y="0"/>
                    </a:moveTo>
                    <a:lnTo>
                      <a:pt x="127" y="76"/>
                    </a:lnTo>
                    <a:lnTo>
                      <a:pt x="712" y="76"/>
                    </a:lnTo>
                    <a:lnTo>
                      <a:pt x="822" y="0"/>
                    </a:lnTo>
                    <a:lnTo>
                      <a:pt x="0" y="0"/>
                    </a:lnTo>
                  </a:path>
                </a:pathLst>
              </a:custGeom>
              <a:solidFill>
                <a:srgbClr val="71bb96">
                  <a:alpha val="50000"/>
                </a:srgbClr>
              </a:solidFill>
              <a:ln cap="sq" w="12600">
                <a:solidFill>
                  <a:srgbClr val="006633"/>
                </a:solidFill>
                <a:round/>
              </a:ln>
            </p:spPr>
            <p:style>
              <a:lnRef idx="0"/>
              <a:fillRef idx="0"/>
              <a:effectRef idx="0"/>
              <a:fontRef idx="minor"/>
            </p:style>
            <p:txBody>
              <a:bodyPr lIns="90000" rIns="90000" tIns="46800" bIns="46800" anchor="t">
                <a:noAutofit/>
              </a:bodyPr>
              <a:p>
                <a:endParaRPr b="0" lang="en-US" sz="2400" strike="noStrike" u="none">
                  <a:solidFill>
                    <a:srgbClr val="eaeaea"/>
                  </a:solidFill>
                  <a:effectLst/>
                  <a:uFillTx/>
                  <a:latin typeface="Times New Roman"/>
                </a:endParaRPr>
              </a:p>
            </p:txBody>
          </p:sp>
          <p:sp>
            <p:nvSpPr>
              <p:cNvPr id="8" name=""/>
              <p:cNvSpPr/>
              <p:nvPr/>
            </p:nvSpPr>
            <p:spPr>
              <a:xfrm>
                <a:off x="893880" y="374760"/>
                <a:ext cx="653760" cy="1226880"/>
              </a:xfrm>
              <a:custGeom>
                <a:avLst/>
                <a:gdLst/>
                <a:ahLst/>
                <a:rect l="l" t="t" r="r" b="b"/>
                <a:pathLst>
                  <a:path w="412" h="773">
                    <a:moveTo>
                      <a:pt x="0" y="772"/>
                    </a:moveTo>
                    <a:lnTo>
                      <a:pt x="0" y="637"/>
                    </a:lnTo>
                    <a:lnTo>
                      <a:pt x="283" y="75"/>
                    </a:lnTo>
                    <a:lnTo>
                      <a:pt x="411" y="0"/>
                    </a:lnTo>
                    <a:lnTo>
                      <a:pt x="0" y="772"/>
                    </a:lnTo>
                  </a:path>
                </a:pathLst>
              </a:custGeom>
              <a:solidFill>
                <a:srgbClr val="006633">
                  <a:alpha val="50000"/>
                </a:srgbClr>
              </a:solidFill>
              <a:ln cap="sq" w="12600">
                <a:solidFill>
                  <a:srgbClr val="006633"/>
                </a:solidFill>
                <a:round/>
              </a:ln>
            </p:spPr>
            <p:style>
              <a:lnRef idx="0"/>
              <a:fillRef idx="0"/>
              <a:effectRef idx="0"/>
              <a:fontRef idx="minor"/>
            </p:style>
            <p:txBody>
              <a:bodyPr lIns="90000" rIns="90000" tIns="46800" bIns="46800" anchor="t">
                <a:noAutofit/>
              </a:bodyPr>
              <a:p>
                <a:endParaRPr b="0" lang="en-US" sz="2400" strike="noStrike" u="none">
                  <a:solidFill>
                    <a:srgbClr val="eaeaea"/>
                  </a:solidFill>
                  <a:effectLst/>
                  <a:uFillTx/>
                  <a:latin typeface="Times New Roman"/>
                </a:endParaRPr>
              </a:p>
            </p:txBody>
          </p:sp>
        </p:grpSp>
        <p:sp>
          <p:nvSpPr>
            <p:cNvPr id="9" name=""/>
            <p:cNvSpPr/>
            <p:nvPr/>
          </p:nvSpPr>
          <p:spPr>
            <a:xfrm>
              <a:off x="152280" y="1117440"/>
              <a:ext cx="1522440" cy="173160"/>
            </a:xfrm>
            <a:prstGeom prst="rect">
              <a:avLst/>
            </a:prstGeom>
            <a:gradFill rotWithShape="0">
              <a:gsLst>
                <a:gs pos="0">
                  <a:srgbClr val="000000"/>
                </a:gs>
                <a:gs pos="50000">
                  <a:srgbClr val="71bb96"/>
                </a:gs>
                <a:gs pos="100000">
                  <a:srgbClr val="000000"/>
                </a:gs>
              </a:gsLst>
              <a:lin ang="10800000"/>
            </a:gradFill>
            <a:ln w="0">
              <a:noFill/>
            </a:ln>
          </p:spPr>
          <p:style>
            <a:lnRef idx="0"/>
            <a:fillRef idx="0"/>
            <a:effectRef idx="0"/>
            <a:fontRef idx="minor"/>
          </p:style>
          <p:txBody>
            <a:bodyPr lIns="90000" rIns="90000" tIns="46800" bIns="46800" anchor="t">
              <a:noAutofit/>
            </a:bodyPr>
            <a:p>
              <a:endParaRPr b="0" lang="en-US" sz="2400" strike="noStrike" u="none">
                <a:solidFill>
                  <a:srgbClr val="eaeaea"/>
                </a:solidFill>
                <a:effectLst/>
                <a:uFillTx/>
                <a:latin typeface="Times New Roman"/>
              </a:endParaRPr>
            </a:p>
          </p:txBody>
        </p:sp>
      </p:grpSp>
      <p:sp>
        <p:nvSpPr>
          <p:cNvPr id="10" name="PlaceHolder 1"/>
          <p:cNvSpPr>
            <a:spLocks noGrp="1"/>
          </p:cNvSpPr>
          <p:nvPr>
            <p:ph type="title"/>
          </p:nvPr>
        </p:nvSpPr>
        <p:spPr>
          <a:xfrm>
            <a:off x="1904760" y="228600"/>
            <a:ext cx="7086600" cy="1447920"/>
          </a:xfrm>
          <a:prstGeom prst="rect">
            <a:avLst/>
          </a:prstGeom>
          <a:noFill/>
          <a:ln w="0">
            <a:noFill/>
          </a:ln>
        </p:spPr>
        <p:txBody>
          <a:bodyPr lIns="92160" rIns="92160" tIns="46080" bIns="460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ffffcc"/>
                </a:solidFill>
                <a:effectLst/>
                <a:uFillTx/>
                <a:latin typeface="Times New Roman"/>
              </a:rPr>
              <a:t>Click to edit the title text format</a:t>
            </a:r>
            <a:endParaRPr b="0" lang="en-US" sz="4400" strike="noStrike" u="none">
              <a:solidFill>
                <a:srgbClr val="ffffcc"/>
              </a:solidFill>
              <a:effectLst/>
              <a:uFillTx/>
              <a:latin typeface="Times New Roman"/>
            </a:endParaRPr>
          </a:p>
        </p:txBody>
      </p:sp>
      <p:sp>
        <p:nvSpPr>
          <p:cNvPr id="11" name="PlaceHolder 2"/>
          <p:cNvSpPr>
            <a:spLocks noGrp="1"/>
          </p:cNvSpPr>
          <p:nvPr>
            <p:ph type="body"/>
          </p:nvPr>
        </p:nvSpPr>
        <p:spPr>
          <a:xfrm>
            <a:off x="662040" y="1905120"/>
            <a:ext cx="7772400" cy="4114800"/>
          </a:xfrm>
          <a:prstGeom prst="rect">
            <a:avLst/>
          </a:prstGeom>
          <a:noFill/>
          <a:ln w="0">
            <a:noFill/>
          </a:ln>
        </p:spPr>
        <p:txBody>
          <a:bodyPr lIns="92160" rIns="92160" tIns="46080" bIns="46080" anchor="t">
            <a:normAutofit lnSpcReduction="9999"/>
          </a:bodyPr>
          <a:p>
            <a:pPr marL="343080" indent="-343080">
              <a:spcBef>
                <a:spcPts val="799"/>
              </a:spcBef>
              <a:buClr>
                <a:srgbClr val="ffffcc"/>
              </a:buClr>
              <a:buSzPct val="9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eaeaea"/>
                </a:solidFill>
                <a:effectLst/>
                <a:uFillTx/>
                <a:latin typeface="Times New Roman"/>
              </a:rPr>
              <a:t>Click to edit the outline text format</a:t>
            </a:r>
            <a:endParaRPr b="0" lang="en-US" sz="3200" strike="noStrike" u="none">
              <a:solidFill>
                <a:srgbClr val="eaeaea"/>
              </a:solidFill>
              <a:effectLst/>
              <a:uFillTx/>
              <a:latin typeface="Times New Roman"/>
            </a:endParaRPr>
          </a:p>
          <a:p>
            <a:pPr lvl="1" marL="743040" indent="-285840">
              <a:spcBef>
                <a:spcPts val="799"/>
              </a:spcBef>
              <a:buClr>
                <a:srgbClr val="eaeaea"/>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eaeaea"/>
                </a:solidFill>
                <a:effectLst/>
                <a:uFillTx/>
                <a:latin typeface="Times New Roman"/>
              </a:rPr>
              <a:t>Second Outline Level</a:t>
            </a:r>
            <a:endParaRPr b="0" lang="en-US" sz="3200" strike="noStrike" u="none">
              <a:solidFill>
                <a:srgbClr val="eaeaea"/>
              </a:solidFill>
              <a:effectLst/>
              <a:uFillTx/>
              <a:latin typeface="Times New Roman"/>
            </a:endParaRPr>
          </a:p>
          <a:p>
            <a:pPr lvl="2" marL="1143000" indent="-228600">
              <a:spcBef>
                <a:spcPts val="799"/>
              </a:spcBef>
              <a:buClr>
                <a:srgbClr val="eaeaea"/>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eaeaea"/>
                </a:solidFill>
                <a:effectLst/>
                <a:uFillTx/>
                <a:latin typeface="Times New Roman"/>
              </a:rPr>
              <a:t>Third Outline Level</a:t>
            </a:r>
            <a:endParaRPr b="0" lang="en-US" sz="3200" strike="noStrike" u="none">
              <a:solidFill>
                <a:srgbClr val="eaeaea"/>
              </a:solidFill>
              <a:effectLst/>
              <a:uFillTx/>
              <a:latin typeface="Times New Roman"/>
            </a:endParaRPr>
          </a:p>
          <a:p>
            <a:pPr lvl="3" marL="1600200" indent="-228600">
              <a:spcBef>
                <a:spcPts val="799"/>
              </a:spcBef>
              <a:buClr>
                <a:srgbClr val="eaeaea"/>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eaeaea"/>
                </a:solidFill>
                <a:effectLst/>
                <a:uFillTx/>
                <a:latin typeface="Times New Roman"/>
              </a:rPr>
              <a:t>Fourth Outline Level</a:t>
            </a:r>
            <a:endParaRPr b="0" lang="en-US" sz="3200" strike="noStrike" u="none">
              <a:solidFill>
                <a:srgbClr val="eaeaea"/>
              </a:solidFill>
              <a:effectLst/>
              <a:uFillTx/>
              <a:latin typeface="Times New Roman"/>
            </a:endParaRPr>
          </a:p>
          <a:p>
            <a:pPr lvl="4" marL="2057400" indent="-228600">
              <a:spcBef>
                <a:spcPts val="799"/>
              </a:spcBef>
              <a:buClr>
                <a:srgbClr val="eaeaea"/>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eaeaea"/>
                </a:solidFill>
                <a:effectLst/>
                <a:uFillTx/>
                <a:latin typeface="Times New Roman"/>
              </a:rPr>
              <a:t>Fifth Outline Level</a:t>
            </a:r>
            <a:endParaRPr b="0" lang="en-US" sz="3200" strike="noStrike" u="none">
              <a:solidFill>
                <a:srgbClr val="eaeaea"/>
              </a:solidFill>
              <a:effectLst/>
              <a:uFillTx/>
              <a:latin typeface="Times New Roman"/>
            </a:endParaRPr>
          </a:p>
          <a:p>
            <a:pPr lvl="5" marL="2057400" indent="-228600">
              <a:spcBef>
                <a:spcPts val="799"/>
              </a:spcBef>
              <a:buClr>
                <a:srgbClr val="eaeaea"/>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eaeaea"/>
                </a:solidFill>
                <a:effectLst/>
                <a:uFillTx/>
                <a:latin typeface="Times New Roman"/>
              </a:rPr>
              <a:t>Sixth Outline Level</a:t>
            </a:r>
            <a:endParaRPr b="0" lang="en-US" sz="3200" strike="noStrike" u="none">
              <a:solidFill>
                <a:srgbClr val="eaeaea"/>
              </a:solidFill>
              <a:effectLst/>
              <a:uFillTx/>
              <a:latin typeface="Times New Roman"/>
            </a:endParaRPr>
          </a:p>
          <a:p>
            <a:pPr lvl="6" marL="2057400" indent="-228600">
              <a:spcBef>
                <a:spcPts val="799"/>
              </a:spcBef>
              <a:buClr>
                <a:srgbClr val="eaeaea"/>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eaeaea"/>
                </a:solidFill>
                <a:effectLst/>
                <a:uFillTx/>
                <a:latin typeface="Times New Roman"/>
              </a:rPr>
              <a:t>Seventh Outline Level</a:t>
            </a:r>
            <a:endParaRPr b="0" lang="en-US" sz="3200" strike="noStrike" u="none">
              <a:solidFill>
                <a:srgbClr val="eaeaea"/>
              </a:solidFill>
              <a:effectLst/>
              <a:uFillTx/>
              <a:latin typeface="Times New Roman"/>
            </a:endParaRPr>
          </a:p>
        </p:txBody>
      </p:sp>
      <p:sp>
        <p:nvSpPr>
          <p:cNvPr id="12" name="PlaceHolder 3"/>
          <p:cNvSpPr>
            <a:spLocks noGrp="1"/>
          </p:cNvSpPr>
          <p:nvPr>
            <p:ph type="dt" idx="1"/>
          </p:nvPr>
        </p:nvSpPr>
        <p:spPr>
          <a:xfrm>
            <a:off x="685800" y="6399360"/>
            <a:ext cx="1905120" cy="457200"/>
          </a:xfrm>
          <a:prstGeom prst="rect">
            <a:avLst/>
          </a:prstGeom>
          <a:noFill/>
          <a:ln w="0">
            <a:noFill/>
          </a:ln>
        </p:spPr>
        <p:txBody>
          <a:bodyPr lIns="92160" rIns="92160" tIns="46080" bIns="46080" anchor="ctr">
            <a:noAutofit/>
          </a:bodyPr>
          <a:lstStyle>
            <a:lvl1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eaeaea"/>
                </a:solidFill>
                <a:effectLst/>
                <a:uFillTx/>
                <a:latin typeface="Times New Roman"/>
              </a:defRPr>
            </a:lvl1pPr>
          </a:lstStyle>
          <a:p>
            <a: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eaeaea"/>
                </a:solidFill>
                <a:effectLst/>
                <a:uFillTx/>
                <a:latin typeface="Times New Roman"/>
              </a:rPr>
              <a:t>&lt;date/time&gt;</a:t>
            </a:r>
            <a:endParaRPr b="0" lang="en-US" sz="1400" strike="noStrike" u="none">
              <a:solidFill>
                <a:srgbClr val="ffffff"/>
              </a:solidFill>
              <a:effectLst/>
              <a:uFillTx/>
              <a:latin typeface="Times New Roman"/>
            </a:endParaRPr>
          </a:p>
        </p:txBody>
      </p:sp>
      <p:sp>
        <p:nvSpPr>
          <p:cNvPr id="13" name="PlaceHolder 4"/>
          <p:cNvSpPr>
            <a:spLocks noGrp="1"/>
          </p:cNvSpPr>
          <p:nvPr>
            <p:ph type="ftr" idx="2"/>
          </p:nvPr>
        </p:nvSpPr>
        <p:spPr>
          <a:xfrm>
            <a:off x="3124080" y="6399360"/>
            <a:ext cx="2895840" cy="457200"/>
          </a:xfrm>
          <a:prstGeom prst="rect">
            <a:avLst/>
          </a:prstGeom>
          <a:noFill/>
          <a:ln w="0">
            <a:noFill/>
          </a:ln>
        </p:spPr>
        <p:txBody>
          <a:bodyPr lIns="92160" rIns="92160" tIns="46080" bIns="46080" anchor="ctr">
            <a:noAutofit/>
          </a:bodyPr>
          <a:lstStyle>
            <a:lvl1pPr marL="216000"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eaeaea"/>
                </a:solidFill>
                <a:effectLst/>
                <a:uFillTx/>
                <a:latin typeface="Times New Roman"/>
              </a:defRPr>
            </a:lvl1pPr>
          </a:lstStyle>
          <a:p>
            <a:pPr marL="216000"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eaeaea"/>
                </a:solidFill>
                <a:effectLst/>
                <a:uFillTx/>
                <a:latin typeface="Times New Roman"/>
              </a:rPr>
              <a:t>&lt;footer&gt;</a:t>
            </a:r>
            <a:endParaRPr b="0" lang="en-US" sz="1400" strike="noStrike" u="none">
              <a:solidFill>
                <a:srgbClr val="ffffff"/>
              </a:solidFill>
              <a:effectLst/>
              <a:uFillTx/>
              <a:latin typeface="Times New Roman"/>
            </a:endParaRPr>
          </a:p>
        </p:txBody>
      </p:sp>
      <p:sp>
        <p:nvSpPr>
          <p:cNvPr id="14" name="PlaceHolder 5"/>
          <p:cNvSpPr>
            <a:spLocks noGrp="1"/>
          </p:cNvSpPr>
          <p:nvPr>
            <p:ph type="sldNum" idx="3"/>
          </p:nvPr>
        </p:nvSpPr>
        <p:spPr>
          <a:xfrm>
            <a:off x="6553080" y="6399360"/>
            <a:ext cx="1905120" cy="457200"/>
          </a:xfrm>
          <a:prstGeom prst="rect">
            <a:avLst/>
          </a:prstGeom>
          <a:noFill/>
          <a:ln w="0">
            <a:noFill/>
          </a:ln>
        </p:spPr>
        <p:txBody>
          <a:bodyPr lIns="92160" rIns="92160" tIns="46080" bIns="46080" anchor="ctr">
            <a:noAutofit/>
          </a:bodyPr>
          <a:lstStyle>
            <a:lvl1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eaeaea"/>
                </a:solidFill>
                <a:effectLst/>
                <a:uFillTx/>
                <a:latin typeface="Times New Roman"/>
              </a:defRPr>
            </a:lvl1pPr>
          </a:lstStyle>
          <a:p>
            <a: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0911D73-29B2-4AF1-A6EC-4F51473F9368}" type="slidenum">
              <a:rPr b="0" lang="en-US" sz="1400" strike="noStrike" u="none">
                <a:solidFill>
                  <a:srgbClr val="eaeaea"/>
                </a:solidFill>
                <a:effectLst/>
                <a:uFillTx/>
                <a:latin typeface="Times New Roman"/>
              </a:rPr>
              <a:t>&lt;number&gt;</a:t>
            </a:fld>
            <a:endParaRPr b="0" lang="en-US" sz="1400" strike="noStrike" u="none">
              <a:solidFill>
                <a:srgbClr val="ffffff"/>
              </a:solidFill>
              <a:effectLst/>
              <a:uFillTx/>
              <a:latin typeface="Times New Roman"/>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bg>
      <p:bgPr>
        <a:blipFill rotWithShape="0">
          <a:blip r:embed="rId2"/>
          <a:stretch/>
        </a:blipFill>
      </p:bgPr>
    </p:bg>
    <p:spTree>
      <p:nvGrpSpPr>
        <p:cNvPr id="1" name=""/>
        <p:cNvGrpSpPr/>
        <p:nvPr/>
      </p:nvGrpSpPr>
      <p:grpSpPr>
        <a:xfrm>
          <a:off x="0" y="0"/>
          <a:ext cx="0" cy="0"/>
          <a:chOff x="0" y="0"/>
          <a:chExt cx="0" cy="0"/>
        </a:xfrm>
      </p:grpSpPr>
      <p:sp>
        <p:nvSpPr>
          <p:cNvPr id="0" name=""/>
          <p:cNvSpPr/>
          <p:nvPr/>
        </p:nvSpPr>
        <p:spPr>
          <a:xfrm>
            <a:off x="0" y="0"/>
            <a:ext cx="1752480" cy="6856560"/>
          </a:xfrm>
          <a:prstGeom prst="rect">
            <a:avLst/>
          </a:prstGeom>
          <a:gradFill rotWithShape="0">
            <a:gsLst>
              <a:gs pos="0">
                <a:srgbClr val="000000"/>
              </a:gs>
              <a:gs pos="50000">
                <a:srgbClr val="00763b"/>
              </a:gs>
              <a:gs pos="100000">
                <a:srgbClr val="000000"/>
              </a:gs>
            </a:gsLst>
            <a:lin ang="5400000"/>
          </a:gradFill>
          <a:ln w="0">
            <a:noFill/>
          </a:ln>
        </p:spPr>
        <p:style>
          <a:lnRef idx="0"/>
          <a:fillRef idx="0"/>
          <a:effectRef idx="0"/>
          <a:fontRef idx="minor"/>
        </p:style>
        <p:txBody>
          <a:bodyPr lIns="90000" rIns="90000" tIns="46800" bIns="46800" anchor="t">
            <a:noAutofit/>
          </a:bodyPr>
          <a:p>
            <a:endParaRPr b="0" lang="en-US" sz="2400" strike="noStrike" u="none">
              <a:solidFill>
                <a:srgbClr val="eaeaea"/>
              </a:solidFill>
              <a:effectLst/>
              <a:uFillTx/>
              <a:latin typeface="Times New Roman"/>
            </a:endParaRPr>
          </a:p>
        </p:txBody>
      </p:sp>
      <p:grpSp>
        <p:nvGrpSpPr>
          <p:cNvPr id="15" name=""/>
          <p:cNvGrpSpPr/>
          <p:nvPr/>
        </p:nvGrpSpPr>
        <p:grpSpPr>
          <a:xfrm>
            <a:off x="152280" y="374760"/>
            <a:ext cx="1525680" cy="1226880"/>
            <a:chOff x="152280" y="374760"/>
            <a:chExt cx="1525680" cy="1226880"/>
          </a:xfrm>
        </p:grpSpPr>
        <p:sp>
          <p:nvSpPr>
            <p:cNvPr id="2" name=""/>
            <p:cNvSpPr/>
            <p:nvPr/>
          </p:nvSpPr>
          <p:spPr>
            <a:xfrm>
              <a:off x="1171440" y="785880"/>
              <a:ext cx="506520" cy="506520"/>
            </a:xfrm>
            <a:custGeom>
              <a:avLst/>
              <a:gdLst/>
              <a:ahLst/>
              <a:rect l="l" t="t" r="r" b="b"/>
              <a:pathLst>
                <a:path w="319" h="319">
                  <a:moveTo>
                    <a:pt x="318" y="198"/>
                  </a:moveTo>
                  <a:lnTo>
                    <a:pt x="318" y="318"/>
                  </a:lnTo>
                  <a:lnTo>
                    <a:pt x="1" y="99"/>
                  </a:lnTo>
                  <a:lnTo>
                    <a:pt x="0" y="108"/>
                  </a:lnTo>
                  <a:lnTo>
                    <a:pt x="46" y="0"/>
                  </a:lnTo>
                  <a:lnTo>
                    <a:pt x="318" y="198"/>
                  </a:lnTo>
                </a:path>
              </a:pathLst>
            </a:custGeom>
            <a:gradFill rotWithShape="0">
              <a:gsLst>
                <a:gs pos="0">
                  <a:srgbClr val="00763b"/>
                </a:gs>
                <a:gs pos="100000">
                  <a:srgbClr val="000000"/>
                </a:gs>
              </a:gsLst>
              <a:lin ang="10800000"/>
            </a:gradFill>
            <a:ln w="0">
              <a:noFill/>
            </a:ln>
          </p:spPr>
          <p:style>
            <a:lnRef idx="0"/>
            <a:fillRef idx="0"/>
            <a:effectRef idx="0"/>
            <a:fontRef idx="minor"/>
          </p:style>
          <p:txBody>
            <a:bodyPr lIns="90000" rIns="90000" tIns="46800" bIns="46800" anchor="t">
              <a:noAutofit/>
            </a:bodyPr>
            <a:p>
              <a:endParaRPr b="0" lang="en-US" sz="2400" strike="noStrike" u="none">
                <a:solidFill>
                  <a:srgbClr val="eaeaea"/>
                </a:solidFill>
                <a:effectLst/>
                <a:uFillTx/>
                <a:latin typeface="Times New Roman"/>
              </a:endParaRPr>
            </a:p>
          </p:txBody>
        </p:sp>
        <p:sp>
          <p:nvSpPr>
            <p:cNvPr id="3" name=""/>
            <p:cNvSpPr/>
            <p:nvPr/>
          </p:nvSpPr>
          <p:spPr>
            <a:xfrm>
              <a:off x="152280" y="785880"/>
              <a:ext cx="506520" cy="506520"/>
            </a:xfrm>
            <a:custGeom>
              <a:avLst/>
              <a:gdLst/>
              <a:ahLst/>
              <a:rect l="l" t="t" r="r" b="b"/>
              <a:pathLst>
                <a:path w="319" h="319">
                  <a:moveTo>
                    <a:pt x="0" y="198"/>
                  </a:moveTo>
                  <a:lnTo>
                    <a:pt x="0" y="318"/>
                  </a:lnTo>
                  <a:lnTo>
                    <a:pt x="316" y="99"/>
                  </a:lnTo>
                  <a:lnTo>
                    <a:pt x="318" y="108"/>
                  </a:lnTo>
                  <a:lnTo>
                    <a:pt x="271" y="0"/>
                  </a:lnTo>
                  <a:lnTo>
                    <a:pt x="0" y="198"/>
                  </a:lnTo>
                </a:path>
              </a:pathLst>
            </a:custGeom>
            <a:gradFill rotWithShape="0">
              <a:gsLst>
                <a:gs pos="0">
                  <a:srgbClr val="000000"/>
                </a:gs>
                <a:gs pos="100000">
                  <a:srgbClr val="00763b"/>
                </a:gs>
              </a:gsLst>
              <a:lin ang="10800000"/>
            </a:gradFill>
            <a:ln w="0">
              <a:noFill/>
            </a:ln>
          </p:spPr>
          <p:style>
            <a:lnRef idx="0"/>
            <a:fillRef idx="0"/>
            <a:effectRef idx="0"/>
            <a:fontRef idx="minor"/>
          </p:style>
          <p:txBody>
            <a:bodyPr lIns="90000" rIns="90000" tIns="46800" bIns="46800" anchor="t">
              <a:noAutofit/>
            </a:bodyPr>
            <a:p>
              <a:endParaRPr b="0" lang="en-US" sz="2400" strike="noStrike" u="none">
                <a:solidFill>
                  <a:srgbClr val="eaeaea"/>
                </a:solidFill>
                <a:effectLst/>
                <a:uFillTx/>
                <a:latin typeface="Times New Roman"/>
              </a:endParaRPr>
            </a:p>
          </p:txBody>
        </p:sp>
        <p:grpSp>
          <p:nvGrpSpPr>
            <p:cNvPr id="16" name=""/>
            <p:cNvGrpSpPr/>
            <p:nvPr/>
          </p:nvGrpSpPr>
          <p:grpSpPr>
            <a:xfrm>
              <a:off x="240480" y="374760"/>
              <a:ext cx="1307160" cy="1226880"/>
              <a:chOff x="240480" y="374760"/>
              <a:chExt cx="1307160" cy="1226880"/>
            </a:xfrm>
          </p:grpSpPr>
          <p:sp>
            <p:nvSpPr>
              <p:cNvPr id="5" name=""/>
              <p:cNvSpPr/>
              <p:nvPr/>
            </p:nvSpPr>
            <p:spPr>
              <a:xfrm flipH="1" rot="10800000">
                <a:off x="240120" y="374760"/>
                <a:ext cx="1305000" cy="1225440"/>
              </a:xfrm>
              <a:prstGeom prst="triangle">
                <a:avLst>
                  <a:gd name="adj" fmla="val 49995"/>
                </a:avLst>
              </a:prstGeom>
              <a:blipFill rotWithShape="0">
                <a:blip r:embed="rId3"/>
                <a:srcRect/>
                <a:tile tx="0" ty="0" sx="100000" sy="100000" algn="ctr"/>
              </a:blipFill>
              <a:ln cap="sq" w="12600">
                <a:solidFill>
                  <a:srgbClr val="006633"/>
                </a:solidFill>
                <a:miter/>
              </a:ln>
            </p:spPr>
            <p:style>
              <a:lnRef idx="0"/>
              <a:fillRef idx="0"/>
              <a:effectRef idx="0"/>
              <a:fontRef idx="minor"/>
            </p:style>
            <p:txBody>
              <a:bodyPr lIns="90000" rIns="90000" tIns="46800" bIns="46800" anchor="t">
                <a:noAutofit/>
              </a:bodyPr>
              <a:p>
                <a:endParaRPr b="0" lang="en-US" sz="2400" strike="noStrike" u="none">
                  <a:solidFill>
                    <a:srgbClr val="eaeaea"/>
                  </a:solidFill>
                  <a:effectLst/>
                  <a:uFillTx/>
                  <a:latin typeface="Times New Roman"/>
                </a:endParaRPr>
              </a:p>
            </p:txBody>
          </p:sp>
          <p:sp>
            <p:nvSpPr>
              <p:cNvPr id="6" name=""/>
              <p:cNvSpPr/>
              <p:nvPr/>
            </p:nvSpPr>
            <p:spPr>
              <a:xfrm>
                <a:off x="241200" y="374760"/>
                <a:ext cx="654120" cy="1226880"/>
              </a:xfrm>
              <a:custGeom>
                <a:avLst/>
                <a:gdLst/>
                <a:ahLst/>
                <a:rect l="l" t="t" r="r" b="b"/>
                <a:pathLst>
                  <a:path w="412" h="773">
                    <a:moveTo>
                      <a:pt x="411" y="772"/>
                    </a:moveTo>
                    <a:lnTo>
                      <a:pt x="411" y="637"/>
                    </a:lnTo>
                    <a:lnTo>
                      <a:pt x="127" y="75"/>
                    </a:lnTo>
                    <a:lnTo>
                      <a:pt x="0" y="0"/>
                    </a:lnTo>
                    <a:lnTo>
                      <a:pt x="411" y="772"/>
                    </a:lnTo>
                  </a:path>
                </a:pathLst>
              </a:custGeom>
              <a:solidFill>
                <a:srgbClr val="002010">
                  <a:alpha val="50000"/>
                </a:srgbClr>
              </a:solidFill>
              <a:ln cap="sq" w="12600">
                <a:solidFill>
                  <a:srgbClr val="006633"/>
                </a:solidFill>
                <a:round/>
              </a:ln>
            </p:spPr>
            <p:style>
              <a:lnRef idx="0"/>
              <a:fillRef idx="0"/>
              <a:effectRef idx="0"/>
              <a:fontRef idx="minor"/>
            </p:style>
            <p:txBody>
              <a:bodyPr lIns="90000" rIns="90000" tIns="46800" bIns="46800" anchor="t">
                <a:noAutofit/>
              </a:bodyPr>
              <a:p>
                <a:endParaRPr b="0" lang="en-US" sz="2400" strike="noStrike" u="none">
                  <a:solidFill>
                    <a:srgbClr val="eaeaea"/>
                  </a:solidFill>
                  <a:effectLst/>
                  <a:uFillTx/>
                  <a:latin typeface="Times New Roman"/>
                </a:endParaRPr>
              </a:p>
            </p:txBody>
          </p:sp>
          <p:sp>
            <p:nvSpPr>
              <p:cNvPr id="7" name=""/>
              <p:cNvSpPr/>
              <p:nvPr/>
            </p:nvSpPr>
            <p:spPr>
              <a:xfrm>
                <a:off x="241200" y="374760"/>
                <a:ext cx="1306440" cy="122040"/>
              </a:xfrm>
              <a:custGeom>
                <a:avLst/>
                <a:gdLst/>
                <a:ahLst/>
                <a:rect l="l" t="t" r="r" b="b"/>
                <a:pathLst>
                  <a:path w="823" h="77">
                    <a:moveTo>
                      <a:pt x="0" y="0"/>
                    </a:moveTo>
                    <a:lnTo>
                      <a:pt x="127" y="76"/>
                    </a:lnTo>
                    <a:lnTo>
                      <a:pt x="712" y="76"/>
                    </a:lnTo>
                    <a:lnTo>
                      <a:pt x="822" y="0"/>
                    </a:lnTo>
                    <a:lnTo>
                      <a:pt x="0" y="0"/>
                    </a:lnTo>
                  </a:path>
                </a:pathLst>
              </a:custGeom>
              <a:solidFill>
                <a:srgbClr val="71bb96">
                  <a:alpha val="50000"/>
                </a:srgbClr>
              </a:solidFill>
              <a:ln cap="sq" w="12600">
                <a:solidFill>
                  <a:srgbClr val="006633"/>
                </a:solidFill>
                <a:round/>
              </a:ln>
            </p:spPr>
            <p:style>
              <a:lnRef idx="0"/>
              <a:fillRef idx="0"/>
              <a:effectRef idx="0"/>
              <a:fontRef idx="minor"/>
            </p:style>
            <p:txBody>
              <a:bodyPr lIns="90000" rIns="90000" tIns="46800" bIns="46800" anchor="t">
                <a:noAutofit/>
              </a:bodyPr>
              <a:p>
                <a:endParaRPr b="0" lang="en-US" sz="2400" strike="noStrike" u="none">
                  <a:solidFill>
                    <a:srgbClr val="eaeaea"/>
                  </a:solidFill>
                  <a:effectLst/>
                  <a:uFillTx/>
                  <a:latin typeface="Times New Roman"/>
                </a:endParaRPr>
              </a:p>
            </p:txBody>
          </p:sp>
          <p:sp>
            <p:nvSpPr>
              <p:cNvPr id="8" name=""/>
              <p:cNvSpPr/>
              <p:nvPr/>
            </p:nvSpPr>
            <p:spPr>
              <a:xfrm>
                <a:off x="893880" y="374760"/>
                <a:ext cx="653760" cy="1226880"/>
              </a:xfrm>
              <a:custGeom>
                <a:avLst/>
                <a:gdLst/>
                <a:ahLst/>
                <a:rect l="l" t="t" r="r" b="b"/>
                <a:pathLst>
                  <a:path w="412" h="773">
                    <a:moveTo>
                      <a:pt x="0" y="772"/>
                    </a:moveTo>
                    <a:lnTo>
                      <a:pt x="0" y="637"/>
                    </a:lnTo>
                    <a:lnTo>
                      <a:pt x="283" y="75"/>
                    </a:lnTo>
                    <a:lnTo>
                      <a:pt x="411" y="0"/>
                    </a:lnTo>
                    <a:lnTo>
                      <a:pt x="0" y="772"/>
                    </a:lnTo>
                  </a:path>
                </a:pathLst>
              </a:custGeom>
              <a:solidFill>
                <a:srgbClr val="006633">
                  <a:alpha val="50000"/>
                </a:srgbClr>
              </a:solidFill>
              <a:ln cap="sq" w="12600">
                <a:solidFill>
                  <a:srgbClr val="006633"/>
                </a:solidFill>
                <a:round/>
              </a:ln>
            </p:spPr>
            <p:style>
              <a:lnRef idx="0"/>
              <a:fillRef idx="0"/>
              <a:effectRef idx="0"/>
              <a:fontRef idx="minor"/>
            </p:style>
            <p:txBody>
              <a:bodyPr lIns="90000" rIns="90000" tIns="46800" bIns="46800" anchor="t">
                <a:noAutofit/>
              </a:bodyPr>
              <a:p>
                <a:endParaRPr b="0" lang="en-US" sz="2400" strike="noStrike" u="none">
                  <a:solidFill>
                    <a:srgbClr val="eaeaea"/>
                  </a:solidFill>
                  <a:effectLst/>
                  <a:uFillTx/>
                  <a:latin typeface="Times New Roman"/>
                </a:endParaRPr>
              </a:p>
            </p:txBody>
          </p:sp>
        </p:grpSp>
        <p:sp>
          <p:nvSpPr>
            <p:cNvPr id="9" name=""/>
            <p:cNvSpPr/>
            <p:nvPr/>
          </p:nvSpPr>
          <p:spPr>
            <a:xfrm>
              <a:off x="152280" y="1117440"/>
              <a:ext cx="1522440" cy="173160"/>
            </a:xfrm>
            <a:prstGeom prst="rect">
              <a:avLst/>
            </a:prstGeom>
            <a:gradFill rotWithShape="0">
              <a:gsLst>
                <a:gs pos="0">
                  <a:srgbClr val="000000"/>
                </a:gs>
                <a:gs pos="50000">
                  <a:srgbClr val="71bb96"/>
                </a:gs>
                <a:gs pos="100000">
                  <a:srgbClr val="000000"/>
                </a:gs>
              </a:gsLst>
              <a:lin ang="10800000"/>
            </a:gradFill>
            <a:ln w="0">
              <a:noFill/>
            </a:ln>
          </p:spPr>
          <p:style>
            <a:lnRef idx="0"/>
            <a:fillRef idx="0"/>
            <a:effectRef idx="0"/>
            <a:fontRef idx="minor"/>
          </p:style>
          <p:txBody>
            <a:bodyPr lIns="90000" rIns="90000" tIns="46800" bIns="46800" anchor="t">
              <a:noAutofit/>
            </a:bodyPr>
            <a:p>
              <a:endParaRPr b="0" lang="en-US" sz="2400" strike="noStrike" u="none">
                <a:solidFill>
                  <a:srgbClr val="eaeaea"/>
                </a:solidFill>
                <a:effectLst/>
                <a:uFillTx/>
                <a:latin typeface="Times New Roman"/>
              </a:endParaRPr>
            </a:p>
          </p:txBody>
        </p:sp>
      </p:grpSp>
      <p:sp>
        <p:nvSpPr>
          <p:cNvPr id="17" name="PlaceHolder 1"/>
          <p:cNvSpPr>
            <a:spLocks noGrp="1"/>
          </p:cNvSpPr>
          <p:nvPr>
            <p:ph type="title"/>
          </p:nvPr>
        </p:nvSpPr>
        <p:spPr>
          <a:xfrm>
            <a:off x="1904760" y="228600"/>
            <a:ext cx="7086600" cy="1447920"/>
          </a:xfrm>
          <a:prstGeom prst="rect">
            <a:avLst/>
          </a:prstGeom>
          <a:noFill/>
          <a:ln w="0">
            <a:noFill/>
          </a:ln>
        </p:spPr>
        <p:txBody>
          <a:bodyPr lIns="92160" rIns="92160" tIns="46080" bIns="460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ffffcc"/>
                </a:solidFill>
                <a:effectLst/>
                <a:uFillTx/>
                <a:latin typeface="Times New Roman"/>
              </a:rPr>
              <a:t>Click to edit the title text format</a:t>
            </a:r>
            <a:endParaRPr b="0" lang="en-US" sz="4400" strike="noStrike" u="none">
              <a:solidFill>
                <a:srgbClr val="ffffcc"/>
              </a:solidFill>
              <a:effectLst/>
              <a:uFillTx/>
              <a:latin typeface="Times New Roman"/>
            </a:endParaRPr>
          </a:p>
        </p:txBody>
      </p:sp>
      <p:sp>
        <p:nvSpPr>
          <p:cNvPr id="18" name="PlaceHolder 2"/>
          <p:cNvSpPr>
            <a:spLocks noGrp="1"/>
          </p:cNvSpPr>
          <p:nvPr>
            <p:ph type="body"/>
          </p:nvPr>
        </p:nvSpPr>
        <p:spPr>
          <a:xfrm>
            <a:off x="662040" y="1905120"/>
            <a:ext cx="7772400" cy="4114800"/>
          </a:xfrm>
          <a:prstGeom prst="rect">
            <a:avLst/>
          </a:prstGeom>
          <a:noFill/>
          <a:ln w="0">
            <a:noFill/>
          </a:ln>
        </p:spPr>
        <p:txBody>
          <a:bodyPr lIns="92160" rIns="92160" tIns="46080" bIns="46080" anchor="t">
            <a:normAutofit lnSpcReduction="9999"/>
          </a:bodyPr>
          <a:p>
            <a:pPr marL="343080" indent="-343080">
              <a:spcBef>
                <a:spcPts val="799"/>
              </a:spcBef>
              <a:buClr>
                <a:srgbClr val="ffffcc"/>
              </a:buClr>
              <a:buSzPct val="9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eaeaea"/>
                </a:solidFill>
                <a:effectLst/>
                <a:uFillTx/>
                <a:latin typeface="Times New Roman"/>
              </a:rPr>
              <a:t>Click to edit the outline text format</a:t>
            </a:r>
            <a:endParaRPr b="0" lang="en-US" sz="3200" strike="noStrike" u="none">
              <a:solidFill>
                <a:srgbClr val="eaeaea"/>
              </a:solidFill>
              <a:effectLst/>
              <a:uFillTx/>
              <a:latin typeface="Times New Roman"/>
            </a:endParaRPr>
          </a:p>
          <a:p>
            <a:pPr lvl="1" marL="743040" indent="-285840">
              <a:spcBef>
                <a:spcPts val="799"/>
              </a:spcBef>
              <a:buClr>
                <a:srgbClr val="eaeaea"/>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eaeaea"/>
                </a:solidFill>
                <a:effectLst/>
                <a:uFillTx/>
                <a:latin typeface="Times New Roman"/>
              </a:rPr>
              <a:t>Second Outline Level</a:t>
            </a:r>
            <a:endParaRPr b="0" lang="en-US" sz="3200" strike="noStrike" u="none">
              <a:solidFill>
                <a:srgbClr val="eaeaea"/>
              </a:solidFill>
              <a:effectLst/>
              <a:uFillTx/>
              <a:latin typeface="Times New Roman"/>
            </a:endParaRPr>
          </a:p>
          <a:p>
            <a:pPr lvl="2" marL="1143000" indent="-228600">
              <a:spcBef>
                <a:spcPts val="799"/>
              </a:spcBef>
              <a:buClr>
                <a:srgbClr val="eaeaea"/>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eaeaea"/>
                </a:solidFill>
                <a:effectLst/>
                <a:uFillTx/>
                <a:latin typeface="Times New Roman"/>
              </a:rPr>
              <a:t>Third Outline Level</a:t>
            </a:r>
            <a:endParaRPr b="0" lang="en-US" sz="3200" strike="noStrike" u="none">
              <a:solidFill>
                <a:srgbClr val="eaeaea"/>
              </a:solidFill>
              <a:effectLst/>
              <a:uFillTx/>
              <a:latin typeface="Times New Roman"/>
            </a:endParaRPr>
          </a:p>
          <a:p>
            <a:pPr lvl="3" marL="1600200" indent="-228600">
              <a:spcBef>
                <a:spcPts val="799"/>
              </a:spcBef>
              <a:buClr>
                <a:srgbClr val="eaeaea"/>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eaeaea"/>
                </a:solidFill>
                <a:effectLst/>
                <a:uFillTx/>
                <a:latin typeface="Times New Roman"/>
              </a:rPr>
              <a:t>Fourth Outline Level</a:t>
            </a:r>
            <a:endParaRPr b="0" lang="en-US" sz="3200" strike="noStrike" u="none">
              <a:solidFill>
                <a:srgbClr val="eaeaea"/>
              </a:solidFill>
              <a:effectLst/>
              <a:uFillTx/>
              <a:latin typeface="Times New Roman"/>
            </a:endParaRPr>
          </a:p>
          <a:p>
            <a:pPr lvl="4" marL="2057400" indent="-228600">
              <a:spcBef>
                <a:spcPts val="799"/>
              </a:spcBef>
              <a:buClr>
                <a:srgbClr val="eaeaea"/>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eaeaea"/>
                </a:solidFill>
                <a:effectLst/>
                <a:uFillTx/>
                <a:latin typeface="Times New Roman"/>
              </a:rPr>
              <a:t>Fifth Outline Level</a:t>
            </a:r>
            <a:endParaRPr b="0" lang="en-US" sz="3200" strike="noStrike" u="none">
              <a:solidFill>
                <a:srgbClr val="eaeaea"/>
              </a:solidFill>
              <a:effectLst/>
              <a:uFillTx/>
              <a:latin typeface="Times New Roman"/>
            </a:endParaRPr>
          </a:p>
          <a:p>
            <a:pPr lvl="5" marL="2057400" indent="-228600">
              <a:spcBef>
                <a:spcPts val="799"/>
              </a:spcBef>
              <a:buClr>
                <a:srgbClr val="eaeaea"/>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eaeaea"/>
                </a:solidFill>
                <a:effectLst/>
                <a:uFillTx/>
                <a:latin typeface="Times New Roman"/>
              </a:rPr>
              <a:t>Sixth Outline Level</a:t>
            </a:r>
            <a:endParaRPr b="0" lang="en-US" sz="3200" strike="noStrike" u="none">
              <a:solidFill>
                <a:srgbClr val="eaeaea"/>
              </a:solidFill>
              <a:effectLst/>
              <a:uFillTx/>
              <a:latin typeface="Times New Roman"/>
            </a:endParaRPr>
          </a:p>
          <a:p>
            <a:pPr lvl="6" marL="2057400" indent="-228600">
              <a:spcBef>
                <a:spcPts val="799"/>
              </a:spcBef>
              <a:buClr>
                <a:srgbClr val="eaeaea"/>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eaeaea"/>
                </a:solidFill>
                <a:effectLst/>
                <a:uFillTx/>
                <a:latin typeface="Times New Roman"/>
              </a:rPr>
              <a:t>Seventh Outline Level</a:t>
            </a:r>
            <a:endParaRPr b="0" lang="en-US" sz="3200" strike="noStrike" u="none">
              <a:solidFill>
                <a:srgbClr val="eaeaea"/>
              </a:solidFill>
              <a:effectLst/>
              <a:uFillTx/>
              <a:latin typeface="Times New Roman"/>
            </a:endParaRPr>
          </a:p>
        </p:txBody>
      </p:sp>
      <p:sp>
        <p:nvSpPr>
          <p:cNvPr id="19" name="PlaceHolder 3"/>
          <p:cNvSpPr>
            <a:spLocks noGrp="1"/>
          </p:cNvSpPr>
          <p:nvPr>
            <p:ph type="dt" idx="4"/>
          </p:nvPr>
        </p:nvSpPr>
        <p:spPr>
          <a:xfrm>
            <a:off x="685800" y="6399360"/>
            <a:ext cx="1905120" cy="457200"/>
          </a:xfrm>
          <a:prstGeom prst="rect">
            <a:avLst/>
          </a:prstGeom>
          <a:noFill/>
          <a:ln w="0">
            <a:noFill/>
          </a:ln>
        </p:spPr>
        <p:txBody>
          <a:bodyPr lIns="92160" rIns="92160" tIns="46080" bIns="46080" anchor="ctr">
            <a:noAutofit/>
          </a:bodyPr>
          <a:lstStyle>
            <a:lvl1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eaeaea"/>
                </a:solidFill>
                <a:effectLst/>
                <a:uFillTx/>
                <a:latin typeface="Times New Roman"/>
              </a:defRPr>
            </a:lvl1pPr>
          </a:lstStyle>
          <a:p>
            <a: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eaeaea"/>
                </a:solidFill>
                <a:effectLst/>
                <a:uFillTx/>
                <a:latin typeface="Times New Roman"/>
              </a:rPr>
              <a:t>&lt;date/time&gt;</a:t>
            </a:r>
            <a:endParaRPr b="0" lang="en-US" sz="1400" strike="noStrike" u="none">
              <a:solidFill>
                <a:srgbClr val="ffffff"/>
              </a:solidFill>
              <a:effectLst/>
              <a:uFillTx/>
              <a:latin typeface="Times New Roman"/>
            </a:endParaRPr>
          </a:p>
        </p:txBody>
      </p:sp>
      <p:sp>
        <p:nvSpPr>
          <p:cNvPr id="20" name="PlaceHolder 4"/>
          <p:cNvSpPr>
            <a:spLocks noGrp="1"/>
          </p:cNvSpPr>
          <p:nvPr>
            <p:ph type="ftr" idx="5"/>
          </p:nvPr>
        </p:nvSpPr>
        <p:spPr>
          <a:xfrm>
            <a:off x="3124080" y="6399360"/>
            <a:ext cx="2895840" cy="457200"/>
          </a:xfrm>
          <a:prstGeom prst="rect">
            <a:avLst/>
          </a:prstGeom>
          <a:noFill/>
          <a:ln w="0">
            <a:noFill/>
          </a:ln>
        </p:spPr>
        <p:txBody>
          <a:bodyPr lIns="92160" rIns="92160" tIns="46080" bIns="46080" anchor="ctr">
            <a:noAutofit/>
          </a:bodyPr>
          <a:lstStyle>
            <a:lvl1pPr marL="216000"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eaeaea"/>
                </a:solidFill>
                <a:effectLst/>
                <a:uFillTx/>
                <a:latin typeface="Times New Roman"/>
              </a:defRPr>
            </a:lvl1pPr>
          </a:lstStyle>
          <a:p>
            <a:pPr marL="216000"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eaeaea"/>
                </a:solidFill>
                <a:effectLst/>
                <a:uFillTx/>
                <a:latin typeface="Times New Roman"/>
              </a:rPr>
              <a:t>&lt;footer&gt;</a:t>
            </a:r>
            <a:endParaRPr b="0" lang="en-US" sz="1400" strike="noStrike" u="none">
              <a:solidFill>
                <a:srgbClr val="ffffff"/>
              </a:solidFill>
              <a:effectLst/>
              <a:uFillTx/>
              <a:latin typeface="Times New Roman"/>
            </a:endParaRPr>
          </a:p>
        </p:txBody>
      </p:sp>
      <p:sp>
        <p:nvSpPr>
          <p:cNvPr id="21" name="PlaceHolder 5"/>
          <p:cNvSpPr>
            <a:spLocks noGrp="1"/>
          </p:cNvSpPr>
          <p:nvPr>
            <p:ph type="sldNum" idx="6"/>
          </p:nvPr>
        </p:nvSpPr>
        <p:spPr>
          <a:xfrm>
            <a:off x="6553080" y="6399360"/>
            <a:ext cx="1905120" cy="457200"/>
          </a:xfrm>
          <a:prstGeom prst="rect">
            <a:avLst/>
          </a:prstGeom>
          <a:noFill/>
          <a:ln w="0">
            <a:noFill/>
          </a:ln>
        </p:spPr>
        <p:txBody>
          <a:bodyPr lIns="92160" rIns="92160" tIns="46080" bIns="46080" anchor="ctr">
            <a:noAutofit/>
          </a:bodyPr>
          <a:lstStyle>
            <a:lvl1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eaeaea"/>
                </a:solidFill>
                <a:effectLst/>
                <a:uFillTx/>
                <a:latin typeface="Times New Roman"/>
              </a:defRPr>
            </a:lvl1pPr>
          </a:lstStyle>
          <a:p>
            <a: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B72E6BE-B8AA-4976-A53F-29DA27A90928}" type="slidenum">
              <a:rPr b="0" lang="en-US" sz="1400" strike="noStrike" u="none">
                <a:solidFill>
                  <a:srgbClr val="eaeaea"/>
                </a:solidFill>
                <a:effectLst/>
                <a:uFillTx/>
                <a:latin typeface="Times New Roman"/>
              </a:rPr>
              <a:t>&lt;number&gt;</a:t>
            </a:fld>
            <a:endParaRPr b="0" lang="en-US" sz="1400" strike="noStrike" u="none">
              <a:solidFill>
                <a:srgbClr val="ffffff"/>
              </a:solidFill>
              <a:effectLst/>
              <a:uFillTx/>
              <a:latin typeface="Times New Roman"/>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1">
    <p:bg>
      <p:bgPr>
        <a:gradFill rotWithShape="0">
          <a:gsLst>
            <a:gs pos="0">
              <a:srgbClr val="000000"/>
            </a:gs>
            <a:gs pos="50000">
              <a:srgbClr val="00763b"/>
            </a:gs>
            <a:gs pos="100000">
              <a:srgbClr val="000000"/>
            </a:gs>
          </a:gsLst>
          <a:lin ang="10800000"/>
        </a:gradFill>
      </p:bgPr>
    </p:bg>
    <p:spTree>
      <p:nvGrpSpPr>
        <p:cNvPr id="1" name=""/>
        <p:cNvGrpSpPr/>
        <p:nvPr/>
      </p:nvGrpSpPr>
      <p:grpSpPr>
        <a:xfrm>
          <a:off x="0" y="0"/>
          <a:ext cx="0" cy="0"/>
          <a:chOff x="0" y="0"/>
          <a:chExt cx="0" cy="0"/>
        </a:xfrm>
      </p:grpSpPr>
      <p:sp>
        <p:nvSpPr>
          <p:cNvPr id="22" name=""/>
          <p:cNvSpPr/>
          <p:nvPr/>
        </p:nvSpPr>
        <p:spPr>
          <a:xfrm>
            <a:off x="2895480" y="0"/>
            <a:ext cx="3353040" cy="6856560"/>
          </a:xfrm>
          <a:prstGeom prst="rect">
            <a:avLst/>
          </a:prstGeom>
          <a:gradFill rotWithShape="0">
            <a:gsLst>
              <a:gs pos="0">
                <a:srgbClr val="000000"/>
              </a:gs>
              <a:gs pos="50000">
                <a:srgbClr val="00763b"/>
              </a:gs>
              <a:gs pos="100000">
                <a:srgbClr val="000000"/>
              </a:gs>
            </a:gsLst>
            <a:lin ang="5400000"/>
          </a:gradFill>
          <a:ln w="0">
            <a:noFill/>
          </a:ln>
        </p:spPr>
        <p:style>
          <a:lnRef idx="0"/>
          <a:fillRef idx="0"/>
          <a:effectRef idx="0"/>
          <a:fontRef idx="minor"/>
        </p:style>
        <p:txBody>
          <a:bodyPr lIns="90000" rIns="90000" tIns="46800" bIns="46800" anchor="t">
            <a:noAutofit/>
          </a:bodyPr>
          <a:p>
            <a:endParaRPr b="0" lang="en-US" sz="2400" strike="noStrike" u="none">
              <a:solidFill>
                <a:srgbClr val="eaeaea"/>
              </a:solidFill>
              <a:effectLst/>
              <a:uFillTx/>
              <a:latin typeface="Times New Roman"/>
            </a:endParaRPr>
          </a:p>
        </p:txBody>
      </p:sp>
      <p:grpSp>
        <p:nvGrpSpPr>
          <p:cNvPr id="23" name=""/>
          <p:cNvGrpSpPr/>
          <p:nvPr/>
        </p:nvGrpSpPr>
        <p:grpSpPr>
          <a:xfrm>
            <a:off x="2133720" y="472680"/>
            <a:ext cx="4878360" cy="3491280"/>
            <a:chOff x="2133720" y="472680"/>
            <a:chExt cx="4878360" cy="3491280"/>
          </a:xfrm>
        </p:grpSpPr>
        <p:sp>
          <p:nvSpPr>
            <p:cNvPr id="24" name=""/>
            <p:cNvSpPr/>
            <p:nvPr/>
          </p:nvSpPr>
          <p:spPr>
            <a:xfrm>
              <a:off x="2133720" y="1643040"/>
              <a:ext cx="1617480" cy="1440000"/>
            </a:xfrm>
            <a:custGeom>
              <a:avLst/>
              <a:gdLst/>
              <a:ahLst/>
              <a:rect l="l" t="t" r="r" b="b"/>
              <a:pathLst>
                <a:path w="1019" h="907">
                  <a:moveTo>
                    <a:pt x="0" y="566"/>
                  </a:moveTo>
                  <a:lnTo>
                    <a:pt x="0" y="906"/>
                  </a:lnTo>
                  <a:lnTo>
                    <a:pt x="1014" y="283"/>
                  </a:lnTo>
                  <a:lnTo>
                    <a:pt x="1018" y="307"/>
                  </a:lnTo>
                  <a:lnTo>
                    <a:pt x="869" y="0"/>
                  </a:lnTo>
                  <a:lnTo>
                    <a:pt x="0" y="566"/>
                  </a:lnTo>
                </a:path>
              </a:pathLst>
            </a:custGeom>
            <a:gradFill rotWithShape="0">
              <a:gsLst>
                <a:gs pos="0">
                  <a:srgbClr val="000000"/>
                </a:gs>
                <a:gs pos="100000">
                  <a:srgbClr val="00763b"/>
                </a:gs>
              </a:gsLst>
              <a:lin ang="10800000"/>
            </a:gradFill>
            <a:ln w="0">
              <a:noFill/>
            </a:ln>
          </p:spPr>
          <p:style>
            <a:lnRef idx="0"/>
            <a:fillRef idx="0"/>
            <a:effectRef idx="0"/>
            <a:fontRef idx="minor"/>
          </p:style>
          <p:txBody>
            <a:bodyPr lIns="90000" rIns="90000" tIns="46800" bIns="46800" anchor="t">
              <a:noAutofit/>
            </a:bodyPr>
            <a:p>
              <a:endParaRPr b="0" lang="en-US" sz="2400" strike="noStrike" u="none">
                <a:solidFill>
                  <a:srgbClr val="eaeaea"/>
                </a:solidFill>
                <a:effectLst/>
                <a:uFillTx/>
                <a:latin typeface="Times New Roman"/>
              </a:endParaRPr>
            </a:p>
          </p:txBody>
        </p:sp>
        <p:sp>
          <p:nvSpPr>
            <p:cNvPr id="25" name=""/>
            <p:cNvSpPr/>
            <p:nvPr/>
          </p:nvSpPr>
          <p:spPr>
            <a:xfrm>
              <a:off x="5394240" y="1643040"/>
              <a:ext cx="1617840" cy="1440000"/>
            </a:xfrm>
            <a:custGeom>
              <a:avLst/>
              <a:gdLst/>
              <a:ahLst/>
              <a:rect l="l" t="t" r="r" b="b"/>
              <a:pathLst>
                <a:path w="1019" h="907">
                  <a:moveTo>
                    <a:pt x="1018" y="566"/>
                  </a:moveTo>
                  <a:lnTo>
                    <a:pt x="1018" y="906"/>
                  </a:lnTo>
                  <a:lnTo>
                    <a:pt x="3" y="283"/>
                  </a:lnTo>
                  <a:lnTo>
                    <a:pt x="0" y="307"/>
                  </a:lnTo>
                  <a:lnTo>
                    <a:pt x="148" y="0"/>
                  </a:lnTo>
                  <a:lnTo>
                    <a:pt x="1018" y="566"/>
                  </a:lnTo>
                </a:path>
              </a:pathLst>
            </a:custGeom>
            <a:gradFill rotWithShape="0">
              <a:gsLst>
                <a:gs pos="0">
                  <a:srgbClr val="00763b"/>
                </a:gs>
                <a:gs pos="100000">
                  <a:srgbClr val="000000"/>
                </a:gs>
              </a:gsLst>
              <a:lin ang="10800000"/>
            </a:gradFill>
            <a:ln w="0">
              <a:noFill/>
            </a:ln>
          </p:spPr>
          <p:style>
            <a:lnRef idx="0"/>
            <a:fillRef idx="0"/>
            <a:effectRef idx="0"/>
            <a:fontRef idx="minor"/>
          </p:style>
          <p:txBody>
            <a:bodyPr lIns="90000" rIns="90000" tIns="46800" bIns="46800" anchor="t">
              <a:noAutofit/>
            </a:bodyPr>
            <a:p>
              <a:endParaRPr b="0" lang="en-US" sz="2400" strike="noStrike" u="none">
                <a:solidFill>
                  <a:srgbClr val="eaeaea"/>
                </a:solidFill>
                <a:effectLst/>
                <a:uFillTx/>
                <a:latin typeface="Times New Roman"/>
              </a:endParaRPr>
            </a:p>
          </p:txBody>
        </p:sp>
        <p:grpSp>
          <p:nvGrpSpPr>
            <p:cNvPr id="26" name=""/>
            <p:cNvGrpSpPr/>
            <p:nvPr/>
          </p:nvGrpSpPr>
          <p:grpSpPr>
            <a:xfrm>
              <a:off x="2494080" y="472680"/>
              <a:ext cx="4178160" cy="3491280"/>
              <a:chOff x="2494080" y="472680"/>
              <a:chExt cx="4178160" cy="3491280"/>
            </a:xfrm>
          </p:grpSpPr>
          <p:sp>
            <p:nvSpPr>
              <p:cNvPr id="27" name=""/>
              <p:cNvSpPr/>
              <p:nvPr/>
            </p:nvSpPr>
            <p:spPr>
              <a:xfrm flipH="1" rot="10800000">
                <a:off x="2494080" y="472680"/>
                <a:ext cx="4176720" cy="3489480"/>
              </a:xfrm>
              <a:prstGeom prst="triangle">
                <a:avLst>
                  <a:gd name="adj" fmla="val 49995"/>
                </a:avLst>
              </a:prstGeom>
              <a:blipFill rotWithShape="0">
                <a:blip r:embed="rId2"/>
                <a:srcRect/>
                <a:tile tx="0" ty="0" sx="100000" sy="100000" algn="ctr"/>
              </a:blipFill>
              <a:ln cap="sq" w="12600">
                <a:solidFill>
                  <a:srgbClr val="006633"/>
                </a:solidFill>
                <a:miter/>
              </a:ln>
            </p:spPr>
            <p:style>
              <a:lnRef idx="0"/>
              <a:fillRef idx="0"/>
              <a:effectRef idx="0"/>
              <a:fontRef idx="minor"/>
            </p:style>
            <p:txBody>
              <a:bodyPr lIns="90000" rIns="90000" tIns="46800" bIns="46800" anchor="t">
                <a:noAutofit/>
              </a:bodyPr>
              <a:p>
                <a:endParaRPr b="0" lang="en-US" sz="2400" strike="noStrike" u="none">
                  <a:solidFill>
                    <a:srgbClr val="eaeaea"/>
                  </a:solidFill>
                  <a:effectLst/>
                  <a:uFillTx/>
                  <a:latin typeface="Times New Roman"/>
                </a:endParaRPr>
              </a:p>
            </p:txBody>
          </p:sp>
          <p:sp>
            <p:nvSpPr>
              <p:cNvPr id="28" name=""/>
              <p:cNvSpPr/>
              <p:nvPr/>
            </p:nvSpPr>
            <p:spPr>
              <a:xfrm>
                <a:off x="2494080" y="473040"/>
                <a:ext cx="2089080" cy="3490920"/>
              </a:xfrm>
              <a:custGeom>
                <a:avLst/>
                <a:gdLst/>
                <a:ahLst/>
                <a:rect l="l" t="t" r="r" b="b"/>
                <a:pathLst>
                  <a:path w="1316" h="2199">
                    <a:moveTo>
                      <a:pt x="1315" y="2198"/>
                    </a:moveTo>
                    <a:lnTo>
                      <a:pt x="1315" y="1815"/>
                    </a:lnTo>
                    <a:lnTo>
                      <a:pt x="409" y="214"/>
                    </a:lnTo>
                    <a:lnTo>
                      <a:pt x="0" y="0"/>
                    </a:lnTo>
                    <a:lnTo>
                      <a:pt x="1315" y="2198"/>
                    </a:lnTo>
                  </a:path>
                </a:pathLst>
              </a:custGeom>
              <a:solidFill>
                <a:srgbClr val="002010">
                  <a:alpha val="50000"/>
                </a:srgbClr>
              </a:solidFill>
              <a:ln cap="sq" w="12600">
                <a:solidFill>
                  <a:srgbClr val="006633"/>
                </a:solidFill>
                <a:round/>
              </a:ln>
            </p:spPr>
            <p:style>
              <a:lnRef idx="0"/>
              <a:fillRef idx="0"/>
              <a:effectRef idx="0"/>
              <a:fontRef idx="minor"/>
            </p:style>
            <p:txBody>
              <a:bodyPr lIns="90000" rIns="90000" tIns="46800" bIns="46800" anchor="t">
                <a:noAutofit/>
              </a:bodyPr>
              <a:p>
                <a:endParaRPr b="0" lang="en-US" sz="2400" strike="noStrike" u="none">
                  <a:solidFill>
                    <a:srgbClr val="eaeaea"/>
                  </a:solidFill>
                  <a:effectLst/>
                  <a:uFillTx/>
                  <a:latin typeface="Times New Roman"/>
                </a:endParaRPr>
              </a:p>
            </p:txBody>
          </p:sp>
          <p:sp>
            <p:nvSpPr>
              <p:cNvPr id="29" name=""/>
              <p:cNvSpPr/>
              <p:nvPr/>
            </p:nvSpPr>
            <p:spPr>
              <a:xfrm>
                <a:off x="2494080" y="473040"/>
                <a:ext cx="4178160" cy="344520"/>
              </a:xfrm>
              <a:custGeom>
                <a:avLst/>
                <a:gdLst/>
                <a:ahLst/>
                <a:rect l="l" t="t" r="r" b="b"/>
                <a:pathLst>
                  <a:path w="2632" h="217">
                    <a:moveTo>
                      <a:pt x="0" y="0"/>
                    </a:moveTo>
                    <a:lnTo>
                      <a:pt x="409" y="216"/>
                    </a:lnTo>
                    <a:lnTo>
                      <a:pt x="2279" y="216"/>
                    </a:lnTo>
                    <a:lnTo>
                      <a:pt x="2631" y="0"/>
                    </a:lnTo>
                    <a:lnTo>
                      <a:pt x="0" y="0"/>
                    </a:lnTo>
                  </a:path>
                </a:pathLst>
              </a:custGeom>
              <a:solidFill>
                <a:srgbClr val="71bb96">
                  <a:alpha val="50000"/>
                </a:srgbClr>
              </a:solidFill>
              <a:ln cap="sq" w="12600">
                <a:solidFill>
                  <a:srgbClr val="006633"/>
                </a:solidFill>
                <a:round/>
              </a:ln>
            </p:spPr>
            <p:style>
              <a:lnRef idx="0"/>
              <a:fillRef idx="0"/>
              <a:effectRef idx="0"/>
              <a:fontRef idx="minor"/>
            </p:style>
            <p:txBody>
              <a:bodyPr lIns="90000" rIns="90000" tIns="46800" bIns="46800" anchor="t">
                <a:noAutofit/>
              </a:bodyPr>
              <a:p>
                <a:endParaRPr b="0" lang="en-US" sz="2400" strike="noStrike" u="none">
                  <a:solidFill>
                    <a:srgbClr val="eaeaea"/>
                  </a:solidFill>
                  <a:effectLst/>
                  <a:uFillTx/>
                  <a:latin typeface="Times New Roman"/>
                </a:endParaRPr>
              </a:p>
            </p:txBody>
          </p:sp>
          <p:sp>
            <p:nvSpPr>
              <p:cNvPr id="30" name=""/>
              <p:cNvSpPr/>
              <p:nvPr/>
            </p:nvSpPr>
            <p:spPr>
              <a:xfrm>
                <a:off x="4581360" y="473040"/>
                <a:ext cx="2090880" cy="3490920"/>
              </a:xfrm>
              <a:custGeom>
                <a:avLst/>
                <a:gdLst/>
                <a:ahLst/>
                <a:rect l="l" t="t" r="r" b="b"/>
                <a:pathLst>
                  <a:path w="1317" h="2199">
                    <a:moveTo>
                      <a:pt x="0" y="2198"/>
                    </a:moveTo>
                    <a:lnTo>
                      <a:pt x="0" y="1815"/>
                    </a:lnTo>
                    <a:lnTo>
                      <a:pt x="906" y="214"/>
                    </a:lnTo>
                    <a:lnTo>
                      <a:pt x="1316" y="0"/>
                    </a:lnTo>
                    <a:lnTo>
                      <a:pt x="0" y="2198"/>
                    </a:lnTo>
                  </a:path>
                </a:pathLst>
              </a:custGeom>
              <a:solidFill>
                <a:srgbClr val="006633">
                  <a:alpha val="50000"/>
                </a:srgbClr>
              </a:solidFill>
              <a:ln cap="sq" w="12600">
                <a:solidFill>
                  <a:srgbClr val="006633"/>
                </a:solidFill>
                <a:round/>
              </a:ln>
            </p:spPr>
            <p:style>
              <a:lnRef idx="0"/>
              <a:fillRef idx="0"/>
              <a:effectRef idx="0"/>
              <a:fontRef idx="minor"/>
            </p:style>
            <p:txBody>
              <a:bodyPr lIns="90000" rIns="90000" tIns="46800" bIns="46800" anchor="t">
                <a:noAutofit/>
              </a:bodyPr>
              <a:p>
                <a:endParaRPr b="0" lang="en-US" sz="2400" strike="noStrike" u="none">
                  <a:solidFill>
                    <a:srgbClr val="eaeaea"/>
                  </a:solidFill>
                  <a:effectLst/>
                  <a:uFillTx/>
                  <a:latin typeface="Times New Roman"/>
                </a:endParaRPr>
              </a:p>
            </p:txBody>
          </p:sp>
        </p:grpSp>
        <p:sp>
          <p:nvSpPr>
            <p:cNvPr id="31" name=""/>
            <p:cNvSpPr/>
            <p:nvPr/>
          </p:nvSpPr>
          <p:spPr>
            <a:xfrm>
              <a:off x="2133720" y="2589120"/>
              <a:ext cx="4871880" cy="492120"/>
            </a:xfrm>
            <a:prstGeom prst="rect">
              <a:avLst/>
            </a:prstGeom>
            <a:gradFill rotWithShape="0">
              <a:gsLst>
                <a:gs pos="0">
                  <a:srgbClr val="000000"/>
                </a:gs>
                <a:gs pos="50000">
                  <a:srgbClr val="71bb96"/>
                </a:gs>
                <a:gs pos="100000">
                  <a:srgbClr val="000000"/>
                </a:gs>
              </a:gsLst>
              <a:lin ang="10800000"/>
            </a:gradFill>
            <a:ln w="0">
              <a:noFill/>
            </a:ln>
          </p:spPr>
          <p:style>
            <a:lnRef idx="0"/>
            <a:fillRef idx="0"/>
            <a:effectRef idx="0"/>
            <a:fontRef idx="minor"/>
          </p:style>
          <p:txBody>
            <a:bodyPr lIns="90000" rIns="90000" tIns="46800" bIns="46800" anchor="t">
              <a:noAutofit/>
            </a:bodyPr>
            <a:p>
              <a:endParaRPr b="0" lang="en-US" sz="2400" strike="noStrike" u="none">
                <a:solidFill>
                  <a:srgbClr val="eaeaea"/>
                </a:solidFill>
                <a:effectLst/>
                <a:uFillTx/>
                <a:latin typeface="Times New Roman"/>
              </a:endParaRPr>
            </a:p>
          </p:txBody>
        </p:sp>
      </p:grpSp>
      <p:sp>
        <p:nvSpPr>
          <p:cNvPr id="32" name="PlaceHolder 1"/>
          <p:cNvSpPr>
            <a:spLocks noGrp="1"/>
          </p:cNvSpPr>
          <p:nvPr>
            <p:ph type="title"/>
          </p:nvPr>
        </p:nvSpPr>
        <p:spPr>
          <a:xfrm>
            <a:off x="685800" y="3885840"/>
            <a:ext cx="7772400" cy="1143000"/>
          </a:xfrm>
          <a:prstGeom prst="rect">
            <a:avLst/>
          </a:prstGeom>
          <a:noFill/>
          <a:ln w="0">
            <a:noFill/>
          </a:ln>
        </p:spPr>
        <p:txBody>
          <a:bodyPr lIns="92160" rIns="92160" tIns="46080" bIns="460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ffffcc"/>
                </a:solidFill>
                <a:effectLst/>
                <a:uFillTx/>
                <a:latin typeface="Times New Roman"/>
              </a:rPr>
              <a:t>Click to edit the title text format</a:t>
            </a:r>
            <a:endParaRPr b="0" lang="en-US" sz="4400" strike="noStrike" u="none">
              <a:solidFill>
                <a:srgbClr val="ffffcc"/>
              </a:solidFill>
              <a:effectLst/>
              <a:uFillTx/>
              <a:latin typeface="Times New Roman"/>
            </a:endParaRPr>
          </a:p>
        </p:txBody>
      </p:sp>
      <p:sp>
        <p:nvSpPr>
          <p:cNvPr id="33" name="PlaceHolder 2"/>
          <p:cNvSpPr>
            <a:spLocks noGrp="1"/>
          </p:cNvSpPr>
          <p:nvPr>
            <p:ph type="dt" idx="7"/>
          </p:nvPr>
        </p:nvSpPr>
        <p:spPr>
          <a:xfrm>
            <a:off x="685800" y="0"/>
            <a:ext cx="1905120" cy="457200"/>
          </a:xfrm>
          <a:prstGeom prst="rect">
            <a:avLst/>
          </a:prstGeom>
          <a:noFill/>
          <a:ln w="0">
            <a:noFill/>
          </a:ln>
        </p:spPr>
        <p:txBody>
          <a:bodyPr lIns="92160" rIns="92160" tIns="46080" bIns="46080" anchor="ctr">
            <a:noAutofit/>
          </a:bodyPr>
          <a:lstStyle>
            <a:lvl1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eaeaea"/>
                </a:solidFill>
                <a:effectLst/>
                <a:uFillTx/>
                <a:latin typeface="Times New Roman"/>
              </a:defRPr>
            </a:lvl1pPr>
          </a:lstStyle>
          <a:p>
            <a: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eaeaea"/>
                </a:solidFill>
                <a:effectLst/>
                <a:uFillTx/>
                <a:latin typeface="Times New Roman"/>
              </a:rPr>
              <a:t>&lt;date/time&gt;</a:t>
            </a:r>
            <a:endParaRPr b="0" lang="en-US" sz="1400" strike="noStrike" u="none">
              <a:solidFill>
                <a:srgbClr val="ffffff"/>
              </a:solidFill>
              <a:effectLst/>
              <a:uFillTx/>
              <a:latin typeface="Times New Roman"/>
            </a:endParaRPr>
          </a:p>
        </p:txBody>
      </p:sp>
      <p:sp>
        <p:nvSpPr>
          <p:cNvPr id="34" name="PlaceHolder 3"/>
          <p:cNvSpPr>
            <a:spLocks noGrp="1"/>
          </p:cNvSpPr>
          <p:nvPr>
            <p:ph type="ftr" idx="8"/>
          </p:nvPr>
        </p:nvSpPr>
        <p:spPr>
          <a:xfrm>
            <a:off x="3124080" y="0"/>
            <a:ext cx="2895840" cy="457200"/>
          </a:xfrm>
          <a:prstGeom prst="rect">
            <a:avLst/>
          </a:prstGeom>
          <a:noFill/>
          <a:ln w="0">
            <a:noFill/>
          </a:ln>
        </p:spPr>
        <p:txBody>
          <a:bodyPr lIns="92160" rIns="92160" tIns="46080" bIns="46080" anchor="ctr">
            <a:noAutofit/>
          </a:bodyPr>
          <a:lstStyle>
            <a:lvl1pPr marL="216000"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eaeaea"/>
                </a:solidFill>
                <a:effectLst/>
                <a:uFillTx/>
                <a:latin typeface="Times New Roman"/>
              </a:defRPr>
            </a:lvl1pPr>
          </a:lstStyle>
          <a:p>
            <a:pPr marL="216000"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eaeaea"/>
                </a:solidFill>
                <a:effectLst/>
                <a:uFillTx/>
                <a:latin typeface="Times New Roman"/>
              </a:rPr>
              <a:t>&lt;footer&gt;</a:t>
            </a:r>
            <a:endParaRPr b="0" lang="en-US" sz="1400" strike="noStrike" u="none">
              <a:solidFill>
                <a:srgbClr val="ffffff"/>
              </a:solidFill>
              <a:effectLst/>
              <a:uFillTx/>
              <a:latin typeface="Times New Roman"/>
            </a:endParaRPr>
          </a:p>
        </p:txBody>
      </p:sp>
      <p:sp>
        <p:nvSpPr>
          <p:cNvPr id="35" name="PlaceHolder 4"/>
          <p:cNvSpPr>
            <a:spLocks noGrp="1"/>
          </p:cNvSpPr>
          <p:nvPr>
            <p:ph type="sldNum" idx="9"/>
          </p:nvPr>
        </p:nvSpPr>
        <p:spPr>
          <a:xfrm>
            <a:off x="6553080" y="0"/>
            <a:ext cx="1905120" cy="457200"/>
          </a:xfrm>
          <a:prstGeom prst="rect">
            <a:avLst/>
          </a:prstGeom>
          <a:noFill/>
          <a:ln w="0">
            <a:noFill/>
          </a:ln>
        </p:spPr>
        <p:txBody>
          <a:bodyPr lIns="92160" rIns="92160" tIns="46080" bIns="46080" anchor="ctr">
            <a:noAutofit/>
          </a:bodyPr>
          <a:lstStyle>
            <a:lvl1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eaeaea"/>
                </a:solidFill>
                <a:effectLst/>
                <a:uFillTx/>
                <a:latin typeface="Times New Roman"/>
              </a:defRPr>
            </a:lvl1pPr>
          </a:lstStyle>
          <a:p>
            <a: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2E76794-F418-4CE6-97A6-6A2A6959472A}" type="slidenum">
              <a:rPr b="0" lang="en-US" sz="1400" strike="noStrike" u="none">
                <a:solidFill>
                  <a:srgbClr val="eaeaea"/>
                </a:solidFill>
                <a:effectLst/>
                <a:uFillTx/>
                <a:latin typeface="Times New Roman"/>
              </a:rPr>
              <a:t>&lt;number&gt;</a:t>
            </a:fld>
            <a:endParaRPr b="0" lang="en-US" sz="1400" strike="noStrike" u="none">
              <a:solidFill>
                <a:srgbClr val="ffffff"/>
              </a:solidFill>
              <a:effectLst/>
              <a:uFillTx/>
              <a:latin typeface="Times New Roman"/>
            </a:endParaRPr>
          </a:p>
        </p:txBody>
      </p:sp>
      <p:sp>
        <p:nvSpPr>
          <p:cNvPr id="36"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indent="0" algn="ctr">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eaeaea"/>
                </a:solidFill>
                <a:effectLst/>
                <a:uFillTx/>
                <a:latin typeface="Times New Roman"/>
              </a:rPr>
              <a:t>Click to edit the outline text format</a:t>
            </a:r>
            <a:endParaRPr b="0" lang="en-US" sz="3200" strike="noStrike" u="none">
              <a:solidFill>
                <a:srgbClr val="eaeaea"/>
              </a:solidFill>
              <a:effectLst/>
              <a:uFillTx/>
              <a:latin typeface="Times New Roman"/>
            </a:endParaRPr>
          </a:p>
          <a:p>
            <a:pPr lvl="1" marL="457200" indent="0" algn="ctr">
              <a:spcBef>
                <a:spcPts val="7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eaeaea"/>
                </a:solidFill>
                <a:effectLst/>
                <a:uFillTx/>
                <a:latin typeface="Times New Roman"/>
              </a:rPr>
              <a:t>Second Outline Level</a:t>
            </a:r>
            <a:endParaRPr b="0" lang="en-US" sz="2800" strike="noStrike" u="none">
              <a:solidFill>
                <a:srgbClr val="eaeaea"/>
              </a:solidFill>
              <a:effectLst/>
              <a:uFillTx/>
              <a:latin typeface="Times New Roman"/>
            </a:endParaRPr>
          </a:p>
          <a:p>
            <a:pPr lvl="2" marL="914400" algn="ctr">
              <a:spcBef>
                <a:spcPts val="601"/>
              </a:spcBef>
              <a:buClr>
                <a:srgbClr val="eaeaea"/>
              </a:buClr>
              <a:buFont typeface="Times New Roman"/>
              <a:buChar char="•"/>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eaeaea"/>
                </a:solidFill>
                <a:effectLst/>
                <a:uFillTx/>
                <a:latin typeface="Times New Roman"/>
              </a:rPr>
              <a:t>Third Outline Level</a:t>
            </a:r>
            <a:endParaRPr b="0" lang="en-US" sz="2400" strike="noStrike" u="none">
              <a:solidFill>
                <a:srgbClr val="eaeaea"/>
              </a:solidFill>
              <a:effectLst/>
              <a:uFillTx/>
              <a:latin typeface="Times New Roman"/>
            </a:endParaRPr>
          </a:p>
          <a:p>
            <a:pPr lvl="3" marL="1371600" algn="ctr">
              <a:spcBef>
                <a:spcPts val="499"/>
              </a:spcBef>
              <a:buClr>
                <a:srgbClr val="eaeaea"/>
              </a:buClr>
              <a:buFont typeface="Times New Roman"/>
              <a:buChar char="–"/>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eaeaea"/>
                </a:solidFill>
                <a:effectLst/>
                <a:uFillTx/>
                <a:latin typeface="Times New Roman"/>
              </a:rPr>
              <a:t>Fourth Outline Level</a:t>
            </a:r>
            <a:endParaRPr b="0" lang="en-US" sz="2000" strike="noStrike" u="none">
              <a:solidFill>
                <a:srgbClr val="eaeaea"/>
              </a:solidFill>
              <a:effectLst/>
              <a:uFillTx/>
              <a:latin typeface="Times New Roman"/>
            </a:endParaRPr>
          </a:p>
          <a:p>
            <a:pPr lvl="4" marL="1828800" algn="ctr">
              <a:spcBef>
                <a:spcPts val="499"/>
              </a:spcBef>
              <a:buClr>
                <a:srgbClr val="eaeaea"/>
              </a:buClr>
              <a:buFont typeface="Times New Roman"/>
              <a:buChar char="•"/>
              <a:tabLst>
                <a:tab algn="l" pos="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eaeaea"/>
                </a:solidFill>
                <a:effectLst/>
                <a:uFillTx/>
                <a:latin typeface="Times New Roman"/>
              </a:rPr>
              <a:t>Fifth Outline Level</a:t>
            </a:r>
            <a:endParaRPr b="0" lang="en-US" sz="2000" strike="noStrike" u="none">
              <a:solidFill>
                <a:srgbClr val="eaeaea"/>
              </a:solidFill>
              <a:effectLst/>
              <a:uFillTx/>
              <a:latin typeface="Times New Roman"/>
            </a:endParaRPr>
          </a:p>
          <a:p>
            <a:pPr lvl="5" marL="1828800">
              <a:spcBef>
                <a:spcPts val="499"/>
              </a:spcBef>
              <a:buClr>
                <a:srgbClr val="eaeaea"/>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eaeaea"/>
                </a:solidFill>
                <a:effectLst/>
                <a:uFillTx/>
                <a:latin typeface="Times New Roman"/>
              </a:rPr>
              <a:t>Sixth Outline Level</a:t>
            </a:r>
            <a:endParaRPr b="0" lang="en-US" sz="2000" strike="noStrike" u="none">
              <a:solidFill>
                <a:srgbClr val="eaeaea"/>
              </a:solidFill>
              <a:effectLst/>
              <a:uFillTx/>
              <a:latin typeface="Times New Roman"/>
            </a:endParaRPr>
          </a:p>
          <a:p>
            <a:pPr lvl="6" marL="1828800">
              <a:spcBef>
                <a:spcPts val="499"/>
              </a:spcBef>
              <a:buClr>
                <a:srgbClr val="eaeaea"/>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eaeaea"/>
                </a:solidFill>
                <a:effectLst/>
                <a:uFillTx/>
                <a:latin typeface="Times New Roman"/>
              </a:rPr>
              <a:t>Seventh Outline Level</a:t>
            </a:r>
            <a:endParaRPr b="0" lang="en-US" sz="2000" strike="noStrike" u="none">
              <a:solidFill>
                <a:srgbClr val="eaeaea"/>
              </a:solidFill>
              <a:effectLst/>
              <a:uFillTx/>
              <a:latin typeface="Times New Roman"/>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3.wmf"/><Relationship Id="rId3"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4.wmf"/><Relationship Id="rId3"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000000"/>
            </a:gs>
            <a:gs pos="50000">
              <a:srgbClr val="00763b"/>
            </a:gs>
            <a:gs pos="100000">
              <a:srgbClr val="000000"/>
            </a:gs>
          </a:gsLst>
          <a:lin ang="10800000"/>
        </a:gradFill>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685800" y="3885840"/>
            <a:ext cx="7772400" cy="1143000"/>
          </a:xfrm>
          <a:prstGeom prst="rect">
            <a:avLst/>
          </a:prstGeom>
          <a:noFill/>
          <a:ln w="0">
            <a:noFill/>
          </a:ln>
        </p:spPr>
        <p:txBody>
          <a:bodyPr lIns="92160" rIns="92160" tIns="46080" bIns="460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ffffcc"/>
                </a:solidFill>
                <a:effectLst/>
                <a:uFillTx/>
                <a:latin typeface="Times New Roman"/>
              </a:rPr>
              <a:t>Eservices</a:t>
            </a:r>
            <a:endParaRPr b="0" lang="en-US" sz="4400" strike="noStrike" u="none">
              <a:solidFill>
                <a:srgbClr val="ffffcc"/>
              </a:solidFill>
              <a:effectLst/>
              <a:uFillTx/>
              <a:latin typeface="Times New Roman"/>
            </a:endParaRPr>
          </a:p>
        </p:txBody>
      </p:sp>
      <p:sp>
        <p:nvSpPr>
          <p:cNvPr id="38" name="PlaceHolder 2"/>
          <p:cNvSpPr>
            <a:spLocks noGrp="1"/>
          </p:cNvSpPr>
          <p:nvPr>
            <p:ph type="subTitle"/>
          </p:nvPr>
        </p:nvSpPr>
        <p:spPr>
          <a:xfrm>
            <a:off x="1371600" y="5409720"/>
            <a:ext cx="6400800" cy="1295640"/>
          </a:xfrm>
          <a:prstGeom prst="rect">
            <a:avLst/>
          </a:prstGeom>
          <a:noFill/>
          <a:ln w="0">
            <a:noFill/>
          </a:ln>
        </p:spPr>
        <p:txBody>
          <a:bodyPr lIns="92160" rIns="92160" tIns="46080" bIns="46080" anchor="t">
            <a:noAutofit/>
          </a:bodyPr>
          <a:p>
            <a:pPr indent="0" algn="ctr">
              <a:spcBef>
                <a:spcPts val="7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eaeaea"/>
                </a:solidFill>
                <a:effectLst/>
                <a:uFillTx/>
                <a:latin typeface="Times New Roman"/>
              </a:rPr>
              <a:t>Business Plan</a:t>
            </a:r>
            <a:endParaRPr b="0" lang="en-US" sz="3200" strike="noStrike" u="none">
              <a:solidFill>
                <a:srgbClr val="eaeaea"/>
              </a:solidFill>
              <a:effectLst/>
              <a:uFillTx/>
              <a:latin typeface="Times New Roman"/>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58" name="PlaceHolder 1"/>
          <p:cNvSpPr>
            <a:spLocks noGrp="1"/>
          </p:cNvSpPr>
          <p:nvPr>
            <p:ph type="title"/>
          </p:nvPr>
        </p:nvSpPr>
        <p:spPr>
          <a:xfrm>
            <a:off x="1904760" y="228600"/>
            <a:ext cx="7086600" cy="1447920"/>
          </a:xfrm>
          <a:prstGeom prst="rect">
            <a:avLst/>
          </a:prstGeom>
          <a:noFill/>
          <a:ln w="0">
            <a:noFill/>
          </a:ln>
        </p:spPr>
        <p:txBody>
          <a:bodyPr lIns="92160" rIns="92160" tIns="46080" bIns="460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ffffcc"/>
                </a:solidFill>
                <a:effectLst/>
                <a:uFillTx/>
                <a:latin typeface="Times New Roman"/>
              </a:rPr>
              <a:t>Goals &amp; Objectives</a:t>
            </a:r>
            <a:endParaRPr b="0" lang="en-US" sz="4400" strike="noStrike" u="none">
              <a:solidFill>
                <a:srgbClr val="ffffcc"/>
              </a:solidFill>
              <a:effectLst/>
              <a:uFillTx/>
              <a:latin typeface="Times New Roman"/>
            </a:endParaRPr>
          </a:p>
        </p:txBody>
      </p:sp>
      <p:sp>
        <p:nvSpPr>
          <p:cNvPr id="59" name="PlaceHolder 2"/>
          <p:cNvSpPr>
            <a:spLocks noGrp="1"/>
          </p:cNvSpPr>
          <p:nvPr>
            <p:ph/>
          </p:nvPr>
        </p:nvSpPr>
        <p:spPr>
          <a:xfrm>
            <a:off x="662040" y="1905120"/>
            <a:ext cx="7772400" cy="4114800"/>
          </a:xfrm>
          <a:prstGeom prst="rect">
            <a:avLst/>
          </a:prstGeom>
          <a:noFill/>
          <a:ln w="0">
            <a:noFill/>
          </a:ln>
        </p:spPr>
        <p:txBody>
          <a:bodyPr lIns="92160" rIns="92160" tIns="46080" bIns="46080" anchor="t">
            <a:normAutofit/>
          </a:bodyPr>
          <a:p>
            <a:pPr marL="343080" indent="-343080">
              <a:spcBef>
                <a:spcPts val="799"/>
              </a:spcBef>
              <a:buClr>
                <a:srgbClr val="ffffcc"/>
              </a:buClr>
              <a:buSzPct val="9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eaeaea"/>
                </a:solidFill>
                <a:effectLst/>
                <a:uFillTx/>
                <a:latin typeface="Times New Roman"/>
              </a:rPr>
              <a:t>Initial goals</a:t>
            </a:r>
            <a:endParaRPr b="0" lang="en-US" sz="3200" strike="noStrike" u="none">
              <a:solidFill>
                <a:srgbClr val="eaeaea"/>
              </a:solidFill>
              <a:effectLst/>
              <a:uFillTx/>
              <a:latin typeface="Times New Roman"/>
            </a:endParaRPr>
          </a:p>
          <a:p>
            <a:pPr lvl="1" marL="743040" indent="-285840">
              <a:spcBef>
                <a:spcPts val="700"/>
              </a:spcBef>
              <a:buClr>
                <a:srgbClr val="eaeaea"/>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eaeaea"/>
                </a:solidFill>
                <a:effectLst/>
                <a:uFillTx/>
                <a:latin typeface="Times New Roman"/>
              </a:rPr>
              <a:t>Our market share will initially be small but should grow as we build up products and recognition.</a:t>
            </a:r>
            <a:endParaRPr b="0" lang="en-US" sz="2800" strike="noStrike" u="none">
              <a:solidFill>
                <a:srgbClr val="eaeaea"/>
              </a:solidFill>
              <a:effectLst/>
              <a:uFillTx/>
              <a:latin typeface="Times New Roman"/>
            </a:endParaRPr>
          </a:p>
          <a:p>
            <a:pPr lvl="1" marL="743040" indent="-285840">
              <a:spcBef>
                <a:spcPts val="700"/>
              </a:spcBef>
              <a:buClr>
                <a:srgbClr val="eaeaea"/>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eaeaea"/>
                </a:solidFill>
                <a:effectLst/>
                <a:uFillTx/>
                <a:latin typeface="Times New Roman"/>
              </a:rPr>
              <a:t>Fee based business.</a:t>
            </a:r>
            <a:endParaRPr b="0" lang="en-US" sz="2800" strike="noStrike" u="none">
              <a:solidFill>
                <a:srgbClr val="eaeaea"/>
              </a:solidFill>
              <a:effectLst/>
              <a:uFillTx/>
              <a:latin typeface="Times New Roman"/>
            </a:endParaRPr>
          </a:p>
          <a:p>
            <a:pPr lvl="1" marL="743040" indent="-285840">
              <a:spcBef>
                <a:spcPts val="700"/>
              </a:spcBef>
              <a:buClr>
                <a:srgbClr val="eaeaea"/>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eaeaea"/>
                </a:solidFill>
                <a:effectLst/>
                <a:uFillTx/>
                <a:latin typeface="Times New Roman"/>
              </a:rPr>
              <a:t>Information &amp; transaction flow strengthens commodity trading business.</a:t>
            </a:r>
            <a:endParaRPr b="0" lang="en-US" sz="2800" strike="noStrike" u="none">
              <a:solidFill>
                <a:srgbClr val="eaeaea"/>
              </a:solidFill>
              <a:effectLst/>
              <a:uFillTx/>
              <a:latin typeface="Times New Roman"/>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60" name="PlaceHolder 1"/>
          <p:cNvSpPr>
            <a:spLocks noGrp="1"/>
          </p:cNvSpPr>
          <p:nvPr>
            <p:ph type="title"/>
          </p:nvPr>
        </p:nvSpPr>
        <p:spPr>
          <a:xfrm>
            <a:off x="1904760" y="228600"/>
            <a:ext cx="7086600" cy="1447920"/>
          </a:xfrm>
          <a:prstGeom prst="rect">
            <a:avLst/>
          </a:prstGeom>
          <a:noFill/>
          <a:ln w="0">
            <a:noFill/>
          </a:ln>
        </p:spPr>
        <p:txBody>
          <a:bodyPr lIns="92160" rIns="92160" tIns="46080" bIns="460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ffffcc"/>
                </a:solidFill>
                <a:effectLst/>
                <a:uFillTx/>
                <a:latin typeface="Times New Roman"/>
              </a:rPr>
              <a:t>Financial Plan</a:t>
            </a:r>
            <a:endParaRPr b="0" lang="en-US" sz="4400" strike="noStrike" u="none">
              <a:solidFill>
                <a:srgbClr val="ffffcc"/>
              </a:solidFill>
              <a:effectLst/>
              <a:uFillTx/>
              <a:latin typeface="Times New Roman"/>
            </a:endParaRPr>
          </a:p>
        </p:txBody>
      </p:sp>
      <p:sp>
        <p:nvSpPr>
          <p:cNvPr id="61" name="PlaceHolder 2"/>
          <p:cNvSpPr>
            <a:spLocks noGrp="1"/>
          </p:cNvSpPr>
          <p:nvPr>
            <p:ph/>
          </p:nvPr>
        </p:nvSpPr>
        <p:spPr>
          <a:xfrm>
            <a:off x="662040" y="1905120"/>
            <a:ext cx="7772400" cy="4114800"/>
          </a:xfrm>
          <a:prstGeom prst="rect">
            <a:avLst/>
          </a:prstGeom>
          <a:noFill/>
          <a:ln w="0">
            <a:noFill/>
          </a:ln>
        </p:spPr>
        <p:txBody>
          <a:bodyPr lIns="92160" rIns="92160" tIns="46080" bIns="46080" anchor="t">
            <a:normAutofit/>
          </a:bodyPr>
          <a:p>
            <a:pPr marL="343080" indent="-343080">
              <a:spcBef>
                <a:spcPts val="799"/>
              </a:spcBef>
              <a:buClr>
                <a:srgbClr val="ffffcc"/>
              </a:buClr>
              <a:buSzPct val="9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eaeaea"/>
                </a:solidFill>
                <a:effectLst/>
                <a:uFillTx/>
                <a:latin typeface="Times New Roman"/>
              </a:rPr>
              <a:t>High-level financial plan that defines technology requirements, services provided, and pricing assumptions.</a:t>
            </a:r>
            <a:endParaRPr b="0" lang="en-US" sz="3200" strike="noStrike" u="none">
              <a:solidFill>
                <a:srgbClr val="eaeaea"/>
              </a:solidFill>
              <a:effectLst/>
              <a:uFillTx/>
              <a:latin typeface="Times New Roman"/>
            </a:endParaRPr>
          </a:p>
          <a:p>
            <a:pPr marL="343080" indent="-343080">
              <a:spcBef>
                <a:spcPts val="799"/>
              </a:spcBef>
              <a:buClr>
                <a:srgbClr val="ffffcc"/>
              </a:buClr>
              <a:buSzPct val="9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eaeaea"/>
                </a:solidFill>
                <a:effectLst/>
                <a:uFillTx/>
                <a:latin typeface="Times New Roman"/>
              </a:rPr>
              <a:t>Use several slides to cover this material appropriately when done.</a:t>
            </a:r>
            <a:endParaRPr b="0" lang="en-US" sz="3200" strike="noStrike" u="none">
              <a:solidFill>
                <a:srgbClr val="eaeaea"/>
              </a:solidFill>
              <a:effectLst/>
              <a:uFillTx/>
              <a:latin typeface="Times New Roman"/>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62" name="PlaceHolder 1"/>
          <p:cNvSpPr>
            <a:spLocks noGrp="1"/>
          </p:cNvSpPr>
          <p:nvPr>
            <p:ph type="title"/>
          </p:nvPr>
        </p:nvSpPr>
        <p:spPr>
          <a:xfrm>
            <a:off x="1904760" y="228600"/>
            <a:ext cx="7086600" cy="1447920"/>
          </a:xfrm>
          <a:prstGeom prst="rect">
            <a:avLst/>
          </a:prstGeom>
          <a:noFill/>
          <a:ln w="0">
            <a:noFill/>
          </a:ln>
        </p:spPr>
        <p:txBody>
          <a:bodyPr lIns="92160" rIns="92160" tIns="46080" bIns="460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ffffcc"/>
                </a:solidFill>
                <a:effectLst/>
                <a:uFillTx/>
                <a:latin typeface="Times New Roman"/>
              </a:rPr>
              <a:t>Resource Requirements</a:t>
            </a:r>
            <a:endParaRPr b="0" lang="en-US" sz="4400" strike="noStrike" u="none">
              <a:solidFill>
                <a:srgbClr val="ffffcc"/>
              </a:solidFill>
              <a:effectLst/>
              <a:uFillTx/>
              <a:latin typeface="Times New Roman"/>
            </a:endParaRPr>
          </a:p>
        </p:txBody>
      </p:sp>
      <p:sp>
        <p:nvSpPr>
          <p:cNvPr id="63" name="PlaceHolder 2"/>
          <p:cNvSpPr>
            <a:spLocks noGrp="1"/>
          </p:cNvSpPr>
          <p:nvPr>
            <p:ph/>
          </p:nvPr>
        </p:nvSpPr>
        <p:spPr>
          <a:xfrm>
            <a:off x="662040" y="1447920"/>
            <a:ext cx="7772400" cy="4572000"/>
          </a:xfrm>
          <a:prstGeom prst="rect">
            <a:avLst/>
          </a:prstGeom>
          <a:noFill/>
          <a:ln w="0">
            <a:noFill/>
          </a:ln>
        </p:spPr>
        <p:txBody>
          <a:bodyPr lIns="92160" rIns="92160" tIns="46080" bIns="46080" anchor="t">
            <a:normAutofit fontScale="92500" lnSpcReduction="9999"/>
          </a:bodyPr>
          <a:p>
            <a:pPr marL="343080" indent="-343080">
              <a:lnSpc>
                <a:spcPct val="90000"/>
              </a:lnSpc>
              <a:spcBef>
                <a:spcPts val="700"/>
              </a:spcBef>
              <a:buClr>
                <a:srgbClr val="ffffcc"/>
              </a:buClr>
              <a:buSzPct val="9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eaeaea"/>
                </a:solidFill>
                <a:effectLst/>
                <a:uFillTx/>
                <a:latin typeface="Times New Roman"/>
              </a:rPr>
              <a:t>Technology requirements</a:t>
            </a:r>
            <a:endParaRPr b="0" lang="en-US" sz="2800" strike="noStrike" u="none">
              <a:solidFill>
                <a:srgbClr val="eaeaea"/>
              </a:solidFill>
              <a:effectLst/>
              <a:uFillTx/>
              <a:latin typeface="Times New Roman"/>
            </a:endParaRPr>
          </a:p>
          <a:p>
            <a:pPr lvl="1" marL="743040" indent="-285840">
              <a:lnSpc>
                <a:spcPct val="90000"/>
              </a:lnSpc>
              <a:spcBef>
                <a:spcPts val="601"/>
              </a:spcBef>
              <a:buClr>
                <a:srgbClr val="eaeaea"/>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eaeaea"/>
                </a:solidFill>
                <a:effectLst/>
                <a:uFillTx/>
                <a:latin typeface="Times New Roman"/>
              </a:rPr>
              <a:t>Enhancement of the EMS is being performed as part of the Ercot project and will need some addition support staff.</a:t>
            </a:r>
            <a:endParaRPr b="0" lang="en-US" sz="2400" strike="noStrike" u="none">
              <a:solidFill>
                <a:srgbClr val="eaeaea"/>
              </a:solidFill>
              <a:effectLst/>
              <a:uFillTx/>
              <a:latin typeface="Times New Roman"/>
            </a:endParaRPr>
          </a:p>
          <a:p>
            <a:pPr marL="343080" indent="-343080">
              <a:lnSpc>
                <a:spcPct val="90000"/>
              </a:lnSpc>
              <a:spcBef>
                <a:spcPts val="700"/>
              </a:spcBef>
              <a:buClr>
                <a:srgbClr val="ffffcc"/>
              </a:buClr>
              <a:buSzPct val="9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eaeaea"/>
                </a:solidFill>
                <a:effectLst/>
                <a:uFillTx/>
                <a:latin typeface="Times New Roman"/>
              </a:rPr>
              <a:t>Personnel requirements</a:t>
            </a:r>
            <a:endParaRPr b="0" lang="en-US" sz="2800" strike="noStrike" u="none">
              <a:solidFill>
                <a:srgbClr val="eaeaea"/>
              </a:solidFill>
              <a:effectLst/>
              <a:uFillTx/>
              <a:latin typeface="Times New Roman"/>
            </a:endParaRPr>
          </a:p>
          <a:p>
            <a:pPr lvl="1" marL="743040" indent="-285840">
              <a:lnSpc>
                <a:spcPct val="90000"/>
              </a:lnSpc>
              <a:spcBef>
                <a:spcPts val="601"/>
              </a:spcBef>
              <a:buClr>
                <a:srgbClr val="eaeaea"/>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eaeaea"/>
                </a:solidFill>
                <a:effectLst/>
                <a:uFillTx/>
                <a:latin typeface="Times New Roman"/>
              </a:rPr>
              <a:t>Initially will require two EFT’s plus two analysts as well as some full time regulatory support.</a:t>
            </a:r>
            <a:endParaRPr b="0" lang="en-US" sz="2400" strike="noStrike" u="none">
              <a:solidFill>
                <a:srgbClr val="eaeaea"/>
              </a:solidFill>
              <a:effectLst/>
              <a:uFillTx/>
              <a:latin typeface="Times New Roman"/>
            </a:endParaRPr>
          </a:p>
          <a:p>
            <a:pPr marL="343080" indent="-343080">
              <a:lnSpc>
                <a:spcPct val="90000"/>
              </a:lnSpc>
              <a:spcBef>
                <a:spcPts val="700"/>
              </a:spcBef>
              <a:buClr>
                <a:srgbClr val="ffffcc"/>
              </a:buClr>
              <a:buSzPct val="9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eaeaea"/>
                </a:solidFill>
                <a:effectLst/>
                <a:uFillTx/>
                <a:latin typeface="Times New Roman"/>
              </a:rPr>
              <a:t>Resource requirements</a:t>
            </a:r>
            <a:endParaRPr b="0" lang="en-US" sz="2800" strike="noStrike" u="none">
              <a:solidFill>
                <a:srgbClr val="eaeaea"/>
              </a:solidFill>
              <a:effectLst/>
              <a:uFillTx/>
              <a:latin typeface="Times New Roman"/>
            </a:endParaRPr>
          </a:p>
          <a:p>
            <a:pPr lvl="1" marL="743040" indent="-285840">
              <a:lnSpc>
                <a:spcPct val="90000"/>
              </a:lnSpc>
              <a:spcBef>
                <a:spcPts val="601"/>
              </a:spcBef>
              <a:buClr>
                <a:srgbClr val="eaeaea"/>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eaeaea"/>
                </a:solidFill>
                <a:effectLst/>
                <a:uFillTx/>
                <a:latin typeface="Times New Roman"/>
              </a:rPr>
              <a:t>Will require authority to create our own physical book to manage our real time portfolio of load/gen using the real time and balance of month products.</a:t>
            </a:r>
            <a:endParaRPr b="0" lang="en-US" sz="2400" strike="noStrike" u="none">
              <a:solidFill>
                <a:srgbClr val="eaeaea"/>
              </a:solidFill>
              <a:effectLst/>
              <a:uFillTx/>
              <a:latin typeface="Times New Roman"/>
            </a:endParaRPr>
          </a:p>
          <a:p>
            <a:pPr marL="343080" indent="-343080">
              <a:lnSpc>
                <a:spcPct val="90000"/>
              </a:lnSpc>
              <a:spcBef>
                <a:spcPts val="700"/>
              </a:spcBef>
              <a:buClr>
                <a:srgbClr val="ffffcc"/>
              </a:buClr>
              <a:buSzPct val="9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eaeaea"/>
                </a:solidFill>
                <a:effectLst/>
                <a:uFillTx/>
                <a:latin typeface="Times New Roman"/>
              </a:rPr>
              <a:t>External requirements</a:t>
            </a:r>
            <a:endParaRPr b="0" lang="en-US" sz="2800" strike="noStrike" u="none">
              <a:solidFill>
                <a:srgbClr val="eaeaea"/>
              </a:solidFill>
              <a:effectLst/>
              <a:uFillTx/>
              <a:latin typeface="Times New Roman"/>
            </a:endParaRPr>
          </a:p>
          <a:p>
            <a:pPr lvl="1" marL="743040" indent="-285840">
              <a:lnSpc>
                <a:spcPct val="90000"/>
              </a:lnSpc>
              <a:spcBef>
                <a:spcPts val="601"/>
              </a:spcBef>
              <a:buClr>
                <a:srgbClr val="eaeaea"/>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eaeaea"/>
                </a:solidFill>
                <a:effectLst/>
                <a:uFillTx/>
                <a:latin typeface="Times New Roman"/>
              </a:rPr>
              <a:t>Looking into a ISP service to aggregate customer sites and metering data. </a:t>
            </a:r>
            <a:endParaRPr b="0" lang="en-US" sz="2400" strike="noStrike" u="none">
              <a:solidFill>
                <a:srgbClr val="eaeaea"/>
              </a:solidFill>
              <a:effectLst/>
              <a:uFillTx/>
              <a:latin typeface="Times New Roman"/>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64" name="PlaceHolder 1"/>
          <p:cNvSpPr>
            <a:spLocks noGrp="1"/>
          </p:cNvSpPr>
          <p:nvPr>
            <p:ph type="title"/>
          </p:nvPr>
        </p:nvSpPr>
        <p:spPr>
          <a:xfrm>
            <a:off x="1904760" y="228600"/>
            <a:ext cx="7086600" cy="1447920"/>
          </a:xfrm>
          <a:prstGeom prst="rect">
            <a:avLst/>
          </a:prstGeom>
          <a:noFill/>
          <a:ln w="0">
            <a:noFill/>
          </a:ln>
        </p:spPr>
        <p:txBody>
          <a:bodyPr lIns="92160" rIns="92160" tIns="46080" bIns="460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ffffcc"/>
                </a:solidFill>
                <a:effectLst/>
                <a:uFillTx/>
                <a:latin typeface="Times New Roman"/>
              </a:rPr>
              <a:t>Risks &amp; Rewards</a:t>
            </a:r>
            <a:endParaRPr b="0" lang="en-US" sz="4400" strike="noStrike" u="none">
              <a:solidFill>
                <a:srgbClr val="ffffcc"/>
              </a:solidFill>
              <a:effectLst/>
              <a:uFillTx/>
              <a:latin typeface="Times New Roman"/>
            </a:endParaRPr>
          </a:p>
        </p:txBody>
      </p:sp>
      <p:sp>
        <p:nvSpPr>
          <p:cNvPr id="65" name="PlaceHolder 2"/>
          <p:cNvSpPr>
            <a:spLocks noGrp="1"/>
          </p:cNvSpPr>
          <p:nvPr>
            <p:ph/>
          </p:nvPr>
        </p:nvSpPr>
        <p:spPr>
          <a:xfrm>
            <a:off x="662040" y="1905120"/>
            <a:ext cx="7772400" cy="4114800"/>
          </a:xfrm>
          <a:prstGeom prst="rect">
            <a:avLst/>
          </a:prstGeom>
          <a:noFill/>
          <a:ln w="0">
            <a:noFill/>
          </a:ln>
        </p:spPr>
        <p:txBody>
          <a:bodyPr lIns="92160" rIns="92160" tIns="46080" bIns="46080" anchor="t">
            <a:normAutofit/>
          </a:bodyPr>
          <a:p>
            <a:pPr marL="343080" indent="-343080">
              <a:lnSpc>
                <a:spcPct val="90000"/>
              </a:lnSpc>
              <a:spcBef>
                <a:spcPts val="700"/>
              </a:spcBef>
              <a:buClr>
                <a:srgbClr val="ffffcc"/>
              </a:buClr>
              <a:buSzPct val="9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eaeaea"/>
                </a:solidFill>
                <a:effectLst/>
                <a:uFillTx/>
                <a:latin typeface="Times New Roman"/>
              </a:rPr>
              <a:t>Risks</a:t>
            </a:r>
            <a:endParaRPr b="0" lang="en-US" sz="2800" strike="noStrike" u="none">
              <a:solidFill>
                <a:srgbClr val="eaeaea"/>
              </a:solidFill>
              <a:effectLst/>
              <a:uFillTx/>
              <a:latin typeface="Times New Roman"/>
            </a:endParaRPr>
          </a:p>
          <a:p>
            <a:pPr lvl="1" marL="743040" indent="-285840">
              <a:lnSpc>
                <a:spcPct val="90000"/>
              </a:lnSpc>
              <a:spcBef>
                <a:spcPts val="601"/>
              </a:spcBef>
              <a:buClr>
                <a:srgbClr val="eaeaea"/>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eaeaea"/>
                </a:solidFill>
                <a:effectLst/>
                <a:uFillTx/>
                <a:latin typeface="Times New Roman"/>
              </a:rPr>
              <a:t>Delivery of poor service</a:t>
            </a:r>
            <a:endParaRPr b="0" lang="en-US" sz="2400" strike="noStrike" u="none">
              <a:solidFill>
                <a:srgbClr val="eaeaea"/>
              </a:solidFill>
              <a:effectLst/>
              <a:uFillTx/>
              <a:latin typeface="Times New Roman"/>
            </a:endParaRPr>
          </a:p>
          <a:p>
            <a:pPr marL="343080" indent="-343080">
              <a:lnSpc>
                <a:spcPct val="90000"/>
              </a:lnSpc>
              <a:spcBef>
                <a:spcPts val="700"/>
              </a:spcBef>
              <a:buClr>
                <a:srgbClr val="ffffcc"/>
              </a:buClr>
              <a:buSzPct val="9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eaeaea"/>
                </a:solidFill>
                <a:effectLst/>
                <a:uFillTx/>
                <a:latin typeface="Times New Roman"/>
              </a:rPr>
              <a:t>Addressing risk</a:t>
            </a:r>
            <a:endParaRPr b="0" lang="en-US" sz="2800" strike="noStrike" u="none">
              <a:solidFill>
                <a:srgbClr val="eaeaea"/>
              </a:solidFill>
              <a:effectLst/>
              <a:uFillTx/>
              <a:latin typeface="Times New Roman"/>
            </a:endParaRPr>
          </a:p>
          <a:p>
            <a:pPr lvl="1" marL="743040" indent="-285840">
              <a:lnSpc>
                <a:spcPct val="90000"/>
              </a:lnSpc>
              <a:spcBef>
                <a:spcPts val="601"/>
              </a:spcBef>
              <a:buClr>
                <a:srgbClr val="eaeaea"/>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eaeaea"/>
                </a:solidFill>
                <a:effectLst/>
                <a:uFillTx/>
                <a:latin typeface="Times New Roman"/>
              </a:rPr>
              <a:t>Create a fair incentive system that is measurable that will attract and retain good staff over the long term.</a:t>
            </a:r>
            <a:endParaRPr b="0" lang="en-US" sz="2400" strike="noStrike" u="none">
              <a:solidFill>
                <a:srgbClr val="eaeaea"/>
              </a:solidFill>
              <a:effectLst/>
              <a:uFillTx/>
              <a:latin typeface="Times New Roman"/>
            </a:endParaRPr>
          </a:p>
          <a:p>
            <a:pPr marL="343080" indent="-343080">
              <a:lnSpc>
                <a:spcPct val="90000"/>
              </a:lnSpc>
              <a:spcBef>
                <a:spcPts val="700"/>
              </a:spcBef>
              <a:buClr>
                <a:srgbClr val="ffffcc"/>
              </a:buClr>
              <a:buSzPct val="9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eaeaea"/>
                </a:solidFill>
                <a:effectLst/>
                <a:uFillTx/>
                <a:latin typeface="Times New Roman"/>
              </a:rPr>
              <a:t>Rewards</a:t>
            </a:r>
            <a:endParaRPr b="0" lang="en-US" sz="2800" strike="noStrike" u="none">
              <a:solidFill>
                <a:srgbClr val="eaeaea"/>
              </a:solidFill>
              <a:effectLst/>
              <a:uFillTx/>
              <a:latin typeface="Times New Roman"/>
            </a:endParaRPr>
          </a:p>
          <a:p>
            <a:pPr lvl="1" marL="743040" indent="-285840">
              <a:lnSpc>
                <a:spcPct val="90000"/>
              </a:lnSpc>
              <a:spcBef>
                <a:spcPts val="601"/>
              </a:spcBef>
              <a:buClr>
                <a:srgbClr val="eaeaea"/>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eaeaea"/>
                </a:solidFill>
                <a:effectLst/>
                <a:uFillTx/>
                <a:latin typeface="Times New Roman"/>
              </a:rPr>
              <a:t>Additional profitability and improved market knowledge.</a:t>
            </a:r>
            <a:endParaRPr b="0" lang="en-US" sz="2400" strike="noStrike" u="none">
              <a:solidFill>
                <a:srgbClr val="eaeaea"/>
              </a:solidFill>
              <a:effectLst/>
              <a:uFillTx/>
              <a:latin typeface="Times New Roman"/>
            </a:endParaRPr>
          </a:p>
          <a:p>
            <a:pPr lvl="1" marL="743040" indent="-285840">
              <a:lnSpc>
                <a:spcPct val="90000"/>
              </a:lnSpc>
              <a:spcBef>
                <a:spcPts val="601"/>
              </a:spcBef>
              <a:buClr>
                <a:srgbClr val="eaeaea"/>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eaeaea"/>
                </a:solidFill>
                <a:effectLst/>
                <a:uFillTx/>
                <a:latin typeface="Times New Roman"/>
              </a:rPr>
              <a:t>Increased transaction flow</a:t>
            </a:r>
            <a:endParaRPr b="0" lang="en-US" sz="2400" strike="noStrike" u="none">
              <a:solidFill>
                <a:srgbClr val="eaeaea"/>
              </a:solidFill>
              <a:effectLst/>
              <a:uFillTx/>
              <a:latin typeface="Times New Roman"/>
            </a:endParaRPr>
          </a:p>
          <a:p>
            <a:pPr lvl="1" marL="743040" indent="-285840">
              <a:lnSpc>
                <a:spcPct val="90000"/>
              </a:lnSpc>
              <a:spcBef>
                <a:spcPts val="601"/>
              </a:spcBef>
              <a:buClr>
                <a:srgbClr val="eaeaea"/>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eaeaea"/>
                </a:solidFill>
                <a:effectLst/>
                <a:uFillTx/>
                <a:latin typeface="Times New Roman"/>
              </a:rPr>
              <a:t>High return on capital</a:t>
            </a:r>
            <a:endParaRPr b="0" lang="en-US" sz="2400" strike="noStrike" u="none">
              <a:solidFill>
                <a:srgbClr val="eaeaea"/>
              </a:solidFill>
              <a:effectLst/>
              <a:uFillTx/>
              <a:latin typeface="Times New Roman"/>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66" name="PlaceHolder 1"/>
          <p:cNvSpPr>
            <a:spLocks noGrp="1"/>
          </p:cNvSpPr>
          <p:nvPr>
            <p:ph type="title"/>
          </p:nvPr>
        </p:nvSpPr>
        <p:spPr>
          <a:xfrm>
            <a:off x="1904760" y="228600"/>
            <a:ext cx="7086600" cy="1447920"/>
          </a:xfrm>
          <a:prstGeom prst="rect">
            <a:avLst/>
          </a:prstGeom>
          <a:noFill/>
          <a:ln w="0">
            <a:noFill/>
          </a:ln>
        </p:spPr>
        <p:txBody>
          <a:bodyPr lIns="92160" rIns="92160" tIns="46080" bIns="460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ffffcc"/>
                </a:solidFill>
                <a:effectLst/>
                <a:uFillTx/>
                <a:latin typeface="Times New Roman"/>
              </a:rPr>
              <a:t>Key Issues</a:t>
            </a:r>
            <a:endParaRPr b="0" lang="en-US" sz="4400" strike="noStrike" u="none">
              <a:solidFill>
                <a:srgbClr val="ffffcc"/>
              </a:solidFill>
              <a:effectLst/>
              <a:uFillTx/>
              <a:latin typeface="Times New Roman"/>
            </a:endParaRPr>
          </a:p>
        </p:txBody>
      </p:sp>
      <p:sp>
        <p:nvSpPr>
          <p:cNvPr id="67" name="PlaceHolder 2"/>
          <p:cNvSpPr>
            <a:spLocks noGrp="1"/>
          </p:cNvSpPr>
          <p:nvPr>
            <p:ph/>
          </p:nvPr>
        </p:nvSpPr>
        <p:spPr>
          <a:xfrm>
            <a:off x="662040" y="1905120"/>
            <a:ext cx="7772400" cy="4114800"/>
          </a:xfrm>
          <a:prstGeom prst="rect">
            <a:avLst/>
          </a:prstGeom>
          <a:noFill/>
          <a:ln w="0">
            <a:noFill/>
          </a:ln>
        </p:spPr>
        <p:txBody>
          <a:bodyPr lIns="92160" rIns="92160" tIns="46080" bIns="46080" anchor="t">
            <a:normAutofit fontScale="92500" lnSpcReduction="9999"/>
          </a:bodyPr>
          <a:p>
            <a:pPr marL="343080" indent="-343080">
              <a:lnSpc>
                <a:spcPct val="90000"/>
              </a:lnSpc>
              <a:spcBef>
                <a:spcPts val="700"/>
              </a:spcBef>
              <a:buClr>
                <a:srgbClr val="ffffcc"/>
              </a:buClr>
              <a:buSzPct val="9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eaeaea"/>
                </a:solidFill>
                <a:effectLst/>
                <a:uFillTx/>
                <a:latin typeface="Times New Roman"/>
              </a:rPr>
              <a:t>Near term</a:t>
            </a:r>
            <a:endParaRPr b="0" lang="en-US" sz="2800" strike="noStrike" u="none">
              <a:solidFill>
                <a:srgbClr val="eaeaea"/>
              </a:solidFill>
              <a:effectLst/>
              <a:uFillTx/>
              <a:latin typeface="Times New Roman"/>
            </a:endParaRPr>
          </a:p>
          <a:p>
            <a:pPr lvl="1" marL="743040" indent="-285840">
              <a:lnSpc>
                <a:spcPct val="90000"/>
              </a:lnSpc>
              <a:spcBef>
                <a:spcPts val="601"/>
              </a:spcBef>
              <a:buClr>
                <a:srgbClr val="eaeaea"/>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eaeaea"/>
                </a:solidFill>
                <a:effectLst/>
                <a:uFillTx/>
                <a:latin typeface="Times New Roman"/>
              </a:rPr>
              <a:t>Creating the businesses model and contracts.</a:t>
            </a:r>
            <a:endParaRPr b="0" lang="en-US" sz="2400" strike="noStrike" u="none">
              <a:solidFill>
                <a:srgbClr val="eaeaea"/>
              </a:solidFill>
              <a:effectLst/>
              <a:uFillTx/>
              <a:latin typeface="Times New Roman"/>
            </a:endParaRPr>
          </a:p>
          <a:p>
            <a:pPr lvl="1" marL="743040" indent="-285840">
              <a:lnSpc>
                <a:spcPct val="90000"/>
              </a:lnSpc>
              <a:spcBef>
                <a:spcPts val="601"/>
              </a:spcBef>
              <a:buClr>
                <a:srgbClr val="eaeaea"/>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eaeaea"/>
                </a:solidFill>
                <a:effectLst/>
                <a:uFillTx/>
                <a:latin typeface="Times New Roman"/>
              </a:rPr>
              <a:t>Reducing technology costs</a:t>
            </a:r>
            <a:endParaRPr b="0" lang="en-US" sz="2400" strike="noStrike" u="none">
              <a:solidFill>
                <a:srgbClr val="eaeaea"/>
              </a:solidFill>
              <a:effectLst/>
              <a:uFillTx/>
              <a:latin typeface="Times New Roman"/>
            </a:endParaRPr>
          </a:p>
          <a:p>
            <a:pPr lvl="1" marL="743040" indent="-285840">
              <a:lnSpc>
                <a:spcPct val="90000"/>
              </a:lnSpc>
              <a:spcBef>
                <a:spcPts val="601"/>
              </a:spcBef>
              <a:buClr>
                <a:srgbClr val="eaeaea"/>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eaeaea"/>
                </a:solidFill>
                <a:effectLst/>
                <a:uFillTx/>
                <a:latin typeface="Times New Roman"/>
              </a:rPr>
              <a:t>Locate additional staff</a:t>
            </a:r>
            <a:endParaRPr b="0" lang="en-US" sz="2400" strike="noStrike" u="none">
              <a:solidFill>
                <a:srgbClr val="eaeaea"/>
              </a:solidFill>
              <a:effectLst/>
              <a:uFillTx/>
              <a:latin typeface="Times New Roman"/>
            </a:endParaRPr>
          </a:p>
          <a:p>
            <a:pPr marL="343080" indent="-343080">
              <a:lnSpc>
                <a:spcPct val="90000"/>
              </a:lnSpc>
              <a:spcBef>
                <a:spcPts val="700"/>
              </a:spcBef>
              <a:buClr>
                <a:srgbClr val="ffffcc"/>
              </a:buClr>
              <a:buSzPct val="9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eaeaea"/>
                </a:solidFill>
                <a:effectLst/>
                <a:uFillTx/>
                <a:latin typeface="Times New Roman"/>
              </a:rPr>
              <a:t>Long term</a:t>
            </a:r>
            <a:endParaRPr b="0" lang="en-US" sz="2800" strike="noStrike" u="none">
              <a:solidFill>
                <a:srgbClr val="eaeaea"/>
              </a:solidFill>
              <a:effectLst/>
              <a:uFillTx/>
              <a:latin typeface="Times New Roman"/>
            </a:endParaRPr>
          </a:p>
          <a:p>
            <a:pPr lvl="1" marL="743040" indent="-285840">
              <a:lnSpc>
                <a:spcPct val="90000"/>
              </a:lnSpc>
              <a:spcBef>
                <a:spcPts val="601"/>
              </a:spcBef>
              <a:buClr>
                <a:srgbClr val="eaeaea"/>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eaeaea"/>
                </a:solidFill>
                <a:effectLst/>
                <a:uFillTx/>
                <a:latin typeface="Times New Roman"/>
              </a:rPr>
              <a:t>Create correct incentives</a:t>
            </a:r>
            <a:endParaRPr b="0" lang="en-US" sz="2400" strike="noStrike" u="none">
              <a:solidFill>
                <a:srgbClr val="eaeaea"/>
              </a:solidFill>
              <a:effectLst/>
              <a:uFillTx/>
              <a:latin typeface="Times New Roman"/>
            </a:endParaRPr>
          </a:p>
          <a:p>
            <a:pPr lvl="1" marL="743040" indent="-285840">
              <a:lnSpc>
                <a:spcPct val="90000"/>
              </a:lnSpc>
              <a:spcBef>
                <a:spcPts val="601"/>
              </a:spcBef>
              <a:buClr>
                <a:srgbClr val="eaeaea"/>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eaeaea"/>
                </a:solidFill>
                <a:effectLst/>
                <a:uFillTx/>
                <a:latin typeface="Times New Roman"/>
              </a:rPr>
              <a:t>Create technology that can automate these services</a:t>
            </a:r>
            <a:endParaRPr b="0" lang="en-US" sz="2400" strike="noStrike" u="none">
              <a:solidFill>
                <a:srgbClr val="eaeaea"/>
              </a:solidFill>
              <a:effectLst/>
              <a:uFillTx/>
              <a:latin typeface="Times New Roman"/>
            </a:endParaRPr>
          </a:p>
          <a:p>
            <a:pPr lvl="1" marL="743040" indent="-285840">
              <a:lnSpc>
                <a:spcPct val="90000"/>
              </a:lnSpc>
              <a:spcBef>
                <a:spcPts val="601"/>
              </a:spcBef>
              <a:buClr>
                <a:srgbClr val="eaeaea"/>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eaeaea"/>
                </a:solidFill>
                <a:effectLst/>
                <a:uFillTx/>
                <a:latin typeface="Times New Roman"/>
              </a:rPr>
              <a:t>Create technology that can reconcile and bill for these services.</a:t>
            </a:r>
            <a:endParaRPr b="0" lang="en-US" sz="2400" strike="noStrike" u="none">
              <a:solidFill>
                <a:srgbClr val="eaeaea"/>
              </a:solidFill>
              <a:effectLst/>
              <a:uFillTx/>
              <a:latin typeface="Times New Roman"/>
            </a:endParaRPr>
          </a:p>
          <a:p>
            <a:pPr marL="343080" indent="-343080">
              <a:lnSpc>
                <a:spcPct val="90000"/>
              </a:lnSpc>
              <a:spcBef>
                <a:spcPts val="700"/>
              </a:spcBef>
              <a:buClr>
                <a:srgbClr val="ffffcc"/>
              </a:buClr>
              <a:buSzPct val="9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eaeaea"/>
                </a:solidFill>
                <a:effectLst/>
                <a:uFillTx/>
                <a:latin typeface="Times New Roman"/>
              </a:rPr>
              <a:t>We will require some capital for technology to get started.</a:t>
            </a:r>
            <a:endParaRPr b="0" lang="en-US" sz="2800" strike="noStrike" u="none">
              <a:solidFill>
                <a:srgbClr val="eaeaea"/>
              </a:solidFill>
              <a:effectLst/>
              <a:uFillTx/>
              <a:latin typeface="Times New Roman"/>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1904760" y="228600"/>
            <a:ext cx="7086600" cy="1447920"/>
          </a:xfrm>
          <a:prstGeom prst="rect">
            <a:avLst/>
          </a:prstGeom>
          <a:noFill/>
          <a:ln w="0">
            <a:noFill/>
          </a:ln>
        </p:spPr>
        <p:txBody>
          <a:bodyPr lIns="92160" rIns="92160" tIns="46080" bIns="460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ffffcc"/>
                </a:solidFill>
                <a:effectLst/>
                <a:uFillTx/>
                <a:latin typeface="Times New Roman"/>
              </a:rPr>
              <a:t>Mission Statement</a:t>
            </a:r>
            <a:endParaRPr b="0" lang="en-US" sz="4400" strike="noStrike" u="none">
              <a:solidFill>
                <a:srgbClr val="ffffcc"/>
              </a:solidFill>
              <a:effectLst/>
              <a:uFillTx/>
              <a:latin typeface="Times New Roman"/>
            </a:endParaRPr>
          </a:p>
        </p:txBody>
      </p:sp>
      <p:sp>
        <p:nvSpPr>
          <p:cNvPr id="40" name="PlaceHolder 2"/>
          <p:cNvSpPr>
            <a:spLocks noGrp="1"/>
          </p:cNvSpPr>
          <p:nvPr>
            <p:ph/>
          </p:nvPr>
        </p:nvSpPr>
        <p:spPr>
          <a:xfrm>
            <a:off x="662040" y="1905120"/>
            <a:ext cx="7772400" cy="4114800"/>
          </a:xfrm>
          <a:prstGeom prst="rect">
            <a:avLst/>
          </a:prstGeom>
          <a:noFill/>
          <a:ln w="0">
            <a:noFill/>
          </a:ln>
        </p:spPr>
        <p:txBody>
          <a:bodyPr lIns="92160" rIns="92160" tIns="46080" bIns="46080" anchor="t">
            <a:normAutofit lnSpcReduction="9999"/>
          </a:bodyPr>
          <a:p>
            <a:pPr marL="343080" indent="-343080">
              <a:lnSpc>
                <a:spcPct val="90000"/>
              </a:lnSpc>
              <a:spcBef>
                <a:spcPts val="700"/>
              </a:spcBef>
              <a:buClr>
                <a:srgbClr val="ffffcc"/>
              </a:buClr>
              <a:buSzPct val="9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eaeaea"/>
                </a:solidFill>
                <a:effectLst/>
                <a:uFillTx/>
                <a:latin typeface="Times New Roman"/>
              </a:rPr>
              <a:t>To create a group that is responsible for the physical delivery of wholesale and retail power as well as the facilitation of incremental power products and services that complement the existing trading,origination and midmarketing models.  This group will be responsible to create and develop the physical aspect of our business that will allow the long term creation of  a virtual services utility by leveraging our existing commodity risk management and technology experience.</a:t>
            </a:r>
            <a:endParaRPr b="0" lang="en-US" sz="2800" strike="noStrike" u="none">
              <a:solidFill>
                <a:srgbClr val="eaeaea"/>
              </a:solidFill>
              <a:effectLst/>
              <a:uFillTx/>
              <a:latin typeface="Times New Roman"/>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1904760" y="228600"/>
            <a:ext cx="7086600" cy="1447920"/>
          </a:xfrm>
          <a:prstGeom prst="rect">
            <a:avLst/>
          </a:prstGeom>
          <a:noFill/>
          <a:ln w="0">
            <a:noFill/>
          </a:ln>
        </p:spPr>
        <p:txBody>
          <a:bodyPr lIns="92160" rIns="92160" tIns="46080" bIns="460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ffffcc"/>
                </a:solidFill>
                <a:effectLst/>
                <a:uFillTx/>
                <a:latin typeface="Times New Roman"/>
              </a:rPr>
              <a:t>The Eservices Team</a:t>
            </a:r>
            <a:endParaRPr b="0" lang="en-US" sz="4400" strike="noStrike" u="none">
              <a:solidFill>
                <a:srgbClr val="ffffcc"/>
              </a:solidFill>
              <a:effectLst/>
              <a:uFillTx/>
              <a:latin typeface="Times New Roman"/>
            </a:endParaRPr>
          </a:p>
        </p:txBody>
      </p:sp>
      <p:sp>
        <p:nvSpPr>
          <p:cNvPr id="42" name="PlaceHolder 2"/>
          <p:cNvSpPr>
            <a:spLocks noGrp="1"/>
          </p:cNvSpPr>
          <p:nvPr>
            <p:ph/>
          </p:nvPr>
        </p:nvSpPr>
        <p:spPr>
          <a:xfrm>
            <a:off x="662040" y="1676160"/>
            <a:ext cx="7772400" cy="4343400"/>
          </a:xfrm>
          <a:prstGeom prst="rect">
            <a:avLst/>
          </a:prstGeom>
          <a:noFill/>
          <a:ln w="0">
            <a:noFill/>
          </a:ln>
        </p:spPr>
        <p:txBody>
          <a:bodyPr lIns="92160" rIns="92160" tIns="46080" bIns="46080" anchor="t">
            <a:normAutofit lnSpcReduction="9999"/>
          </a:bodyPr>
          <a:p>
            <a:pPr marL="343080" indent="-343080">
              <a:lnSpc>
                <a:spcPct val="90000"/>
              </a:lnSpc>
              <a:spcBef>
                <a:spcPts val="700"/>
              </a:spcBef>
              <a:buClr>
                <a:srgbClr val="ffffcc"/>
              </a:buClr>
              <a:buSzPct val="9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eaeaea"/>
                </a:solidFill>
                <a:effectLst/>
                <a:uFillTx/>
                <a:latin typeface="Times New Roman"/>
              </a:rPr>
              <a:t>Require a focused management team to lead the following groups</a:t>
            </a:r>
            <a:endParaRPr b="0" lang="en-US" sz="2800" strike="noStrike" u="none">
              <a:solidFill>
                <a:srgbClr val="eaeaea"/>
              </a:solidFill>
              <a:effectLst/>
              <a:uFillTx/>
              <a:latin typeface="Times New Roman"/>
            </a:endParaRPr>
          </a:p>
          <a:p>
            <a:pPr lvl="1" marL="743040" indent="-285840">
              <a:lnSpc>
                <a:spcPct val="90000"/>
              </a:lnSpc>
              <a:spcBef>
                <a:spcPts val="601"/>
              </a:spcBef>
              <a:buClr>
                <a:srgbClr val="eaeaea"/>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eaeaea"/>
                </a:solidFill>
                <a:effectLst/>
                <a:uFillTx/>
                <a:latin typeface="Times New Roman"/>
              </a:rPr>
              <a:t>Scheduling</a:t>
            </a:r>
            <a:endParaRPr b="0" lang="en-US" sz="2400" strike="noStrike" u="none">
              <a:solidFill>
                <a:srgbClr val="eaeaea"/>
              </a:solidFill>
              <a:effectLst/>
              <a:uFillTx/>
              <a:latin typeface="Times New Roman"/>
            </a:endParaRPr>
          </a:p>
          <a:p>
            <a:pPr lvl="1" marL="743040" indent="-285840">
              <a:lnSpc>
                <a:spcPct val="90000"/>
              </a:lnSpc>
              <a:spcBef>
                <a:spcPts val="601"/>
              </a:spcBef>
              <a:buClr>
                <a:srgbClr val="eaeaea"/>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eaeaea"/>
                </a:solidFill>
                <a:effectLst/>
                <a:uFillTx/>
                <a:latin typeface="Times New Roman"/>
              </a:rPr>
              <a:t>North East Physical</a:t>
            </a:r>
            <a:endParaRPr b="0" lang="en-US" sz="2400" strike="noStrike" u="none">
              <a:solidFill>
                <a:srgbClr val="eaeaea"/>
              </a:solidFill>
              <a:effectLst/>
              <a:uFillTx/>
              <a:latin typeface="Times New Roman"/>
            </a:endParaRPr>
          </a:p>
          <a:p>
            <a:pPr lvl="1" marL="743040" indent="-285840">
              <a:lnSpc>
                <a:spcPct val="90000"/>
              </a:lnSpc>
              <a:spcBef>
                <a:spcPts val="601"/>
              </a:spcBef>
              <a:buClr>
                <a:srgbClr val="eaeaea"/>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eaeaea"/>
                </a:solidFill>
                <a:effectLst/>
                <a:uFillTx/>
                <a:latin typeface="Times New Roman"/>
              </a:rPr>
              <a:t>South East Physical</a:t>
            </a:r>
            <a:endParaRPr b="0" lang="en-US" sz="2400" strike="noStrike" u="none">
              <a:solidFill>
                <a:srgbClr val="eaeaea"/>
              </a:solidFill>
              <a:effectLst/>
              <a:uFillTx/>
              <a:latin typeface="Times New Roman"/>
            </a:endParaRPr>
          </a:p>
          <a:p>
            <a:pPr lvl="1" marL="743040" indent="-285840">
              <a:lnSpc>
                <a:spcPct val="90000"/>
              </a:lnSpc>
              <a:spcBef>
                <a:spcPts val="601"/>
              </a:spcBef>
              <a:buClr>
                <a:srgbClr val="eaeaea"/>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eaeaea"/>
                </a:solidFill>
                <a:effectLst/>
                <a:uFillTx/>
                <a:latin typeface="Times New Roman"/>
              </a:rPr>
              <a:t>Midwest Physical</a:t>
            </a:r>
            <a:endParaRPr b="0" lang="en-US" sz="2400" strike="noStrike" u="none">
              <a:solidFill>
                <a:srgbClr val="eaeaea"/>
              </a:solidFill>
              <a:effectLst/>
              <a:uFillTx/>
              <a:latin typeface="Times New Roman"/>
            </a:endParaRPr>
          </a:p>
          <a:p>
            <a:pPr lvl="1" marL="743040" indent="-285840">
              <a:lnSpc>
                <a:spcPct val="90000"/>
              </a:lnSpc>
              <a:spcBef>
                <a:spcPts val="601"/>
              </a:spcBef>
              <a:buClr>
                <a:srgbClr val="eaeaea"/>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eaeaea"/>
                </a:solidFill>
                <a:effectLst/>
                <a:uFillTx/>
                <a:latin typeface="Times New Roman"/>
              </a:rPr>
              <a:t>Ercot Physical</a:t>
            </a:r>
            <a:endParaRPr b="0" lang="en-US" sz="2400" strike="noStrike" u="none">
              <a:solidFill>
                <a:srgbClr val="eaeaea"/>
              </a:solidFill>
              <a:effectLst/>
              <a:uFillTx/>
              <a:latin typeface="Times New Roman"/>
            </a:endParaRPr>
          </a:p>
          <a:p>
            <a:pPr lvl="1" marL="743040" indent="-285840">
              <a:lnSpc>
                <a:spcPct val="90000"/>
              </a:lnSpc>
              <a:spcBef>
                <a:spcPts val="601"/>
              </a:spcBef>
              <a:buClr>
                <a:srgbClr val="eaeaea"/>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eaeaea"/>
                </a:solidFill>
                <a:effectLst/>
                <a:uFillTx/>
                <a:latin typeface="Times New Roman"/>
              </a:rPr>
              <a:t>Genco</a:t>
            </a:r>
            <a:endParaRPr b="0" lang="en-US" sz="2400" strike="noStrike" u="none">
              <a:solidFill>
                <a:srgbClr val="eaeaea"/>
              </a:solidFill>
              <a:effectLst/>
              <a:uFillTx/>
              <a:latin typeface="Times New Roman"/>
            </a:endParaRPr>
          </a:p>
          <a:p>
            <a:pPr lvl="1" marL="743040" indent="-285840">
              <a:lnSpc>
                <a:spcPct val="90000"/>
              </a:lnSpc>
              <a:spcBef>
                <a:spcPts val="601"/>
              </a:spcBef>
              <a:buClr>
                <a:srgbClr val="eaeaea"/>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eaeaea"/>
                </a:solidFill>
                <a:effectLst/>
                <a:uFillTx/>
                <a:latin typeface="Times New Roman"/>
              </a:rPr>
              <a:t>Gas management </a:t>
            </a:r>
            <a:endParaRPr b="0" lang="en-US" sz="2400" strike="noStrike" u="none">
              <a:solidFill>
                <a:srgbClr val="eaeaea"/>
              </a:solidFill>
              <a:effectLst/>
              <a:uFillTx/>
              <a:latin typeface="Times New Roman"/>
            </a:endParaRPr>
          </a:p>
          <a:p>
            <a:pPr lvl="1" marL="743040" indent="-285840">
              <a:lnSpc>
                <a:spcPct val="90000"/>
              </a:lnSpc>
              <a:spcBef>
                <a:spcPts val="601"/>
              </a:spcBef>
              <a:buClr>
                <a:srgbClr val="eaeaea"/>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eaeaea"/>
                </a:solidFill>
                <a:effectLst/>
                <a:uFillTx/>
                <a:latin typeface="Times New Roman"/>
              </a:rPr>
              <a:t>Physical asset management</a:t>
            </a:r>
            <a:endParaRPr b="0" lang="en-US" sz="2400" strike="noStrike" u="none">
              <a:solidFill>
                <a:srgbClr val="eaeaea"/>
              </a:solidFill>
              <a:effectLst/>
              <a:uFillTx/>
              <a:latin typeface="Times New Roman"/>
            </a:endParaRPr>
          </a:p>
          <a:p>
            <a:pPr lvl="1" marL="743040" indent="-285840">
              <a:lnSpc>
                <a:spcPct val="90000"/>
              </a:lnSpc>
              <a:spcBef>
                <a:spcPts val="601"/>
              </a:spcBef>
              <a:buClr>
                <a:srgbClr val="eaeaea"/>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eaeaea"/>
                </a:solidFill>
                <a:effectLst/>
                <a:uFillTx/>
                <a:latin typeface="Times New Roman"/>
              </a:rPr>
              <a:t>Fundamentals</a:t>
            </a:r>
            <a:endParaRPr b="0" lang="en-US" sz="2400" strike="noStrike" u="none">
              <a:solidFill>
                <a:srgbClr val="eaeaea"/>
              </a:solidFill>
              <a:effectLst/>
              <a:uFillTx/>
              <a:latin typeface="Times New Roman"/>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43" name="PlaceHolder 1"/>
          <p:cNvSpPr>
            <a:spLocks noGrp="1"/>
          </p:cNvSpPr>
          <p:nvPr>
            <p:ph type="title"/>
          </p:nvPr>
        </p:nvSpPr>
        <p:spPr>
          <a:xfrm>
            <a:off x="1904760" y="228600"/>
            <a:ext cx="7086600" cy="1447920"/>
          </a:xfrm>
          <a:prstGeom prst="rect">
            <a:avLst/>
          </a:prstGeom>
          <a:noFill/>
          <a:ln w="0">
            <a:noFill/>
          </a:ln>
        </p:spPr>
        <p:txBody>
          <a:bodyPr lIns="92160" rIns="92160" tIns="46080" bIns="460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ffffcc"/>
                </a:solidFill>
                <a:effectLst/>
                <a:uFillTx/>
                <a:latin typeface="Times New Roman"/>
              </a:rPr>
              <a:t>Market Summary</a:t>
            </a:r>
            <a:endParaRPr b="0" lang="en-US" sz="4400" strike="noStrike" u="none">
              <a:solidFill>
                <a:srgbClr val="ffffcc"/>
              </a:solidFill>
              <a:effectLst/>
              <a:uFillTx/>
              <a:latin typeface="Times New Roman"/>
            </a:endParaRPr>
          </a:p>
        </p:txBody>
      </p:sp>
      <p:sp>
        <p:nvSpPr>
          <p:cNvPr id="44" name="PlaceHolder 2"/>
          <p:cNvSpPr>
            <a:spLocks noGrp="1"/>
          </p:cNvSpPr>
          <p:nvPr>
            <p:ph/>
          </p:nvPr>
        </p:nvSpPr>
        <p:spPr>
          <a:xfrm>
            <a:off x="662040" y="1905120"/>
            <a:ext cx="7772400" cy="4114800"/>
          </a:xfrm>
          <a:prstGeom prst="rect">
            <a:avLst/>
          </a:prstGeom>
          <a:noFill/>
          <a:ln w="0">
            <a:noFill/>
          </a:ln>
        </p:spPr>
        <p:txBody>
          <a:bodyPr lIns="92160" rIns="92160" tIns="46080" bIns="46080" anchor="t">
            <a:normAutofit/>
          </a:bodyPr>
          <a:p>
            <a:pPr marL="343080" indent="-343080">
              <a:lnSpc>
                <a:spcPct val="90000"/>
              </a:lnSpc>
              <a:spcBef>
                <a:spcPts val="799"/>
              </a:spcBef>
              <a:buClr>
                <a:srgbClr val="ffffcc"/>
              </a:buClr>
              <a:buSzPct val="9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eaeaea"/>
                </a:solidFill>
                <a:effectLst/>
                <a:uFillTx/>
                <a:latin typeface="Times New Roman"/>
              </a:rPr>
              <a:t>Market:</a:t>
            </a:r>
            <a:endParaRPr b="0" lang="en-US" sz="3200" strike="noStrike" u="none">
              <a:solidFill>
                <a:srgbClr val="eaeaea"/>
              </a:solidFill>
              <a:effectLst/>
              <a:uFillTx/>
              <a:latin typeface="Times New Roman"/>
            </a:endParaRPr>
          </a:p>
          <a:p>
            <a:pPr marL="343080" indent="-343080">
              <a:lnSpc>
                <a:spcPct val="90000"/>
              </a:lnSpc>
              <a:spcBef>
                <a:spcPts val="799"/>
              </a:spcBef>
              <a:buClr>
                <a:srgbClr val="ffffcc"/>
              </a:buClr>
              <a:buSzPct val="9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eaeaea"/>
                </a:solidFill>
                <a:effectLst/>
                <a:uFillTx/>
                <a:latin typeface="Times New Roman"/>
              </a:rPr>
              <a:t>ISO progress will create a large group of customers who can’t keep up with logistical requirements.</a:t>
            </a:r>
            <a:endParaRPr b="0" lang="en-US" sz="3200" strike="noStrike" u="none">
              <a:solidFill>
                <a:srgbClr val="eaeaea"/>
              </a:solidFill>
              <a:effectLst/>
              <a:uFillTx/>
              <a:latin typeface="Times New Roman"/>
            </a:endParaRPr>
          </a:p>
          <a:p>
            <a:pPr marL="343080" indent="-343080">
              <a:lnSpc>
                <a:spcPct val="90000"/>
              </a:lnSpc>
              <a:spcBef>
                <a:spcPts val="799"/>
              </a:spcBef>
              <a:buClr>
                <a:srgbClr val="ffffcc"/>
              </a:buClr>
              <a:buSzPct val="9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eaeaea"/>
                </a:solidFill>
                <a:effectLst/>
                <a:uFillTx/>
                <a:latin typeface="Times New Roman"/>
              </a:rPr>
              <a:t>Provide tagging and CA services to the smaller players.</a:t>
            </a:r>
            <a:endParaRPr b="0" lang="en-US" sz="3200" strike="noStrike" u="none">
              <a:solidFill>
                <a:srgbClr val="eaeaea"/>
              </a:solidFill>
              <a:effectLst/>
              <a:uFillTx/>
              <a:latin typeface="Times New Roman"/>
            </a:endParaRPr>
          </a:p>
          <a:p>
            <a:pPr marL="343080" indent="-343080">
              <a:lnSpc>
                <a:spcPct val="90000"/>
              </a:lnSpc>
              <a:spcBef>
                <a:spcPts val="799"/>
              </a:spcBef>
              <a:buClr>
                <a:srgbClr val="ffffcc"/>
              </a:buClr>
              <a:buSzPct val="9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eaeaea"/>
                </a:solidFill>
                <a:effectLst/>
                <a:uFillTx/>
                <a:latin typeface="Times New Roman"/>
              </a:rPr>
              <a:t>Aggregate and serve the smaller LSE’s and Genco’s. (virtual CA’s)</a:t>
            </a:r>
            <a:endParaRPr b="0" lang="en-US" sz="3200" strike="noStrike" u="none">
              <a:solidFill>
                <a:srgbClr val="eaeaea"/>
              </a:solidFill>
              <a:effectLst/>
              <a:uFillTx/>
              <a:latin typeface="Times New Roman"/>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45" name="PlaceHolder 1"/>
          <p:cNvSpPr>
            <a:spLocks noGrp="1"/>
          </p:cNvSpPr>
          <p:nvPr>
            <p:ph type="title"/>
          </p:nvPr>
        </p:nvSpPr>
        <p:spPr>
          <a:xfrm>
            <a:off x="1904760" y="228600"/>
            <a:ext cx="7086600" cy="1447920"/>
          </a:xfrm>
          <a:prstGeom prst="rect">
            <a:avLst/>
          </a:prstGeom>
          <a:noFill/>
          <a:ln w="0">
            <a:noFill/>
          </a:ln>
        </p:spPr>
        <p:txBody>
          <a:bodyPr lIns="92160" rIns="92160" tIns="46080" bIns="460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ffffcc"/>
                </a:solidFill>
                <a:effectLst/>
                <a:uFillTx/>
                <a:latin typeface="Times New Roman"/>
              </a:rPr>
              <a:t>East Power Team</a:t>
            </a:r>
            <a:endParaRPr b="0" lang="en-US" sz="4400" strike="noStrike" u="none">
              <a:solidFill>
                <a:srgbClr val="ffffcc"/>
              </a:solidFill>
              <a:effectLst/>
              <a:uFillTx/>
              <a:latin typeface="Times New Roman"/>
            </a:endParaRPr>
          </a:p>
        </p:txBody>
      </p:sp>
      <p:sp>
        <p:nvSpPr>
          <p:cNvPr id="46" name=""/>
          <p:cNvSpPr/>
          <p:nvPr/>
        </p:nvSpPr>
        <p:spPr>
          <a:xfrm>
            <a:off x="2038320" y="923760"/>
            <a:ext cx="9144000" cy="360"/>
          </a:xfrm>
          <a:prstGeom prst="rect">
            <a:avLst/>
          </a:prstGeom>
          <a:noFill/>
          <a:ln w="0">
            <a:noFill/>
          </a:ln>
        </p:spPr>
        <p:style>
          <a:lnRef idx="0"/>
          <a:fillRef idx="0"/>
          <a:effectRef idx="0"/>
          <a:fontRef idx="minor"/>
        </p:style>
        <p:txBody>
          <a:bodyPr lIns="90000" rIns="90000" tIns="-46440" bIns="-46440" anchor="t">
            <a:spAutoFit/>
          </a:bodyPr>
          <a:p>
            <a:endParaRPr b="0" lang="en-US" sz="2400" strike="noStrike" u="none">
              <a:solidFill>
                <a:srgbClr val="eaeaea"/>
              </a:solidFill>
              <a:effectLst/>
              <a:uFillTx/>
              <a:latin typeface="Times New Roman"/>
            </a:endParaRPr>
          </a:p>
        </p:txBody>
      </p:sp>
      <p:graphicFrame>
        <p:nvGraphicFramePr>
          <p:cNvPr id="47" name=""/>
          <p:cNvGraphicFramePr/>
          <p:nvPr/>
        </p:nvGraphicFramePr>
        <p:xfrm>
          <a:off x="1468440" y="1523880"/>
          <a:ext cx="6208560" cy="4899240"/>
        </p:xfrm>
        <a:graphic>
          <a:graphicData uri="http://schemas.openxmlformats.org/presentationml/2006/ole">
            <p:oleObj r:id="rId1" spid="">
              <p:embed/>
              <p:pic>
                <p:nvPicPr>
                  <p:cNvPr id="48" name="" descr=""/>
                  <p:cNvPicPr/>
                  <p:nvPr/>
                </p:nvPicPr>
                <p:blipFill>
                  <a:blip r:embed="rId2"/>
                  <a:stretch/>
                </p:blipFill>
                <p:spPr>
                  <a:xfrm>
                    <a:off x="1468440" y="1523880"/>
                    <a:ext cx="6208560" cy="489924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49" name="PlaceHolder 1"/>
          <p:cNvSpPr>
            <a:spLocks noGrp="1"/>
          </p:cNvSpPr>
          <p:nvPr>
            <p:ph type="title"/>
          </p:nvPr>
        </p:nvSpPr>
        <p:spPr>
          <a:xfrm>
            <a:off x="1904760" y="228600"/>
            <a:ext cx="7086600" cy="1447920"/>
          </a:xfrm>
          <a:prstGeom prst="rect">
            <a:avLst/>
          </a:prstGeom>
          <a:noFill/>
          <a:ln w="0">
            <a:noFill/>
          </a:ln>
        </p:spPr>
        <p:txBody>
          <a:bodyPr lIns="92160" rIns="92160" tIns="46080" bIns="460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ffffcc"/>
                </a:solidFill>
                <a:effectLst/>
                <a:uFillTx/>
                <a:latin typeface="Times New Roman"/>
              </a:rPr>
              <a:t>Opportunities</a:t>
            </a:r>
            <a:endParaRPr b="0" lang="en-US" sz="4400" strike="noStrike" u="none">
              <a:solidFill>
                <a:srgbClr val="ffffcc"/>
              </a:solidFill>
              <a:effectLst/>
              <a:uFillTx/>
              <a:latin typeface="Times New Roman"/>
            </a:endParaRPr>
          </a:p>
        </p:txBody>
      </p:sp>
      <p:sp>
        <p:nvSpPr>
          <p:cNvPr id="50" name="PlaceHolder 2"/>
          <p:cNvSpPr>
            <a:spLocks noGrp="1"/>
          </p:cNvSpPr>
          <p:nvPr>
            <p:ph/>
          </p:nvPr>
        </p:nvSpPr>
        <p:spPr>
          <a:xfrm>
            <a:off x="662040" y="1905120"/>
            <a:ext cx="7772400" cy="4114800"/>
          </a:xfrm>
          <a:prstGeom prst="rect">
            <a:avLst/>
          </a:prstGeom>
          <a:noFill/>
          <a:ln w="0">
            <a:noFill/>
          </a:ln>
        </p:spPr>
        <p:txBody>
          <a:bodyPr lIns="92160" rIns="92160" tIns="46080" bIns="46080" anchor="t">
            <a:normAutofit/>
          </a:bodyPr>
          <a:p>
            <a:pPr marL="343080" indent="-343080">
              <a:spcBef>
                <a:spcPts val="799"/>
              </a:spcBef>
              <a:buClr>
                <a:srgbClr val="ffffcc"/>
              </a:buClr>
              <a:buSzPct val="9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eaeaea"/>
                </a:solidFill>
                <a:effectLst/>
                <a:uFillTx/>
                <a:latin typeface="Times New Roman"/>
              </a:rPr>
              <a:t>Problems and opportunities:</a:t>
            </a:r>
            <a:endParaRPr b="0" lang="en-US" sz="3200" strike="noStrike" u="none">
              <a:solidFill>
                <a:srgbClr val="eaeaea"/>
              </a:solidFill>
              <a:effectLst/>
              <a:uFillTx/>
              <a:latin typeface="Times New Roman"/>
            </a:endParaRPr>
          </a:p>
          <a:p>
            <a:pPr lvl="1" marL="743040" indent="-285840">
              <a:spcBef>
                <a:spcPts val="700"/>
              </a:spcBef>
              <a:buClr>
                <a:srgbClr val="eaeaea"/>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eaeaea"/>
                </a:solidFill>
                <a:effectLst/>
                <a:uFillTx/>
                <a:latin typeface="Times New Roman"/>
              </a:rPr>
              <a:t>Require a rock solid business model so substantial amount of the financial risk is born by the buyer of services.</a:t>
            </a:r>
            <a:endParaRPr b="0" lang="en-US" sz="2800" strike="noStrike" u="none">
              <a:solidFill>
                <a:srgbClr val="eaeaea"/>
              </a:solidFill>
              <a:effectLst/>
              <a:uFillTx/>
              <a:latin typeface="Times New Roman"/>
            </a:endParaRPr>
          </a:p>
          <a:p>
            <a:pPr lvl="1" marL="743040" indent="-285840">
              <a:spcBef>
                <a:spcPts val="700"/>
              </a:spcBef>
              <a:buClr>
                <a:srgbClr val="eaeaea"/>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eaeaea"/>
                </a:solidFill>
                <a:effectLst/>
                <a:uFillTx/>
                <a:latin typeface="Times New Roman"/>
              </a:rPr>
              <a:t>Regulatory differences in each area will result in multiple models.</a:t>
            </a:r>
            <a:endParaRPr b="0" lang="en-US" sz="2800" strike="noStrike" u="none">
              <a:solidFill>
                <a:srgbClr val="eaeaea"/>
              </a:solidFill>
              <a:effectLst/>
              <a:uFillTx/>
              <a:latin typeface="Times New Roman"/>
            </a:endParaRPr>
          </a:p>
          <a:p>
            <a:pPr lvl="1" marL="743040" indent="-285840">
              <a:spcBef>
                <a:spcPts val="700"/>
              </a:spcBef>
              <a:buClr>
                <a:srgbClr val="eaeaea"/>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eaeaea"/>
                </a:solidFill>
                <a:effectLst/>
                <a:uFillTx/>
                <a:latin typeface="Times New Roman"/>
              </a:rPr>
              <a:t>Lack of experience in this area.</a:t>
            </a:r>
            <a:endParaRPr b="0" lang="en-US" sz="2800" strike="noStrike" u="none">
              <a:solidFill>
                <a:srgbClr val="eaeaea"/>
              </a:solidFill>
              <a:effectLst/>
              <a:uFillTx/>
              <a:latin typeface="Times New Roman"/>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51" name="PlaceHolder 1"/>
          <p:cNvSpPr>
            <a:spLocks noGrp="1"/>
          </p:cNvSpPr>
          <p:nvPr>
            <p:ph type="title"/>
          </p:nvPr>
        </p:nvSpPr>
        <p:spPr>
          <a:xfrm>
            <a:off x="1904760" y="228600"/>
            <a:ext cx="7086600" cy="1447920"/>
          </a:xfrm>
          <a:prstGeom prst="rect">
            <a:avLst/>
          </a:prstGeom>
          <a:noFill/>
          <a:ln w="0">
            <a:noFill/>
          </a:ln>
        </p:spPr>
        <p:txBody>
          <a:bodyPr lIns="92160" rIns="92160" tIns="46080" bIns="460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ffffcc"/>
                </a:solidFill>
                <a:effectLst/>
                <a:uFillTx/>
                <a:latin typeface="Times New Roman"/>
              </a:rPr>
              <a:t>Business Concept</a:t>
            </a:r>
            <a:endParaRPr b="0" lang="en-US" sz="4400" strike="noStrike" u="none">
              <a:solidFill>
                <a:srgbClr val="ffffcc"/>
              </a:solidFill>
              <a:effectLst/>
              <a:uFillTx/>
              <a:latin typeface="Times New Roman"/>
            </a:endParaRPr>
          </a:p>
        </p:txBody>
      </p:sp>
      <p:sp>
        <p:nvSpPr>
          <p:cNvPr id="52" name="PlaceHolder 2"/>
          <p:cNvSpPr>
            <a:spLocks noGrp="1"/>
          </p:cNvSpPr>
          <p:nvPr>
            <p:ph/>
          </p:nvPr>
        </p:nvSpPr>
        <p:spPr>
          <a:xfrm>
            <a:off x="662040" y="1905120"/>
            <a:ext cx="7772400" cy="4114800"/>
          </a:xfrm>
          <a:prstGeom prst="rect">
            <a:avLst/>
          </a:prstGeom>
          <a:noFill/>
          <a:ln w="0">
            <a:noFill/>
          </a:ln>
        </p:spPr>
        <p:txBody>
          <a:bodyPr lIns="92160" rIns="92160" tIns="46080" bIns="46080" anchor="t">
            <a:normAutofit/>
          </a:bodyPr>
          <a:p>
            <a:pPr marL="343080" indent="-343080">
              <a:spcBef>
                <a:spcPts val="700"/>
              </a:spcBef>
              <a:buClr>
                <a:srgbClr val="ffffcc"/>
              </a:buClr>
              <a:buSzPct val="9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eaeaea"/>
                </a:solidFill>
                <a:effectLst/>
                <a:uFillTx/>
                <a:latin typeface="Times New Roman"/>
              </a:rPr>
              <a:t>Take advantage of the Internet to aggregate data as well as return feedback to our customer on the service being provided.</a:t>
            </a:r>
            <a:endParaRPr b="0" lang="en-US" sz="2800" strike="noStrike" u="none">
              <a:solidFill>
                <a:srgbClr val="eaeaea"/>
              </a:solidFill>
              <a:effectLst/>
              <a:uFillTx/>
              <a:latin typeface="Times New Roman"/>
            </a:endParaRPr>
          </a:p>
          <a:p>
            <a:pPr marL="343080" indent="-343080">
              <a:spcBef>
                <a:spcPts val="700"/>
              </a:spcBef>
              <a:buClr>
                <a:srgbClr val="ffffcc"/>
              </a:buClr>
              <a:buSzPct val="9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eaeaea"/>
                </a:solidFill>
                <a:effectLst/>
                <a:uFillTx/>
                <a:latin typeface="Times New Roman"/>
              </a:rPr>
              <a:t>Leverage our extensive experience with setting up Control Areas and asset management of own generation resources.</a:t>
            </a:r>
            <a:endParaRPr b="0" lang="en-US" sz="2800" strike="noStrike" u="none">
              <a:solidFill>
                <a:srgbClr val="eaeaea"/>
              </a:solidFill>
              <a:effectLst/>
              <a:uFillTx/>
              <a:latin typeface="Times New Roman"/>
            </a:endParaRPr>
          </a:p>
          <a:p>
            <a:pPr marL="343080" indent="-343080">
              <a:spcBef>
                <a:spcPts val="700"/>
              </a:spcBef>
              <a:buClr>
                <a:srgbClr val="ffffcc"/>
              </a:buClr>
              <a:buSzPct val="9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eaeaea"/>
                </a:solidFill>
                <a:effectLst/>
                <a:uFillTx/>
                <a:latin typeface="Times New Roman"/>
              </a:rPr>
              <a:t>Take the asset management/scheduling/settlements driven deals to this group to evaluate, install and manage.</a:t>
            </a:r>
            <a:endParaRPr b="0" lang="en-US" sz="2800" strike="noStrike" u="none">
              <a:solidFill>
                <a:srgbClr val="eaeaea"/>
              </a:solidFill>
              <a:effectLst/>
              <a:uFillTx/>
              <a:latin typeface="Times New Roman"/>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53" name="PlaceHolder 1"/>
          <p:cNvSpPr>
            <a:spLocks noGrp="1"/>
          </p:cNvSpPr>
          <p:nvPr>
            <p:ph type="title"/>
          </p:nvPr>
        </p:nvSpPr>
        <p:spPr>
          <a:xfrm>
            <a:off x="1904760" y="228600"/>
            <a:ext cx="7086600" cy="1447920"/>
          </a:xfrm>
          <a:prstGeom prst="rect">
            <a:avLst/>
          </a:prstGeom>
          <a:noFill/>
          <a:ln w="0">
            <a:noFill/>
          </a:ln>
        </p:spPr>
        <p:txBody>
          <a:bodyPr lIns="92160" rIns="92160" tIns="46080" bIns="460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ffffcc"/>
                </a:solidFill>
                <a:effectLst/>
                <a:uFillTx/>
                <a:latin typeface="Times New Roman"/>
              </a:rPr>
              <a:t>Technology Overview</a:t>
            </a:r>
            <a:endParaRPr b="0" lang="en-US" sz="4400" strike="noStrike" u="none">
              <a:solidFill>
                <a:srgbClr val="ffffcc"/>
              </a:solidFill>
              <a:effectLst/>
              <a:uFillTx/>
              <a:latin typeface="Times New Roman"/>
            </a:endParaRPr>
          </a:p>
        </p:txBody>
      </p:sp>
      <p:graphicFrame>
        <p:nvGraphicFramePr>
          <p:cNvPr id="54" name=""/>
          <p:cNvGraphicFramePr/>
          <p:nvPr/>
        </p:nvGraphicFramePr>
        <p:xfrm>
          <a:off x="2627280" y="1397160"/>
          <a:ext cx="3889440" cy="4063680"/>
        </p:xfrm>
        <a:graphic>
          <a:graphicData uri="http://schemas.openxmlformats.org/presentationml/2006/ole">
            <p:oleObj r:id="rId1" spid="">
              <p:embed/>
              <p:pic>
                <p:nvPicPr>
                  <p:cNvPr id="55" name="" descr=""/>
                  <p:cNvPicPr/>
                  <p:nvPr/>
                </p:nvPicPr>
                <p:blipFill>
                  <a:blip r:embed="rId2"/>
                  <a:stretch/>
                </p:blipFill>
                <p:spPr>
                  <a:xfrm>
                    <a:off x="2627280" y="1397160"/>
                    <a:ext cx="3889440" cy="406368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56" name="PlaceHolder 1"/>
          <p:cNvSpPr>
            <a:spLocks noGrp="1"/>
          </p:cNvSpPr>
          <p:nvPr>
            <p:ph type="title"/>
          </p:nvPr>
        </p:nvSpPr>
        <p:spPr>
          <a:xfrm>
            <a:off x="1904760" y="228600"/>
            <a:ext cx="7086600" cy="1447920"/>
          </a:xfrm>
          <a:prstGeom prst="rect">
            <a:avLst/>
          </a:prstGeom>
          <a:noFill/>
          <a:ln w="0">
            <a:noFill/>
          </a:ln>
        </p:spPr>
        <p:txBody>
          <a:bodyPr lIns="92160" rIns="92160" tIns="46080" bIns="460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ffffcc"/>
                </a:solidFill>
                <a:effectLst/>
                <a:uFillTx/>
                <a:latin typeface="Times New Roman"/>
              </a:rPr>
              <a:t>Competition</a:t>
            </a:r>
            <a:endParaRPr b="0" lang="en-US" sz="4400" strike="noStrike" u="none">
              <a:solidFill>
                <a:srgbClr val="ffffcc"/>
              </a:solidFill>
              <a:effectLst/>
              <a:uFillTx/>
              <a:latin typeface="Times New Roman"/>
            </a:endParaRPr>
          </a:p>
        </p:txBody>
      </p:sp>
      <p:sp>
        <p:nvSpPr>
          <p:cNvPr id="57" name="PlaceHolder 2"/>
          <p:cNvSpPr>
            <a:spLocks noGrp="1"/>
          </p:cNvSpPr>
          <p:nvPr>
            <p:ph/>
          </p:nvPr>
        </p:nvSpPr>
        <p:spPr>
          <a:xfrm>
            <a:off x="662040" y="1905120"/>
            <a:ext cx="7772400" cy="4114800"/>
          </a:xfrm>
          <a:prstGeom prst="rect">
            <a:avLst/>
          </a:prstGeom>
          <a:noFill/>
          <a:ln w="0">
            <a:noFill/>
          </a:ln>
        </p:spPr>
        <p:txBody>
          <a:bodyPr lIns="92160" rIns="92160" tIns="46080" bIns="46080" anchor="t">
            <a:normAutofit/>
          </a:bodyPr>
          <a:p>
            <a:pPr marL="343080" indent="-343080">
              <a:spcBef>
                <a:spcPts val="799"/>
              </a:spcBef>
              <a:buClr>
                <a:srgbClr val="ffffcc"/>
              </a:buClr>
              <a:buSzPct val="9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eaeaea"/>
                </a:solidFill>
                <a:effectLst/>
                <a:uFillTx/>
                <a:latin typeface="Times New Roman"/>
              </a:rPr>
              <a:t>Traditional utilities</a:t>
            </a:r>
            <a:endParaRPr b="0" lang="en-US" sz="3200" strike="noStrike" u="none">
              <a:solidFill>
                <a:srgbClr val="eaeaea"/>
              </a:solidFill>
              <a:effectLst/>
              <a:uFillTx/>
              <a:latin typeface="Times New Roman"/>
            </a:endParaRPr>
          </a:p>
          <a:p>
            <a:pPr marL="343080" indent="-343080">
              <a:spcBef>
                <a:spcPts val="799"/>
              </a:spcBef>
              <a:buClr>
                <a:srgbClr val="ffffcc"/>
              </a:buClr>
              <a:buSzPct val="9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eaeaea"/>
                </a:solidFill>
                <a:effectLst/>
                <a:uFillTx/>
                <a:latin typeface="Times New Roman"/>
              </a:rPr>
              <a:t>New Gencos</a:t>
            </a:r>
            <a:endParaRPr b="0" lang="en-US" sz="3200" strike="noStrike" u="none">
              <a:solidFill>
                <a:srgbClr val="eaeaea"/>
              </a:solidFill>
              <a:effectLst/>
              <a:uFillTx/>
              <a:latin typeface="Times New Roman"/>
            </a:endParaRPr>
          </a:p>
          <a:p>
            <a:pPr marL="343080" indent="-343080">
              <a:spcBef>
                <a:spcPts val="799"/>
              </a:spcBef>
              <a:buClr>
                <a:srgbClr val="ffffcc"/>
              </a:buClr>
              <a:buSzPct val="9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eaeaea"/>
                </a:solidFill>
                <a:effectLst/>
                <a:uFillTx/>
                <a:latin typeface="Times New Roman"/>
              </a:rPr>
              <a:t>ISO participants</a:t>
            </a:r>
            <a:endParaRPr b="0" lang="en-US" sz="3200" strike="noStrike" u="none">
              <a:solidFill>
                <a:srgbClr val="eaeaea"/>
              </a:solidFill>
              <a:effectLst/>
              <a:uFillTx/>
              <a:latin typeface="Times New Roman"/>
            </a:endParaRPr>
          </a:p>
          <a:p>
            <a:pPr marL="343080" indent="-343080">
              <a:spcBef>
                <a:spcPts val="799"/>
              </a:spcBef>
              <a:buClr>
                <a:srgbClr val="ffffcc"/>
              </a:buClr>
              <a:buSzPct val="9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eaeaea"/>
                </a:solidFill>
                <a:effectLst/>
                <a:uFillTx/>
                <a:latin typeface="Times New Roman"/>
              </a:rPr>
              <a:t>Our advantage is our presence in all markets as well as our ability to deploy technological solutions and services quickly.</a:t>
            </a:r>
            <a:endParaRPr b="0" lang="en-US" sz="3200" strike="noStrike" u="none">
              <a:solidFill>
                <a:srgbClr val="eaeaea"/>
              </a:solidFill>
              <a:effectLst/>
              <a:uFillTx/>
              <a:latin typeface="Times New Roman"/>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464</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2001-03-22T00:05:39Z</dcterms:created>
  <dc:creator>Compaq</dc:creator>
  <dc:description/>
  <dc:language>en-US</dc:language>
  <cp:lastModifiedBy>lwill</cp:lastModifiedBy>
  <dcterms:modified xsi:type="dcterms:W3CDTF">2001-03-26T17:31:11Z</dcterms:modified>
  <cp:revision>3</cp:revision>
  <dc:subject/>
  <dc:title>Eservices</dc:title>
</cp:coreProperties>
</file>