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7189788" cy="95011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A8EB9B9-E3CA-410D-AB5D-FCF5EFB382C3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08E4BF3-6DCF-48D4-B084-05D6E9B11B1B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42EDC66-5F9F-4C0C-B978-9BA287B4DE02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5AF3CFB-8375-4DDC-AB90-CB7D7D5AF93F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58F32EC-DD12-47F6-BE7B-2AF74DA80CE8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0E0A92D-0158-44E3-8C57-72C8A7E7FB46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138A694-4DBC-4863-A7DB-A08FE3F91A62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A68A64-1521-48DD-92F7-A90141601F08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28B2B55-E029-41AA-9A81-8509E16BAA0D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D33D2E-CFCC-457E-AFFA-F847B90F9AB0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D2EE07-E197-4928-B6DB-C2636F5F0D0F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DDBF0E-5BD6-4856-8101-0BECC7046787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DB65EFE-2806-4AB7-9811-2A6D21A72911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CC2428-0473-4EB9-B598-C9C205686C3E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532E37E-5298-44E1-9CA5-B59C98ACCAF3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A72CAB-B79B-427A-9FD0-37D05C86C3E5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73C951D-34DC-45D6-81CA-8C95BDD2E751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463AA8-8ED2-4A2C-824E-03E8FA5804A4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8E7C07C-E690-4315-AD35-531E45A315E1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2913B5-5193-402B-A56D-4624AD28FCD7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90FAEC-07D6-4C46-AD60-AB4737CBCF0C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0F5104-7F84-44FE-9351-AFB7BB906CA4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29C0776-3C25-4A15-A15A-018558D476DA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A96C864-3CF6-4F59-858A-C0904BD15A58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05824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Total Life to Date Transactions &gt;1,500,000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Average Daily Transactions &gt; 5,400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Life to Date Notional Value of Transactions &gt; $800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Daily Notional Value Approximately $2.2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Products Offered: Approximately 1,900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Currencies Traded in = 15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6FFD03-0EF2-4834-B23A-2D6F98F32491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22883C7-32C7-4B80-AD5F-830D48576ED0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CF5B49-E9EF-4DE0-AB2F-B1D66E15E389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17188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17188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BC1E83A-5D5E-44B3-9360-EC8BF18E931E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198440"/>
          <a:ext cx="8202600" cy="5659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198440"/>
                    <a:ext cx="8202600" cy="565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F6EBBE-80FE-4337-9562-913198DCC3C5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7AB2D6B-B2FE-4E96-A5C4-267BE26FD23F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40 Grosvenor Place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7EN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BE57465-443A-4FBA-8457-A7FA46956FC4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B424A09-4CA0-4537-9857-D16E29B6E0EF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4F5886-20BB-4BDB-A44E-D5C4C41DFDC1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88BF12-27D2-4D66-AB0F-704AB28F0094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45535DC-BFD0-42EA-ABB8-5D3FBA83CF94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D33A8D-AAC2-4217-B14A-6A166214497D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1600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300D40E-70F8-41A0-8E4C-C788950B5F2E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skean</cp:lastModifiedBy>
  <cp:lastPrinted>2001-04-04T19:41:48Z</cp:lastPrinted>
  <dcterms:modified xsi:type="dcterms:W3CDTF">2001-10-16T17:07:56Z</dcterms:modified>
  <cp:revision>238</cp:revision>
  <dc:subject/>
  <dc:title>No Slide Title</dc:title>
</cp:coreProperties>
</file>