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33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31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32.xml.rels" ContentType="application/vnd.openxmlformats-package.relationships+xml"/>
  <Override PartName="/ppt/slides/_rels/slide44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32.xml" ContentType="application/vnd.openxmlformats-officedocument.presentationml.slide+xml"/>
  <Override PartName="/ppt/slides/slide44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C6A0C8-22FD-4D3F-8F41-9CE1FA52028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0BFCB6-D9EC-4FA2-8073-59399000FCE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0F7CBA-F98B-49D3-9076-70C2D439210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0B1D3FD-DC0C-4D95-8E42-EE4CC88A2E26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An Overview of Telecommunications Regulatory Issues and Law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295280" y="358092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Scott D. Bolton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Director, Government and Regulatory Affairs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Corp.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Historical Background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Modification of Final Judgment (1984)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AT&amp;T divested its local exchange operations to seven regional Bell Operating Companies (“BOCs”)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BOCs limited to providing “intra-LATA” telecom services; barred from CPE &amp; “information services” markets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Three Assumptions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local exchange would remain a natural monopoly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BOCs would be content to limit their activities to regulated telecom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Decree would be “self-enforcing”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0"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Telecommunications Act of 1996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Principal Goals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” Update 1934 Communications Act to reflect market &amp; technological changes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Reassert congressional control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Promote competition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Reduce regulation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Preserve the States’ role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Enhance universal service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Combat “indecency”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Telecommunications Act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7621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Introduction of Local Competition:  The Three-Part Strategy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Eliminate legal barriers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Preempt state-granted telecom monopolies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Eliminate Federal restrictions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Telecommunications Act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Promote entry by competitive local exchange carriers (“CLECs”), which can: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construct new facilities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resell service of the incumbent LECs (“ILEC”)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lease unbundled network elements (“UNEs”) from ILECs, where necessary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Telecommunications Act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Provide incentives to ILECs to cooperate with new entrants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Eliminate BOC “line of business restrictions” once local markets are open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Deregulate as competition takes root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Telecommunications Act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 order to provide in-region, inter-LATA telephone service in any State, a BOC must: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 into an interconnection agreement with at least one facilities-based competitor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comply with 14 point “competitive checklist”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establish a separate affiliate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obtain FCC approval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Telecommunications Act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Cable-Telco Competition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State restrictions on cable telephony voided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Telcos permitted to provide video service as common carrier, cable system, or open video system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LEC-cable cross-ownership limited to 10 percent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Telecommunications Act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Universal Service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“Evolving level of telecom services” that FCC determines should be affordable to all Americans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Funding to be “explicit” &amp; “sufficient”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All telecom providers to contribute equitably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Special emphasis on rural areas, high-cost areas, schools, libraries &amp; health care providers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Telecommunications Act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Advanced Services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to assess availability of “advanced services” such as broadband used for high-speed Internet access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to eliminate regulatory barriers to deployment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Telecommunications Act</a:t>
            </a:r>
            <a:br>
              <a:rPr sz="3200"/>
            </a:b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lvl="1" marL="743040" indent="-28584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Communications Decency Act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Restricts sending of “obscene” &amp; “indecent” material over the Internet, TV &amp; cable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Criminalizes use of the Internet to post “indecent” information in a manner “available” to minors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Directs creation of a TV rating system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Requires cable operators to “scramble” sexually explicit programming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Presentation Goals</a:t>
            </a: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Provide Regulatory Background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Understand TA’96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Highlight Regulatory Policy Issues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Effects on EBS and other Enron Businesses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Telecommunications Act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Deregulation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must forbear from applying statutory or regulatory requirements not necessary to protect consumers &amp; public interest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Forbearance petitions deemed granted if no FCC action within one year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required to conduct biennial review; must eliminate regulations no longer needed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Implementation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Major Proceedings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Competition Trilogy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Local Competition Order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Access Reform Order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Universal Service Order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BOC entry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Advanced services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Forbearance/Deregulation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Implementation</a:t>
            </a:r>
            <a:br>
              <a:rPr sz="3200"/>
            </a:br>
            <a:br>
              <a:rPr sz="3200"/>
            </a:b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Local Competition Order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ILECs &amp; CLECs to negotiate interconnection agreements; parties can agree on any terms; disputes arbitrated by State PUCs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Minimum national standards for States to apply in any arbitration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Points of interconnection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Seven network elements to be unbundled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Collocation obligations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Implementation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Pricing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Total element long run incremental cost (“TELRIC”) pricing for interconnection, collocation &amp; UNEs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“Avoided cost” for resale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ILEC also must: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allow CLEC to “pick-and-choose” provisinos in existing interconnection agreements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provide “UNE Platform”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Implementation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0948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Access of rights-of-way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ILECs must provide competing carriers with access to poles, ducts, conduits &amp; rights-of-way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Utilities must grant telecom carriers non-discriminatory access to all poles, ducts, conduits &amp; rights-of-way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May apply capacity, safety, reliability &amp; general engineering standards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Federal requirements (FERC &amp; OSHA) apply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State &amp; local requirements entitled to deference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Implementation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76212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Universal Service Order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Federal support tripled to nearly $5 million per year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Rural &amp; high-cost support:  Federal fund to pay 25% of difference between TELRIC &amp; national average 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Support for low-income users increased to $500 million per year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New $400 million per year program for health care providers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New $2.25 billion per year program to provide schools &amp; libraries with telecom, Internet access &amp; “internal connection”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Implementation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Carriers &amp; private telecom providers must take payments to the Universal Service Fund (“USF”)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Payments based on intrastate, interstate &amp; international “end-user telecom revenue”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Payments equal 3 to 5 percent of revenues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Information service providers (“ISPs”) not required to make direct USF payments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Implementation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76212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Access Reform Order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Interexchange carriers (“IXCs”) must pay LECs for local facilities used to orginate &amp; terminate long-distance traffic -- $20 million per year at issue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ISPs not required to pay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goals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Rate structure should reflect cost structure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Rate level should fall to cost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Implementation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Advanced Service Orders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Deployment adequate at this early stage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 current need to order “open access” to cable infrastructure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ILECs need not offer facilities used to provide enhanced services, such as DSLAMs, as unbundled network elements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Implementation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Forbearance/Deregulation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Elimination of tariff filing requirements by IXCs &amp; CLECs (stayed by court)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Elimination of “all carrier” network interface disclosure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Proposed elimination of restrictions on bundling telecom service with CPE &amp; information services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OVERVIEW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6212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2392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Federal regulation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Historical background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Telecommunications Act of 1996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implementation &amp; judicial review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2392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State regulation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Judicial Review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Every major FCC decision now routinely appealed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has generally won, but has suffered a few significant losses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Appeals process has caused delay &amp; uncertainty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States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83808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State Public Utility Commissions (“PUCs”) Regulate Intrastate Telecommunications Services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Issue certificates of public convenience &amp; necessity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Regulate rates of incumbent carriers; some States also regulate new entrants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Enforce intrastate telecommunications service quality standards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Consumer protection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States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Local Competition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Arbitrate interconnection disputes, consistent with rules established by the FCC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Augment FCC interconnection rules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Approve or reject interconnection agreements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States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BOC Entry Into In-Region, Inter-LATA Market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Approve BOCs’ statements of generally available terms &amp; conditions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Confirm BOC compliance with competitive checklist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Provide recommendations to FCC regarding BOC entry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States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Promoting Universal Service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Designate carriers eligible to provide universal service in undeserved areas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May adopt regulations to advance universal service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May require carriers providing instrate service to contribute to the support of universal service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Must adopt rules to prevent carriers from using universal service support payments to cross-subsidize intrastate services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States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Authority to regulate public rights-of-way used by telecom providers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States may adopt reasonable &amp; non-discriminatory regulations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Construction schedules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Insurance requirements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Bonding &amp; indemnity requirements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Building codes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Regulations intended to prevent interference with other carriers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Compensation for use of public rights-of-way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States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State (and Municipalities) may not adopt franchise regulations that prohibit or impede any entity from providing telecom service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Franchise fees must be competitively neutral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Franchise fee must be reasonably related to the costs of the right-of-way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Franchise authorities may  not regulate service providers that do not use public rights-of-way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Regulatory Issues</a:t>
            </a: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609480" y="2438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Broadband Deployment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Government Subsidies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Treatment of New Technologies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Electronic Commerce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Regulatory Issues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0948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Broadband Deployment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Issue --- Infrastructure Deployment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Long-term growth of the Internet requires deployment of broadband, packet-switched local data transport networks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Regulation or Deregulation?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-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ILECS promise to deploy “Advanced Services” if FCC eliminates regulatory burdens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-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CLECS claim those “burdens” are necessary to promote competitive entry into local market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Regulatory Issues</a:t>
            </a:r>
            <a:br>
              <a:rPr sz="4400"/>
            </a:b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76212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Broadband Deployment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Must ILECS allow CLECS to interconnect &amp; lease UNEs at cost-based (TELRIC) prices?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Must ILECS provide data-oriented facilities, such as DLAMS &amp; DSL compatible loops as UNEs?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Must ILECS allow CLECS to collocate equipment on ILEC’s premises?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Must ILECs compensate CLECS for delivering traffic to ISPs?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Federal -State Division of Authority</a:t>
            </a:r>
            <a:br>
              <a:rPr sz="3200"/>
            </a:b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Wireline Services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Historic Dividing Line:  Interstate vs. Intrastate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Blurring the Boundary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Customer premises equipment “CPE”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Jointly used network facilities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Internet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TA 96:  increased Federal role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Regulatory Issues</a:t>
            </a: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76212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Broadband Deployment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Issue --- Cable Open Access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Cable has the potential to provide consumers faster access to the Internet that the local telecom network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- 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Unlike telecom service, cable operators are generally not required to provide transport services on demand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-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ISPs are seeking regulations to open access to systems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-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 has chosen to to regulate / some local governments have required opening platform 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(City of Portland vs. AT&amp;T)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Regulatory Issues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Government Subsidies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Issue --- The impact of Universal Service Fund and E-Rate on emerging Services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FCC has adopted a $2.25 Billion dollar a year program to subsidize schools and libraries access to telecom and Internet services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-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All providers of telecom services contribute to USF based on “end-user revenue”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-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Information Services vs. Telecom Services debate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Regulatory Issues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Treatment of New Technologies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Issue --- How to Regulate (non-regulate) emerging services?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Historically telephony, cable, broadcasting &amp; information services were viewed as discrete services, convergence is changing regulatory boundaries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-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Webcasting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-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IP Telephony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Regulatory Issues</a:t>
            </a: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Electronic Commerce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Issues --- When are electronic agreements enforceable? In the event of cross-border disputes, what law applies? How can data security be assured? How should on-line transactions be taxed?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-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WTO, Bi-Lats, EC Directive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-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Advisory Commission on Electronic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-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Commerce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-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2000 Presidential Race, 107th Congress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Contacts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992160" y="2362320"/>
          <a:ext cx="7767720" cy="19303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92160" y="2362320"/>
                    <a:ext cx="7767720" cy="193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Regulatory Players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Congress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White House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Executive Branch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Commerce Department (NTIA)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Justice Department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State Department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Trade Representative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Regulatory Players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Federal Communications Commission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Chairman &amp; four commissioners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Five bureaus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Other offices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Functions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Rulemaking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Licensing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Enforcement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Regulatory Players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Rulemaking Procedures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Public notice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Comments &amp; replies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Ex parte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communications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Orders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Reconsideration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Appeal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Remand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Historical Background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Old Order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Telephony viewed as a natural monopoly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Bell System bundled local, long-distance &amp; CPE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Government regulation of rates &amp; service terms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Inter-service subsidies used to promote universal service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1956 Consent Decree barred Bell System from non-telecom markets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REGULATORY FRAMEWORK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Historical Background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Start of Competition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FCC’s 1956 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Hush-A-Phone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&amp; 1968 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Carterfone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decisions allowed consumers to attach competitively provided CPE to the public telephone network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1980 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Computer II Order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directed AT&amp;T to “unbundle” &amp; “detariff” CPE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AT&amp;T permitted to provide CPE &amp; “enhanced services” through a structurally separate affiliate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Bell System required to interconnect with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“competitive carriers”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1999-12-20T16:09:40Z</dcterms:created>
  <dc:creator>shaunessi_lamm</dc:creator>
  <dc:description/>
  <dc:language>en-US</dc:language>
  <cp:lastModifiedBy>scott_bolton</cp:lastModifiedBy>
  <dcterms:modified xsi:type="dcterms:W3CDTF">2000-04-06T10:16:33Z</dcterms:modified>
  <cp:revision>10</cp:revision>
  <dc:subject/>
  <dc:title>No Slide Title</dc:title>
</cp:coreProperties>
</file>