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79D5A9-148C-479F-8593-228B09C982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1F4A55-472D-4C17-8DCA-21C9345C42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DF0850-5CEE-4E3D-A3AD-0DB3BD1095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12,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73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77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81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85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8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89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93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97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01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10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92468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486400" y="43434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791320" y="38098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63868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7150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477120" y="4724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5627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228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232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236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240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3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244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248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252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256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9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800100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6386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91320" y="3733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2000-05-12T10:01:05Z</dcterms:created>
  <dc:creator>Ben Rogers</dc:creator>
  <dc:description/>
  <dc:language>en-US</dc:language>
  <cp:lastModifiedBy>Ben Rogers</cp:lastModifiedBy>
  <cp:lastPrinted>2000-05-12T10:30:30Z</cp:lastPrinted>
  <dcterms:modified xsi:type="dcterms:W3CDTF">2000-05-12T13:30:05Z</dcterms:modified>
  <cp:revision>7</cp:revision>
  <dc:subject/>
  <dc:title>Enron Sites</dc:title>
</cp:coreProperties>
</file>