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0CC5F1-A461-4975-A573-3ED3AB6ABEB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DF4722-4DEB-4E9B-8AD6-7B6274088EE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18A160-51F7-4264-A065-E783358393F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Sites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12,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914400" y="609480"/>
            <a:ext cx="632448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Development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73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77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81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85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8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89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93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97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0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01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10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243920" y="4876920"/>
            <a:ext cx="1442880" cy="1143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695360" y="495288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501680" y="5513400"/>
            <a:ext cx="921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Secured)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543800" y="5715000"/>
            <a:ext cx="121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Under Negotiation)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391520" y="5715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477120" y="4572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629400" y="4724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705720" y="4876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800100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84872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334120" y="39625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41008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867280" y="36576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019920" y="3505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095880" y="34290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95288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10552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410080" y="5334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6386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486400" y="2438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8006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10552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25780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791320" y="3733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934320" y="5867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934320" y="5943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934320" y="6019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934320" y="6095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/>
          <p:nvPr/>
        </p:nvSpPr>
        <p:spPr>
          <a:xfrm>
            <a:off x="914400" y="609480"/>
            <a:ext cx="632448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Development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3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224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7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228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232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5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236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240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3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244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248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1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252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5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7243920" y="4876920"/>
            <a:ext cx="1442880" cy="1143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7695360" y="495288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501680" y="5513400"/>
            <a:ext cx="921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Secured)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543800" y="5715000"/>
            <a:ext cx="121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Under Negotiation)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391520" y="5715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477120" y="4572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6629400" y="4724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6705720" y="4876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800100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784872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334120" y="39625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41008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5867280" y="36576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019920" y="3505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095880" y="34290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495288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10552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410080" y="5334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6386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486400" y="2438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48006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10552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25780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791320" y="3733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934320" y="5867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6934320" y="5943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934320" y="6019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934320" y="6095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2000-05-12T10:01:05Z</dcterms:created>
  <dc:creator>Ben Rogers</dc:creator>
  <dc:description/>
  <dc:language>en-US</dc:language>
  <cp:lastModifiedBy>Ben Rogers</cp:lastModifiedBy>
  <cp:lastPrinted>2000-05-12T10:30:30Z</cp:lastPrinted>
  <dcterms:modified xsi:type="dcterms:W3CDTF">2000-05-12T10:34:11Z</dcterms:modified>
  <cp:revision>4</cp:revision>
  <dc:subject/>
  <dc:title>Enron Sites</dc:title>
</cp:coreProperties>
</file>