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7019925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2A4964B-054F-41A8-8969-71D4A8C178B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77D062F-B692-4470-B26B-1CAE65CD65D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F0062D1-42F2-4EF6-B7CA-114C05C9F48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May 12,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671480" y="3925800"/>
            <a:ext cx="981360" cy="1111320"/>
          </a:xfrm>
          <a:custGeom>
            <a:avLst/>
            <a:gdLst/>
            <a:ahLst/>
            <a:rect l="l" t="t" r="r" b="b"/>
            <a:pathLst>
              <a:path w="1235" h="1400">
                <a:moveTo>
                  <a:pt x="1235" y="0"/>
                </a:moveTo>
                <a:lnTo>
                  <a:pt x="1081" y="1400"/>
                </a:lnTo>
                <a:lnTo>
                  <a:pt x="710" y="1400"/>
                </a:lnTo>
                <a:lnTo>
                  <a:pt x="0" y="1097"/>
                </a:lnTo>
                <a:lnTo>
                  <a:pt x="0" y="1078"/>
                </a:lnTo>
                <a:lnTo>
                  <a:pt x="24" y="1055"/>
                </a:lnTo>
                <a:lnTo>
                  <a:pt x="47" y="1055"/>
                </a:lnTo>
                <a:lnTo>
                  <a:pt x="71" y="1020"/>
                </a:lnTo>
                <a:lnTo>
                  <a:pt x="71" y="995"/>
                </a:lnTo>
                <a:lnTo>
                  <a:pt x="30" y="965"/>
                </a:lnTo>
                <a:lnTo>
                  <a:pt x="35" y="888"/>
                </a:lnTo>
                <a:lnTo>
                  <a:pt x="82" y="846"/>
                </a:lnTo>
                <a:lnTo>
                  <a:pt x="96" y="752"/>
                </a:lnTo>
                <a:lnTo>
                  <a:pt x="184" y="667"/>
                </a:lnTo>
                <a:lnTo>
                  <a:pt x="107" y="519"/>
                </a:lnTo>
                <a:lnTo>
                  <a:pt x="113" y="494"/>
                </a:lnTo>
                <a:lnTo>
                  <a:pt x="131" y="406"/>
                </a:lnTo>
                <a:lnTo>
                  <a:pt x="126" y="257"/>
                </a:lnTo>
                <a:lnTo>
                  <a:pt x="167" y="210"/>
                </a:lnTo>
                <a:lnTo>
                  <a:pt x="244" y="232"/>
                </a:lnTo>
                <a:lnTo>
                  <a:pt x="261" y="196"/>
                </a:lnTo>
                <a:lnTo>
                  <a:pt x="297" y="0"/>
                </a:lnTo>
                <a:lnTo>
                  <a:pt x="1235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539640" y="2970360"/>
            <a:ext cx="1279800" cy="1839600"/>
          </a:xfrm>
          <a:custGeom>
            <a:avLst/>
            <a:gdLst/>
            <a:ahLst/>
            <a:rect l="l" t="t" r="r" b="b"/>
            <a:pathLst>
              <a:path w="1612" h="2319">
                <a:moveTo>
                  <a:pt x="1463" y="2093"/>
                </a:moveTo>
                <a:lnTo>
                  <a:pt x="1512" y="2051"/>
                </a:lnTo>
                <a:lnTo>
                  <a:pt x="1523" y="1955"/>
                </a:lnTo>
                <a:lnTo>
                  <a:pt x="1612" y="1872"/>
                </a:lnTo>
                <a:lnTo>
                  <a:pt x="1535" y="1723"/>
                </a:lnTo>
                <a:lnTo>
                  <a:pt x="1540" y="1699"/>
                </a:lnTo>
                <a:lnTo>
                  <a:pt x="697" y="714"/>
                </a:lnTo>
                <a:lnTo>
                  <a:pt x="857" y="0"/>
                </a:lnTo>
                <a:lnTo>
                  <a:pt x="118" y="0"/>
                </a:lnTo>
                <a:lnTo>
                  <a:pt x="113" y="143"/>
                </a:lnTo>
                <a:lnTo>
                  <a:pt x="65" y="280"/>
                </a:lnTo>
                <a:lnTo>
                  <a:pt x="0" y="380"/>
                </a:lnTo>
                <a:lnTo>
                  <a:pt x="65" y="548"/>
                </a:lnTo>
                <a:lnTo>
                  <a:pt x="47" y="625"/>
                </a:lnTo>
                <a:lnTo>
                  <a:pt x="47" y="751"/>
                </a:lnTo>
                <a:lnTo>
                  <a:pt x="130" y="876"/>
                </a:lnTo>
                <a:lnTo>
                  <a:pt x="130" y="936"/>
                </a:lnTo>
                <a:lnTo>
                  <a:pt x="154" y="972"/>
                </a:lnTo>
                <a:lnTo>
                  <a:pt x="203" y="977"/>
                </a:lnTo>
                <a:lnTo>
                  <a:pt x="220" y="917"/>
                </a:lnTo>
                <a:lnTo>
                  <a:pt x="303" y="936"/>
                </a:lnTo>
                <a:lnTo>
                  <a:pt x="239" y="977"/>
                </a:lnTo>
                <a:lnTo>
                  <a:pt x="256" y="1079"/>
                </a:lnTo>
                <a:lnTo>
                  <a:pt x="203" y="1013"/>
                </a:lnTo>
                <a:lnTo>
                  <a:pt x="203" y="1168"/>
                </a:lnTo>
                <a:lnTo>
                  <a:pt x="226" y="1203"/>
                </a:lnTo>
                <a:lnTo>
                  <a:pt x="267" y="1211"/>
                </a:lnTo>
                <a:lnTo>
                  <a:pt x="280" y="1247"/>
                </a:lnTo>
                <a:lnTo>
                  <a:pt x="275" y="1288"/>
                </a:lnTo>
                <a:lnTo>
                  <a:pt x="243" y="1305"/>
                </a:lnTo>
                <a:lnTo>
                  <a:pt x="243" y="1371"/>
                </a:lnTo>
                <a:lnTo>
                  <a:pt x="388" y="1592"/>
                </a:lnTo>
                <a:lnTo>
                  <a:pt x="388" y="1633"/>
                </a:lnTo>
                <a:lnTo>
                  <a:pt x="429" y="1676"/>
                </a:lnTo>
                <a:lnTo>
                  <a:pt x="410" y="1806"/>
                </a:lnTo>
                <a:lnTo>
                  <a:pt x="536" y="1853"/>
                </a:lnTo>
                <a:lnTo>
                  <a:pt x="578" y="1842"/>
                </a:lnTo>
                <a:lnTo>
                  <a:pt x="727" y="1955"/>
                </a:lnTo>
                <a:lnTo>
                  <a:pt x="768" y="1931"/>
                </a:lnTo>
                <a:lnTo>
                  <a:pt x="796" y="2008"/>
                </a:lnTo>
                <a:lnTo>
                  <a:pt x="885" y="2038"/>
                </a:lnTo>
                <a:lnTo>
                  <a:pt x="975" y="2157"/>
                </a:lnTo>
                <a:lnTo>
                  <a:pt x="988" y="2189"/>
                </a:lnTo>
                <a:lnTo>
                  <a:pt x="988" y="2319"/>
                </a:lnTo>
                <a:lnTo>
                  <a:pt x="1427" y="2283"/>
                </a:lnTo>
                <a:lnTo>
                  <a:pt x="1452" y="2260"/>
                </a:lnTo>
                <a:lnTo>
                  <a:pt x="1476" y="2260"/>
                </a:lnTo>
                <a:lnTo>
                  <a:pt x="1499" y="2225"/>
                </a:lnTo>
                <a:lnTo>
                  <a:pt x="1499" y="2200"/>
                </a:lnTo>
                <a:lnTo>
                  <a:pt x="1458" y="2170"/>
                </a:lnTo>
                <a:lnTo>
                  <a:pt x="1463" y="2093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08000" y="2970360"/>
            <a:ext cx="841680" cy="955440"/>
          </a:xfrm>
          <a:custGeom>
            <a:avLst/>
            <a:gdLst/>
            <a:ahLst/>
            <a:rect l="l" t="t" r="r" b="b"/>
            <a:pathLst>
              <a:path w="1061" h="1203">
                <a:moveTo>
                  <a:pt x="740" y="0"/>
                </a:moveTo>
                <a:lnTo>
                  <a:pt x="699" y="239"/>
                </a:lnTo>
                <a:lnTo>
                  <a:pt x="1061" y="239"/>
                </a:lnTo>
                <a:lnTo>
                  <a:pt x="936" y="1203"/>
                </a:lnTo>
                <a:lnTo>
                  <a:pt x="0" y="1203"/>
                </a:lnTo>
                <a:lnTo>
                  <a:pt x="196" y="0"/>
                </a:lnTo>
                <a:lnTo>
                  <a:pt x="74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092240" y="2970360"/>
            <a:ext cx="971640" cy="1347480"/>
          </a:xfrm>
          <a:custGeom>
            <a:avLst/>
            <a:gdLst/>
            <a:ahLst/>
            <a:rect l="l" t="t" r="r" b="b"/>
            <a:pathLst>
              <a:path w="1224" h="1699">
                <a:moveTo>
                  <a:pt x="681" y="1514"/>
                </a:moveTo>
                <a:lnTo>
                  <a:pt x="0" y="714"/>
                </a:lnTo>
                <a:lnTo>
                  <a:pt x="160" y="0"/>
                </a:lnTo>
                <a:lnTo>
                  <a:pt x="689" y="0"/>
                </a:lnTo>
                <a:lnTo>
                  <a:pt x="1224" y="0"/>
                </a:lnTo>
                <a:lnTo>
                  <a:pt x="992" y="1401"/>
                </a:lnTo>
                <a:lnTo>
                  <a:pt x="975" y="1437"/>
                </a:lnTo>
                <a:lnTo>
                  <a:pt x="898" y="1414"/>
                </a:lnTo>
                <a:lnTo>
                  <a:pt x="855" y="1460"/>
                </a:lnTo>
                <a:lnTo>
                  <a:pt x="862" y="1609"/>
                </a:lnTo>
                <a:lnTo>
                  <a:pt x="843" y="1699"/>
                </a:lnTo>
                <a:lnTo>
                  <a:pt x="681" y="151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31800" y="2185920"/>
            <a:ext cx="1228680" cy="784440"/>
          </a:xfrm>
          <a:custGeom>
            <a:avLst/>
            <a:gdLst/>
            <a:ahLst/>
            <a:rect l="l" t="t" r="r" b="b"/>
            <a:pathLst>
              <a:path w="1549" h="988">
                <a:moveTo>
                  <a:pt x="0" y="988"/>
                </a:moveTo>
                <a:lnTo>
                  <a:pt x="6" y="779"/>
                </a:lnTo>
                <a:lnTo>
                  <a:pt x="49" y="690"/>
                </a:lnTo>
                <a:lnTo>
                  <a:pt x="95" y="649"/>
                </a:lnTo>
                <a:lnTo>
                  <a:pt x="95" y="618"/>
                </a:lnTo>
                <a:lnTo>
                  <a:pt x="315" y="14"/>
                </a:lnTo>
                <a:lnTo>
                  <a:pt x="428" y="0"/>
                </a:lnTo>
                <a:lnTo>
                  <a:pt x="469" y="36"/>
                </a:lnTo>
                <a:lnTo>
                  <a:pt x="466" y="132"/>
                </a:lnTo>
                <a:lnTo>
                  <a:pt x="541" y="149"/>
                </a:lnTo>
                <a:lnTo>
                  <a:pt x="631" y="114"/>
                </a:lnTo>
                <a:lnTo>
                  <a:pt x="722" y="114"/>
                </a:lnTo>
                <a:lnTo>
                  <a:pt x="739" y="138"/>
                </a:lnTo>
                <a:lnTo>
                  <a:pt x="840" y="108"/>
                </a:lnTo>
                <a:lnTo>
                  <a:pt x="912" y="108"/>
                </a:lnTo>
                <a:lnTo>
                  <a:pt x="1031" y="61"/>
                </a:lnTo>
                <a:lnTo>
                  <a:pt x="1132" y="48"/>
                </a:lnTo>
                <a:lnTo>
                  <a:pt x="1494" y="48"/>
                </a:lnTo>
                <a:lnTo>
                  <a:pt x="1507" y="83"/>
                </a:lnTo>
                <a:lnTo>
                  <a:pt x="1543" y="102"/>
                </a:lnTo>
                <a:lnTo>
                  <a:pt x="1549" y="138"/>
                </a:lnTo>
                <a:lnTo>
                  <a:pt x="1430" y="315"/>
                </a:lnTo>
                <a:lnTo>
                  <a:pt x="1358" y="400"/>
                </a:lnTo>
                <a:lnTo>
                  <a:pt x="1358" y="447"/>
                </a:lnTo>
                <a:lnTo>
                  <a:pt x="1400" y="477"/>
                </a:lnTo>
                <a:lnTo>
                  <a:pt x="1358" y="554"/>
                </a:lnTo>
                <a:lnTo>
                  <a:pt x="1268" y="988"/>
                </a:lnTo>
                <a:lnTo>
                  <a:pt x="739" y="988"/>
                </a:lnTo>
                <a:lnTo>
                  <a:pt x="0" y="988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639800" y="1679400"/>
            <a:ext cx="932040" cy="1290960"/>
          </a:xfrm>
          <a:custGeom>
            <a:avLst/>
            <a:gdLst/>
            <a:ahLst/>
            <a:rect l="l" t="t" r="r" b="b"/>
            <a:pathLst>
              <a:path w="1174" h="1626">
                <a:moveTo>
                  <a:pt x="1079" y="1626"/>
                </a:moveTo>
                <a:lnTo>
                  <a:pt x="1174" y="1036"/>
                </a:lnTo>
                <a:lnTo>
                  <a:pt x="1126" y="976"/>
                </a:lnTo>
                <a:lnTo>
                  <a:pt x="1109" y="981"/>
                </a:lnTo>
                <a:lnTo>
                  <a:pt x="1102" y="1023"/>
                </a:lnTo>
                <a:lnTo>
                  <a:pt x="966" y="1017"/>
                </a:lnTo>
                <a:lnTo>
                  <a:pt x="936" y="1047"/>
                </a:lnTo>
                <a:lnTo>
                  <a:pt x="870" y="1036"/>
                </a:lnTo>
                <a:lnTo>
                  <a:pt x="853" y="1064"/>
                </a:lnTo>
                <a:lnTo>
                  <a:pt x="829" y="1042"/>
                </a:lnTo>
                <a:lnTo>
                  <a:pt x="818" y="970"/>
                </a:lnTo>
                <a:lnTo>
                  <a:pt x="770" y="951"/>
                </a:lnTo>
                <a:lnTo>
                  <a:pt x="782" y="910"/>
                </a:lnTo>
                <a:lnTo>
                  <a:pt x="740" y="846"/>
                </a:lnTo>
                <a:lnTo>
                  <a:pt x="740" y="774"/>
                </a:lnTo>
                <a:lnTo>
                  <a:pt x="712" y="750"/>
                </a:lnTo>
                <a:lnTo>
                  <a:pt x="644" y="804"/>
                </a:lnTo>
                <a:lnTo>
                  <a:pt x="616" y="785"/>
                </a:lnTo>
                <a:lnTo>
                  <a:pt x="627" y="750"/>
                </a:lnTo>
                <a:lnTo>
                  <a:pt x="622" y="738"/>
                </a:lnTo>
                <a:lnTo>
                  <a:pt x="657" y="708"/>
                </a:lnTo>
                <a:lnTo>
                  <a:pt x="644" y="648"/>
                </a:lnTo>
                <a:lnTo>
                  <a:pt x="663" y="642"/>
                </a:lnTo>
                <a:lnTo>
                  <a:pt x="704" y="529"/>
                </a:lnTo>
                <a:lnTo>
                  <a:pt x="627" y="518"/>
                </a:lnTo>
                <a:lnTo>
                  <a:pt x="559" y="392"/>
                </a:lnTo>
                <a:lnTo>
                  <a:pt x="499" y="352"/>
                </a:lnTo>
                <a:lnTo>
                  <a:pt x="518" y="345"/>
                </a:lnTo>
                <a:lnTo>
                  <a:pt x="505" y="320"/>
                </a:lnTo>
                <a:lnTo>
                  <a:pt x="518" y="314"/>
                </a:lnTo>
                <a:lnTo>
                  <a:pt x="518" y="292"/>
                </a:lnTo>
                <a:lnTo>
                  <a:pt x="477" y="226"/>
                </a:lnTo>
                <a:lnTo>
                  <a:pt x="522" y="0"/>
                </a:lnTo>
                <a:lnTo>
                  <a:pt x="369" y="0"/>
                </a:lnTo>
                <a:lnTo>
                  <a:pt x="226" y="578"/>
                </a:lnTo>
                <a:lnTo>
                  <a:pt x="232" y="648"/>
                </a:lnTo>
                <a:lnTo>
                  <a:pt x="226" y="684"/>
                </a:lnTo>
                <a:lnTo>
                  <a:pt x="237" y="719"/>
                </a:lnTo>
                <a:lnTo>
                  <a:pt x="273" y="738"/>
                </a:lnTo>
                <a:lnTo>
                  <a:pt x="281" y="774"/>
                </a:lnTo>
                <a:lnTo>
                  <a:pt x="160" y="951"/>
                </a:lnTo>
                <a:lnTo>
                  <a:pt x="90" y="1036"/>
                </a:lnTo>
                <a:lnTo>
                  <a:pt x="90" y="1083"/>
                </a:lnTo>
                <a:lnTo>
                  <a:pt x="132" y="1113"/>
                </a:lnTo>
                <a:lnTo>
                  <a:pt x="90" y="1190"/>
                </a:lnTo>
                <a:lnTo>
                  <a:pt x="0" y="1626"/>
                </a:lnTo>
                <a:lnTo>
                  <a:pt x="535" y="1626"/>
                </a:lnTo>
                <a:lnTo>
                  <a:pt x="1079" y="1626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79480" y="1679400"/>
            <a:ext cx="1052640" cy="625680"/>
          </a:xfrm>
          <a:custGeom>
            <a:avLst/>
            <a:gdLst/>
            <a:ahLst/>
            <a:rect l="l" t="t" r="r" b="b"/>
            <a:pathLst>
              <a:path w="1326" h="787">
                <a:moveTo>
                  <a:pt x="1326" y="0"/>
                </a:moveTo>
                <a:lnTo>
                  <a:pt x="1183" y="580"/>
                </a:lnTo>
                <a:lnTo>
                  <a:pt x="1189" y="650"/>
                </a:lnTo>
                <a:lnTo>
                  <a:pt x="1183" y="686"/>
                </a:lnTo>
                <a:lnTo>
                  <a:pt x="820" y="686"/>
                </a:lnTo>
                <a:lnTo>
                  <a:pt x="720" y="699"/>
                </a:lnTo>
                <a:lnTo>
                  <a:pt x="601" y="746"/>
                </a:lnTo>
                <a:lnTo>
                  <a:pt x="529" y="746"/>
                </a:lnTo>
                <a:lnTo>
                  <a:pt x="428" y="776"/>
                </a:lnTo>
                <a:lnTo>
                  <a:pt x="411" y="752"/>
                </a:lnTo>
                <a:lnTo>
                  <a:pt x="320" y="752"/>
                </a:lnTo>
                <a:lnTo>
                  <a:pt x="230" y="787"/>
                </a:lnTo>
                <a:lnTo>
                  <a:pt x="155" y="770"/>
                </a:lnTo>
                <a:lnTo>
                  <a:pt x="160" y="674"/>
                </a:lnTo>
                <a:lnTo>
                  <a:pt x="117" y="638"/>
                </a:lnTo>
                <a:lnTo>
                  <a:pt x="83" y="608"/>
                </a:lnTo>
                <a:lnTo>
                  <a:pt x="0" y="603"/>
                </a:lnTo>
                <a:lnTo>
                  <a:pt x="17" y="531"/>
                </a:lnTo>
                <a:lnTo>
                  <a:pt x="17" y="580"/>
                </a:lnTo>
                <a:lnTo>
                  <a:pt x="30" y="567"/>
                </a:lnTo>
                <a:lnTo>
                  <a:pt x="47" y="512"/>
                </a:lnTo>
                <a:lnTo>
                  <a:pt x="23" y="495"/>
                </a:lnTo>
                <a:lnTo>
                  <a:pt x="53" y="441"/>
                </a:lnTo>
                <a:lnTo>
                  <a:pt x="47" y="429"/>
                </a:lnTo>
                <a:lnTo>
                  <a:pt x="23" y="441"/>
                </a:lnTo>
                <a:lnTo>
                  <a:pt x="30" y="314"/>
                </a:lnTo>
                <a:lnTo>
                  <a:pt x="0" y="215"/>
                </a:lnTo>
                <a:lnTo>
                  <a:pt x="30" y="143"/>
                </a:lnTo>
                <a:lnTo>
                  <a:pt x="47" y="130"/>
                </a:lnTo>
                <a:lnTo>
                  <a:pt x="155" y="173"/>
                </a:lnTo>
                <a:lnTo>
                  <a:pt x="339" y="190"/>
                </a:lnTo>
                <a:lnTo>
                  <a:pt x="320" y="237"/>
                </a:lnTo>
                <a:lnTo>
                  <a:pt x="243" y="322"/>
                </a:lnTo>
                <a:lnTo>
                  <a:pt x="237" y="358"/>
                </a:lnTo>
                <a:lnTo>
                  <a:pt x="262" y="333"/>
                </a:lnTo>
                <a:lnTo>
                  <a:pt x="369" y="250"/>
                </a:lnTo>
                <a:lnTo>
                  <a:pt x="381" y="275"/>
                </a:lnTo>
                <a:lnTo>
                  <a:pt x="392" y="233"/>
                </a:lnTo>
                <a:lnTo>
                  <a:pt x="403" y="143"/>
                </a:lnTo>
                <a:lnTo>
                  <a:pt x="381" y="107"/>
                </a:lnTo>
                <a:lnTo>
                  <a:pt x="411" y="88"/>
                </a:lnTo>
                <a:lnTo>
                  <a:pt x="416" y="66"/>
                </a:lnTo>
                <a:lnTo>
                  <a:pt x="392" y="39"/>
                </a:lnTo>
                <a:lnTo>
                  <a:pt x="381" y="0"/>
                </a:lnTo>
                <a:lnTo>
                  <a:pt x="1326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2014560" y="1679400"/>
            <a:ext cx="1627200" cy="847800"/>
          </a:xfrm>
          <a:custGeom>
            <a:avLst/>
            <a:gdLst/>
            <a:ahLst/>
            <a:rect l="l" t="t" r="r" b="b"/>
            <a:pathLst>
              <a:path w="2049" h="1068">
                <a:moveTo>
                  <a:pt x="716" y="919"/>
                </a:moveTo>
                <a:lnTo>
                  <a:pt x="699" y="1038"/>
                </a:lnTo>
                <a:lnTo>
                  <a:pt x="652" y="978"/>
                </a:lnTo>
                <a:lnTo>
                  <a:pt x="633" y="983"/>
                </a:lnTo>
                <a:lnTo>
                  <a:pt x="627" y="1027"/>
                </a:lnTo>
                <a:lnTo>
                  <a:pt x="490" y="1019"/>
                </a:lnTo>
                <a:lnTo>
                  <a:pt x="461" y="1051"/>
                </a:lnTo>
                <a:lnTo>
                  <a:pt x="395" y="1038"/>
                </a:lnTo>
                <a:lnTo>
                  <a:pt x="378" y="1068"/>
                </a:lnTo>
                <a:lnTo>
                  <a:pt x="352" y="1045"/>
                </a:lnTo>
                <a:lnTo>
                  <a:pt x="343" y="974"/>
                </a:lnTo>
                <a:lnTo>
                  <a:pt x="294" y="955"/>
                </a:lnTo>
                <a:lnTo>
                  <a:pt x="307" y="914"/>
                </a:lnTo>
                <a:lnTo>
                  <a:pt x="265" y="848"/>
                </a:lnTo>
                <a:lnTo>
                  <a:pt x="265" y="776"/>
                </a:lnTo>
                <a:lnTo>
                  <a:pt x="235" y="752"/>
                </a:lnTo>
                <a:lnTo>
                  <a:pt x="169" y="806"/>
                </a:lnTo>
                <a:lnTo>
                  <a:pt x="139" y="787"/>
                </a:lnTo>
                <a:lnTo>
                  <a:pt x="152" y="752"/>
                </a:lnTo>
                <a:lnTo>
                  <a:pt x="145" y="740"/>
                </a:lnTo>
                <a:lnTo>
                  <a:pt x="181" y="710"/>
                </a:lnTo>
                <a:lnTo>
                  <a:pt x="169" y="650"/>
                </a:lnTo>
                <a:lnTo>
                  <a:pt x="186" y="644"/>
                </a:lnTo>
                <a:lnTo>
                  <a:pt x="230" y="531"/>
                </a:lnTo>
                <a:lnTo>
                  <a:pt x="152" y="518"/>
                </a:lnTo>
                <a:lnTo>
                  <a:pt x="83" y="394"/>
                </a:lnTo>
                <a:lnTo>
                  <a:pt x="22" y="352"/>
                </a:lnTo>
                <a:lnTo>
                  <a:pt x="41" y="346"/>
                </a:lnTo>
                <a:lnTo>
                  <a:pt x="30" y="322"/>
                </a:lnTo>
                <a:lnTo>
                  <a:pt x="41" y="314"/>
                </a:lnTo>
                <a:lnTo>
                  <a:pt x="41" y="292"/>
                </a:lnTo>
                <a:lnTo>
                  <a:pt x="0" y="226"/>
                </a:lnTo>
                <a:lnTo>
                  <a:pt x="47" y="0"/>
                </a:lnTo>
                <a:lnTo>
                  <a:pt x="1062" y="0"/>
                </a:lnTo>
                <a:lnTo>
                  <a:pt x="2049" y="4"/>
                </a:lnTo>
                <a:lnTo>
                  <a:pt x="1959" y="699"/>
                </a:lnTo>
                <a:lnTo>
                  <a:pt x="1936" y="919"/>
                </a:lnTo>
                <a:lnTo>
                  <a:pt x="716" y="919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462040" y="2408400"/>
            <a:ext cx="1092240" cy="750600"/>
          </a:xfrm>
          <a:custGeom>
            <a:avLst/>
            <a:gdLst/>
            <a:ahLst/>
            <a:rect l="l" t="t" r="r" b="b"/>
            <a:pathLst>
              <a:path w="1375" h="948">
                <a:moveTo>
                  <a:pt x="154" y="0"/>
                </a:moveTo>
                <a:lnTo>
                  <a:pt x="0" y="948"/>
                </a:lnTo>
                <a:lnTo>
                  <a:pt x="362" y="948"/>
                </a:lnTo>
                <a:lnTo>
                  <a:pt x="1273" y="948"/>
                </a:lnTo>
                <a:lnTo>
                  <a:pt x="1328" y="471"/>
                </a:lnTo>
                <a:lnTo>
                  <a:pt x="1375" y="0"/>
                </a:lnTo>
                <a:lnTo>
                  <a:pt x="154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471840" y="2779560"/>
            <a:ext cx="1233360" cy="563760"/>
          </a:xfrm>
          <a:custGeom>
            <a:avLst/>
            <a:gdLst/>
            <a:ahLst/>
            <a:rect l="l" t="t" r="r" b="b"/>
            <a:pathLst>
              <a:path w="1554" h="711">
                <a:moveTo>
                  <a:pt x="972" y="0"/>
                </a:moveTo>
                <a:lnTo>
                  <a:pt x="54" y="0"/>
                </a:lnTo>
                <a:lnTo>
                  <a:pt x="0" y="479"/>
                </a:lnTo>
                <a:lnTo>
                  <a:pt x="363" y="479"/>
                </a:lnTo>
                <a:lnTo>
                  <a:pt x="344" y="711"/>
                </a:lnTo>
                <a:lnTo>
                  <a:pt x="1554" y="711"/>
                </a:lnTo>
                <a:lnTo>
                  <a:pt x="1542" y="662"/>
                </a:lnTo>
                <a:lnTo>
                  <a:pt x="1512" y="645"/>
                </a:lnTo>
                <a:lnTo>
                  <a:pt x="1507" y="592"/>
                </a:lnTo>
                <a:lnTo>
                  <a:pt x="1495" y="573"/>
                </a:lnTo>
                <a:lnTo>
                  <a:pt x="1476" y="543"/>
                </a:lnTo>
                <a:lnTo>
                  <a:pt x="1488" y="507"/>
                </a:lnTo>
                <a:lnTo>
                  <a:pt x="1482" y="460"/>
                </a:lnTo>
                <a:lnTo>
                  <a:pt x="1482" y="407"/>
                </a:lnTo>
                <a:lnTo>
                  <a:pt x="1471" y="394"/>
                </a:lnTo>
                <a:lnTo>
                  <a:pt x="1471" y="364"/>
                </a:lnTo>
                <a:lnTo>
                  <a:pt x="1446" y="347"/>
                </a:lnTo>
                <a:lnTo>
                  <a:pt x="1454" y="287"/>
                </a:lnTo>
                <a:lnTo>
                  <a:pt x="1405" y="198"/>
                </a:lnTo>
                <a:lnTo>
                  <a:pt x="1405" y="119"/>
                </a:lnTo>
                <a:lnTo>
                  <a:pt x="1388" y="113"/>
                </a:lnTo>
                <a:lnTo>
                  <a:pt x="1358" y="108"/>
                </a:lnTo>
                <a:lnTo>
                  <a:pt x="1352" y="78"/>
                </a:lnTo>
                <a:lnTo>
                  <a:pt x="1256" y="31"/>
                </a:lnTo>
                <a:lnTo>
                  <a:pt x="1143" y="36"/>
                </a:lnTo>
                <a:lnTo>
                  <a:pt x="1120" y="55"/>
                </a:lnTo>
                <a:lnTo>
                  <a:pt x="1036" y="0"/>
                </a:lnTo>
                <a:lnTo>
                  <a:pt x="972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652840" y="3159000"/>
            <a:ext cx="1108080" cy="766800"/>
          </a:xfrm>
          <a:custGeom>
            <a:avLst/>
            <a:gdLst/>
            <a:ahLst/>
            <a:rect l="l" t="t" r="r" b="b"/>
            <a:pathLst>
              <a:path w="1396" h="964">
                <a:moveTo>
                  <a:pt x="0" y="964"/>
                </a:moveTo>
                <a:lnTo>
                  <a:pt x="125" y="0"/>
                </a:lnTo>
                <a:lnTo>
                  <a:pt x="1396" y="0"/>
                </a:lnTo>
                <a:lnTo>
                  <a:pt x="1377" y="232"/>
                </a:lnTo>
                <a:lnTo>
                  <a:pt x="1319" y="964"/>
                </a:lnTo>
                <a:lnTo>
                  <a:pt x="0" y="96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699000" y="3343320"/>
            <a:ext cx="1114200" cy="582480"/>
          </a:xfrm>
          <a:custGeom>
            <a:avLst/>
            <a:gdLst/>
            <a:ahLst/>
            <a:rect l="l" t="t" r="r" b="b"/>
            <a:pathLst>
              <a:path w="1403" h="732">
                <a:moveTo>
                  <a:pt x="1230" y="0"/>
                </a:moveTo>
                <a:lnTo>
                  <a:pt x="58" y="0"/>
                </a:lnTo>
                <a:lnTo>
                  <a:pt x="0" y="732"/>
                </a:lnTo>
                <a:lnTo>
                  <a:pt x="1390" y="732"/>
                </a:lnTo>
                <a:lnTo>
                  <a:pt x="1403" y="207"/>
                </a:lnTo>
                <a:lnTo>
                  <a:pt x="1367" y="196"/>
                </a:lnTo>
                <a:lnTo>
                  <a:pt x="1320" y="113"/>
                </a:lnTo>
                <a:lnTo>
                  <a:pt x="1349" y="71"/>
                </a:lnTo>
                <a:lnTo>
                  <a:pt x="1362" y="66"/>
                </a:lnTo>
                <a:lnTo>
                  <a:pt x="1349" y="30"/>
                </a:lnTo>
                <a:lnTo>
                  <a:pt x="1326" y="35"/>
                </a:lnTo>
                <a:lnTo>
                  <a:pt x="1266" y="0"/>
                </a:lnTo>
                <a:lnTo>
                  <a:pt x="123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914560" y="4019400"/>
            <a:ext cx="2027160" cy="2109960"/>
          </a:xfrm>
          <a:custGeom>
            <a:avLst/>
            <a:gdLst/>
            <a:ahLst/>
            <a:rect l="l" t="t" r="r" b="b"/>
            <a:pathLst>
              <a:path w="2552" h="2658">
                <a:moveTo>
                  <a:pt x="701" y="1119"/>
                </a:moveTo>
                <a:lnTo>
                  <a:pt x="0" y="1119"/>
                </a:lnTo>
                <a:lnTo>
                  <a:pt x="5" y="1161"/>
                </a:lnTo>
                <a:lnTo>
                  <a:pt x="53" y="1191"/>
                </a:lnTo>
                <a:lnTo>
                  <a:pt x="77" y="1238"/>
                </a:lnTo>
                <a:lnTo>
                  <a:pt x="118" y="1260"/>
                </a:lnTo>
                <a:lnTo>
                  <a:pt x="207" y="1381"/>
                </a:lnTo>
                <a:lnTo>
                  <a:pt x="309" y="1455"/>
                </a:lnTo>
                <a:lnTo>
                  <a:pt x="345" y="1658"/>
                </a:lnTo>
                <a:lnTo>
                  <a:pt x="392" y="1728"/>
                </a:lnTo>
                <a:lnTo>
                  <a:pt x="540" y="1860"/>
                </a:lnTo>
                <a:lnTo>
                  <a:pt x="618" y="1873"/>
                </a:lnTo>
                <a:lnTo>
                  <a:pt x="731" y="1675"/>
                </a:lnTo>
                <a:lnTo>
                  <a:pt x="970" y="1658"/>
                </a:lnTo>
                <a:lnTo>
                  <a:pt x="1111" y="1837"/>
                </a:lnTo>
                <a:lnTo>
                  <a:pt x="1179" y="2022"/>
                </a:lnTo>
                <a:lnTo>
                  <a:pt x="1256" y="2169"/>
                </a:lnTo>
                <a:lnTo>
                  <a:pt x="1320" y="2223"/>
                </a:lnTo>
                <a:lnTo>
                  <a:pt x="1369" y="2413"/>
                </a:lnTo>
                <a:lnTo>
                  <a:pt x="1486" y="2575"/>
                </a:lnTo>
                <a:lnTo>
                  <a:pt x="1689" y="2621"/>
                </a:lnTo>
                <a:lnTo>
                  <a:pt x="1821" y="2658"/>
                </a:lnTo>
                <a:lnTo>
                  <a:pt x="1761" y="2455"/>
                </a:lnTo>
                <a:lnTo>
                  <a:pt x="1780" y="2347"/>
                </a:lnTo>
                <a:lnTo>
                  <a:pt x="1744" y="2325"/>
                </a:lnTo>
                <a:lnTo>
                  <a:pt x="1797" y="2312"/>
                </a:lnTo>
                <a:lnTo>
                  <a:pt x="1808" y="2223"/>
                </a:lnTo>
                <a:lnTo>
                  <a:pt x="1789" y="2182"/>
                </a:lnTo>
                <a:lnTo>
                  <a:pt x="1844" y="2176"/>
                </a:lnTo>
                <a:lnTo>
                  <a:pt x="1868" y="2127"/>
                </a:lnTo>
                <a:lnTo>
                  <a:pt x="1844" y="2104"/>
                </a:lnTo>
                <a:lnTo>
                  <a:pt x="1893" y="2086"/>
                </a:lnTo>
                <a:lnTo>
                  <a:pt x="1929" y="2033"/>
                </a:lnTo>
                <a:lnTo>
                  <a:pt x="1976" y="2022"/>
                </a:lnTo>
                <a:lnTo>
                  <a:pt x="1993" y="1973"/>
                </a:lnTo>
                <a:lnTo>
                  <a:pt x="2125" y="1956"/>
                </a:lnTo>
                <a:lnTo>
                  <a:pt x="2034" y="2014"/>
                </a:lnTo>
                <a:lnTo>
                  <a:pt x="2155" y="1967"/>
                </a:lnTo>
                <a:lnTo>
                  <a:pt x="2226" y="1895"/>
                </a:lnTo>
                <a:lnTo>
                  <a:pt x="2260" y="1818"/>
                </a:lnTo>
                <a:lnTo>
                  <a:pt x="2279" y="1675"/>
                </a:lnTo>
                <a:lnTo>
                  <a:pt x="2304" y="1754"/>
                </a:lnTo>
                <a:lnTo>
                  <a:pt x="2417" y="1694"/>
                </a:lnTo>
                <a:lnTo>
                  <a:pt x="2481" y="1686"/>
                </a:lnTo>
                <a:lnTo>
                  <a:pt x="2464" y="1658"/>
                </a:lnTo>
                <a:lnTo>
                  <a:pt x="2505" y="1598"/>
                </a:lnTo>
                <a:lnTo>
                  <a:pt x="2505" y="1473"/>
                </a:lnTo>
                <a:lnTo>
                  <a:pt x="2552" y="1357"/>
                </a:lnTo>
                <a:lnTo>
                  <a:pt x="2494" y="1219"/>
                </a:lnTo>
                <a:lnTo>
                  <a:pt x="2494" y="1174"/>
                </a:lnTo>
                <a:lnTo>
                  <a:pt x="2458" y="1119"/>
                </a:lnTo>
                <a:lnTo>
                  <a:pt x="2464" y="725"/>
                </a:lnTo>
                <a:lnTo>
                  <a:pt x="2398" y="725"/>
                </a:lnTo>
                <a:lnTo>
                  <a:pt x="2386" y="709"/>
                </a:lnTo>
                <a:lnTo>
                  <a:pt x="2243" y="631"/>
                </a:lnTo>
                <a:lnTo>
                  <a:pt x="2219" y="654"/>
                </a:lnTo>
                <a:lnTo>
                  <a:pt x="2172" y="631"/>
                </a:lnTo>
                <a:lnTo>
                  <a:pt x="2130" y="654"/>
                </a:lnTo>
                <a:lnTo>
                  <a:pt x="2106" y="643"/>
                </a:lnTo>
                <a:lnTo>
                  <a:pt x="2029" y="697"/>
                </a:lnTo>
                <a:lnTo>
                  <a:pt x="1940" y="637"/>
                </a:lnTo>
                <a:lnTo>
                  <a:pt x="1885" y="654"/>
                </a:lnTo>
                <a:lnTo>
                  <a:pt x="1868" y="684"/>
                </a:lnTo>
                <a:lnTo>
                  <a:pt x="1863" y="643"/>
                </a:lnTo>
                <a:lnTo>
                  <a:pt x="1816" y="661"/>
                </a:lnTo>
                <a:lnTo>
                  <a:pt x="1772" y="626"/>
                </a:lnTo>
                <a:lnTo>
                  <a:pt x="1725" y="654"/>
                </a:lnTo>
                <a:lnTo>
                  <a:pt x="1714" y="648"/>
                </a:lnTo>
                <a:lnTo>
                  <a:pt x="1689" y="584"/>
                </a:lnTo>
                <a:lnTo>
                  <a:pt x="1618" y="601"/>
                </a:lnTo>
                <a:lnTo>
                  <a:pt x="1595" y="584"/>
                </a:lnTo>
                <a:lnTo>
                  <a:pt x="1486" y="565"/>
                </a:lnTo>
                <a:lnTo>
                  <a:pt x="1450" y="507"/>
                </a:lnTo>
                <a:lnTo>
                  <a:pt x="1441" y="524"/>
                </a:lnTo>
                <a:lnTo>
                  <a:pt x="1398" y="524"/>
                </a:lnTo>
                <a:lnTo>
                  <a:pt x="1328" y="481"/>
                </a:lnTo>
                <a:lnTo>
                  <a:pt x="1356" y="0"/>
                </a:lnTo>
                <a:lnTo>
                  <a:pt x="780" y="0"/>
                </a:lnTo>
                <a:lnTo>
                  <a:pt x="701" y="1119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3548160" y="3925800"/>
            <a:ext cx="1265040" cy="655560"/>
          </a:xfrm>
          <a:custGeom>
            <a:avLst/>
            <a:gdLst/>
            <a:ahLst/>
            <a:rect l="l" t="t" r="r" b="b"/>
            <a:pathLst>
              <a:path w="1593" h="828">
                <a:moveTo>
                  <a:pt x="190" y="119"/>
                </a:moveTo>
                <a:lnTo>
                  <a:pt x="559" y="119"/>
                </a:lnTo>
                <a:lnTo>
                  <a:pt x="529" y="600"/>
                </a:lnTo>
                <a:lnTo>
                  <a:pt x="601" y="643"/>
                </a:lnTo>
                <a:lnTo>
                  <a:pt x="642" y="643"/>
                </a:lnTo>
                <a:lnTo>
                  <a:pt x="653" y="626"/>
                </a:lnTo>
                <a:lnTo>
                  <a:pt x="689" y="684"/>
                </a:lnTo>
                <a:lnTo>
                  <a:pt x="796" y="703"/>
                </a:lnTo>
                <a:lnTo>
                  <a:pt x="819" y="720"/>
                </a:lnTo>
                <a:lnTo>
                  <a:pt x="891" y="703"/>
                </a:lnTo>
                <a:lnTo>
                  <a:pt x="915" y="767"/>
                </a:lnTo>
                <a:lnTo>
                  <a:pt x="926" y="773"/>
                </a:lnTo>
                <a:lnTo>
                  <a:pt x="973" y="745"/>
                </a:lnTo>
                <a:lnTo>
                  <a:pt x="1017" y="780"/>
                </a:lnTo>
                <a:lnTo>
                  <a:pt x="1064" y="762"/>
                </a:lnTo>
                <a:lnTo>
                  <a:pt x="1070" y="803"/>
                </a:lnTo>
                <a:lnTo>
                  <a:pt x="1087" y="773"/>
                </a:lnTo>
                <a:lnTo>
                  <a:pt x="1141" y="754"/>
                </a:lnTo>
                <a:lnTo>
                  <a:pt x="1230" y="814"/>
                </a:lnTo>
                <a:lnTo>
                  <a:pt x="1307" y="762"/>
                </a:lnTo>
                <a:lnTo>
                  <a:pt x="1331" y="773"/>
                </a:lnTo>
                <a:lnTo>
                  <a:pt x="1373" y="750"/>
                </a:lnTo>
                <a:lnTo>
                  <a:pt x="1420" y="773"/>
                </a:lnTo>
                <a:lnTo>
                  <a:pt x="1444" y="750"/>
                </a:lnTo>
                <a:lnTo>
                  <a:pt x="1588" y="828"/>
                </a:lnTo>
                <a:lnTo>
                  <a:pt x="1593" y="400"/>
                </a:lnTo>
                <a:lnTo>
                  <a:pt x="1574" y="119"/>
                </a:lnTo>
                <a:lnTo>
                  <a:pt x="1580" y="0"/>
                </a:lnTo>
                <a:lnTo>
                  <a:pt x="5" y="0"/>
                </a:lnTo>
                <a:lnTo>
                  <a:pt x="0" y="119"/>
                </a:lnTo>
                <a:lnTo>
                  <a:pt x="190" y="11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513240" y="2232000"/>
            <a:ext cx="1085760" cy="639720"/>
          </a:xfrm>
          <a:custGeom>
            <a:avLst/>
            <a:gdLst/>
            <a:ahLst/>
            <a:rect l="l" t="t" r="r" b="b"/>
            <a:pathLst>
              <a:path w="1368" h="804">
                <a:moveTo>
                  <a:pt x="1285" y="0"/>
                </a:moveTo>
                <a:lnTo>
                  <a:pt x="72" y="0"/>
                </a:lnTo>
                <a:lnTo>
                  <a:pt x="47" y="220"/>
                </a:lnTo>
                <a:lnTo>
                  <a:pt x="0" y="691"/>
                </a:lnTo>
                <a:lnTo>
                  <a:pt x="982" y="691"/>
                </a:lnTo>
                <a:lnTo>
                  <a:pt x="1065" y="746"/>
                </a:lnTo>
                <a:lnTo>
                  <a:pt x="1087" y="727"/>
                </a:lnTo>
                <a:lnTo>
                  <a:pt x="1200" y="721"/>
                </a:lnTo>
                <a:lnTo>
                  <a:pt x="1296" y="769"/>
                </a:lnTo>
                <a:lnTo>
                  <a:pt x="1302" y="799"/>
                </a:lnTo>
                <a:lnTo>
                  <a:pt x="1332" y="804"/>
                </a:lnTo>
                <a:lnTo>
                  <a:pt x="1302" y="750"/>
                </a:lnTo>
                <a:lnTo>
                  <a:pt x="1343" y="661"/>
                </a:lnTo>
                <a:lnTo>
                  <a:pt x="1326" y="631"/>
                </a:lnTo>
                <a:lnTo>
                  <a:pt x="1326" y="573"/>
                </a:lnTo>
                <a:lnTo>
                  <a:pt x="1349" y="573"/>
                </a:lnTo>
                <a:lnTo>
                  <a:pt x="1368" y="149"/>
                </a:lnTo>
                <a:lnTo>
                  <a:pt x="1302" y="83"/>
                </a:lnTo>
                <a:lnTo>
                  <a:pt x="1362" y="0"/>
                </a:lnTo>
                <a:lnTo>
                  <a:pt x="128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3570120" y="1685880"/>
            <a:ext cx="1024200" cy="546120"/>
          </a:xfrm>
          <a:custGeom>
            <a:avLst/>
            <a:gdLst/>
            <a:ahLst/>
            <a:rect l="l" t="t" r="r" b="b"/>
            <a:pathLst>
              <a:path w="1290" h="690">
                <a:moveTo>
                  <a:pt x="90" y="0"/>
                </a:moveTo>
                <a:lnTo>
                  <a:pt x="0" y="690"/>
                </a:lnTo>
                <a:lnTo>
                  <a:pt x="1290" y="690"/>
                </a:lnTo>
                <a:lnTo>
                  <a:pt x="1290" y="643"/>
                </a:lnTo>
                <a:lnTo>
                  <a:pt x="1254" y="524"/>
                </a:lnTo>
                <a:lnTo>
                  <a:pt x="1254" y="439"/>
                </a:lnTo>
                <a:lnTo>
                  <a:pt x="1260" y="309"/>
                </a:lnTo>
                <a:lnTo>
                  <a:pt x="1226" y="179"/>
                </a:lnTo>
                <a:lnTo>
                  <a:pt x="1236" y="66"/>
                </a:lnTo>
                <a:lnTo>
                  <a:pt x="1219" y="0"/>
                </a:lnTo>
                <a:lnTo>
                  <a:pt x="529" y="0"/>
                </a:lnTo>
                <a:lnTo>
                  <a:pt x="9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529000" y="3925800"/>
            <a:ext cx="1025280" cy="1111320"/>
          </a:xfrm>
          <a:custGeom>
            <a:avLst/>
            <a:gdLst/>
            <a:ahLst/>
            <a:rect l="l" t="t" r="r" b="b"/>
            <a:pathLst>
              <a:path w="1290" h="1400">
                <a:moveTo>
                  <a:pt x="488" y="1240"/>
                </a:moveTo>
                <a:lnTo>
                  <a:pt x="1188" y="1240"/>
                </a:lnTo>
                <a:lnTo>
                  <a:pt x="1266" y="119"/>
                </a:lnTo>
                <a:lnTo>
                  <a:pt x="1284" y="119"/>
                </a:lnTo>
                <a:lnTo>
                  <a:pt x="1290" y="0"/>
                </a:lnTo>
                <a:lnTo>
                  <a:pt x="154" y="0"/>
                </a:lnTo>
                <a:lnTo>
                  <a:pt x="0" y="1400"/>
                </a:lnTo>
                <a:lnTo>
                  <a:pt x="160" y="1400"/>
                </a:lnTo>
                <a:lnTo>
                  <a:pt x="171" y="1282"/>
                </a:lnTo>
                <a:lnTo>
                  <a:pt x="493" y="1282"/>
                </a:lnTo>
                <a:lnTo>
                  <a:pt x="488" y="124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2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73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6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77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0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81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85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8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89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2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93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97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0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101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4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1444680" y="3362400"/>
            <a:ext cx="335160" cy="181080"/>
            <a:chOff x="1444680" y="3362400"/>
            <a:chExt cx="335160" cy="181080"/>
          </a:xfrm>
        </p:grpSpPr>
        <p:sp>
          <p:nvSpPr>
            <p:cNvPr id="110" name=""/>
            <p:cNvSpPr/>
            <p:nvPr/>
          </p:nvSpPr>
          <p:spPr>
            <a:xfrm>
              <a:off x="1454040" y="3373560"/>
              <a:ext cx="30348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1444680" y="336240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>
              <a:off x="1472760" y="3392640"/>
              <a:ext cx="30708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792468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486400" y="43434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791320" y="38098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63868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7150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477120" y="4724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562720" y="29718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"/>
          <p:cNvSpPr/>
          <p:nvPr/>
        </p:nvSpPr>
        <p:spPr>
          <a:xfrm>
            <a:off x="914400" y="609480"/>
            <a:ext cx="6324480" cy="83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Development Sites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7372440" y="3543480"/>
            <a:ext cx="34920" cy="33120"/>
          </a:xfrm>
          <a:custGeom>
            <a:avLst/>
            <a:gdLst/>
            <a:ahLst/>
            <a:rect l="l" t="t" r="r" b="b"/>
            <a:pathLst>
              <a:path w="44" h="44">
                <a:moveTo>
                  <a:pt x="19" y="44"/>
                </a:moveTo>
                <a:lnTo>
                  <a:pt x="0" y="13"/>
                </a:lnTo>
                <a:lnTo>
                  <a:pt x="13" y="0"/>
                </a:lnTo>
                <a:lnTo>
                  <a:pt x="44" y="27"/>
                </a:lnTo>
                <a:lnTo>
                  <a:pt x="19" y="44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680" bIns="-13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7020000" y="3405240"/>
            <a:ext cx="669960" cy="336600"/>
          </a:xfrm>
          <a:custGeom>
            <a:avLst/>
            <a:gdLst/>
            <a:ahLst/>
            <a:rect l="l" t="t" r="r" b="b"/>
            <a:pathLst>
              <a:path w="844" h="424">
                <a:moveTo>
                  <a:pt x="670" y="0"/>
                </a:move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86" y="198"/>
                </a:lnTo>
                <a:lnTo>
                  <a:pt x="463" y="215"/>
                </a:lnTo>
                <a:lnTo>
                  <a:pt x="463" y="233"/>
                </a:lnTo>
                <a:lnTo>
                  <a:pt x="439" y="298"/>
                </a:lnTo>
                <a:lnTo>
                  <a:pt x="618" y="382"/>
                </a:lnTo>
                <a:lnTo>
                  <a:pt x="599" y="328"/>
                </a:lnTo>
                <a:lnTo>
                  <a:pt x="576" y="305"/>
                </a:lnTo>
                <a:lnTo>
                  <a:pt x="589" y="305"/>
                </a:lnTo>
                <a:lnTo>
                  <a:pt x="557" y="119"/>
                </a:lnTo>
                <a:lnTo>
                  <a:pt x="648" y="47"/>
                </a:lnTo>
                <a:lnTo>
                  <a:pt x="653" y="30"/>
                </a:lnTo>
                <a:lnTo>
                  <a:pt x="659" y="71"/>
                </a:lnTo>
                <a:lnTo>
                  <a:pt x="623" y="107"/>
                </a:lnTo>
                <a:lnTo>
                  <a:pt x="634" y="162"/>
                </a:lnTo>
                <a:lnTo>
                  <a:pt x="612" y="184"/>
                </a:lnTo>
                <a:lnTo>
                  <a:pt x="648" y="203"/>
                </a:lnTo>
                <a:lnTo>
                  <a:pt x="648" y="256"/>
                </a:lnTo>
                <a:lnTo>
                  <a:pt x="623" y="298"/>
                </a:lnTo>
                <a:lnTo>
                  <a:pt x="659" y="347"/>
                </a:lnTo>
                <a:lnTo>
                  <a:pt x="702" y="352"/>
                </a:lnTo>
                <a:lnTo>
                  <a:pt x="731" y="424"/>
                </a:lnTo>
                <a:lnTo>
                  <a:pt x="813" y="399"/>
                </a:lnTo>
                <a:lnTo>
                  <a:pt x="808" y="375"/>
                </a:lnTo>
                <a:lnTo>
                  <a:pt x="844" y="305"/>
                </a:lnTo>
                <a:lnTo>
                  <a:pt x="719" y="305"/>
                </a:lnTo>
                <a:lnTo>
                  <a:pt x="670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767560" y="3014640"/>
            <a:ext cx="480960" cy="763560"/>
          </a:xfrm>
          <a:custGeom>
            <a:avLst/>
            <a:gdLst/>
            <a:ahLst/>
            <a:rect l="l" t="t" r="r" b="b"/>
            <a:pathLst>
              <a:path w="607" h="963">
                <a:moveTo>
                  <a:pt x="100" y="571"/>
                </a:moveTo>
                <a:lnTo>
                  <a:pt x="94" y="13"/>
                </a:lnTo>
                <a:lnTo>
                  <a:pt x="155" y="25"/>
                </a:lnTo>
                <a:lnTo>
                  <a:pt x="196" y="0"/>
                </a:lnTo>
                <a:lnTo>
                  <a:pt x="576" y="0"/>
                </a:lnTo>
                <a:lnTo>
                  <a:pt x="582" y="13"/>
                </a:lnTo>
                <a:lnTo>
                  <a:pt x="601" y="635"/>
                </a:lnTo>
                <a:lnTo>
                  <a:pt x="588" y="648"/>
                </a:lnTo>
                <a:lnTo>
                  <a:pt x="607" y="712"/>
                </a:lnTo>
                <a:lnTo>
                  <a:pt x="541" y="737"/>
                </a:lnTo>
                <a:lnTo>
                  <a:pt x="488" y="725"/>
                </a:lnTo>
                <a:lnTo>
                  <a:pt x="494" y="773"/>
                </a:lnTo>
                <a:lnTo>
                  <a:pt x="463" y="797"/>
                </a:lnTo>
                <a:lnTo>
                  <a:pt x="447" y="831"/>
                </a:lnTo>
                <a:lnTo>
                  <a:pt x="422" y="839"/>
                </a:lnTo>
                <a:lnTo>
                  <a:pt x="403" y="891"/>
                </a:lnTo>
                <a:lnTo>
                  <a:pt x="381" y="916"/>
                </a:lnTo>
                <a:lnTo>
                  <a:pt x="320" y="855"/>
                </a:lnTo>
                <a:lnTo>
                  <a:pt x="326" y="867"/>
                </a:lnTo>
                <a:lnTo>
                  <a:pt x="303" y="874"/>
                </a:lnTo>
                <a:lnTo>
                  <a:pt x="273" y="938"/>
                </a:lnTo>
                <a:lnTo>
                  <a:pt x="237" y="908"/>
                </a:lnTo>
                <a:lnTo>
                  <a:pt x="185" y="957"/>
                </a:lnTo>
                <a:lnTo>
                  <a:pt x="94" y="916"/>
                </a:lnTo>
                <a:lnTo>
                  <a:pt x="83" y="944"/>
                </a:lnTo>
                <a:lnTo>
                  <a:pt x="77" y="927"/>
                </a:lnTo>
                <a:lnTo>
                  <a:pt x="42" y="921"/>
                </a:lnTo>
                <a:lnTo>
                  <a:pt x="23" y="963"/>
                </a:lnTo>
                <a:lnTo>
                  <a:pt x="13" y="944"/>
                </a:lnTo>
                <a:lnTo>
                  <a:pt x="0" y="933"/>
                </a:lnTo>
                <a:lnTo>
                  <a:pt x="13" y="933"/>
                </a:lnTo>
                <a:lnTo>
                  <a:pt x="13" y="880"/>
                </a:lnTo>
                <a:lnTo>
                  <a:pt x="30" y="867"/>
                </a:lnTo>
                <a:lnTo>
                  <a:pt x="23" y="844"/>
                </a:lnTo>
                <a:lnTo>
                  <a:pt x="83" y="784"/>
                </a:lnTo>
                <a:lnTo>
                  <a:pt x="107" y="725"/>
                </a:lnTo>
                <a:lnTo>
                  <a:pt x="100" y="678"/>
                </a:lnTo>
                <a:lnTo>
                  <a:pt x="72" y="635"/>
                </a:lnTo>
                <a:lnTo>
                  <a:pt x="100" y="571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149880" y="4314960"/>
            <a:ext cx="741600" cy="912600"/>
          </a:xfrm>
          <a:custGeom>
            <a:avLst/>
            <a:gdLst/>
            <a:ahLst/>
            <a:rect l="l" t="t" r="r" b="b"/>
            <a:pathLst>
              <a:path w="935" h="1151">
                <a:moveTo>
                  <a:pt x="835" y="1061"/>
                </a:moveTo>
                <a:lnTo>
                  <a:pt x="835" y="1004"/>
                </a:lnTo>
                <a:lnTo>
                  <a:pt x="871" y="923"/>
                </a:lnTo>
                <a:lnTo>
                  <a:pt x="871" y="891"/>
                </a:lnTo>
                <a:lnTo>
                  <a:pt x="904" y="778"/>
                </a:lnTo>
                <a:lnTo>
                  <a:pt x="935" y="737"/>
                </a:lnTo>
                <a:lnTo>
                  <a:pt x="893" y="714"/>
                </a:lnTo>
                <a:lnTo>
                  <a:pt x="893" y="665"/>
                </a:lnTo>
                <a:lnTo>
                  <a:pt x="871" y="614"/>
                </a:lnTo>
                <a:lnTo>
                  <a:pt x="835" y="588"/>
                </a:lnTo>
                <a:lnTo>
                  <a:pt x="810" y="494"/>
                </a:lnTo>
                <a:lnTo>
                  <a:pt x="758" y="460"/>
                </a:lnTo>
                <a:lnTo>
                  <a:pt x="722" y="405"/>
                </a:lnTo>
                <a:lnTo>
                  <a:pt x="727" y="383"/>
                </a:lnTo>
                <a:lnTo>
                  <a:pt x="596" y="262"/>
                </a:lnTo>
                <a:lnTo>
                  <a:pt x="532" y="132"/>
                </a:lnTo>
                <a:lnTo>
                  <a:pt x="501" y="132"/>
                </a:lnTo>
                <a:lnTo>
                  <a:pt x="437" y="78"/>
                </a:lnTo>
                <a:lnTo>
                  <a:pt x="484" y="0"/>
                </a:lnTo>
                <a:lnTo>
                  <a:pt x="251" y="0"/>
                </a:lnTo>
                <a:lnTo>
                  <a:pt x="0" y="0"/>
                </a:lnTo>
                <a:lnTo>
                  <a:pt x="96" y="494"/>
                </a:lnTo>
                <a:lnTo>
                  <a:pt x="113" y="588"/>
                </a:lnTo>
                <a:lnTo>
                  <a:pt x="142" y="643"/>
                </a:lnTo>
                <a:lnTo>
                  <a:pt x="132" y="660"/>
                </a:lnTo>
                <a:lnTo>
                  <a:pt x="155" y="684"/>
                </a:lnTo>
                <a:lnTo>
                  <a:pt x="132" y="714"/>
                </a:lnTo>
                <a:lnTo>
                  <a:pt x="119" y="773"/>
                </a:lnTo>
                <a:lnTo>
                  <a:pt x="132" y="810"/>
                </a:lnTo>
                <a:lnTo>
                  <a:pt x="125" y="952"/>
                </a:lnTo>
                <a:lnTo>
                  <a:pt x="142" y="1001"/>
                </a:lnTo>
                <a:lnTo>
                  <a:pt x="174" y="1068"/>
                </a:lnTo>
                <a:lnTo>
                  <a:pt x="692" y="1104"/>
                </a:lnTo>
                <a:lnTo>
                  <a:pt x="703" y="1151"/>
                </a:lnTo>
                <a:lnTo>
                  <a:pt x="733" y="1151"/>
                </a:lnTo>
                <a:lnTo>
                  <a:pt x="727" y="1055"/>
                </a:lnTo>
                <a:lnTo>
                  <a:pt x="744" y="1038"/>
                </a:lnTo>
                <a:lnTo>
                  <a:pt x="835" y="106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537080" y="1606680"/>
            <a:ext cx="982800" cy="1081080"/>
          </a:xfrm>
          <a:custGeom>
            <a:avLst/>
            <a:gdLst/>
            <a:ahLst/>
            <a:rect l="l" t="t" r="r" b="b"/>
            <a:pathLst>
              <a:path w="1237" h="1362">
                <a:moveTo>
                  <a:pt x="981" y="1362"/>
                </a:moveTo>
                <a:lnTo>
                  <a:pt x="957" y="1262"/>
                </a:lnTo>
                <a:lnTo>
                  <a:pt x="879" y="1213"/>
                </a:lnTo>
                <a:lnTo>
                  <a:pt x="840" y="1141"/>
                </a:lnTo>
                <a:lnTo>
                  <a:pt x="780" y="1130"/>
                </a:lnTo>
                <a:lnTo>
                  <a:pt x="708" y="1070"/>
                </a:lnTo>
                <a:lnTo>
                  <a:pt x="719" y="945"/>
                </a:lnTo>
                <a:lnTo>
                  <a:pt x="736" y="909"/>
                </a:lnTo>
                <a:lnTo>
                  <a:pt x="695" y="874"/>
                </a:lnTo>
                <a:lnTo>
                  <a:pt x="731" y="796"/>
                </a:lnTo>
                <a:lnTo>
                  <a:pt x="802" y="761"/>
                </a:lnTo>
                <a:lnTo>
                  <a:pt x="808" y="625"/>
                </a:lnTo>
                <a:lnTo>
                  <a:pt x="844" y="617"/>
                </a:lnTo>
                <a:lnTo>
                  <a:pt x="981" y="499"/>
                </a:lnTo>
                <a:lnTo>
                  <a:pt x="1237" y="322"/>
                </a:lnTo>
                <a:lnTo>
                  <a:pt x="1053" y="286"/>
                </a:lnTo>
                <a:lnTo>
                  <a:pt x="970" y="308"/>
                </a:lnTo>
                <a:lnTo>
                  <a:pt x="731" y="177"/>
                </a:lnTo>
                <a:lnTo>
                  <a:pt x="601" y="184"/>
                </a:lnTo>
                <a:lnTo>
                  <a:pt x="518" y="154"/>
                </a:lnTo>
                <a:lnTo>
                  <a:pt x="446" y="154"/>
                </a:lnTo>
                <a:lnTo>
                  <a:pt x="386" y="5"/>
                </a:lnTo>
                <a:lnTo>
                  <a:pt x="350" y="0"/>
                </a:lnTo>
                <a:lnTo>
                  <a:pt x="344" y="99"/>
                </a:lnTo>
                <a:lnTo>
                  <a:pt x="0" y="99"/>
                </a:lnTo>
                <a:lnTo>
                  <a:pt x="17" y="167"/>
                </a:lnTo>
                <a:lnTo>
                  <a:pt x="5" y="280"/>
                </a:lnTo>
                <a:lnTo>
                  <a:pt x="41" y="408"/>
                </a:lnTo>
                <a:lnTo>
                  <a:pt x="35" y="540"/>
                </a:lnTo>
                <a:lnTo>
                  <a:pt x="35" y="625"/>
                </a:lnTo>
                <a:lnTo>
                  <a:pt x="71" y="744"/>
                </a:lnTo>
                <a:lnTo>
                  <a:pt x="71" y="791"/>
                </a:lnTo>
                <a:lnTo>
                  <a:pt x="11" y="874"/>
                </a:lnTo>
                <a:lnTo>
                  <a:pt x="77" y="940"/>
                </a:lnTo>
                <a:lnTo>
                  <a:pt x="58" y="1362"/>
                </a:lnTo>
                <a:lnTo>
                  <a:pt x="981" y="1362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548240" y="2687760"/>
            <a:ext cx="920520" cy="588960"/>
          </a:xfrm>
          <a:custGeom>
            <a:avLst/>
            <a:gdLst/>
            <a:ahLst/>
            <a:rect l="l" t="t" r="r" b="b"/>
            <a:pathLst>
              <a:path w="1160" h="742">
                <a:moveTo>
                  <a:pt x="970" y="0"/>
                </a:moveTo>
                <a:lnTo>
                  <a:pt x="1000" y="177"/>
                </a:lnTo>
                <a:lnTo>
                  <a:pt x="1058" y="201"/>
                </a:lnTo>
                <a:lnTo>
                  <a:pt x="1070" y="243"/>
                </a:lnTo>
                <a:lnTo>
                  <a:pt x="1155" y="327"/>
                </a:lnTo>
                <a:lnTo>
                  <a:pt x="1160" y="356"/>
                </a:lnTo>
                <a:lnTo>
                  <a:pt x="1155" y="397"/>
                </a:lnTo>
                <a:lnTo>
                  <a:pt x="1124" y="456"/>
                </a:lnTo>
                <a:lnTo>
                  <a:pt x="1000" y="499"/>
                </a:lnTo>
                <a:lnTo>
                  <a:pt x="987" y="533"/>
                </a:lnTo>
                <a:lnTo>
                  <a:pt x="1017" y="569"/>
                </a:lnTo>
                <a:lnTo>
                  <a:pt x="1017" y="601"/>
                </a:lnTo>
                <a:lnTo>
                  <a:pt x="976" y="665"/>
                </a:lnTo>
                <a:lnTo>
                  <a:pt x="929" y="695"/>
                </a:lnTo>
                <a:lnTo>
                  <a:pt x="934" y="736"/>
                </a:lnTo>
                <a:lnTo>
                  <a:pt x="923" y="742"/>
                </a:lnTo>
                <a:lnTo>
                  <a:pt x="868" y="687"/>
                </a:lnTo>
                <a:lnTo>
                  <a:pt x="137" y="687"/>
                </a:lnTo>
                <a:lnTo>
                  <a:pt x="119" y="659"/>
                </a:lnTo>
                <a:lnTo>
                  <a:pt x="132" y="623"/>
                </a:lnTo>
                <a:lnTo>
                  <a:pt x="126" y="576"/>
                </a:lnTo>
                <a:lnTo>
                  <a:pt x="126" y="523"/>
                </a:lnTo>
                <a:lnTo>
                  <a:pt x="113" y="510"/>
                </a:lnTo>
                <a:lnTo>
                  <a:pt x="113" y="482"/>
                </a:lnTo>
                <a:lnTo>
                  <a:pt x="90" y="463"/>
                </a:lnTo>
                <a:lnTo>
                  <a:pt x="96" y="405"/>
                </a:lnTo>
                <a:lnTo>
                  <a:pt x="47" y="314"/>
                </a:lnTo>
                <a:lnTo>
                  <a:pt x="47" y="237"/>
                </a:lnTo>
                <a:lnTo>
                  <a:pt x="30" y="231"/>
                </a:lnTo>
                <a:lnTo>
                  <a:pt x="0" y="177"/>
                </a:lnTo>
                <a:lnTo>
                  <a:pt x="41" y="90"/>
                </a:lnTo>
                <a:lnTo>
                  <a:pt x="24" y="58"/>
                </a:lnTo>
                <a:lnTo>
                  <a:pt x="24" y="0"/>
                </a:lnTo>
                <a:lnTo>
                  <a:pt x="970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560920" y="3516480"/>
            <a:ext cx="1119240" cy="517320"/>
          </a:xfrm>
          <a:custGeom>
            <a:avLst/>
            <a:gdLst/>
            <a:ahLst/>
            <a:rect l="l" t="t" r="r" b="b"/>
            <a:pathLst>
              <a:path w="1409" h="654">
                <a:moveTo>
                  <a:pt x="1091" y="596"/>
                </a:moveTo>
                <a:lnTo>
                  <a:pt x="1202" y="582"/>
                </a:lnTo>
                <a:lnTo>
                  <a:pt x="1279" y="488"/>
                </a:lnTo>
                <a:lnTo>
                  <a:pt x="1409" y="386"/>
                </a:lnTo>
                <a:lnTo>
                  <a:pt x="1351" y="356"/>
                </a:lnTo>
                <a:lnTo>
                  <a:pt x="1279" y="238"/>
                </a:lnTo>
                <a:lnTo>
                  <a:pt x="1279" y="174"/>
                </a:lnTo>
                <a:lnTo>
                  <a:pt x="1230" y="132"/>
                </a:lnTo>
                <a:lnTo>
                  <a:pt x="1219" y="96"/>
                </a:lnTo>
                <a:lnTo>
                  <a:pt x="1177" y="125"/>
                </a:lnTo>
                <a:lnTo>
                  <a:pt x="1143" y="132"/>
                </a:lnTo>
                <a:lnTo>
                  <a:pt x="1108" y="102"/>
                </a:lnTo>
                <a:lnTo>
                  <a:pt x="1079" y="119"/>
                </a:lnTo>
                <a:lnTo>
                  <a:pt x="1061" y="119"/>
                </a:lnTo>
                <a:lnTo>
                  <a:pt x="1036" y="91"/>
                </a:lnTo>
                <a:lnTo>
                  <a:pt x="972" y="72"/>
                </a:lnTo>
                <a:lnTo>
                  <a:pt x="929" y="6"/>
                </a:lnTo>
                <a:lnTo>
                  <a:pt x="870" y="0"/>
                </a:lnTo>
                <a:lnTo>
                  <a:pt x="846" y="19"/>
                </a:lnTo>
                <a:lnTo>
                  <a:pt x="865" y="83"/>
                </a:lnTo>
                <a:lnTo>
                  <a:pt x="799" y="108"/>
                </a:lnTo>
                <a:lnTo>
                  <a:pt x="744" y="96"/>
                </a:lnTo>
                <a:lnTo>
                  <a:pt x="752" y="143"/>
                </a:lnTo>
                <a:lnTo>
                  <a:pt x="721" y="168"/>
                </a:lnTo>
                <a:lnTo>
                  <a:pt x="703" y="202"/>
                </a:lnTo>
                <a:lnTo>
                  <a:pt x="680" y="209"/>
                </a:lnTo>
                <a:lnTo>
                  <a:pt x="661" y="262"/>
                </a:lnTo>
                <a:lnTo>
                  <a:pt x="639" y="287"/>
                </a:lnTo>
                <a:lnTo>
                  <a:pt x="576" y="226"/>
                </a:lnTo>
                <a:lnTo>
                  <a:pt x="584" y="238"/>
                </a:lnTo>
                <a:lnTo>
                  <a:pt x="559" y="245"/>
                </a:lnTo>
                <a:lnTo>
                  <a:pt x="531" y="309"/>
                </a:lnTo>
                <a:lnTo>
                  <a:pt x="495" y="279"/>
                </a:lnTo>
                <a:lnTo>
                  <a:pt x="441" y="328"/>
                </a:lnTo>
                <a:lnTo>
                  <a:pt x="350" y="287"/>
                </a:lnTo>
                <a:lnTo>
                  <a:pt x="339" y="315"/>
                </a:lnTo>
                <a:lnTo>
                  <a:pt x="333" y="298"/>
                </a:lnTo>
                <a:lnTo>
                  <a:pt x="298" y="292"/>
                </a:lnTo>
                <a:lnTo>
                  <a:pt x="279" y="334"/>
                </a:lnTo>
                <a:lnTo>
                  <a:pt x="269" y="315"/>
                </a:lnTo>
                <a:lnTo>
                  <a:pt x="243" y="356"/>
                </a:lnTo>
                <a:lnTo>
                  <a:pt x="256" y="400"/>
                </a:lnTo>
                <a:lnTo>
                  <a:pt x="185" y="422"/>
                </a:lnTo>
                <a:lnTo>
                  <a:pt x="196" y="483"/>
                </a:lnTo>
                <a:lnTo>
                  <a:pt x="179" y="500"/>
                </a:lnTo>
                <a:lnTo>
                  <a:pt x="89" y="464"/>
                </a:lnTo>
                <a:lnTo>
                  <a:pt x="58" y="500"/>
                </a:lnTo>
                <a:lnTo>
                  <a:pt x="66" y="524"/>
                </a:lnTo>
                <a:lnTo>
                  <a:pt x="66" y="573"/>
                </a:lnTo>
                <a:lnTo>
                  <a:pt x="41" y="624"/>
                </a:lnTo>
                <a:lnTo>
                  <a:pt x="17" y="613"/>
                </a:lnTo>
                <a:lnTo>
                  <a:pt x="0" y="654"/>
                </a:lnTo>
                <a:lnTo>
                  <a:pt x="273" y="637"/>
                </a:lnTo>
                <a:lnTo>
                  <a:pt x="262" y="590"/>
                </a:lnTo>
                <a:lnTo>
                  <a:pt x="1091" y="596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797360" y="4019400"/>
            <a:ext cx="738360" cy="684360"/>
          </a:xfrm>
          <a:custGeom>
            <a:avLst/>
            <a:gdLst/>
            <a:ahLst/>
            <a:rect l="l" t="t" r="r" b="b"/>
            <a:pathLst>
              <a:path w="929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648" y="863"/>
                </a:lnTo>
                <a:lnTo>
                  <a:pt x="662" y="822"/>
                </a:lnTo>
                <a:lnTo>
                  <a:pt x="643" y="790"/>
                </a:lnTo>
                <a:lnTo>
                  <a:pt x="656" y="750"/>
                </a:lnTo>
                <a:lnTo>
                  <a:pt x="630" y="725"/>
                </a:lnTo>
                <a:lnTo>
                  <a:pt x="648" y="709"/>
                </a:lnTo>
                <a:lnTo>
                  <a:pt x="630" y="695"/>
                </a:lnTo>
                <a:lnTo>
                  <a:pt x="665" y="673"/>
                </a:lnTo>
                <a:lnTo>
                  <a:pt x="662" y="626"/>
                </a:lnTo>
                <a:lnTo>
                  <a:pt x="703" y="607"/>
                </a:lnTo>
                <a:lnTo>
                  <a:pt x="684" y="582"/>
                </a:lnTo>
                <a:lnTo>
                  <a:pt x="720" y="548"/>
                </a:lnTo>
                <a:lnTo>
                  <a:pt x="720" y="530"/>
                </a:lnTo>
                <a:lnTo>
                  <a:pt x="756" y="513"/>
                </a:lnTo>
                <a:lnTo>
                  <a:pt x="761" y="441"/>
                </a:lnTo>
                <a:lnTo>
                  <a:pt x="816" y="392"/>
                </a:lnTo>
                <a:lnTo>
                  <a:pt x="816" y="368"/>
                </a:lnTo>
                <a:lnTo>
                  <a:pt x="852" y="339"/>
                </a:lnTo>
                <a:lnTo>
                  <a:pt x="846" y="285"/>
                </a:lnTo>
                <a:lnTo>
                  <a:pt x="882" y="238"/>
                </a:lnTo>
                <a:lnTo>
                  <a:pt x="874" y="190"/>
                </a:lnTo>
                <a:lnTo>
                  <a:pt x="929" y="149"/>
                </a:lnTo>
                <a:lnTo>
                  <a:pt x="916" y="124"/>
                </a:lnTo>
                <a:lnTo>
                  <a:pt x="797" y="124"/>
                </a:lnTo>
                <a:lnTo>
                  <a:pt x="856" y="53"/>
                </a:lnTo>
                <a:lnTo>
                  <a:pt x="839" y="0"/>
                </a:lnTo>
                <a:lnTo>
                  <a:pt x="726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4656240" y="3235320"/>
            <a:ext cx="957240" cy="884160"/>
          </a:xfrm>
          <a:custGeom>
            <a:avLst/>
            <a:gdLst/>
            <a:ahLst/>
            <a:rect l="l" t="t" r="r" b="b"/>
            <a:pathLst>
              <a:path w="1208" h="1115">
                <a:moveTo>
                  <a:pt x="0" y="0"/>
                </a:moveTo>
                <a:lnTo>
                  <a:pt x="12" y="19"/>
                </a:lnTo>
                <a:lnTo>
                  <a:pt x="17" y="72"/>
                </a:lnTo>
                <a:lnTo>
                  <a:pt x="48" y="91"/>
                </a:lnTo>
                <a:lnTo>
                  <a:pt x="59" y="138"/>
                </a:lnTo>
                <a:lnTo>
                  <a:pt x="119" y="173"/>
                </a:lnTo>
                <a:lnTo>
                  <a:pt x="144" y="168"/>
                </a:lnTo>
                <a:lnTo>
                  <a:pt x="155" y="204"/>
                </a:lnTo>
                <a:lnTo>
                  <a:pt x="144" y="209"/>
                </a:lnTo>
                <a:lnTo>
                  <a:pt x="113" y="251"/>
                </a:lnTo>
                <a:lnTo>
                  <a:pt x="161" y="335"/>
                </a:lnTo>
                <a:lnTo>
                  <a:pt x="196" y="345"/>
                </a:lnTo>
                <a:lnTo>
                  <a:pt x="179" y="989"/>
                </a:lnTo>
                <a:lnTo>
                  <a:pt x="1018" y="989"/>
                </a:lnTo>
                <a:lnTo>
                  <a:pt x="1035" y="1042"/>
                </a:lnTo>
                <a:lnTo>
                  <a:pt x="976" y="1115"/>
                </a:lnTo>
                <a:lnTo>
                  <a:pt x="1095" y="1115"/>
                </a:lnTo>
                <a:lnTo>
                  <a:pt x="1118" y="1085"/>
                </a:lnTo>
                <a:lnTo>
                  <a:pt x="1101" y="1061"/>
                </a:lnTo>
                <a:lnTo>
                  <a:pt x="1125" y="1055"/>
                </a:lnTo>
                <a:lnTo>
                  <a:pt x="1112" y="1038"/>
                </a:lnTo>
                <a:lnTo>
                  <a:pt x="1136" y="1025"/>
                </a:lnTo>
                <a:lnTo>
                  <a:pt x="1125" y="984"/>
                </a:lnTo>
                <a:lnTo>
                  <a:pt x="1142" y="1006"/>
                </a:lnTo>
                <a:lnTo>
                  <a:pt x="1161" y="965"/>
                </a:lnTo>
                <a:lnTo>
                  <a:pt x="1185" y="978"/>
                </a:lnTo>
                <a:lnTo>
                  <a:pt x="1208" y="925"/>
                </a:lnTo>
                <a:lnTo>
                  <a:pt x="1208" y="876"/>
                </a:lnTo>
                <a:lnTo>
                  <a:pt x="1185" y="848"/>
                </a:lnTo>
                <a:lnTo>
                  <a:pt x="1178" y="870"/>
                </a:lnTo>
                <a:lnTo>
                  <a:pt x="1161" y="859"/>
                </a:lnTo>
                <a:lnTo>
                  <a:pt x="1136" y="806"/>
                </a:lnTo>
                <a:lnTo>
                  <a:pt x="1148" y="769"/>
                </a:lnTo>
                <a:lnTo>
                  <a:pt x="1136" y="710"/>
                </a:lnTo>
                <a:lnTo>
                  <a:pt x="982" y="573"/>
                </a:lnTo>
                <a:lnTo>
                  <a:pt x="976" y="543"/>
                </a:lnTo>
                <a:lnTo>
                  <a:pt x="1023" y="422"/>
                </a:lnTo>
                <a:lnTo>
                  <a:pt x="969" y="394"/>
                </a:lnTo>
                <a:lnTo>
                  <a:pt x="935" y="413"/>
                </a:lnTo>
                <a:lnTo>
                  <a:pt x="905" y="309"/>
                </a:lnTo>
                <a:lnTo>
                  <a:pt x="797" y="215"/>
                </a:lnTo>
                <a:lnTo>
                  <a:pt x="773" y="113"/>
                </a:lnTo>
                <a:lnTo>
                  <a:pt x="786" y="55"/>
                </a:lnTo>
                <a:lnTo>
                  <a:pt x="731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865760" y="4703760"/>
            <a:ext cx="752400" cy="795240"/>
          </a:xfrm>
          <a:custGeom>
            <a:avLst/>
            <a:gdLst/>
            <a:ahLst/>
            <a:rect l="l" t="t" r="r" b="b"/>
            <a:pathLst>
              <a:path w="950" h="1000">
                <a:moveTo>
                  <a:pt x="859" y="689"/>
                </a:moveTo>
                <a:lnTo>
                  <a:pt x="754" y="654"/>
                </a:lnTo>
                <a:lnTo>
                  <a:pt x="707" y="667"/>
                </a:lnTo>
                <a:lnTo>
                  <a:pt x="699" y="708"/>
                </a:lnTo>
                <a:lnTo>
                  <a:pt x="731" y="738"/>
                </a:lnTo>
                <a:lnTo>
                  <a:pt x="806" y="712"/>
                </a:lnTo>
                <a:lnTo>
                  <a:pt x="818" y="755"/>
                </a:lnTo>
                <a:lnTo>
                  <a:pt x="831" y="761"/>
                </a:lnTo>
                <a:lnTo>
                  <a:pt x="895" y="720"/>
                </a:lnTo>
                <a:lnTo>
                  <a:pt x="914" y="731"/>
                </a:lnTo>
                <a:lnTo>
                  <a:pt x="902" y="791"/>
                </a:lnTo>
                <a:lnTo>
                  <a:pt x="848" y="868"/>
                </a:lnTo>
                <a:lnTo>
                  <a:pt x="950" y="965"/>
                </a:lnTo>
                <a:lnTo>
                  <a:pt x="931" y="987"/>
                </a:lnTo>
                <a:lnTo>
                  <a:pt x="919" y="995"/>
                </a:lnTo>
                <a:lnTo>
                  <a:pt x="902" y="1000"/>
                </a:lnTo>
                <a:lnTo>
                  <a:pt x="867" y="942"/>
                </a:lnTo>
                <a:lnTo>
                  <a:pt x="801" y="893"/>
                </a:lnTo>
                <a:lnTo>
                  <a:pt x="776" y="899"/>
                </a:lnTo>
                <a:lnTo>
                  <a:pt x="754" y="965"/>
                </a:lnTo>
                <a:lnTo>
                  <a:pt x="658" y="946"/>
                </a:lnTo>
                <a:lnTo>
                  <a:pt x="629" y="965"/>
                </a:lnTo>
                <a:lnTo>
                  <a:pt x="545" y="942"/>
                </a:lnTo>
                <a:lnTo>
                  <a:pt x="505" y="868"/>
                </a:lnTo>
                <a:lnTo>
                  <a:pt x="403" y="803"/>
                </a:lnTo>
                <a:lnTo>
                  <a:pt x="373" y="803"/>
                </a:lnTo>
                <a:lnTo>
                  <a:pt x="368" y="846"/>
                </a:lnTo>
                <a:lnTo>
                  <a:pt x="337" y="863"/>
                </a:lnTo>
                <a:lnTo>
                  <a:pt x="260" y="857"/>
                </a:lnTo>
                <a:lnTo>
                  <a:pt x="136" y="810"/>
                </a:lnTo>
                <a:lnTo>
                  <a:pt x="23" y="827"/>
                </a:lnTo>
                <a:lnTo>
                  <a:pt x="6" y="797"/>
                </a:lnTo>
                <a:lnTo>
                  <a:pt x="47" y="738"/>
                </a:lnTo>
                <a:lnTo>
                  <a:pt x="47" y="612"/>
                </a:lnTo>
                <a:lnTo>
                  <a:pt x="94" y="495"/>
                </a:lnTo>
                <a:lnTo>
                  <a:pt x="36" y="358"/>
                </a:lnTo>
                <a:lnTo>
                  <a:pt x="36" y="311"/>
                </a:lnTo>
                <a:lnTo>
                  <a:pt x="0" y="256"/>
                </a:lnTo>
                <a:lnTo>
                  <a:pt x="0" y="0"/>
                </a:lnTo>
                <a:lnTo>
                  <a:pt x="563" y="0"/>
                </a:lnTo>
                <a:lnTo>
                  <a:pt x="563" y="11"/>
                </a:lnTo>
                <a:lnTo>
                  <a:pt x="577" y="23"/>
                </a:lnTo>
                <a:lnTo>
                  <a:pt x="563" y="66"/>
                </a:lnTo>
                <a:lnTo>
                  <a:pt x="577" y="77"/>
                </a:lnTo>
                <a:lnTo>
                  <a:pt x="558" y="94"/>
                </a:lnTo>
                <a:lnTo>
                  <a:pt x="569" y="138"/>
                </a:lnTo>
                <a:lnTo>
                  <a:pt x="612" y="173"/>
                </a:lnTo>
                <a:lnTo>
                  <a:pt x="569" y="220"/>
                </a:lnTo>
                <a:lnTo>
                  <a:pt x="577" y="251"/>
                </a:lnTo>
                <a:lnTo>
                  <a:pt x="522" y="298"/>
                </a:lnTo>
                <a:lnTo>
                  <a:pt x="486" y="377"/>
                </a:lnTo>
                <a:lnTo>
                  <a:pt x="486" y="430"/>
                </a:lnTo>
                <a:lnTo>
                  <a:pt x="464" y="441"/>
                </a:lnTo>
                <a:lnTo>
                  <a:pt x="475" y="490"/>
                </a:lnTo>
                <a:lnTo>
                  <a:pt x="464" y="509"/>
                </a:lnTo>
                <a:lnTo>
                  <a:pt x="831" y="509"/>
                </a:lnTo>
                <a:lnTo>
                  <a:pt x="806" y="588"/>
                </a:lnTo>
                <a:lnTo>
                  <a:pt x="859" y="68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719680" y="4314960"/>
            <a:ext cx="552600" cy="934920"/>
          </a:xfrm>
          <a:custGeom>
            <a:avLst/>
            <a:gdLst/>
            <a:ahLst/>
            <a:rect l="l" t="t" r="r" b="b"/>
            <a:pathLst>
              <a:path w="695" h="1180">
                <a:moveTo>
                  <a:pt x="19" y="1149"/>
                </a:moveTo>
                <a:lnTo>
                  <a:pt x="66" y="1144"/>
                </a:lnTo>
                <a:lnTo>
                  <a:pt x="96" y="1016"/>
                </a:lnTo>
                <a:lnTo>
                  <a:pt x="107" y="1180"/>
                </a:lnTo>
                <a:lnTo>
                  <a:pt x="214" y="1149"/>
                </a:lnTo>
                <a:lnTo>
                  <a:pt x="220" y="1080"/>
                </a:lnTo>
                <a:lnTo>
                  <a:pt x="173" y="1035"/>
                </a:lnTo>
                <a:lnTo>
                  <a:pt x="179" y="999"/>
                </a:lnTo>
                <a:lnTo>
                  <a:pt x="682" y="999"/>
                </a:lnTo>
                <a:lnTo>
                  <a:pt x="665" y="952"/>
                </a:lnTo>
                <a:lnTo>
                  <a:pt x="672" y="808"/>
                </a:lnTo>
                <a:lnTo>
                  <a:pt x="659" y="773"/>
                </a:lnTo>
                <a:lnTo>
                  <a:pt x="672" y="714"/>
                </a:lnTo>
                <a:lnTo>
                  <a:pt x="695" y="684"/>
                </a:lnTo>
                <a:lnTo>
                  <a:pt x="672" y="660"/>
                </a:lnTo>
                <a:lnTo>
                  <a:pt x="682" y="643"/>
                </a:lnTo>
                <a:lnTo>
                  <a:pt x="653" y="588"/>
                </a:lnTo>
                <a:lnTo>
                  <a:pt x="636" y="494"/>
                </a:lnTo>
                <a:lnTo>
                  <a:pt x="540" y="0"/>
                </a:lnTo>
                <a:lnTo>
                  <a:pt x="47" y="0"/>
                </a:lnTo>
                <a:lnTo>
                  <a:pt x="73" y="30"/>
                </a:lnTo>
                <a:lnTo>
                  <a:pt x="0" y="773"/>
                </a:lnTo>
                <a:lnTo>
                  <a:pt x="1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445000" y="3983040"/>
            <a:ext cx="1285920" cy="331920"/>
          </a:xfrm>
          <a:custGeom>
            <a:avLst/>
            <a:gdLst/>
            <a:ahLst/>
            <a:rect l="l" t="t" r="r" b="b"/>
            <a:pathLst>
              <a:path w="1620" h="418">
                <a:moveTo>
                  <a:pt x="1620" y="6"/>
                </a:moveTo>
                <a:lnTo>
                  <a:pt x="411" y="0"/>
                </a:lnTo>
                <a:lnTo>
                  <a:pt x="420" y="49"/>
                </a:lnTo>
                <a:lnTo>
                  <a:pt x="149" y="66"/>
                </a:lnTo>
                <a:lnTo>
                  <a:pt x="130" y="42"/>
                </a:lnTo>
                <a:lnTo>
                  <a:pt x="143" y="85"/>
                </a:lnTo>
                <a:lnTo>
                  <a:pt x="117" y="96"/>
                </a:lnTo>
                <a:lnTo>
                  <a:pt x="130" y="113"/>
                </a:lnTo>
                <a:lnTo>
                  <a:pt x="107" y="121"/>
                </a:lnTo>
                <a:lnTo>
                  <a:pt x="124" y="143"/>
                </a:lnTo>
                <a:lnTo>
                  <a:pt x="100" y="173"/>
                </a:lnTo>
                <a:lnTo>
                  <a:pt x="113" y="198"/>
                </a:lnTo>
                <a:lnTo>
                  <a:pt x="58" y="239"/>
                </a:lnTo>
                <a:lnTo>
                  <a:pt x="64" y="288"/>
                </a:lnTo>
                <a:lnTo>
                  <a:pt x="30" y="334"/>
                </a:lnTo>
                <a:lnTo>
                  <a:pt x="36" y="388"/>
                </a:lnTo>
                <a:lnTo>
                  <a:pt x="0" y="418"/>
                </a:lnTo>
                <a:lnTo>
                  <a:pt x="392" y="418"/>
                </a:lnTo>
                <a:lnTo>
                  <a:pt x="885" y="418"/>
                </a:lnTo>
                <a:lnTo>
                  <a:pt x="1136" y="418"/>
                </a:lnTo>
                <a:lnTo>
                  <a:pt x="1136" y="366"/>
                </a:lnTo>
                <a:lnTo>
                  <a:pt x="1176" y="352"/>
                </a:lnTo>
                <a:lnTo>
                  <a:pt x="1208" y="294"/>
                </a:lnTo>
                <a:lnTo>
                  <a:pt x="1285" y="281"/>
                </a:lnTo>
                <a:lnTo>
                  <a:pt x="1383" y="226"/>
                </a:lnTo>
                <a:lnTo>
                  <a:pt x="1400" y="185"/>
                </a:lnTo>
                <a:lnTo>
                  <a:pt x="1447" y="162"/>
                </a:lnTo>
                <a:lnTo>
                  <a:pt x="1460" y="185"/>
                </a:lnTo>
                <a:lnTo>
                  <a:pt x="1507" y="143"/>
                </a:lnTo>
                <a:lnTo>
                  <a:pt x="1548" y="149"/>
                </a:lnTo>
                <a:lnTo>
                  <a:pt x="1579" y="96"/>
                </a:lnTo>
                <a:lnTo>
                  <a:pt x="1614" y="90"/>
                </a:lnTo>
                <a:lnTo>
                  <a:pt x="1620" y="6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232240" y="4314960"/>
            <a:ext cx="543240" cy="934920"/>
          </a:xfrm>
          <a:custGeom>
            <a:avLst/>
            <a:gdLst/>
            <a:ahLst/>
            <a:rect l="l" t="t" r="r" b="b"/>
            <a:pathLst>
              <a:path w="683" h="1180">
                <a:moveTo>
                  <a:pt x="629" y="1149"/>
                </a:moveTo>
                <a:lnTo>
                  <a:pt x="510" y="1138"/>
                </a:lnTo>
                <a:lnTo>
                  <a:pt x="397" y="1180"/>
                </a:lnTo>
                <a:lnTo>
                  <a:pt x="342" y="1080"/>
                </a:lnTo>
                <a:lnTo>
                  <a:pt x="367" y="999"/>
                </a:lnTo>
                <a:lnTo>
                  <a:pt x="0" y="999"/>
                </a:lnTo>
                <a:lnTo>
                  <a:pt x="11" y="980"/>
                </a:lnTo>
                <a:lnTo>
                  <a:pt x="0" y="933"/>
                </a:lnTo>
                <a:lnTo>
                  <a:pt x="22" y="922"/>
                </a:lnTo>
                <a:lnTo>
                  <a:pt x="22" y="867"/>
                </a:lnTo>
                <a:lnTo>
                  <a:pt x="58" y="792"/>
                </a:lnTo>
                <a:lnTo>
                  <a:pt x="113" y="743"/>
                </a:lnTo>
                <a:lnTo>
                  <a:pt x="107" y="714"/>
                </a:lnTo>
                <a:lnTo>
                  <a:pt x="148" y="665"/>
                </a:lnTo>
                <a:lnTo>
                  <a:pt x="107" y="630"/>
                </a:lnTo>
                <a:lnTo>
                  <a:pt x="94" y="588"/>
                </a:lnTo>
                <a:lnTo>
                  <a:pt x="113" y="571"/>
                </a:lnTo>
                <a:lnTo>
                  <a:pt x="99" y="560"/>
                </a:lnTo>
                <a:lnTo>
                  <a:pt x="113" y="516"/>
                </a:lnTo>
                <a:lnTo>
                  <a:pt x="99" y="505"/>
                </a:lnTo>
                <a:lnTo>
                  <a:pt x="99" y="494"/>
                </a:lnTo>
                <a:lnTo>
                  <a:pt x="113" y="452"/>
                </a:lnTo>
                <a:lnTo>
                  <a:pt x="94" y="422"/>
                </a:lnTo>
                <a:lnTo>
                  <a:pt x="107" y="381"/>
                </a:lnTo>
                <a:lnTo>
                  <a:pt x="82" y="356"/>
                </a:lnTo>
                <a:lnTo>
                  <a:pt x="99" y="339"/>
                </a:lnTo>
                <a:lnTo>
                  <a:pt x="82" y="328"/>
                </a:lnTo>
                <a:lnTo>
                  <a:pt x="116" y="304"/>
                </a:lnTo>
                <a:lnTo>
                  <a:pt x="113" y="256"/>
                </a:lnTo>
                <a:lnTo>
                  <a:pt x="154" y="238"/>
                </a:lnTo>
                <a:lnTo>
                  <a:pt x="135" y="215"/>
                </a:lnTo>
                <a:lnTo>
                  <a:pt x="171" y="179"/>
                </a:lnTo>
                <a:lnTo>
                  <a:pt x="171" y="160"/>
                </a:lnTo>
                <a:lnTo>
                  <a:pt x="207" y="143"/>
                </a:lnTo>
                <a:lnTo>
                  <a:pt x="212" y="74"/>
                </a:lnTo>
                <a:lnTo>
                  <a:pt x="267" y="25"/>
                </a:lnTo>
                <a:lnTo>
                  <a:pt x="267" y="0"/>
                </a:lnTo>
                <a:lnTo>
                  <a:pt x="659" y="0"/>
                </a:lnTo>
                <a:lnTo>
                  <a:pt x="683" y="30"/>
                </a:lnTo>
                <a:lnTo>
                  <a:pt x="610" y="773"/>
                </a:lnTo>
                <a:lnTo>
                  <a:pt x="629" y="1149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5091120" y="2068560"/>
            <a:ext cx="803160" cy="812880"/>
          </a:xfrm>
          <a:custGeom>
            <a:avLst/>
            <a:gdLst/>
            <a:ahLst/>
            <a:rect l="l" t="t" r="r" b="b"/>
            <a:pathLst>
              <a:path w="1011" h="1025">
                <a:moveTo>
                  <a:pt x="427" y="58"/>
                </a:moveTo>
                <a:lnTo>
                  <a:pt x="358" y="66"/>
                </a:lnTo>
                <a:lnTo>
                  <a:pt x="358" y="0"/>
                </a:lnTo>
                <a:lnTo>
                  <a:pt x="226" y="47"/>
                </a:lnTo>
                <a:lnTo>
                  <a:pt x="167" y="54"/>
                </a:lnTo>
                <a:lnTo>
                  <a:pt x="148" y="35"/>
                </a:lnTo>
                <a:lnTo>
                  <a:pt x="113" y="41"/>
                </a:lnTo>
                <a:lnTo>
                  <a:pt x="107" y="179"/>
                </a:lnTo>
                <a:lnTo>
                  <a:pt x="35" y="214"/>
                </a:lnTo>
                <a:lnTo>
                  <a:pt x="0" y="292"/>
                </a:lnTo>
                <a:lnTo>
                  <a:pt x="41" y="327"/>
                </a:lnTo>
                <a:lnTo>
                  <a:pt x="24" y="363"/>
                </a:lnTo>
                <a:lnTo>
                  <a:pt x="13" y="488"/>
                </a:lnTo>
                <a:lnTo>
                  <a:pt x="83" y="548"/>
                </a:lnTo>
                <a:lnTo>
                  <a:pt x="143" y="559"/>
                </a:lnTo>
                <a:lnTo>
                  <a:pt x="184" y="631"/>
                </a:lnTo>
                <a:lnTo>
                  <a:pt x="261" y="680"/>
                </a:lnTo>
                <a:lnTo>
                  <a:pt x="286" y="780"/>
                </a:lnTo>
                <a:lnTo>
                  <a:pt x="316" y="959"/>
                </a:lnTo>
                <a:lnTo>
                  <a:pt x="374" y="983"/>
                </a:lnTo>
                <a:lnTo>
                  <a:pt x="386" y="1025"/>
                </a:lnTo>
                <a:lnTo>
                  <a:pt x="885" y="1025"/>
                </a:lnTo>
                <a:lnTo>
                  <a:pt x="874" y="846"/>
                </a:lnTo>
                <a:lnTo>
                  <a:pt x="904" y="744"/>
                </a:lnTo>
                <a:lnTo>
                  <a:pt x="938" y="535"/>
                </a:lnTo>
                <a:lnTo>
                  <a:pt x="1011" y="393"/>
                </a:lnTo>
                <a:lnTo>
                  <a:pt x="957" y="416"/>
                </a:lnTo>
                <a:lnTo>
                  <a:pt x="945" y="465"/>
                </a:lnTo>
                <a:lnTo>
                  <a:pt x="851" y="535"/>
                </a:lnTo>
                <a:lnTo>
                  <a:pt x="879" y="457"/>
                </a:lnTo>
                <a:lnTo>
                  <a:pt x="915" y="405"/>
                </a:lnTo>
                <a:lnTo>
                  <a:pt x="893" y="386"/>
                </a:lnTo>
                <a:lnTo>
                  <a:pt x="898" y="339"/>
                </a:lnTo>
                <a:lnTo>
                  <a:pt x="862" y="344"/>
                </a:lnTo>
                <a:lnTo>
                  <a:pt x="874" y="267"/>
                </a:lnTo>
                <a:lnTo>
                  <a:pt x="821" y="239"/>
                </a:lnTo>
                <a:lnTo>
                  <a:pt x="821" y="209"/>
                </a:lnTo>
                <a:lnTo>
                  <a:pt x="482" y="113"/>
                </a:lnTo>
                <a:lnTo>
                  <a:pt x="463" y="77"/>
                </a:lnTo>
                <a:lnTo>
                  <a:pt x="427" y="58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270400" y="2881440"/>
            <a:ext cx="581040" cy="1049040"/>
          </a:xfrm>
          <a:custGeom>
            <a:avLst/>
            <a:gdLst/>
            <a:ahLst/>
            <a:rect l="l" t="t" r="r" b="b"/>
            <a:pathLst>
              <a:path w="732" h="1320">
                <a:moveTo>
                  <a:pt x="13" y="499"/>
                </a:moveTo>
                <a:lnTo>
                  <a:pt x="0" y="557"/>
                </a:lnTo>
                <a:lnTo>
                  <a:pt x="24" y="659"/>
                </a:lnTo>
                <a:lnTo>
                  <a:pt x="132" y="755"/>
                </a:lnTo>
                <a:lnTo>
                  <a:pt x="162" y="857"/>
                </a:lnTo>
                <a:lnTo>
                  <a:pt x="196" y="838"/>
                </a:lnTo>
                <a:lnTo>
                  <a:pt x="250" y="866"/>
                </a:lnTo>
                <a:lnTo>
                  <a:pt x="203" y="987"/>
                </a:lnTo>
                <a:lnTo>
                  <a:pt x="209" y="1017"/>
                </a:lnTo>
                <a:lnTo>
                  <a:pt x="363" y="1152"/>
                </a:lnTo>
                <a:lnTo>
                  <a:pt x="375" y="1213"/>
                </a:lnTo>
                <a:lnTo>
                  <a:pt x="363" y="1249"/>
                </a:lnTo>
                <a:lnTo>
                  <a:pt x="388" y="1301"/>
                </a:lnTo>
                <a:lnTo>
                  <a:pt x="405" y="1314"/>
                </a:lnTo>
                <a:lnTo>
                  <a:pt x="412" y="1290"/>
                </a:lnTo>
                <a:lnTo>
                  <a:pt x="435" y="1320"/>
                </a:lnTo>
                <a:lnTo>
                  <a:pt x="429" y="1296"/>
                </a:lnTo>
                <a:lnTo>
                  <a:pt x="457" y="1260"/>
                </a:lnTo>
                <a:lnTo>
                  <a:pt x="548" y="1296"/>
                </a:lnTo>
                <a:lnTo>
                  <a:pt x="565" y="1279"/>
                </a:lnTo>
                <a:lnTo>
                  <a:pt x="553" y="1218"/>
                </a:lnTo>
                <a:lnTo>
                  <a:pt x="625" y="1196"/>
                </a:lnTo>
                <a:lnTo>
                  <a:pt x="614" y="1152"/>
                </a:lnTo>
                <a:lnTo>
                  <a:pt x="638" y="1111"/>
                </a:lnTo>
                <a:lnTo>
                  <a:pt x="625" y="1100"/>
                </a:lnTo>
                <a:lnTo>
                  <a:pt x="638" y="1100"/>
                </a:lnTo>
                <a:lnTo>
                  <a:pt x="638" y="1047"/>
                </a:lnTo>
                <a:lnTo>
                  <a:pt x="655" y="1034"/>
                </a:lnTo>
                <a:lnTo>
                  <a:pt x="650" y="1011"/>
                </a:lnTo>
                <a:lnTo>
                  <a:pt x="710" y="951"/>
                </a:lnTo>
                <a:lnTo>
                  <a:pt x="732" y="892"/>
                </a:lnTo>
                <a:lnTo>
                  <a:pt x="727" y="843"/>
                </a:lnTo>
                <a:lnTo>
                  <a:pt x="697" y="802"/>
                </a:lnTo>
                <a:lnTo>
                  <a:pt x="727" y="738"/>
                </a:lnTo>
                <a:lnTo>
                  <a:pt x="719" y="177"/>
                </a:lnTo>
                <a:lnTo>
                  <a:pt x="667" y="47"/>
                </a:lnTo>
                <a:lnTo>
                  <a:pt x="661" y="0"/>
                </a:lnTo>
                <a:lnTo>
                  <a:pt x="162" y="0"/>
                </a:lnTo>
                <a:lnTo>
                  <a:pt x="245" y="82"/>
                </a:lnTo>
                <a:lnTo>
                  <a:pt x="250" y="113"/>
                </a:lnTo>
                <a:lnTo>
                  <a:pt x="245" y="154"/>
                </a:lnTo>
                <a:lnTo>
                  <a:pt x="214" y="212"/>
                </a:lnTo>
                <a:lnTo>
                  <a:pt x="90" y="254"/>
                </a:lnTo>
                <a:lnTo>
                  <a:pt x="77" y="290"/>
                </a:lnTo>
                <a:lnTo>
                  <a:pt x="109" y="325"/>
                </a:lnTo>
                <a:lnTo>
                  <a:pt x="109" y="357"/>
                </a:lnTo>
                <a:lnTo>
                  <a:pt x="66" y="421"/>
                </a:lnTo>
                <a:lnTo>
                  <a:pt x="19" y="452"/>
                </a:lnTo>
                <a:lnTo>
                  <a:pt x="24" y="493"/>
                </a:lnTo>
                <a:lnTo>
                  <a:pt x="13" y="499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840360" y="2917800"/>
            <a:ext cx="858960" cy="487440"/>
          </a:xfrm>
          <a:custGeom>
            <a:avLst/>
            <a:gdLst/>
            <a:ahLst/>
            <a:rect l="l" t="t" r="r" b="b"/>
            <a:pathLst>
              <a:path w="1083" h="614">
                <a:moveTo>
                  <a:pt x="917" y="66"/>
                </a:moveTo>
                <a:lnTo>
                  <a:pt x="131" y="66"/>
                </a:lnTo>
                <a:lnTo>
                  <a:pt x="126" y="0"/>
                </a:lnTo>
                <a:lnTo>
                  <a:pt x="0" y="73"/>
                </a:lnTo>
                <a:lnTo>
                  <a:pt x="35" y="614"/>
                </a:lnTo>
                <a:lnTo>
                  <a:pt x="589" y="614"/>
                </a:lnTo>
                <a:lnTo>
                  <a:pt x="898" y="614"/>
                </a:lnTo>
                <a:lnTo>
                  <a:pt x="923" y="578"/>
                </a:lnTo>
                <a:lnTo>
                  <a:pt x="970" y="589"/>
                </a:lnTo>
                <a:lnTo>
                  <a:pt x="1017" y="572"/>
                </a:lnTo>
                <a:lnTo>
                  <a:pt x="1083" y="501"/>
                </a:lnTo>
                <a:lnTo>
                  <a:pt x="1017" y="441"/>
                </a:lnTo>
                <a:lnTo>
                  <a:pt x="1011" y="410"/>
                </a:lnTo>
                <a:lnTo>
                  <a:pt x="994" y="405"/>
                </a:lnTo>
                <a:lnTo>
                  <a:pt x="989" y="358"/>
                </a:lnTo>
                <a:lnTo>
                  <a:pt x="1007" y="333"/>
                </a:lnTo>
                <a:lnTo>
                  <a:pt x="994" y="305"/>
                </a:lnTo>
                <a:lnTo>
                  <a:pt x="1036" y="237"/>
                </a:lnTo>
                <a:lnTo>
                  <a:pt x="1060" y="214"/>
                </a:lnTo>
                <a:lnTo>
                  <a:pt x="1007" y="186"/>
                </a:lnTo>
                <a:lnTo>
                  <a:pt x="975" y="101"/>
                </a:lnTo>
                <a:lnTo>
                  <a:pt x="917" y="6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950240" y="2360520"/>
            <a:ext cx="247680" cy="468360"/>
          </a:xfrm>
          <a:custGeom>
            <a:avLst/>
            <a:gdLst/>
            <a:ahLst/>
            <a:rect l="l" t="t" r="r" b="b"/>
            <a:pathLst>
              <a:path w="313" h="592">
                <a:moveTo>
                  <a:pt x="313" y="514"/>
                </a:moveTo>
                <a:lnTo>
                  <a:pt x="260" y="435"/>
                </a:lnTo>
                <a:lnTo>
                  <a:pt x="219" y="220"/>
                </a:lnTo>
                <a:lnTo>
                  <a:pt x="177" y="0"/>
                </a:lnTo>
                <a:lnTo>
                  <a:pt x="130" y="4"/>
                </a:lnTo>
                <a:lnTo>
                  <a:pt x="111" y="66"/>
                </a:lnTo>
                <a:lnTo>
                  <a:pt x="111" y="83"/>
                </a:lnTo>
                <a:lnTo>
                  <a:pt x="100" y="119"/>
                </a:lnTo>
                <a:lnTo>
                  <a:pt x="111" y="166"/>
                </a:lnTo>
                <a:lnTo>
                  <a:pt x="47" y="220"/>
                </a:lnTo>
                <a:lnTo>
                  <a:pt x="42" y="305"/>
                </a:lnTo>
                <a:lnTo>
                  <a:pt x="6" y="399"/>
                </a:lnTo>
                <a:lnTo>
                  <a:pt x="0" y="569"/>
                </a:lnTo>
                <a:lnTo>
                  <a:pt x="19" y="592"/>
                </a:lnTo>
                <a:lnTo>
                  <a:pt x="230" y="592"/>
                </a:lnTo>
                <a:lnTo>
                  <a:pt x="289" y="556"/>
                </a:lnTo>
                <a:lnTo>
                  <a:pt x="307" y="561"/>
                </a:lnTo>
                <a:lnTo>
                  <a:pt x="313" y="51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7781760" y="2411280"/>
            <a:ext cx="255600" cy="417600"/>
          </a:xfrm>
          <a:custGeom>
            <a:avLst/>
            <a:gdLst/>
            <a:ahLst/>
            <a:rect l="l" t="t" r="r" b="b"/>
            <a:pathLst>
              <a:path w="322" h="526">
                <a:moveTo>
                  <a:pt x="228" y="526"/>
                </a:moveTo>
                <a:lnTo>
                  <a:pt x="209" y="503"/>
                </a:lnTo>
                <a:lnTo>
                  <a:pt x="215" y="333"/>
                </a:lnTo>
                <a:lnTo>
                  <a:pt x="251" y="239"/>
                </a:lnTo>
                <a:lnTo>
                  <a:pt x="257" y="156"/>
                </a:lnTo>
                <a:lnTo>
                  <a:pt x="322" y="102"/>
                </a:lnTo>
                <a:lnTo>
                  <a:pt x="309" y="53"/>
                </a:lnTo>
                <a:lnTo>
                  <a:pt x="322" y="17"/>
                </a:lnTo>
                <a:lnTo>
                  <a:pt x="322" y="0"/>
                </a:lnTo>
                <a:lnTo>
                  <a:pt x="0" y="0"/>
                </a:lnTo>
                <a:lnTo>
                  <a:pt x="12" y="85"/>
                </a:lnTo>
                <a:lnTo>
                  <a:pt x="30" y="126"/>
                </a:lnTo>
                <a:lnTo>
                  <a:pt x="12" y="215"/>
                </a:lnTo>
                <a:lnTo>
                  <a:pt x="36" y="288"/>
                </a:lnTo>
                <a:lnTo>
                  <a:pt x="30" y="311"/>
                </a:lnTo>
                <a:lnTo>
                  <a:pt x="66" y="333"/>
                </a:lnTo>
                <a:lnTo>
                  <a:pt x="89" y="526"/>
                </a:lnTo>
                <a:lnTo>
                  <a:pt x="228" y="52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7591320" y="3087720"/>
            <a:ext cx="231840" cy="455760"/>
          </a:xfrm>
          <a:custGeom>
            <a:avLst/>
            <a:gdLst/>
            <a:ahLst/>
            <a:rect l="l" t="t" r="r" b="b"/>
            <a:pathLst>
              <a:path w="292" h="573">
                <a:moveTo>
                  <a:pt x="13" y="438"/>
                </a:moveTo>
                <a:lnTo>
                  <a:pt x="61" y="490"/>
                </a:lnTo>
                <a:lnTo>
                  <a:pt x="143" y="520"/>
                </a:lnTo>
                <a:lnTo>
                  <a:pt x="155" y="573"/>
                </a:lnTo>
                <a:lnTo>
                  <a:pt x="179" y="543"/>
                </a:lnTo>
                <a:lnTo>
                  <a:pt x="256" y="411"/>
                </a:lnTo>
                <a:lnTo>
                  <a:pt x="262" y="347"/>
                </a:lnTo>
                <a:lnTo>
                  <a:pt x="281" y="334"/>
                </a:lnTo>
                <a:lnTo>
                  <a:pt x="292" y="270"/>
                </a:lnTo>
                <a:lnTo>
                  <a:pt x="234" y="198"/>
                </a:lnTo>
                <a:lnTo>
                  <a:pt x="256" y="162"/>
                </a:lnTo>
                <a:lnTo>
                  <a:pt x="270" y="97"/>
                </a:lnTo>
                <a:lnTo>
                  <a:pt x="113" y="0"/>
                </a:lnTo>
                <a:lnTo>
                  <a:pt x="91" y="23"/>
                </a:lnTo>
                <a:lnTo>
                  <a:pt x="49" y="91"/>
                </a:lnTo>
                <a:lnTo>
                  <a:pt x="61" y="119"/>
                </a:lnTo>
                <a:lnTo>
                  <a:pt x="42" y="144"/>
                </a:lnTo>
                <a:lnTo>
                  <a:pt x="49" y="191"/>
                </a:lnTo>
                <a:lnTo>
                  <a:pt x="66" y="198"/>
                </a:lnTo>
                <a:lnTo>
                  <a:pt x="72" y="227"/>
                </a:lnTo>
                <a:lnTo>
                  <a:pt x="138" y="287"/>
                </a:lnTo>
                <a:lnTo>
                  <a:pt x="72" y="358"/>
                </a:lnTo>
                <a:lnTo>
                  <a:pt x="23" y="375"/>
                </a:lnTo>
                <a:lnTo>
                  <a:pt x="0" y="424"/>
                </a:lnTo>
                <a:lnTo>
                  <a:pt x="13" y="438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8075520" y="2962440"/>
            <a:ext cx="95400" cy="134640"/>
          </a:xfrm>
          <a:custGeom>
            <a:avLst/>
            <a:gdLst/>
            <a:ahLst/>
            <a:rect l="l" t="t" r="r" b="b"/>
            <a:pathLst>
              <a:path w="120" h="170">
                <a:moveTo>
                  <a:pt x="17" y="170"/>
                </a:moveTo>
                <a:lnTo>
                  <a:pt x="101" y="136"/>
                </a:lnTo>
                <a:lnTo>
                  <a:pt x="120" y="76"/>
                </a:lnTo>
                <a:lnTo>
                  <a:pt x="96" y="59"/>
                </a:lnTo>
                <a:lnTo>
                  <a:pt x="71" y="0"/>
                </a:lnTo>
                <a:lnTo>
                  <a:pt x="0" y="0"/>
                </a:lnTo>
                <a:lnTo>
                  <a:pt x="17" y="17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826400" y="2962440"/>
            <a:ext cx="263520" cy="191880"/>
          </a:xfrm>
          <a:custGeom>
            <a:avLst/>
            <a:gdLst/>
            <a:ahLst/>
            <a:rect l="l" t="t" r="r" b="b"/>
            <a:pathLst>
              <a:path w="331" h="241">
                <a:moveTo>
                  <a:pt x="13" y="241"/>
                </a:moveTo>
                <a:lnTo>
                  <a:pt x="124" y="206"/>
                </a:lnTo>
                <a:lnTo>
                  <a:pt x="160" y="177"/>
                </a:lnTo>
                <a:lnTo>
                  <a:pt x="243" y="177"/>
                </a:lnTo>
                <a:lnTo>
                  <a:pt x="331" y="172"/>
                </a:lnTo>
                <a:lnTo>
                  <a:pt x="314" y="0"/>
                </a:lnTo>
                <a:lnTo>
                  <a:pt x="19" y="0"/>
                </a:lnTo>
                <a:lnTo>
                  <a:pt x="24" y="172"/>
                </a:lnTo>
                <a:lnTo>
                  <a:pt x="36" y="194"/>
                </a:lnTo>
                <a:lnTo>
                  <a:pt x="0" y="223"/>
                </a:lnTo>
                <a:lnTo>
                  <a:pt x="13" y="24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573960" y="3225960"/>
            <a:ext cx="706320" cy="663480"/>
          </a:xfrm>
          <a:custGeom>
            <a:avLst/>
            <a:gdLst/>
            <a:ahLst/>
            <a:rect l="l" t="t" r="r" b="b"/>
            <a:pathLst>
              <a:path w="889" h="836">
                <a:moveTo>
                  <a:pt x="0" y="539"/>
                </a:moveTo>
                <a:lnTo>
                  <a:pt x="53" y="531"/>
                </a:lnTo>
                <a:lnTo>
                  <a:pt x="94" y="394"/>
                </a:lnTo>
                <a:lnTo>
                  <a:pt x="121" y="399"/>
                </a:lnTo>
                <a:lnTo>
                  <a:pt x="121" y="424"/>
                </a:lnTo>
                <a:lnTo>
                  <a:pt x="149" y="412"/>
                </a:lnTo>
                <a:lnTo>
                  <a:pt x="138" y="377"/>
                </a:lnTo>
                <a:lnTo>
                  <a:pt x="162" y="333"/>
                </a:lnTo>
                <a:lnTo>
                  <a:pt x="204" y="297"/>
                </a:lnTo>
                <a:lnTo>
                  <a:pt x="215" y="316"/>
                </a:lnTo>
                <a:lnTo>
                  <a:pt x="245" y="297"/>
                </a:lnTo>
                <a:lnTo>
                  <a:pt x="305" y="250"/>
                </a:lnTo>
                <a:lnTo>
                  <a:pt x="341" y="83"/>
                </a:lnTo>
                <a:lnTo>
                  <a:pt x="328" y="11"/>
                </a:lnTo>
                <a:lnTo>
                  <a:pt x="358" y="0"/>
                </a:lnTo>
                <a:lnTo>
                  <a:pt x="369" y="226"/>
                </a:lnTo>
                <a:lnTo>
                  <a:pt x="562" y="226"/>
                </a:lnTo>
                <a:lnTo>
                  <a:pt x="567" y="346"/>
                </a:lnTo>
                <a:lnTo>
                  <a:pt x="633" y="286"/>
                </a:lnTo>
                <a:lnTo>
                  <a:pt x="663" y="286"/>
                </a:lnTo>
                <a:lnTo>
                  <a:pt x="688" y="245"/>
                </a:lnTo>
                <a:lnTo>
                  <a:pt x="729" y="269"/>
                </a:lnTo>
                <a:lnTo>
                  <a:pt x="752" y="269"/>
                </a:lnTo>
                <a:lnTo>
                  <a:pt x="759" y="250"/>
                </a:lnTo>
                <a:lnTo>
                  <a:pt x="801" y="226"/>
                </a:lnTo>
                <a:lnTo>
                  <a:pt x="859" y="250"/>
                </a:lnTo>
                <a:lnTo>
                  <a:pt x="889" y="316"/>
                </a:lnTo>
                <a:lnTo>
                  <a:pt x="878" y="363"/>
                </a:lnTo>
                <a:lnTo>
                  <a:pt x="776" y="286"/>
                </a:lnTo>
                <a:lnTo>
                  <a:pt x="765" y="358"/>
                </a:lnTo>
                <a:lnTo>
                  <a:pt x="688" y="448"/>
                </a:lnTo>
                <a:lnTo>
                  <a:pt x="663" y="435"/>
                </a:lnTo>
                <a:lnTo>
                  <a:pt x="616" y="539"/>
                </a:lnTo>
                <a:lnTo>
                  <a:pt x="545" y="495"/>
                </a:lnTo>
                <a:lnTo>
                  <a:pt x="526" y="574"/>
                </a:lnTo>
                <a:lnTo>
                  <a:pt x="441" y="716"/>
                </a:lnTo>
                <a:lnTo>
                  <a:pt x="454" y="729"/>
                </a:lnTo>
                <a:lnTo>
                  <a:pt x="449" y="759"/>
                </a:lnTo>
                <a:lnTo>
                  <a:pt x="418" y="778"/>
                </a:lnTo>
                <a:lnTo>
                  <a:pt x="341" y="782"/>
                </a:lnTo>
                <a:lnTo>
                  <a:pt x="334" y="806"/>
                </a:lnTo>
                <a:lnTo>
                  <a:pt x="275" y="823"/>
                </a:lnTo>
                <a:lnTo>
                  <a:pt x="245" y="800"/>
                </a:lnTo>
                <a:lnTo>
                  <a:pt x="198" y="836"/>
                </a:lnTo>
                <a:lnTo>
                  <a:pt x="143" y="795"/>
                </a:lnTo>
                <a:lnTo>
                  <a:pt x="130" y="751"/>
                </a:lnTo>
                <a:lnTo>
                  <a:pt x="72" y="723"/>
                </a:lnTo>
                <a:lnTo>
                  <a:pt x="0" y="603"/>
                </a:lnTo>
                <a:lnTo>
                  <a:pt x="0" y="53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6229440" y="2975040"/>
            <a:ext cx="630000" cy="674640"/>
          </a:xfrm>
          <a:custGeom>
            <a:avLst/>
            <a:gdLst/>
            <a:ahLst/>
            <a:rect l="l" t="t" r="r" b="b"/>
            <a:pathLst>
              <a:path w="795" h="852">
                <a:moveTo>
                  <a:pt x="30" y="679"/>
                </a:moveTo>
                <a:lnTo>
                  <a:pt x="19" y="684"/>
                </a:lnTo>
                <a:lnTo>
                  <a:pt x="0" y="59"/>
                </a:lnTo>
                <a:lnTo>
                  <a:pt x="245" y="59"/>
                </a:lnTo>
                <a:lnTo>
                  <a:pt x="439" y="125"/>
                </a:lnTo>
                <a:lnTo>
                  <a:pt x="552" y="100"/>
                </a:lnTo>
                <a:lnTo>
                  <a:pt x="659" y="36"/>
                </a:lnTo>
                <a:lnTo>
                  <a:pt x="772" y="0"/>
                </a:lnTo>
                <a:lnTo>
                  <a:pt x="795" y="317"/>
                </a:lnTo>
                <a:lnTo>
                  <a:pt x="765" y="326"/>
                </a:lnTo>
                <a:lnTo>
                  <a:pt x="778" y="398"/>
                </a:lnTo>
                <a:lnTo>
                  <a:pt x="742" y="565"/>
                </a:lnTo>
                <a:lnTo>
                  <a:pt x="682" y="613"/>
                </a:lnTo>
                <a:lnTo>
                  <a:pt x="652" y="630"/>
                </a:lnTo>
                <a:lnTo>
                  <a:pt x="642" y="613"/>
                </a:lnTo>
                <a:lnTo>
                  <a:pt x="599" y="648"/>
                </a:lnTo>
                <a:lnTo>
                  <a:pt x="575" y="692"/>
                </a:lnTo>
                <a:lnTo>
                  <a:pt x="588" y="726"/>
                </a:lnTo>
                <a:lnTo>
                  <a:pt x="558" y="739"/>
                </a:lnTo>
                <a:lnTo>
                  <a:pt x="558" y="714"/>
                </a:lnTo>
                <a:lnTo>
                  <a:pt x="533" y="709"/>
                </a:lnTo>
                <a:lnTo>
                  <a:pt x="492" y="846"/>
                </a:lnTo>
                <a:lnTo>
                  <a:pt x="439" y="852"/>
                </a:lnTo>
                <a:lnTo>
                  <a:pt x="390" y="810"/>
                </a:lnTo>
                <a:lnTo>
                  <a:pt x="379" y="775"/>
                </a:lnTo>
                <a:lnTo>
                  <a:pt x="337" y="805"/>
                </a:lnTo>
                <a:lnTo>
                  <a:pt x="303" y="810"/>
                </a:lnTo>
                <a:lnTo>
                  <a:pt x="268" y="780"/>
                </a:lnTo>
                <a:lnTo>
                  <a:pt x="239" y="797"/>
                </a:lnTo>
                <a:lnTo>
                  <a:pt x="222" y="797"/>
                </a:lnTo>
                <a:lnTo>
                  <a:pt x="196" y="769"/>
                </a:lnTo>
                <a:lnTo>
                  <a:pt x="132" y="750"/>
                </a:lnTo>
                <a:lnTo>
                  <a:pt x="91" y="684"/>
                </a:lnTo>
                <a:lnTo>
                  <a:pt x="30" y="6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6496200" y="4268880"/>
            <a:ext cx="736560" cy="630000"/>
          </a:xfrm>
          <a:custGeom>
            <a:avLst/>
            <a:gdLst/>
            <a:ahLst/>
            <a:rect l="l" t="t" r="r" b="b"/>
            <a:pathLst>
              <a:path w="927" h="793">
                <a:moveTo>
                  <a:pt x="498" y="793"/>
                </a:moveTo>
                <a:lnTo>
                  <a:pt x="498" y="763"/>
                </a:lnTo>
                <a:lnTo>
                  <a:pt x="560" y="734"/>
                </a:lnTo>
                <a:lnTo>
                  <a:pt x="533" y="663"/>
                </a:lnTo>
                <a:lnTo>
                  <a:pt x="665" y="663"/>
                </a:lnTo>
                <a:lnTo>
                  <a:pt x="820" y="518"/>
                </a:lnTo>
                <a:lnTo>
                  <a:pt x="820" y="471"/>
                </a:lnTo>
                <a:lnTo>
                  <a:pt x="927" y="339"/>
                </a:lnTo>
                <a:lnTo>
                  <a:pt x="701" y="101"/>
                </a:lnTo>
                <a:lnTo>
                  <a:pt x="488" y="101"/>
                </a:lnTo>
                <a:lnTo>
                  <a:pt x="488" y="66"/>
                </a:lnTo>
                <a:lnTo>
                  <a:pt x="456" y="30"/>
                </a:lnTo>
                <a:lnTo>
                  <a:pt x="434" y="41"/>
                </a:lnTo>
                <a:lnTo>
                  <a:pt x="434" y="17"/>
                </a:lnTo>
                <a:lnTo>
                  <a:pt x="177" y="0"/>
                </a:lnTo>
                <a:lnTo>
                  <a:pt x="47" y="53"/>
                </a:lnTo>
                <a:lnTo>
                  <a:pt x="0" y="130"/>
                </a:lnTo>
                <a:lnTo>
                  <a:pt x="64" y="184"/>
                </a:lnTo>
                <a:lnTo>
                  <a:pt x="95" y="184"/>
                </a:lnTo>
                <a:lnTo>
                  <a:pt x="160" y="316"/>
                </a:lnTo>
                <a:lnTo>
                  <a:pt x="290" y="437"/>
                </a:lnTo>
                <a:lnTo>
                  <a:pt x="285" y="459"/>
                </a:lnTo>
                <a:lnTo>
                  <a:pt x="321" y="514"/>
                </a:lnTo>
                <a:lnTo>
                  <a:pt x="375" y="550"/>
                </a:lnTo>
                <a:lnTo>
                  <a:pt x="398" y="644"/>
                </a:lnTo>
                <a:lnTo>
                  <a:pt x="434" y="669"/>
                </a:lnTo>
                <a:lnTo>
                  <a:pt x="456" y="721"/>
                </a:lnTo>
                <a:lnTo>
                  <a:pt x="456" y="770"/>
                </a:lnTo>
                <a:lnTo>
                  <a:pt x="498" y="79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7551720" y="3378240"/>
            <a:ext cx="147600" cy="268200"/>
          </a:xfrm>
          <a:custGeom>
            <a:avLst/>
            <a:gdLst/>
            <a:ahLst/>
            <a:rect l="l" t="t" r="r" b="b"/>
            <a:pathLst>
              <a:path w="187" h="337">
                <a:moveTo>
                  <a:pt x="0" y="36"/>
                </a:moveTo>
                <a:lnTo>
                  <a:pt x="25" y="0"/>
                </a:lnTo>
                <a:lnTo>
                  <a:pt x="72" y="11"/>
                </a:lnTo>
                <a:lnTo>
                  <a:pt x="49" y="58"/>
                </a:lnTo>
                <a:lnTo>
                  <a:pt x="55" y="94"/>
                </a:lnTo>
                <a:lnTo>
                  <a:pt x="157" y="254"/>
                </a:lnTo>
                <a:lnTo>
                  <a:pt x="187" y="315"/>
                </a:lnTo>
                <a:lnTo>
                  <a:pt x="175" y="337"/>
                </a:lnTo>
                <a:lnTo>
                  <a:pt x="49" y="337"/>
                </a:lnTo>
                <a:lnTo>
                  <a:pt x="0" y="36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854680" y="5108400"/>
            <a:ext cx="1211400" cy="1249560"/>
          </a:xfrm>
          <a:custGeom>
            <a:avLst/>
            <a:gdLst/>
            <a:ahLst/>
            <a:rect l="l" t="t" r="r" b="b"/>
            <a:pathLst>
              <a:path w="1526" h="1575">
                <a:moveTo>
                  <a:pt x="42" y="152"/>
                </a:moveTo>
                <a:lnTo>
                  <a:pt x="108" y="103"/>
                </a:lnTo>
                <a:lnTo>
                  <a:pt x="100" y="139"/>
                </a:lnTo>
                <a:lnTo>
                  <a:pt x="268" y="126"/>
                </a:lnTo>
                <a:lnTo>
                  <a:pt x="256" y="152"/>
                </a:lnTo>
                <a:lnTo>
                  <a:pt x="411" y="239"/>
                </a:lnTo>
                <a:lnTo>
                  <a:pt x="464" y="312"/>
                </a:lnTo>
                <a:lnTo>
                  <a:pt x="511" y="299"/>
                </a:lnTo>
                <a:lnTo>
                  <a:pt x="637" y="265"/>
                </a:lnTo>
                <a:lnTo>
                  <a:pt x="660" y="216"/>
                </a:lnTo>
                <a:lnTo>
                  <a:pt x="742" y="239"/>
                </a:lnTo>
                <a:lnTo>
                  <a:pt x="829" y="324"/>
                </a:lnTo>
                <a:lnTo>
                  <a:pt x="837" y="359"/>
                </a:lnTo>
                <a:lnTo>
                  <a:pt x="967" y="478"/>
                </a:lnTo>
                <a:lnTo>
                  <a:pt x="978" y="580"/>
                </a:lnTo>
                <a:lnTo>
                  <a:pt x="967" y="746"/>
                </a:lnTo>
                <a:lnTo>
                  <a:pt x="978" y="795"/>
                </a:lnTo>
                <a:lnTo>
                  <a:pt x="997" y="759"/>
                </a:lnTo>
                <a:lnTo>
                  <a:pt x="1027" y="778"/>
                </a:lnTo>
                <a:lnTo>
                  <a:pt x="1019" y="913"/>
                </a:lnTo>
                <a:lnTo>
                  <a:pt x="1091" y="1040"/>
                </a:lnTo>
                <a:lnTo>
                  <a:pt x="1121" y="1026"/>
                </a:lnTo>
                <a:lnTo>
                  <a:pt x="1132" y="1098"/>
                </a:lnTo>
                <a:lnTo>
                  <a:pt x="1157" y="1098"/>
                </a:lnTo>
                <a:lnTo>
                  <a:pt x="1146" y="1136"/>
                </a:lnTo>
                <a:lnTo>
                  <a:pt x="1204" y="1266"/>
                </a:lnTo>
                <a:lnTo>
                  <a:pt x="1275" y="1313"/>
                </a:lnTo>
                <a:lnTo>
                  <a:pt x="1317" y="1407"/>
                </a:lnTo>
                <a:lnTo>
                  <a:pt x="1317" y="1467"/>
                </a:lnTo>
                <a:lnTo>
                  <a:pt x="1383" y="1484"/>
                </a:lnTo>
                <a:lnTo>
                  <a:pt x="1466" y="1445"/>
                </a:lnTo>
                <a:lnTo>
                  <a:pt x="1479" y="1456"/>
                </a:lnTo>
                <a:lnTo>
                  <a:pt x="1443" y="1516"/>
                </a:lnTo>
                <a:lnTo>
                  <a:pt x="1389" y="1575"/>
                </a:lnTo>
                <a:lnTo>
                  <a:pt x="1449" y="1533"/>
                </a:lnTo>
                <a:lnTo>
                  <a:pt x="1496" y="1462"/>
                </a:lnTo>
                <a:lnTo>
                  <a:pt x="1526" y="1249"/>
                </a:lnTo>
                <a:lnTo>
                  <a:pt x="1520" y="1021"/>
                </a:lnTo>
                <a:lnTo>
                  <a:pt x="1413" y="765"/>
                </a:lnTo>
                <a:lnTo>
                  <a:pt x="1400" y="610"/>
                </a:lnTo>
                <a:lnTo>
                  <a:pt x="1300" y="437"/>
                </a:lnTo>
                <a:lnTo>
                  <a:pt x="1193" y="84"/>
                </a:lnTo>
                <a:lnTo>
                  <a:pt x="1204" y="62"/>
                </a:lnTo>
                <a:lnTo>
                  <a:pt x="1113" y="39"/>
                </a:lnTo>
                <a:lnTo>
                  <a:pt x="1097" y="56"/>
                </a:lnTo>
                <a:lnTo>
                  <a:pt x="1104" y="152"/>
                </a:lnTo>
                <a:lnTo>
                  <a:pt x="1072" y="152"/>
                </a:lnTo>
                <a:lnTo>
                  <a:pt x="1063" y="103"/>
                </a:lnTo>
                <a:lnTo>
                  <a:pt x="543" y="67"/>
                </a:lnTo>
                <a:lnTo>
                  <a:pt x="511" y="0"/>
                </a:lnTo>
                <a:lnTo>
                  <a:pt x="6" y="0"/>
                </a:lnTo>
                <a:lnTo>
                  <a:pt x="0" y="35"/>
                </a:lnTo>
                <a:lnTo>
                  <a:pt x="47" y="81"/>
                </a:lnTo>
                <a:lnTo>
                  <a:pt x="42" y="152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839000" y="2800440"/>
            <a:ext cx="530280" cy="311040"/>
          </a:xfrm>
          <a:custGeom>
            <a:avLst/>
            <a:gdLst/>
            <a:ahLst/>
            <a:rect l="l" t="t" r="r" b="b"/>
            <a:pathLst>
              <a:path w="669" h="392">
                <a:moveTo>
                  <a:pt x="610" y="380"/>
                </a:moveTo>
                <a:lnTo>
                  <a:pt x="652" y="392"/>
                </a:lnTo>
                <a:lnTo>
                  <a:pt x="655" y="380"/>
                </a:lnTo>
                <a:lnTo>
                  <a:pt x="639" y="356"/>
                </a:lnTo>
                <a:lnTo>
                  <a:pt x="633" y="380"/>
                </a:lnTo>
                <a:lnTo>
                  <a:pt x="610" y="380"/>
                </a:lnTo>
                <a:lnTo>
                  <a:pt x="610" y="380"/>
                </a:lnTo>
                <a:close/>
                <a:moveTo>
                  <a:pt x="495" y="361"/>
                </a:moveTo>
                <a:lnTo>
                  <a:pt x="567" y="375"/>
                </a:lnTo>
                <a:lnTo>
                  <a:pt x="561" y="345"/>
                </a:lnTo>
                <a:lnTo>
                  <a:pt x="539" y="339"/>
                </a:lnTo>
                <a:lnTo>
                  <a:pt x="495" y="361"/>
                </a:lnTo>
                <a:lnTo>
                  <a:pt x="495" y="361"/>
                </a:lnTo>
                <a:close/>
                <a:moveTo>
                  <a:pt x="0" y="201"/>
                </a:moveTo>
                <a:lnTo>
                  <a:pt x="17" y="36"/>
                </a:lnTo>
                <a:lnTo>
                  <a:pt x="369" y="36"/>
                </a:lnTo>
                <a:lnTo>
                  <a:pt x="429" y="0"/>
                </a:lnTo>
                <a:lnTo>
                  <a:pt x="448" y="5"/>
                </a:lnTo>
                <a:lnTo>
                  <a:pt x="490" y="71"/>
                </a:lnTo>
                <a:lnTo>
                  <a:pt x="454" y="137"/>
                </a:lnTo>
                <a:lnTo>
                  <a:pt x="507" y="173"/>
                </a:lnTo>
                <a:lnTo>
                  <a:pt x="548" y="256"/>
                </a:lnTo>
                <a:lnTo>
                  <a:pt x="580" y="273"/>
                </a:lnTo>
                <a:lnTo>
                  <a:pt x="646" y="273"/>
                </a:lnTo>
                <a:lnTo>
                  <a:pt x="646" y="243"/>
                </a:lnTo>
                <a:lnTo>
                  <a:pt x="633" y="220"/>
                </a:lnTo>
                <a:lnTo>
                  <a:pt x="652" y="220"/>
                </a:lnTo>
                <a:lnTo>
                  <a:pt x="669" y="273"/>
                </a:lnTo>
                <a:lnTo>
                  <a:pt x="627" y="309"/>
                </a:lnTo>
                <a:lnTo>
                  <a:pt x="567" y="314"/>
                </a:lnTo>
                <a:lnTo>
                  <a:pt x="531" y="292"/>
                </a:lnTo>
                <a:lnTo>
                  <a:pt x="460" y="320"/>
                </a:lnTo>
                <a:lnTo>
                  <a:pt x="418" y="279"/>
                </a:lnTo>
                <a:lnTo>
                  <a:pt x="394" y="262"/>
                </a:lnTo>
                <a:lnTo>
                  <a:pt x="369" y="201"/>
                </a:lnTo>
                <a:lnTo>
                  <a:pt x="0" y="201"/>
                </a:lnTo>
                <a:lnTo>
                  <a:pt x="0" y="2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8089920" y="1965240"/>
            <a:ext cx="588960" cy="803520"/>
          </a:xfrm>
          <a:custGeom>
            <a:avLst/>
            <a:gdLst/>
            <a:ahLst/>
            <a:rect l="l" t="t" r="r" b="b"/>
            <a:pathLst>
              <a:path w="743" h="1011">
                <a:moveTo>
                  <a:pt x="469" y="774"/>
                </a:moveTo>
                <a:lnTo>
                  <a:pt x="475" y="791"/>
                </a:lnTo>
                <a:lnTo>
                  <a:pt x="483" y="774"/>
                </a:lnTo>
                <a:lnTo>
                  <a:pt x="469" y="774"/>
                </a:lnTo>
                <a:lnTo>
                  <a:pt x="469" y="774"/>
                </a:lnTo>
                <a:close/>
                <a:moveTo>
                  <a:pt x="451" y="749"/>
                </a:moveTo>
                <a:lnTo>
                  <a:pt x="464" y="757"/>
                </a:lnTo>
                <a:lnTo>
                  <a:pt x="464" y="727"/>
                </a:lnTo>
                <a:lnTo>
                  <a:pt x="451" y="749"/>
                </a:lnTo>
                <a:lnTo>
                  <a:pt x="451" y="749"/>
                </a:lnTo>
                <a:close/>
                <a:moveTo>
                  <a:pt x="422" y="763"/>
                </a:moveTo>
                <a:lnTo>
                  <a:pt x="428" y="785"/>
                </a:lnTo>
                <a:lnTo>
                  <a:pt x="451" y="774"/>
                </a:lnTo>
                <a:lnTo>
                  <a:pt x="434" y="738"/>
                </a:lnTo>
                <a:lnTo>
                  <a:pt x="422" y="763"/>
                </a:lnTo>
                <a:lnTo>
                  <a:pt x="422" y="763"/>
                </a:lnTo>
                <a:close/>
                <a:moveTo>
                  <a:pt x="42" y="721"/>
                </a:moveTo>
                <a:lnTo>
                  <a:pt x="0" y="501"/>
                </a:lnTo>
                <a:lnTo>
                  <a:pt x="83" y="488"/>
                </a:lnTo>
                <a:lnTo>
                  <a:pt x="78" y="446"/>
                </a:lnTo>
                <a:lnTo>
                  <a:pt x="108" y="410"/>
                </a:lnTo>
                <a:lnTo>
                  <a:pt x="102" y="309"/>
                </a:lnTo>
                <a:lnTo>
                  <a:pt x="132" y="203"/>
                </a:lnTo>
                <a:lnTo>
                  <a:pt x="132" y="137"/>
                </a:lnTo>
                <a:lnTo>
                  <a:pt x="196" y="13"/>
                </a:lnTo>
                <a:lnTo>
                  <a:pt x="226" y="0"/>
                </a:lnTo>
                <a:lnTo>
                  <a:pt x="268" y="35"/>
                </a:lnTo>
                <a:lnTo>
                  <a:pt x="274" y="47"/>
                </a:lnTo>
                <a:lnTo>
                  <a:pt x="315" y="60"/>
                </a:lnTo>
                <a:lnTo>
                  <a:pt x="405" y="19"/>
                </a:lnTo>
                <a:lnTo>
                  <a:pt x="500" y="90"/>
                </a:lnTo>
                <a:lnTo>
                  <a:pt x="528" y="245"/>
                </a:lnTo>
                <a:lnTo>
                  <a:pt x="560" y="410"/>
                </a:lnTo>
                <a:lnTo>
                  <a:pt x="611" y="427"/>
                </a:lnTo>
                <a:lnTo>
                  <a:pt x="624" y="488"/>
                </a:lnTo>
                <a:lnTo>
                  <a:pt x="665" y="523"/>
                </a:lnTo>
                <a:lnTo>
                  <a:pt x="712" y="518"/>
                </a:lnTo>
                <a:lnTo>
                  <a:pt x="743" y="618"/>
                </a:lnTo>
                <a:lnTo>
                  <a:pt x="611" y="667"/>
                </a:lnTo>
                <a:lnTo>
                  <a:pt x="533" y="738"/>
                </a:lnTo>
                <a:lnTo>
                  <a:pt x="469" y="714"/>
                </a:lnTo>
                <a:lnTo>
                  <a:pt x="451" y="678"/>
                </a:lnTo>
                <a:lnTo>
                  <a:pt x="434" y="678"/>
                </a:lnTo>
                <a:lnTo>
                  <a:pt x="405" y="791"/>
                </a:lnTo>
                <a:lnTo>
                  <a:pt x="375" y="785"/>
                </a:lnTo>
                <a:lnTo>
                  <a:pt x="338" y="827"/>
                </a:lnTo>
                <a:lnTo>
                  <a:pt x="315" y="810"/>
                </a:lnTo>
                <a:lnTo>
                  <a:pt x="304" y="851"/>
                </a:lnTo>
                <a:lnTo>
                  <a:pt x="279" y="827"/>
                </a:lnTo>
                <a:lnTo>
                  <a:pt x="243" y="840"/>
                </a:lnTo>
                <a:lnTo>
                  <a:pt x="179" y="970"/>
                </a:lnTo>
                <a:lnTo>
                  <a:pt x="138" y="1011"/>
                </a:lnTo>
                <a:lnTo>
                  <a:pt x="83" y="934"/>
                </a:lnTo>
                <a:lnTo>
                  <a:pt x="42" y="721"/>
                </a:lnTo>
                <a:lnTo>
                  <a:pt x="42" y="72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345360" y="3986280"/>
            <a:ext cx="1333440" cy="554040"/>
          </a:xfrm>
          <a:custGeom>
            <a:avLst/>
            <a:gdLst/>
            <a:ahLst/>
            <a:rect l="l" t="t" r="r" b="b"/>
            <a:pathLst>
              <a:path w="1680" h="697">
                <a:moveTo>
                  <a:pt x="1633" y="363"/>
                </a:moveTo>
                <a:lnTo>
                  <a:pt x="1675" y="358"/>
                </a:lnTo>
                <a:lnTo>
                  <a:pt x="1680" y="262"/>
                </a:lnTo>
                <a:lnTo>
                  <a:pt x="1581" y="66"/>
                </a:lnTo>
                <a:lnTo>
                  <a:pt x="1586" y="0"/>
                </a:lnTo>
                <a:lnTo>
                  <a:pt x="484" y="0"/>
                </a:lnTo>
                <a:lnTo>
                  <a:pt x="479" y="83"/>
                </a:lnTo>
                <a:lnTo>
                  <a:pt x="443" y="90"/>
                </a:lnTo>
                <a:lnTo>
                  <a:pt x="414" y="143"/>
                </a:lnTo>
                <a:lnTo>
                  <a:pt x="371" y="135"/>
                </a:lnTo>
                <a:lnTo>
                  <a:pt x="324" y="179"/>
                </a:lnTo>
                <a:lnTo>
                  <a:pt x="311" y="154"/>
                </a:lnTo>
                <a:lnTo>
                  <a:pt x="266" y="179"/>
                </a:lnTo>
                <a:lnTo>
                  <a:pt x="247" y="220"/>
                </a:lnTo>
                <a:lnTo>
                  <a:pt x="149" y="275"/>
                </a:lnTo>
                <a:lnTo>
                  <a:pt x="72" y="286"/>
                </a:lnTo>
                <a:lnTo>
                  <a:pt x="40" y="344"/>
                </a:lnTo>
                <a:lnTo>
                  <a:pt x="0" y="358"/>
                </a:lnTo>
                <a:lnTo>
                  <a:pt x="0" y="410"/>
                </a:lnTo>
                <a:lnTo>
                  <a:pt x="234" y="410"/>
                </a:lnTo>
                <a:lnTo>
                  <a:pt x="366" y="358"/>
                </a:lnTo>
                <a:lnTo>
                  <a:pt x="622" y="375"/>
                </a:lnTo>
                <a:lnTo>
                  <a:pt x="622" y="399"/>
                </a:lnTo>
                <a:lnTo>
                  <a:pt x="644" y="388"/>
                </a:lnTo>
                <a:lnTo>
                  <a:pt x="674" y="422"/>
                </a:lnTo>
                <a:lnTo>
                  <a:pt x="674" y="457"/>
                </a:lnTo>
                <a:lnTo>
                  <a:pt x="889" y="457"/>
                </a:lnTo>
                <a:lnTo>
                  <a:pt x="1115" y="697"/>
                </a:lnTo>
                <a:lnTo>
                  <a:pt x="1258" y="650"/>
                </a:lnTo>
                <a:lnTo>
                  <a:pt x="1336" y="542"/>
                </a:lnTo>
                <a:lnTo>
                  <a:pt x="1473" y="506"/>
                </a:lnTo>
                <a:lnTo>
                  <a:pt x="1518" y="465"/>
                </a:lnTo>
                <a:lnTo>
                  <a:pt x="1518" y="416"/>
                </a:lnTo>
                <a:lnTo>
                  <a:pt x="1473" y="416"/>
                </a:lnTo>
                <a:lnTo>
                  <a:pt x="1509" y="352"/>
                </a:lnTo>
                <a:lnTo>
                  <a:pt x="1437" y="309"/>
                </a:lnTo>
                <a:lnTo>
                  <a:pt x="1496" y="292"/>
                </a:lnTo>
                <a:lnTo>
                  <a:pt x="1537" y="333"/>
                </a:lnTo>
                <a:lnTo>
                  <a:pt x="1567" y="333"/>
                </a:lnTo>
                <a:lnTo>
                  <a:pt x="1633" y="262"/>
                </a:lnTo>
                <a:lnTo>
                  <a:pt x="1614" y="184"/>
                </a:lnTo>
                <a:lnTo>
                  <a:pt x="1581" y="245"/>
                </a:lnTo>
                <a:lnTo>
                  <a:pt x="1567" y="179"/>
                </a:lnTo>
                <a:lnTo>
                  <a:pt x="1454" y="190"/>
                </a:lnTo>
                <a:lnTo>
                  <a:pt x="1449" y="100"/>
                </a:lnTo>
                <a:lnTo>
                  <a:pt x="1477" y="162"/>
                </a:lnTo>
                <a:lnTo>
                  <a:pt x="1562" y="118"/>
                </a:lnTo>
                <a:lnTo>
                  <a:pt x="1603" y="126"/>
                </a:lnTo>
                <a:lnTo>
                  <a:pt x="1667" y="262"/>
                </a:lnTo>
                <a:lnTo>
                  <a:pt x="1663" y="344"/>
                </a:lnTo>
                <a:lnTo>
                  <a:pt x="1633" y="36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6937200" y="2411280"/>
            <a:ext cx="1152720" cy="824040"/>
          </a:xfrm>
          <a:custGeom>
            <a:avLst/>
            <a:gdLst/>
            <a:ahLst/>
            <a:rect l="l" t="t" r="r" b="b"/>
            <a:pathLst>
              <a:path w="1452" h="1036">
                <a:moveTo>
                  <a:pt x="1400" y="906"/>
                </a:moveTo>
                <a:lnTo>
                  <a:pt x="1400" y="900"/>
                </a:lnTo>
                <a:lnTo>
                  <a:pt x="1339" y="948"/>
                </a:lnTo>
                <a:lnTo>
                  <a:pt x="1143" y="978"/>
                </a:lnTo>
                <a:lnTo>
                  <a:pt x="1102" y="1006"/>
                </a:lnTo>
                <a:lnTo>
                  <a:pt x="1102" y="1030"/>
                </a:lnTo>
                <a:lnTo>
                  <a:pt x="1132" y="1036"/>
                </a:lnTo>
                <a:lnTo>
                  <a:pt x="1413" y="953"/>
                </a:lnTo>
                <a:lnTo>
                  <a:pt x="1452" y="929"/>
                </a:lnTo>
                <a:lnTo>
                  <a:pt x="1441" y="917"/>
                </a:lnTo>
                <a:lnTo>
                  <a:pt x="1413" y="923"/>
                </a:lnTo>
                <a:lnTo>
                  <a:pt x="1364" y="948"/>
                </a:lnTo>
                <a:lnTo>
                  <a:pt x="1400" y="906"/>
                </a:lnTo>
                <a:lnTo>
                  <a:pt x="1400" y="906"/>
                </a:lnTo>
                <a:close/>
                <a:moveTo>
                  <a:pt x="791" y="703"/>
                </a:moveTo>
                <a:lnTo>
                  <a:pt x="851" y="738"/>
                </a:lnTo>
                <a:lnTo>
                  <a:pt x="882" y="823"/>
                </a:lnTo>
                <a:lnTo>
                  <a:pt x="934" y="851"/>
                </a:lnTo>
                <a:lnTo>
                  <a:pt x="1089" y="948"/>
                </a:lnTo>
                <a:lnTo>
                  <a:pt x="1078" y="1013"/>
                </a:lnTo>
                <a:lnTo>
                  <a:pt x="1132" y="936"/>
                </a:lnTo>
                <a:lnTo>
                  <a:pt x="1119" y="917"/>
                </a:lnTo>
                <a:lnTo>
                  <a:pt x="1155" y="887"/>
                </a:lnTo>
                <a:lnTo>
                  <a:pt x="1143" y="865"/>
                </a:lnTo>
                <a:lnTo>
                  <a:pt x="1138" y="691"/>
                </a:lnTo>
                <a:lnTo>
                  <a:pt x="1155" y="524"/>
                </a:lnTo>
                <a:lnTo>
                  <a:pt x="1132" y="333"/>
                </a:lnTo>
                <a:lnTo>
                  <a:pt x="1096" y="309"/>
                </a:lnTo>
                <a:lnTo>
                  <a:pt x="1102" y="286"/>
                </a:lnTo>
                <a:lnTo>
                  <a:pt x="1078" y="213"/>
                </a:lnTo>
                <a:lnTo>
                  <a:pt x="1096" y="126"/>
                </a:lnTo>
                <a:lnTo>
                  <a:pt x="1078" y="83"/>
                </a:lnTo>
                <a:lnTo>
                  <a:pt x="1066" y="0"/>
                </a:lnTo>
                <a:lnTo>
                  <a:pt x="780" y="0"/>
                </a:lnTo>
                <a:lnTo>
                  <a:pt x="678" y="77"/>
                </a:lnTo>
                <a:lnTo>
                  <a:pt x="654" y="149"/>
                </a:lnTo>
                <a:lnTo>
                  <a:pt x="582" y="203"/>
                </a:lnTo>
                <a:lnTo>
                  <a:pt x="618" y="232"/>
                </a:lnTo>
                <a:lnTo>
                  <a:pt x="595" y="256"/>
                </a:lnTo>
                <a:lnTo>
                  <a:pt x="618" y="333"/>
                </a:lnTo>
                <a:lnTo>
                  <a:pt x="488" y="394"/>
                </a:lnTo>
                <a:lnTo>
                  <a:pt x="381" y="405"/>
                </a:lnTo>
                <a:lnTo>
                  <a:pt x="279" y="369"/>
                </a:lnTo>
                <a:lnTo>
                  <a:pt x="113" y="405"/>
                </a:lnTo>
                <a:lnTo>
                  <a:pt x="162" y="507"/>
                </a:lnTo>
                <a:lnTo>
                  <a:pt x="0" y="637"/>
                </a:lnTo>
                <a:lnTo>
                  <a:pt x="6" y="703"/>
                </a:lnTo>
                <a:lnTo>
                  <a:pt x="791" y="703"/>
                </a:lnTo>
                <a:lnTo>
                  <a:pt x="791" y="70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5432400" y="1954080"/>
            <a:ext cx="1125720" cy="1070280"/>
          </a:xfrm>
          <a:custGeom>
            <a:avLst/>
            <a:gdLst/>
            <a:ahLst/>
            <a:rect l="l" t="t" r="r" b="b"/>
            <a:pathLst>
              <a:path w="1419" h="1347">
                <a:moveTo>
                  <a:pt x="0" y="202"/>
                </a:moveTo>
                <a:lnTo>
                  <a:pt x="185" y="136"/>
                </a:lnTo>
                <a:lnTo>
                  <a:pt x="334" y="31"/>
                </a:lnTo>
                <a:lnTo>
                  <a:pt x="435" y="0"/>
                </a:lnTo>
                <a:lnTo>
                  <a:pt x="326" y="119"/>
                </a:lnTo>
                <a:lnTo>
                  <a:pt x="326" y="163"/>
                </a:lnTo>
                <a:lnTo>
                  <a:pt x="416" y="136"/>
                </a:lnTo>
                <a:lnTo>
                  <a:pt x="529" y="232"/>
                </a:lnTo>
                <a:lnTo>
                  <a:pt x="635" y="240"/>
                </a:lnTo>
                <a:lnTo>
                  <a:pt x="731" y="185"/>
                </a:lnTo>
                <a:lnTo>
                  <a:pt x="904" y="163"/>
                </a:lnTo>
                <a:lnTo>
                  <a:pt x="916" y="215"/>
                </a:lnTo>
                <a:lnTo>
                  <a:pt x="1010" y="227"/>
                </a:lnTo>
                <a:lnTo>
                  <a:pt x="1034" y="227"/>
                </a:lnTo>
                <a:lnTo>
                  <a:pt x="1059" y="304"/>
                </a:lnTo>
                <a:lnTo>
                  <a:pt x="1106" y="345"/>
                </a:lnTo>
                <a:lnTo>
                  <a:pt x="1029" y="358"/>
                </a:lnTo>
                <a:lnTo>
                  <a:pt x="998" y="334"/>
                </a:lnTo>
                <a:lnTo>
                  <a:pt x="987" y="370"/>
                </a:lnTo>
                <a:lnTo>
                  <a:pt x="869" y="328"/>
                </a:lnTo>
                <a:lnTo>
                  <a:pt x="720" y="375"/>
                </a:lnTo>
                <a:lnTo>
                  <a:pt x="654" y="430"/>
                </a:lnTo>
                <a:lnTo>
                  <a:pt x="654" y="375"/>
                </a:lnTo>
                <a:lnTo>
                  <a:pt x="593" y="398"/>
                </a:lnTo>
                <a:lnTo>
                  <a:pt x="488" y="549"/>
                </a:lnTo>
                <a:lnTo>
                  <a:pt x="464" y="530"/>
                </a:lnTo>
                <a:lnTo>
                  <a:pt x="471" y="483"/>
                </a:lnTo>
                <a:lnTo>
                  <a:pt x="435" y="488"/>
                </a:lnTo>
                <a:lnTo>
                  <a:pt x="445" y="411"/>
                </a:lnTo>
                <a:lnTo>
                  <a:pt x="394" y="381"/>
                </a:lnTo>
                <a:lnTo>
                  <a:pt x="394" y="353"/>
                </a:lnTo>
                <a:lnTo>
                  <a:pt x="55" y="257"/>
                </a:lnTo>
                <a:lnTo>
                  <a:pt x="36" y="221"/>
                </a:lnTo>
                <a:lnTo>
                  <a:pt x="0" y="202"/>
                </a:lnTo>
                <a:lnTo>
                  <a:pt x="0" y="202"/>
                </a:lnTo>
                <a:close/>
                <a:moveTo>
                  <a:pt x="1419" y="1025"/>
                </a:moveTo>
                <a:lnTo>
                  <a:pt x="1394" y="984"/>
                </a:lnTo>
                <a:lnTo>
                  <a:pt x="1358" y="846"/>
                </a:lnTo>
                <a:lnTo>
                  <a:pt x="1313" y="792"/>
                </a:lnTo>
                <a:lnTo>
                  <a:pt x="1236" y="818"/>
                </a:lnTo>
                <a:lnTo>
                  <a:pt x="1189" y="882"/>
                </a:lnTo>
                <a:lnTo>
                  <a:pt x="1155" y="888"/>
                </a:lnTo>
                <a:lnTo>
                  <a:pt x="1142" y="865"/>
                </a:lnTo>
                <a:lnTo>
                  <a:pt x="1159" y="811"/>
                </a:lnTo>
                <a:lnTo>
                  <a:pt x="1200" y="775"/>
                </a:lnTo>
                <a:lnTo>
                  <a:pt x="1241" y="705"/>
                </a:lnTo>
                <a:lnTo>
                  <a:pt x="1208" y="566"/>
                </a:lnTo>
                <a:lnTo>
                  <a:pt x="1225" y="554"/>
                </a:lnTo>
                <a:lnTo>
                  <a:pt x="1051" y="424"/>
                </a:lnTo>
                <a:lnTo>
                  <a:pt x="938" y="411"/>
                </a:lnTo>
                <a:lnTo>
                  <a:pt x="916" y="447"/>
                </a:lnTo>
                <a:lnTo>
                  <a:pt x="938" y="483"/>
                </a:lnTo>
                <a:lnTo>
                  <a:pt x="869" y="513"/>
                </a:lnTo>
                <a:lnTo>
                  <a:pt x="861" y="584"/>
                </a:lnTo>
                <a:lnTo>
                  <a:pt x="833" y="609"/>
                </a:lnTo>
                <a:lnTo>
                  <a:pt x="814" y="543"/>
                </a:lnTo>
                <a:lnTo>
                  <a:pt x="725" y="650"/>
                </a:lnTo>
                <a:lnTo>
                  <a:pt x="684" y="888"/>
                </a:lnTo>
                <a:lnTo>
                  <a:pt x="731" y="984"/>
                </a:lnTo>
                <a:lnTo>
                  <a:pt x="739" y="1020"/>
                </a:lnTo>
                <a:lnTo>
                  <a:pt x="731" y="1127"/>
                </a:lnTo>
                <a:lnTo>
                  <a:pt x="665" y="1306"/>
                </a:lnTo>
                <a:lnTo>
                  <a:pt x="618" y="1334"/>
                </a:lnTo>
                <a:lnTo>
                  <a:pt x="998" y="1334"/>
                </a:lnTo>
                <a:lnTo>
                  <a:pt x="1004" y="1347"/>
                </a:lnTo>
                <a:lnTo>
                  <a:pt x="1249" y="1347"/>
                </a:lnTo>
                <a:lnTo>
                  <a:pt x="1302" y="1282"/>
                </a:lnTo>
                <a:lnTo>
                  <a:pt x="1302" y="1248"/>
                </a:lnTo>
                <a:lnTo>
                  <a:pt x="1341" y="1193"/>
                </a:lnTo>
                <a:lnTo>
                  <a:pt x="1345" y="1152"/>
                </a:lnTo>
                <a:lnTo>
                  <a:pt x="1400" y="1133"/>
                </a:lnTo>
                <a:lnTo>
                  <a:pt x="1419" y="1025"/>
                </a:lnTo>
                <a:lnTo>
                  <a:pt x="1419" y="102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5208480" y="1674720"/>
            <a:ext cx="2266920" cy="1401840"/>
          </a:xfrm>
          <a:custGeom>
            <a:avLst/>
            <a:gdLst/>
            <a:ahLst/>
            <a:rect l="l" t="t" r="r" b="b"/>
            <a:pathLst>
              <a:path w="2856" h="1765">
                <a:moveTo>
                  <a:pt x="392" y="234"/>
                </a:moveTo>
                <a:lnTo>
                  <a:pt x="464" y="207"/>
                </a:lnTo>
                <a:lnTo>
                  <a:pt x="535" y="94"/>
                </a:lnTo>
                <a:lnTo>
                  <a:pt x="613" y="47"/>
                </a:lnTo>
                <a:lnTo>
                  <a:pt x="613" y="125"/>
                </a:lnTo>
                <a:lnTo>
                  <a:pt x="654" y="72"/>
                </a:lnTo>
                <a:lnTo>
                  <a:pt x="673" y="0"/>
                </a:lnTo>
                <a:lnTo>
                  <a:pt x="780" y="36"/>
                </a:lnTo>
                <a:lnTo>
                  <a:pt x="844" y="162"/>
                </a:lnTo>
                <a:lnTo>
                  <a:pt x="839" y="47"/>
                </a:lnTo>
                <a:lnTo>
                  <a:pt x="946" y="66"/>
                </a:lnTo>
                <a:lnTo>
                  <a:pt x="1035" y="221"/>
                </a:lnTo>
                <a:lnTo>
                  <a:pt x="1206" y="234"/>
                </a:lnTo>
                <a:lnTo>
                  <a:pt x="1195" y="311"/>
                </a:lnTo>
                <a:lnTo>
                  <a:pt x="1255" y="383"/>
                </a:lnTo>
                <a:lnTo>
                  <a:pt x="1255" y="466"/>
                </a:lnTo>
                <a:lnTo>
                  <a:pt x="1296" y="488"/>
                </a:lnTo>
                <a:lnTo>
                  <a:pt x="1291" y="579"/>
                </a:lnTo>
                <a:lnTo>
                  <a:pt x="1195" y="567"/>
                </a:lnTo>
                <a:lnTo>
                  <a:pt x="1183" y="515"/>
                </a:lnTo>
                <a:lnTo>
                  <a:pt x="1012" y="537"/>
                </a:lnTo>
                <a:lnTo>
                  <a:pt x="916" y="592"/>
                </a:lnTo>
                <a:lnTo>
                  <a:pt x="809" y="584"/>
                </a:lnTo>
                <a:lnTo>
                  <a:pt x="696" y="488"/>
                </a:lnTo>
                <a:lnTo>
                  <a:pt x="607" y="515"/>
                </a:lnTo>
                <a:lnTo>
                  <a:pt x="607" y="471"/>
                </a:lnTo>
                <a:lnTo>
                  <a:pt x="714" y="352"/>
                </a:lnTo>
                <a:lnTo>
                  <a:pt x="613" y="383"/>
                </a:lnTo>
                <a:lnTo>
                  <a:pt x="464" y="488"/>
                </a:lnTo>
                <a:lnTo>
                  <a:pt x="281" y="554"/>
                </a:lnTo>
                <a:lnTo>
                  <a:pt x="210" y="560"/>
                </a:lnTo>
                <a:lnTo>
                  <a:pt x="210" y="496"/>
                </a:lnTo>
                <a:lnTo>
                  <a:pt x="78" y="543"/>
                </a:lnTo>
                <a:lnTo>
                  <a:pt x="19" y="548"/>
                </a:lnTo>
                <a:lnTo>
                  <a:pt x="0" y="531"/>
                </a:lnTo>
                <a:lnTo>
                  <a:pt x="138" y="411"/>
                </a:lnTo>
                <a:lnTo>
                  <a:pt x="392" y="234"/>
                </a:lnTo>
                <a:lnTo>
                  <a:pt x="392" y="234"/>
                </a:lnTo>
                <a:close/>
                <a:moveTo>
                  <a:pt x="739" y="1522"/>
                </a:moveTo>
                <a:lnTo>
                  <a:pt x="726" y="1342"/>
                </a:lnTo>
                <a:lnTo>
                  <a:pt x="756" y="1242"/>
                </a:lnTo>
                <a:lnTo>
                  <a:pt x="790" y="1033"/>
                </a:lnTo>
                <a:lnTo>
                  <a:pt x="863" y="889"/>
                </a:lnTo>
                <a:lnTo>
                  <a:pt x="809" y="912"/>
                </a:lnTo>
                <a:lnTo>
                  <a:pt x="797" y="961"/>
                </a:lnTo>
                <a:lnTo>
                  <a:pt x="703" y="1033"/>
                </a:lnTo>
                <a:lnTo>
                  <a:pt x="731" y="953"/>
                </a:lnTo>
                <a:lnTo>
                  <a:pt x="767" y="901"/>
                </a:lnTo>
                <a:lnTo>
                  <a:pt x="874" y="752"/>
                </a:lnTo>
                <a:lnTo>
                  <a:pt x="935" y="727"/>
                </a:lnTo>
                <a:lnTo>
                  <a:pt x="935" y="782"/>
                </a:lnTo>
                <a:lnTo>
                  <a:pt x="999" y="727"/>
                </a:lnTo>
                <a:lnTo>
                  <a:pt x="1148" y="680"/>
                </a:lnTo>
                <a:lnTo>
                  <a:pt x="1266" y="722"/>
                </a:lnTo>
                <a:lnTo>
                  <a:pt x="1279" y="686"/>
                </a:lnTo>
                <a:lnTo>
                  <a:pt x="1308" y="710"/>
                </a:lnTo>
                <a:lnTo>
                  <a:pt x="1385" y="699"/>
                </a:lnTo>
                <a:lnTo>
                  <a:pt x="1338" y="656"/>
                </a:lnTo>
                <a:lnTo>
                  <a:pt x="1315" y="579"/>
                </a:lnTo>
                <a:lnTo>
                  <a:pt x="1315" y="554"/>
                </a:lnTo>
                <a:lnTo>
                  <a:pt x="1360" y="628"/>
                </a:lnTo>
                <a:lnTo>
                  <a:pt x="1415" y="614"/>
                </a:lnTo>
                <a:lnTo>
                  <a:pt x="1541" y="656"/>
                </a:lnTo>
                <a:lnTo>
                  <a:pt x="1587" y="644"/>
                </a:lnTo>
                <a:lnTo>
                  <a:pt x="1792" y="673"/>
                </a:lnTo>
                <a:lnTo>
                  <a:pt x="1805" y="705"/>
                </a:lnTo>
                <a:lnTo>
                  <a:pt x="1963" y="727"/>
                </a:lnTo>
                <a:lnTo>
                  <a:pt x="2037" y="823"/>
                </a:lnTo>
                <a:lnTo>
                  <a:pt x="2076" y="840"/>
                </a:lnTo>
                <a:lnTo>
                  <a:pt x="2076" y="895"/>
                </a:lnTo>
                <a:lnTo>
                  <a:pt x="2150" y="967"/>
                </a:lnTo>
                <a:lnTo>
                  <a:pt x="2084" y="961"/>
                </a:lnTo>
                <a:lnTo>
                  <a:pt x="2089" y="1033"/>
                </a:lnTo>
                <a:lnTo>
                  <a:pt x="1963" y="984"/>
                </a:lnTo>
                <a:lnTo>
                  <a:pt x="1935" y="1014"/>
                </a:lnTo>
                <a:lnTo>
                  <a:pt x="1918" y="931"/>
                </a:lnTo>
                <a:lnTo>
                  <a:pt x="1886" y="948"/>
                </a:lnTo>
                <a:lnTo>
                  <a:pt x="1858" y="865"/>
                </a:lnTo>
                <a:lnTo>
                  <a:pt x="1799" y="865"/>
                </a:lnTo>
                <a:lnTo>
                  <a:pt x="1841" y="931"/>
                </a:lnTo>
                <a:lnTo>
                  <a:pt x="1858" y="984"/>
                </a:lnTo>
                <a:lnTo>
                  <a:pt x="1792" y="1129"/>
                </a:lnTo>
                <a:lnTo>
                  <a:pt x="1816" y="1259"/>
                </a:lnTo>
                <a:lnTo>
                  <a:pt x="1805" y="1313"/>
                </a:lnTo>
                <a:lnTo>
                  <a:pt x="1728" y="1377"/>
                </a:lnTo>
                <a:lnTo>
                  <a:pt x="1698" y="1377"/>
                </a:lnTo>
                <a:lnTo>
                  <a:pt x="1673" y="1336"/>
                </a:lnTo>
                <a:lnTo>
                  <a:pt x="1637" y="1198"/>
                </a:lnTo>
                <a:lnTo>
                  <a:pt x="1592" y="1146"/>
                </a:lnTo>
                <a:lnTo>
                  <a:pt x="1515" y="1170"/>
                </a:lnTo>
                <a:lnTo>
                  <a:pt x="1470" y="1234"/>
                </a:lnTo>
                <a:lnTo>
                  <a:pt x="1434" y="1242"/>
                </a:lnTo>
                <a:lnTo>
                  <a:pt x="1421" y="1217"/>
                </a:lnTo>
                <a:lnTo>
                  <a:pt x="1438" y="1164"/>
                </a:lnTo>
                <a:lnTo>
                  <a:pt x="1479" y="1129"/>
                </a:lnTo>
                <a:lnTo>
                  <a:pt x="1522" y="1057"/>
                </a:lnTo>
                <a:lnTo>
                  <a:pt x="1487" y="918"/>
                </a:lnTo>
                <a:lnTo>
                  <a:pt x="1506" y="906"/>
                </a:lnTo>
                <a:lnTo>
                  <a:pt x="1332" y="776"/>
                </a:lnTo>
                <a:lnTo>
                  <a:pt x="1219" y="763"/>
                </a:lnTo>
                <a:lnTo>
                  <a:pt x="1195" y="799"/>
                </a:lnTo>
                <a:lnTo>
                  <a:pt x="1219" y="835"/>
                </a:lnTo>
                <a:lnTo>
                  <a:pt x="1148" y="865"/>
                </a:lnTo>
                <a:lnTo>
                  <a:pt x="1142" y="936"/>
                </a:lnTo>
                <a:lnTo>
                  <a:pt x="1112" y="961"/>
                </a:lnTo>
                <a:lnTo>
                  <a:pt x="1093" y="895"/>
                </a:lnTo>
                <a:lnTo>
                  <a:pt x="1006" y="1002"/>
                </a:lnTo>
                <a:lnTo>
                  <a:pt x="963" y="1242"/>
                </a:lnTo>
                <a:lnTo>
                  <a:pt x="1012" y="1336"/>
                </a:lnTo>
                <a:lnTo>
                  <a:pt x="1018" y="1374"/>
                </a:lnTo>
                <a:lnTo>
                  <a:pt x="1012" y="1479"/>
                </a:lnTo>
                <a:lnTo>
                  <a:pt x="946" y="1658"/>
                </a:lnTo>
                <a:lnTo>
                  <a:pt x="899" y="1688"/>
                </a:lnTo>
                <a:lnTo>
                  <a:pt x="858" y="1713"/>
                </a:lnTo>
                <a:lnTo>
                  <a:pt x="797" y="1699"/>
                </a:lnTo>
                <a:lnTo>
                  <a:pt x="745" y="1568"/>
                </a:lnTo>
                <a:lnTo>
                  <a:pt x="739" y="1522"/>
                </a:lnTo>
                <a:lnTo>
                  <a:pt x="739" y="1522"/>
                </a:lnTo>
                <a:close/>
                <a:moveTo>
                  <a:pt x="2340" y="1438"/>
                </a:moveTo>
                <a:lnTo>
                  <a:pt x="2267" y="1426"/>
                </a:lnTo>
                <a:lnTo>
                  <a:pt x="2089" y="1455"/>
                </a:lnTo>
                <a:lnTo>
                  <a:pt x="2041" y="1498"/>
                </a:lnTo>
                <a:lnTo>
                  <a:pt x="1935" y="1473"/>
                </a:lnTo>
                <a:lnTo>
                  <a:pt x="1863" y="1504"/>
                </a:lnTo>
                <a:lnTo>
                  <a:pt x="1822" y="1564"/>
                </a:lnTo>
                <a:lnTo>
                  <a:pt x="1773" y="1568"/>
                </a:lnTo>
                <a:lnTo>
                  <a:pt x="1709" y="1641"/>
                </a:lnTo>
                <a:lnTo>
                  <a:pt x="1583" y="1635"/>
                </a:lnTo>
                <a:lnTo>
                  <a:pt x="1528" y="1699"/>
                </a:lnTo>
                <a:lnTo>
                  <a:pt x="1722" y="1765"/>
                </a:lnTo>
                <a:lnTo>
                  <a:pt x="1833" y="1743"/>
                </a:lnTo>
                <a:lnTo>
                  <a:pt x="1941" y="1677"/>
                </a:lnTo>
                <a:lnTo>
                  <a:pt x="2054" y="1641"/>
                </a:lnTo>
                <a:lnTo>
                  <a:pt x="2178" y="1568"/>
                </a:lnTo>
                <a:lnTo>
                  <a:pt x="2340" y="1438"/>
                </a:lnTo>
                <a:lnTo>
                  <a:pt x="2340" y="1438"/>
                </a:lnTo>
                <a:close/>
                <a:moveTo>
                  <a:pt x="2856" y="1008"/>
                </a:moveTo>
                <a:lnTo>
                  <a:pt x="2809" y="1074"/>
                </a:lnTo>
                <a:lnTo>
                  <a:pt x="2647" y="1138"/>
                </a:lnTo>
                <a:lnTo>
                  <a:pt x="2643" y="1121"/>
                </a:lnTo>
                <a:lnTo>
                  <a:pt x="2594" y="1129"/>
                </a:lnTo>
                <a:lnTo>
                  <a:pt x="2643" y="1181"/>
                </a:lnTo>
                <a:lnTo>
                  <a:pt x="2547" y="1170"/>
                </a:lnTo>
                <a:lnTo>
                  <a:pt x="2440" y="1164"/>
                </a:lnTo>
                <a:lnTo>
                  <a:pt x="2263" y="1217"/>
                </a:lnTo>
                <a:lnTo>
                  <a:pt x="2161" y="1330"/>
                </a:lnTo>
                <a:lnTo>
                  <a:pt x="2238" y="1355"/>
                </a:lnTo>
                <a:lnTo>
                  <a:pt x="2291" y="1336"/>
                </a:lnTo>
                <a:lnTo>
                  <a:pt x="2457" y="1300"/>
                </a:lnTo>
                <a:lnTo>
                  <a:pt x="2559" y="1336"/>
                </a:lnTo>
                <a:lnTo>
                  <a:pt x="2666" y="1325"/>
                </a:lnTo>
                <a:lnTo>
                  <a:pt x="2796" y="1264"/>
                </a:lnTo>
                <a:lnTo>
                  <a:pt x="2773" y="1187"/>
                </a:lnTo>
                <a:lnTo>
                  <a:pt x="2796" y="1164"/>
                </a:lnTo>
                <a:lnTo>
                  <a:pt x="2760" y="1134"/>
                </a:lnTo>
                <a:lnTo>
                  <a:pt x="2832" y="1080"/>
                </a:lnTo>
                <a:lnTo>
                  <a:pt x="2856" y="1008"/>
                </a:lnTo>
                <a:lnTo>
                  <a:pt x="2856" y="1008"/>
                </a:lnTo>
                <a:close/>
                <a:moveTo>
                  <a:pt x="1709" y="722"/>
                </a:moveTo>
                <a:lnTo>
                  <a:pt x="1534" y="722"/>
                </a:lnTo>
                <a:lnTo>
                  <a:pt x="1645" y="776"/>
                </a:lnTo>
                <a:lnTo>
                  <a:pt x="1756" y="799"/>
                </a:lnTo>
                <a:lnTo>
                  <a:pt x="1786" y="776"/>
                </a:lnTo>
                <a:lnTo>
                  <a:pt x="1792" y="727"/>
                </a:lnTo>
                <a:lnTo>
                  <a:pt x="1750" y="705"/>
                </a:lnTo>
                <a:lnTo>
                  <a:pt x="1709" y="722"/>
                </a:lnTo>
                <a:lnTo>
                  <a:pt x="1709" y="722"/>
                </a:lnTo>
                <a:close/>
                <a:moveTo>
                  <a:pt x="1620" y="1545"/>
                </a:moveTo>
                <a:lnTo>
                  <a:pt x="1662" y="1564"/>
                </a:lnTo>
                <a:lnTo>
                  <a:pt x="1698" y="1551"/>
                </a:lnTo>
                <a:lnTo>
                  <a:pt x="1703" y="1528"/>
                </a:lnTo>
                <a:lnTo>
                  <a:pt x="1679" y="1487"/>
                </a:lnTo>
                <a:lnTo>
                  <a:pt x="1626" y="1504"/>
                </a:lnTo>
                <a:lnTo>
                  <a:pt x="1620" y="1545"/>
                </a:lnTo>
                <a:lnTo>
                  <a:pt x="1620" y="1545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821120" y="3836880"/>
            <a:ext cx="793800" cy="282600"/>
          </a:xfrm>
          <a:custGeom>
            <a:avLst/>
            <a:gdLst/>
            <a:ahLst/>
            <a:rect l="l" t="t" r="r" b="b"/>
            <a:pathLst>
              <a:path w="1000" h="356">
                <a:moveTo>
                  <a:pt x="608" y="74"/>
                </a:moveTo>
                <a:lnTo>
                  <a:pt x="585" y="119"/>
                </a:lnTo>
                <a:lnTo>
                  <a:pt x="489" y="232"/>
                </a:lnTo>
                <a:lnTo>
                  <a:pt x="231" y="232"/>
                </a:lnTo>
                <a:lnTo>
                  <a:pt x="179" y="181"/>
                </a:lnTo>
                <a:lnTo>
                  <a:pt x="145" y="143"/>
                </a:lnTo>
                <a:lnTo>
                  <a:pt x="124" y="136"/>
                </a:lnTo>
                <a:lnTo>
                  <a:pt x="122" y="160"/>
                </a:lnTo>
                <a:lnTo>
                  <a:pt x="107" y="177"/>
                </a:lnTo>
                <a:lnTo>
                  <a:pt x="96" y="153"/>
                </a:lnTo>
                <a:lnTo>
                  <a:pt x="65" y="155"/>
                </a:lnTo>
                <a:lnTo>
                  <a:pt x="43" y="172"/>
                </a:lnTo>
                <a:lnTo>
                  <a:pt x="0" y="232"/>
                </a:lnTo>
                <a:lnTo>
                  <a:pt x="810" y="230"/>
                </a:lnTo>
                <a:lnTo>
                  <a:pt x="825" y="289"/>
                </a:lnTo>
                <a:lnTo>
                  <a:pt x="768" y="356"/>
                </a:lnTo>
                <a:lnTo>
                  <a:pt x="887" y="356"/>
                </a:lnTo>
                <a:lnTo>
                  <a:pt x="909" y="326"/>
                </a:lnTo>
                <a:lnTo>
                  <a:pt x="892" y="302"/>
                </a:lnTo>
                <a:lnTo>
                  <a:pt x="917" y="296"/>
                </a:lnTo>
                <a:lnTo>
                  <a:pt x="904" y="279"/>
                </a:lnTo>
                <a:lnTo>
                  <a:pt x="928" y="266"/>
                </a:lnTo>
                <a:lnTo>
                  <a:pt x="917" y="225"/>
                </a:lnTo>
                <a:lnTo>
                  <a:pt x="934" y="247"/>
                </a:lnTo>
                <a:lnTo>
                  <a:pt x="953" y="206"/>
                </a:lnTo>
                <a:lnTo>
                  <a:pt x="977" y="219"/>
                </a:lnTo>
                <a:lnTo>
                  <a:pt x="1000" y="166"/>
                </a:lnTo>
                <a:lnTo>
                  <a:pt x="1000" y="117"/>
                </a:lnTo>
                <a:lnTo>
                  <a:pt x="919" y="159"/>
                </a:lnTo>
                <a:lnTo>
                  <a:pt x="825" y="172"/>
                </a:lnTo>
                <a:lnTo>
                  <a:pt x="825" y="142"/>
                </a:lnTo>
                <a:lnTo>
                  <a:pt x="823" y="34"/>
                </a:lnTo>
                <a:lnTo>
                  <a:pt x="779" y="0"/>
                </a:lnTo>
                <a:lnTo>
                  <a:pt x="727" y="29"/>
                </a:lnTo>
                <a:lnTo>
                  <a:pt x="672" y="53"/>
                </a:lnTo>
                <a:lnTo>
                  <a:pt x="636" y="57"/>
                </a:lnTo>
                <a:lnTo>
                  <a:pt x="608" y="7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5010120" y="3233880"/>
            <a:ext cx="604800" cy="765000"/>
          </a:xfrm>
          <a:custGeom>
            <a:avLst/>
            <a:gdLst/>
            <a:ahLst/>
            <a:rect l="l" t="t" r="r" b="b"/>
            <a:pathLst>
              <a:path w="763" h="965">
                <a:moveTo>
                  <a:pt x="77" y="0"/>
                </a:moveTo>
                <a:lnTo>
                  <a:pt x="70" y="19"/>
                </a:lnTo>
                <a:lnTo>
                  <a:pt x="62" y="38"/>
                </a:lnTo>
                <a:lnTo>
                  <a:pt x="51" y="77"/>
                </a:lnTo>
                <a:lnTo>
                  <a:pt x="43" y="96"/>
                </a:lnTo>
                <a:lnTo>
                  <a:pt x="39" y="115"/>
                </a:lnTo>
                <a:lnTo>
                  <a:pt x="34" y="130"/>
                </a:lnTo>
                <a:lnTo>
                  <a:pt x="28" y="142"/>
                </a:lnTo>
                <a:lnTo>
                  <a:pt x="17" y="149"/>
                </a:lnTo>
                <a:lnTo>
                  <a:pt x="9" y="155"/>
                </a:lnTo>
                <a:lnTo>
                  <a:pt x="2" y="160"/>
                </a:lnTo>
                <a:lnTo>
                  <a:pt x="0" y="162"/>
                </a:lnTo>
                <a:lnTo>
                  <a:pt x="0" y="198"/>
                </a:lnTo>
                <a:lnTo>
                  <a:pt x="94" y="202"/>
                </a:lnTo>
                <a:lnTo>
                  <a:pt x="60" y="215"/>
                </a:lnTo>
                <a:lnTo>
                  <a:pt x="73" y="255"/>
                </a:lnTo>
                <a:lnTo>
                  <a:pt x="39" y="304"/>
                </a:lnTo>
                <a:lnTo>
                  <a:pt x="34" y="390"/>
                </a:lnTo>
                <a:lnTo>
                  <a:pt x="9" y="396"/>
                </a:lnTo>
                <a:lnTo>
                  <a:pt x="9" y="424"/>
                </a:lnTo>
                <a:lnTo>
                  <a:pt x="34" y="422"/>
                </a:lnTo>
                <a:lnTo>
                  <a:pt x="34" y="445"/>
                </a:lnTo>
                <a:lnTo>
                  <a:pt x="15" y="450"/>
                </a:lnTo>
                <a:lnTo>
                  <a:pt x="15" y="490"/>
                </a:lnTo>
                <a:lnTo>
                  <a:pt x="51" y="503"/>
                </a:lnTo>
                <a:lnTo>
                  <a:pt x="45" y="560"/>
                </a:lnTo>
                <a:lnTo>
                  <a:pt x="96" y="671"/>
                </a:lnTo>
                <a:lnTo>
                  <a:pt x="130" y="673"/>
                </a:lnTo>
                <a:lnTo>
                  <a:pt x="145" y="628"/>
                </a:lnTo>
                <a:lnTo>
                  <a:pt x="169" y="628"/>
                </a:lnTo>
                <a:lnTo>
                  <a:pt x="201" y="682"/>
                </a:lnTo>
                <a:lnTo>
                  <a:pt x="288" y="688"/>
                </a:lnTo>
                <a:lnTo>
                  <a:pt x="379" y="831"/>
                </a:lnTo>
                <a:lnTo>
                  <a:pt x="435" y="825"/>
                </a:lnTo>
                <a:lnTo>
                  <a:pt x="546" y="775"/>
                </a:lnTo>
                <a:lnTo>
                  <a:pt x="576" y="801"/>
                </a:lnTo>
                <a:lnTo>
                  <a:pt x="576" y="897"/>
                </a:lnTo>
                <a:lnTo>
                  <a:pt x="565" y="933"/>
                </a:lnTo>
                <a:lnTo>
                  <a:pt x="571" y="965"/>
                </a:lnTo>
                <a:lnTo>
                  <a:pt x="593" y="938"/>
                </a:lnTo>
                <a:lnTo>
                  <a:pt x="672" y="933"/>
                </a:lnTo>
                <a:lnTo>
                  <a:pt x="763" y="916"/>
                </a:lnTo>
                <a:lnTo>
                  <a:pt x="763" y="876"/>
                </a:lnTo>
                <a:lnTo>
                  <a:pt x="740" y="848"/>
                </a:lnTo>
                <a:lnTo>
                  <a:pt x="733" y="871"/>
                </a:lnTo>
                <a:lnTo>
                  <a:pt x="716" y="859"/>
                </a:lnTo>
                <a:lnTo>
                  <a:pt x="691" y="807"/>
                </a:lnTo>
                <a:lnTo>
                  <a:pt x="703" y="769"/>
                </a:lnTo>
                <a:lnTo>
                  <a:pt x="691" y="710"/>
                </a:lnTo>
                <a:lnTo>
                  <a:pt x="537" y="573"/>
                </a:lnTo>
                <a:lnTo>
                  <a:pt x="531" y="543"/>
                </a:lnTo>
                <a:lnTo>
                  <a:pt x="578" y="422"/>
                </a:lnTo>
                <a:lnTo>
                  <a:pt x="524" y="394"/>
                </a:lnTo>
                <a:lnTo>
                  <a:pt x="490" y="413"/>
                </a:lnTo>
                <a:lnTo>
                  <a:pt x="460" y="309"/>
                </a:lnTo>
                <a:lnTo>
                  <a:pt x="352" y="215"/>
                </a:lnTo>
                <a:lnTo>
                  <a:pt x="328" y="113"/>
                </a:lnTo>
                <a:lnTo>
                  <a:pt x="341" y="55"/>
                </a:lnTo>
                <a:lnTo>
                  <a:pt x="286" y="0"/>
                </a:lnTo>
                <a:lnTo>
                  <a:pt x="284" y="0"/>
                </a:lnTo>
                <a:lnTo>
                  <a:pt x="277" y="0"/>
                </a:lnTo>
                <a:lnTo>
                  <a:pt x="267" y="0"/>
                </a:lnTo>
                <a:lnTo>
                  <a:pt x="254" y="0"/>
                </a:lnTo>
                <a:lnTo>
                  <a:pt x="237" y="0"/>
                </a:lnTo>
                <a:lnTo>
                  <a:pt x="220" y="0"/>
                </a:lnTo>
                <a:lnTo>
                  <a:pt x="183" y="0"/>
                </a:lnTo>
                <a:lnTo>
                  <a:pt x="143" y="0"/>
                </a:lnTo>
                <a:lnTo>
                  <a:pt x="126" y="0"/>
                </a:lnTo>
                <a:lnTo>
                  <a:pt x="109" y="0"/>
                </a:lnTo>
                <a:lnTo>
                  <a:pt x="96" y="0"/>
                </a:lnTo>
                <a:lnTo>
                  <a:pt x="87" y="0"/>
                </a:lnTo>
                <a:lnTo>
                  <a:pt x="79" y="0"/>
                </a:lnTo>
                <a:lnTo>
                  <a:pt x="77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797360" y="4019400"/>
            <a:ext cx="238320" cy="684360"/>
          </a:xfrm>
          <a:custGeom>
            <a:avLst/>
            <a:gdLst/>
            <a:ahLst/>
            <a:rect l="l" t="t" r="r" b="b"/>
            <a:pathLst>
              <a:path w="300" h="863">
                <a:moveTo>
                  <a:pt x="0" y="0"/>
                </a:moveTo>
                <a:lnTo>
                  <a:pt x="19" y="281"/>
                </a:lnTo>
                <a:lnTo>
                  <a:pt x="14" y="709"/>
                </a:lnTo>
                <a:lnTo>
                  <a:pt x="23" y="725"/>
                </a:lnTo>
                <a:lnTo>
                  <a:pt x="91" y="725"/>
                </a:lnTo>
                <a:lnTo>
                  <a:pt x="83" y="863"/>
                </a:lnTo>
                <a:lnTo>
                  <a:pt x="260" y="863"/>
                </a:lnTo>
                <a:lnTo>
                  <a:pt x="257" y="827"/>
                </a:lnTo>
                <a:lnTo>
                  <a:pt x="177" y="827"/>
                </a:lnTo>
                <a:lnTo>
                  <a:pt x="177" y="759"/>
                </a:lnTo>
                <a:lnTo>
                  <a:pt x="274" y="756"/>
                </a:lnTo>
                <a:lnTo>
                  <a:pt x="277" y="709"/>
                </a:lnTo>
                <a:lnTo>
                  <a:pt x="251" y="680"/>
                </a:lnTo>
                <a:lnTo>
                  <a:pt x="245" y="658"/>
                </a:lnTo>
                <a:lnTo>
                  <a:pt x="300" y="652"/>
                </a:lnTo>
                <a:lnTo>
                  <a:pt x="296" y="603"/>
                </a:lnTo>
                <a:lnTo>
                  <a:pt x="232" y="528"/>
                </a:lnTo>
                <a:lnTo>
                  <a:pt x="226" y="490"/>
                </a:lnTo>
                <a:lnTo>
                  <a:pt x="176" y="484"/>
                </a:lnTo>
                <a:lnTo>
                  <a:pt x="172" y="456"/>
                </a:lnTo>
                <a:lnTo>
                  <a:pt x="147" y="422"/>
                </a:lnTo>
                <a:lnTo>
                  <a:pt x="25" y="411"/>
                </a:lnTo>
                <a:lnTo>
                  <a:pt x="29" y="371"/>
                </a:lnTo>
                <a:lnTo>
                  <a:pt x="125" y="364"/>
                </a:lnTo>
                <a:lnTo>
                  <a:pt x="130" y="343"/>
                </a:lnTo>
                <a:lnTo>
                  <a:pt x="255" y="341"/>
                </a:lnTo>
                <a:lnTo>
                  <a:pt x="260" y="315"/>
                </a:lnTo>
                <a:lnTo>
                  <a:pt x="228" y="315"/>
                </a:lnTo>
                <a:lnTo>
                  <a:pt x="240" y="281"/>
                </a:lnTo>
                <a:lnTo>
                  <a:pt x="243" y="202"/>
                </a:lnTo>
                <a:lnTo>
                  <a:pt x="257" y="168"/>
                </a:lnTo>
                <a:lnTo>
                  <a:pt x="177" y="168"/>
                </a:lnTo>
                <a:lnTo>
                  <a:pt x="172" y="83"/>
                </a:lnTo>
                <a:lnTo>
                  <a:pt x="194" y="49"/>
                </a:lnTo>
                <a:lnTo>
                  <a:pt x="228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863960" y="4703760"/>
            <a:ext cx="144720" cy="204840"/>
          </a:xfrm>
          <a:custGeom>
            <a:avLst/>
            <a:gdLst/>
            <a:ahLst/>
            <a:rect l="l" t="t" r="r" b="b"/>
            <a:pathLst>
              <a:path w="183" h="256">
                <a:moveTo>
                  <a:pt x="44" y="249"/>
                </a:moveTo>
                <a:lnTo>
                  <a:pt x="0" y="256"/>
                </a:lnTo>
                <a:lnTo>
                  <a:pt x="0" y="0"/>
                </a:lnTo>
                <a:lnTo>
                  <a:pt x="174" y="0"/>
                </a:lnTo>
                <a:lnTo>
                  <a:pt x="174" y="40"/>
                </a:lnTo>
                <a:lnTo>
                  <a:pt x="179" y="90"/>
                </a:lnTo>
                <a:lnTo>
                  <a:pt x="183" y="181"/>
                </a:lnTo>
                <a:lnTo>
                  <a:pt x="140" y="203"/>
                </a:lnTo>
                <a:lnTo>
                  <a:pt x="115" y="220"/>
                </a:lnTo>
                <a:lnTo>
                  <a:pt x="87" y="237"/>
                </a:lnTo>
                <a:lnTo>
                  <a:pt x="44" y="2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449600" y="4521240"/>
            <a:ext cx="420840" cy="398520"/>
          </a:xfrm>
          <a:custGeom>
            <a:avLst/>
            <a:gdLst/>
            <a:ahLst/>
            <a:rect l="l" t="t" r="r" b="b"/>
            <a:pathLst>
              <a:path w="532" h="503">
                <a:moveTo>
                  <a:pt x="340" y="51"/>
                </a:moveTo>
                <a:lnTo>
                  <a:pt x="458" y="113"/>
                </a:lnTo>
                <a:lnTo>
                  <a:pt x="294" y="130"/>
                </a:lnTo>
                <a:lnTo>
                  <a:pt x="170" y="142"/>
                </a:lnTo>
                <a:lnTo>
                  <a:pt x="170" y="305"/>
                </a:lnTo>
                <a:lnTo>
                  <a:pt x="119" y="294"/>
                </a:lnTo>
                <a:lnTo>
                  <a:pt x="17" y="322"/>
                </a:lnTo>
                <a:lnTo>
                  <a:pt x="0" y="379"/>
                </a:lnTo>
                <a:lnTo>
                  <a:pt x="17" y="430"/>
                </a:lnTo>
                <a:lnTo>
                  <a:pt x="153" y="441"/>
                </a:lnTo>
                <a:lnTo>
                  <a:pt x="227" y="486"/>
                </a:lnTo>
                <a:lnTo>
                  <a:pt x="340" y="503"/>
                </a:lnTo>
                <a:lnTo>
                  <a:pt x="475" y="498"/>
                </a:lnTo>
                <a:lnTo>
                  <a:pt x="526" y="488"/>
                </a:lnTo>
                <a:lnTo>
                  <a:pt x="532" y="94"/>
                </a:lnTo>
                <a:lnTo>
                  <a:pt x="466" y="94"/>
                </a:lnTo>
                <a:lnTo>
                  <a:pt x="454" y="78"/>
                </a:lnTo>
                <a:lnTo>
                  <a:pt x="311" y="0"/>
                </a:lnTo>
                <a:lnTo>
                  <a:pt x="287" y="23"/>
                </a:lnTo>
                <a:lnTo>
                  <a:pt x="240" y="0"/>
                </a:lnTo>
                <a:lnTo>
                  <a:pt x="198" y="23"/>
                </a:lnTo>
                <a:lnTo>
                  <a:pt x="174" y="12"/>
                </a:lnTo>
                <a:lnTo>
                  <a:pt x="340" y="51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4800600" y="4952880"/>
            <a:ext cx="228600" cy="381240"/>
          </a:xfrm>
          <a:custGeom>
            <a:avLst/>
            <a:gdLst/>
            <a:ahLst/>
            <a:rect l="l" t="t" r="r" b="b"/>
            <a:pathLst>
              <a:path w="757" h="678">
                <a:moveTo>
                  <a:pt x="684" y="0"/>
                </a:moveTo>
                <a:lnTo>
                  <a:pt x="593" y="23"/>
                </a:lnTo>
                <a:lnTo>
                  <a:pt x="452" y="45"/>
                </a:lnTo>
                <a:lnTo>
                  <a:pt x="333" y="34"/>
                </a:lnTo>
                <a:lnTo>
                  <a:pt x="220" y="17"/>
                </a:lnTo>
                <a:lnTo>
                  <a:pt x="113" y="11"/>
                </a:lnTo>
                <a:lnTo>
                  <a:pt x="85" y="57"/>
                </a:lnTo>
                <a:lnTo>
                  <a:pt x="34" y="85"/>
                </a:lnTo>
                <a:lnTo>
                  <a:pt x="6" y="147"/>
                </a:lnTo>
                <a:lnTo>
                  <a:pt x="0" y="356"/>
                </a:lnTo>
                <a:lnTo>
                  <a:pt x="34" y="447"/>
                </a:lnTo>
                <a:lnTo>
                  <a:pt x="243" y="577"/>
                </a:lnTo>
                <a:lnTo>
                  <a:pt x="288" y="622"/>
                </a:lnTo>
                <a:lnTo>
                  <a:pt x="330" y="620"/>
                </a:lnTo>
                <a:lnTo>
                  <a:pt x="239" y="678"/>
                </a:lnTo>
                <a:lnTo>
                  <a:pt x="360" y="631"/>
                </a:lnTo>
                <a:lnTo>
                  <a:pt x="431" y="560"/>
                </a:lnTo>
                <a:lnTo>
                  <a:pt x="465" y="482"/>
                </a:lnTo>
                <a:lnTo>
                  <a:pt x="484" y="339"/>
                </a:lnTo>
                <a:lnTo>
                  <a:pt x="508" y="418"/>
                </a:lnTo>
                <a:lnTo>
                  <a:pt x="622" y="358"/>
                </a:lnTo>
                <a:lnTo>
                  <a:pt x="686" y="350"/>
                </a:lnTo>
                <a:lnTo>
                  <a:pt x="669" y="322"/>
                </a:lnTo>
                <a:lnTo>
                  <a:pt x="710" y="262"/>
                </a:lnTo>
                <a:lnTo>
                  <a:pt x="710" y="138"/>
                </a:lnTo>
                <a:lnTo>
                  <a:pt x="757" y="21"/>
                </a:lnTo>
                <a:lnTo>
                  <a:pt x="706" y="23"/>
                </a:lnTo>
                <a:lnTo>
                  <a:pt x="684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1520" y="3102120"/>
            <a:ext cx="216000" cy="301320"/>
          </a:xfrm>
          <a:custGeom>
            <a:avLst/>
            <a:gdLst/>
            <a:ahLst/>
            <a:rect l="l" t="t" r="r" b="b"/>
            <a:pathLst>
              <a:path w="271" h="381">
                <a:moveTo>
                  <a:pt x="83" y="34"/>
                </a:moveTo>
                <a:lnTo>
                  <a:pt x="56" y="19"/>
                </a:lnTo>
                <a:lnTo>
                  <a:pt x="49" y="0"/>
                </a:lnTo>
                <a:lnTo>
                  <a:pt x="30" y="19"/>
                </a:lnTo>
                <a:lnTo>
                  <a:pt x="0" y="31"/>
                </a:lnTo>
                <a:lnTo>
                  <a:pt x="22" y="381"/>
                </a:lnTo>
                <a:lnTo>
                  <a:pt x="211" y="381"/>
                </a:lnTo>
                <a:lnTo>
                  <a:pt x="211" y="321"/>
                </a:lnTo>
                <a:lnTo>
                  <a:pt x="226" y="257"/>
                </a:lnTo>
                <a:lnTo>
                  <a:pt x="271" y="204"/>
                </a:lnTo>
                <a:lnTo>
                  <a:pt x="271" y="178"/>
                </a:lnTo>
                <a:lnTo>
                  <a:pt x="237" y="178"/>
                </a:lnTo>
                <a:lnTo>
                  <a:pt x="184" y="174"/>
                </a:lnTo>
                <a:lnTo>
                  <a:pt x="169" y="162"/>
                </a:lnTo>
                <a:lnTo>
                  <a:pt x="203" y="102"/>
                </a:lnTo>
                <a:lnTo>
                  <a:pt x="199" y="38"/>
                </a:lnTo>
                <a:lnTo>
                  <a:pt x="154" y="49"/>
                </a:lnTo>
                <a:lnTo>
                  <a:pt x="101" y="64"/>
                </a:lnTo>
                <a:lnTo>
                  <a:pt x="79" y="57"/>
                </a:lnTo>
                <a:lnTo>
                  <a:pt x="83" y="3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115040" y="3322800"/>
            <a:ext cx="254160" cy="83880"/>
          </a:xfrm>
          <a:custGeom>
            <a:avLst/>
            <a:gdLst/>
            <a:ahLst/>
            <a:rect l="l" t="t" r="r" b="b"/>
            <a:pathLst>
              <a:path w="320" h="106">
                <a:moveTo>
                  <a:pt x="192" y="0"/>
                </a:moveTo>
                <a:lnTo>
                  <a:pt x="151" y="15"/>
                </a:lnTo>
                <a:lnTo>
                  <a:pt x="94" y="49"/>
                </a:lnTo>
                <a:lnTo>
                  <a:pt x="38" y="64"/>
                </a:lnTo>
                <a:lnTo>
                  <a:pt x="34" y="87"/>
                </a:lnTo>
                <a:lnTo>
                  <a:pt x="0" y="106"/>
                </a:lnTo>
                <a:lnTo>
                  <a:pt x="290" y="106"/>
                </a:lnTo>
                <a:lnTo>
                  <a:pt x="298" y="76"/>
                </a:lnTo>
                <a:lnTo>
                  <a:pt x="320" y="49"/>
                </a:lnTo>
                <a:lnTo>
                  <a:pt x="294" y="30"/>
                </a:lnTo>
                <a:lnTo>
                  <a:pt x="268" y="38"/>
                </a:lnTo>
                <a:lnTo>
                  <a:pt x="241" y="27"/>
                </a:lnTo>
                <a:lnTo>
                  <a:pt x="215" y="8"/>
                </a:lnTo>
                <a:lnTo>
                  <a:pt x="192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7080" bIns="370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020000" y="3405240"/>
            <a:ext cx="379440" cy="146160"/>
          </a:xfrm>
          <a:custGeom>
            <a:avLst/>
            <a:gdLst/>
            <a:ahLst/>
            <a:rect l="l" t="t" r="r" b="b"/>
            <a:pathLst>
              <a:path w="478" h="184">
                <a:moveTo>
                  <a:pt x="471" y="24"/>
                </a:moveTo>
                <a:lnTo>
                  <a:pt x="463" y="2"/>
                </a:lnTo>
                <a:lnTo>
                  <a:pt x="363" y="0"/>
                </a:lnTo>
                <a:lnTo>
                  <a:pt x="0" y="0"/>
                </a:lnTo>
                <a:lnTo>
                  <a:pt x="5" y="119"/>
                </a:lnTo>
                <a:lnTo>
                  <a:pt x="71" y="58"/>
                </a:lnTo>
                <a:lnTo>
                  <a:pt x="99" y="58"/>
                </a:lnTo>
                <a:lnTo>
                  <a:pt x="124" y="17"/>
                </a:lnTo>
                <a:lnTo>
                  <a:pt x="167" y="41"/>
                </a:lnTo>
                <a:lnTo>
                  <a:pt x="190" y="41"/>
                </a:lnTo>
                <a:lnTo>
                  <a:pt x="196" y="22"/>
                </a:lnTo>
                <a:lnTo>
                  <a:pt x="237" y="0"/>
                </a:lnTo>
                <a:lnTo>
                  <a:pt x="297" y="22"/>
                </a:lnTo>
                <a:lnTo>
                  <a:pt x="326" y="88"/>
                </a:lnTo>
                <a:lnTo>
                  <a:pt x="380" y="113"/>
                </a:lnTo>
                <a:lnTo>
                  <a:pt x="367" y="137"/>
                </a:lnTo>
                <a:lnTo>
                  <a:pt x="386" y="154"/>
                </a:lnTo>
                <a:lnTo>
                  <a:pt x="444" y="184"/>
                </a:lnTo>
                <a:lnTo>
                  <a:pt x="457" y="171"/>
                </a:lnTo>
                <a:lnTo>
                  <a:pt x="478" y="149"/>
                </a:lnTo>
                <a:lnTo>
                  <a:pt x="471" y="62"/>
                </a:lnTo>
                <a:lnTo>
                  <a:pt x="471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929200" y="2282760"/>
            <a:ext cx="628920" cy="743040"/>
          </a:xfrm>
          <a:custGeom>
            <a:avLst/>
            <a:gdLst/>
            <a:ahLst/>
            <a:rect l="l" t="t" r="r" b="b"/>
            <a:pathLst>
              <a:path w="792" h="936">
                <a:moveTo>
                  <a:pt x="0" y="925"/>
                </a:moveTo>
                <a:lnTo>
                  <a:pt x="373" y="925"/>
                </a:lnTo>
                <a:lnTo>
                  <a:pt x="377" y="936"/>
                </a:lnTo>
                <a:lnTo>
                  <a:pt x="626" y="936"/>
                </a:lnTo>
                <a:lnTo>
                  <a:pt x="677" y="869"/>
                </a:lnTo>
                <a:lnTo>
                  <a:pt x="677" y="835"/>
                </a:lnTo>
                <a:lnTo>
                  <a:pt x="712" y="780"/>
                </a:lnTo>
                <a:lnTo>
                  <a:pt x="718" y="740"/>
                </a:lnTo>
                <a:lnTo>
                  <a:pt x="775" y="722"/>
                </a:lnTo>
                <a:lnTo>
                  <a:pt x="792" y="614"/>
                </a:lnTo>
                <a:lnTo>
                  <a:pt x="763" y="571"/>
                </a:lnTo>
                <a:lnTo>
                  <a:pt x="729" y="439"/>
                </a:lnTo>
                <a:lnTo>
                  <a:pt x="688" y="379"/>
                </a:lnTo>
                <a:lnTo>
                  <a:pt x="611" y="405"/>
                </a:lnTo>
                <a:lnTo>
                  <a:pt x="564" y="469"/>
                </a:lnTo>
                <a:lnTo>
                  <a:pt x="543" y="473"/>
                </a:lnTo>
                <a:lnTo>
                  <a:pt x="524" y="479"/>
                </a:lnTo>
                <a:lnTo>
                  <a:pt x="518" y="456"/>
                </a:lnTo>
                <a:lnTo>
                  <a:pt x="535" y="399"/>
                </a:lnTo>
                <a:lnTo>
                  <a:pt x="571" y="366"/>
                </a:lnTo>
                <a:lnTo>
                  <a:pt x="614" y="288"/>
                </a:lnTo>
                <a:lnTo>
                  <a:pt x="582" y="151"/>
                </a:lnTo>
                <a:lnTo>
                  <a:pt x="598" y="139"/>
                </a:lnTo>
                <a:lnTo>
                  <a:pt x="422" y="9"/>
                </a:lnTo>
                <a:lnTo>
                  <a:pt x="388" y="9"/>
                </a:lnTo>
                <a:lnTo>
                  <a:pt x="315" y="0"/>
                </a:lnTo>
                <a:lnTo>
                  <a:pt x="289" y="32"/>
                </a:lnTo>
                <a:lnTo>
                  <a:pt x="309" y="72"/>
                </a:lnTo>
                <a:lnTo>
                  <a:pt x="242" y="106"/>
                </a:lnTo>
                <a:lnTo>
                  <a:pt x="236" y="175"/>
                </a:lnTo>
                <a:lnTo>
                  <a:pt x="204" y="196"/>
                </a:lnTo>
                <a:lnTo>
                  <a:pt x="191" y="134"/>
                </a:lnTo>
                <a:lnTo>
                  <a:pt x="96" y="236"/>
                </a:lnTo>
                <a:lnTo>
                  <a:pt x="61" y="479"/>
                </a:lnTo>
                <a:lnTo>
                  <a:pt x="108" y="577"/>
                </a:lnTo>
                <a:lnTo>
                  <a:pt x="108" y="637"/>
                </a:lnTo>
                <a:lnTo>
                  <a:pt x="106" y="716"/>
                </a:lnTo>
                <a:lnTo>
                  <a:pt x="38" y="899"/>
                </a:lnTo>
                <a:lnTo>
                  <a:pt x="0" y="92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7" name=""/>
          <p:cNvGrpSpPr/>
          <p:nvPr/>
        </p:nvGrpSpPr>
        <p:grpSpPr>
          <a:xfrm>
            <a:off x="7934400" y="2479680"/>
            <a:ext cx="324000" cy="181080"/>
            <a:chOff x="7934400" y="2479680"/>
            <a:chExt cx="324000" cy="181080"/>
          </a:xfrm>
        </p:grpSpPr>
        <p:sp>
          <p:nvSpPr>
            <p:cNvPr id="228" name=""/>
            <p:cNvSpPr/>
            <p:nvPr/>
          </p:nvSpPr>
          <p:spPr>
            <a:xfrm>
              <a:off x="7945560" y="249084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7934400" y="2479680"/>
              <a:ext cx="30456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7974000" y="250992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" name=""/>
          <p:cNvGrpSpPr/>
          <p:nvPr/>
        </p:nvGrpSpPr>
        <p:grpSpPr>
          <a:xfrm>
            <a:off x="4815000" y="2790720"/>
            <a:ext cx="331560" cy="181080"/>
            <a:chOff x="4815000" y="2790720"/>
            <a:chExt cx="331560" cy="181080"/>
          </a:xfrm>
        </p:grpSpPr>
        <p:sp>
          <p:nvSpPr>
            <p:cNvPr id="232" name=""/>
            <p:cNvSpPr/>
            <p:nvPr/>
          </p:nvSpPr>
          <p:spPr>
            <a:xfrm>
              <a:off x="4824360" y="280188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4815000" y="2790720"/>
              <a:ext cx="30456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4851000" y="2820960"/>
              <a:ext cx="2955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5" name=""/>
          <p:cNvGrpSpPr/>
          <p:nvPr/>
        </p:nvGrpSpPr>
        <p:grpSpPr>
          <a:xfrm>
            <a:off x="5607000" y="3170160"/>
            <a:ext cx="324000" cy="181080"/>
            <a:chOff x="5607000" y="3170160"/>
            <a:chExt cx="324000" cy="181080"/>
          </a:xfrm>
        </p:grpSpPr>
        <p:sp>
          <p:nvSpPr>
            <p:cNvPr id="236" name=""/>
            <p:cNvSpPr/>
            <p:nvPr/>
          </p:nvSpPr>
          <p:spPr>
            <a:xfrm>
              <a:off x="5616720" y="3182760"/>
              <a:ext cx="30456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5607000" y="3170160"/>
              <a:ext cx="304920" cy="16848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5646600" y="3200400"/>
              <a:ext cx="28440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9" name=""/>
          <p:cNvGrpSpPr/>
          <p:nvPr/>
        </p:nvGrpSpPr>
        <p:grpSpPr>
          <a:xfrm>
            <a:off x="7427880" y="3149640"/>
            <a:ext cx="343800" cy="181080"/>
            <a:chOff x="7427880" y="3149640"/>
            <a:chExt cx="343800" cy="181080"/>
          </a:xfrm>
        </p:grpSpPr>
        <p:sp>
          <p:nvSpPr>
            <p:cNvPr id="240" name=""/>
            <p:cNvSpPr/>
            <p:nvPr/>
          </p:nvSpPr>
          <p:spPr>
            <a:xfrm>
              <a:off x="7439040" y="3160800"/>
              <a:ext cx="303120" cy="1699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" name=""/>
            <p:cNvSpPr/>
            <p:nvPr/>
          </p:nvSpPr>
          <p:spPr>
            <a:xfrm>
              <a:off x="7427880" y="3149640"/>
              <a:ext cx="304920" cy="1681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7453440" y="3179880"/>
              <a:ext cx="318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3" name=""/>
          <p:cNvGrpSpPr/>
          <p:nvPr/>
        </p:nvGrpSpPr>
        <p:grpSpPr>
          <a:xfrm>
            <a:off x="6827760" y="4483080"/>
            <a:ext cx="317520" cy="181080"/>
            <a:chOff x="6827760" y="4483080"/>
            <a:chExt cx="317520" cy="181080"/>
          </a:xfrm>
        </p:grpSpPr>
        <p:sp>
          <p:nvSpPr>
            <p:cNvPr id="244" name=""/>
            <p:cNvSpPr/>
            <p:nvPr/>
          </p:nvSpPr>
          <p:spPr>
            <a:xfrm>
              <a:off x="6838920" y="4495680"/>
              <a:ext cx="3031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" name=""/>
            <p:cNvSpPr/>
            <p:nvPr/>
          </p:nvSpPr>
          <p:spPr>
            <a:xfrm>
              <a:off x="6827760" y="44830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872040" y="4513320"/>
              <a:ext cx="27324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6119640" y="3246480"/>
            <a:ext cx="326160" cy="181080"/>
            <a:chOff x="6119640" y="3246480"/>
            <a:chExt cx="326160" cy="181080"/>
          </a:xfrm>
        </p:grpSpPr>
        <p:sp>
          <p:nvSpPr>
            <p:cNvPr id="248" name=""/>
            <p:cNvSpPr/>
            <p:nvPr/>
          </p:nvSpPr>
          <p:spPr>
            <a:xfrm>
              <a:off x="6129360" y="3259080"/>
              <a:ext cx="30492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119640" y="3246480"/>
              <a:ext cx="30492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155640" y="3276720"/>
              <a:ext cx="290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1" name=""/>
          <p:cNvGrpSpPr/>
          <p:nvPr/>
        </p:nvGrpSpPr>
        <p:grpSpPr>
          <a:xfrm>
            <a:off x="4330800" y="4678200"/>
            <a:ext cx="394560" cy="181080"/>
            <a:chOff x="4330800" y="4678200"/>
            <a:chExt cx="394560" cy="181080"/>
          </a:xfrm>
        </p:grpSpPr>
        <p:sp>
          <p:nvSpPr>
            <p:cNvPr id="252" name=""/>
            <p:cNvSpPr/>
            <p:nvPr/>
          </p:nvSpPr>
          <p:spPr>
            <a:xfrm>
              <a:off x="4343400" y="4691160"/>
              <a:ext cx="361800" cy="1681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" name=""/>
            <p:cNvSpPr/>
            <p:nvPr/>
          </p:nvSpPr>
          <p:spPr>
            <a:xfrm>
              <a:off x="4330800" y="4678200"/>
              <a:ext cx="36360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4361400" y="4710240"/>
              <a:ext cx="3639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" name=""/>
          <p:cNvGrpSpPr/>
          <p:nvPr/>
        </p:nvGrpSpPr>
        <p:grpSpPr>
          <a:xfrm>
            <a:off x="4621320" y="3448080"/>
            <a:ext cx="255600" cy="181080"/>
            <a:chOff x="4621320" y="3448080"/>
            <a:chExt cx="255600" cy="181080"/>
          </a:xfrm>
        </p:grpSpPr>
        <p:sp>
          <p:nvSpPr>
            <p:cNvPr id="256" name=""/>
            <p:cNvSpPr/>
            <p:nvPr/>
          </p:nvSpPr>
          <p:spPr>
            <a:xfrm>
              <a:off x="4632480" y="3460680"/>
              <a:ext cx="244440" cy="1684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>
              <a:off x="4621320" y="3448080"/>
              <a:ext cx="245880" cy="169920"/>
            </a:xfrm>
            <a:prstGeom prst="rect">
              <a:avLst/>
            </a:prstGeom>
            <a:solidFill>
              <a:srgbClr val="ffffc3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4681080" y="3479760"/>
              <a:ext cx="182160" cy="122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8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9" name=""/>
          <p:cNvSpPr/>
          <p:nvPr/>
        </p:nvSpPr>
        <p:spPr>
          <a:xfrm>
            <a:off x="6427800" y="3454560"/>
            <a:ext cx="1238400" cy="531720"/>
          </a:xfrm>
          <a:custGeom>
            <a:avLst/>
            <a:gdLst/>
            <a:ahLst/>
            <a:rect l="l" t="t" r="r" b="b"/>
            <a:pathLst>
              <a:path w="1559" h="671">
                <a:moveTo>
                  <a:pt x="0" y="671"/>
                </a:moveTo>
                <a:lnTo>
                  <a:pt x="109" y="658"/>
                </a:lnTo>
                <a:lnTo>
                  <a:pt x="186" y="565"/>
                </a:lnTo>
                <a:lnTo>
                  <a:pt x="316" y="463"/>
                </a:lnTo>
                <a:lnTo>
                  <a:pt x="329" y="505"/>
                </a:lnTo>
                <a:lnTo>
                  <a:pt x="384" y="546"/>
                </a:lnTo>
                <a:lnTo>
                  <a:pt x="429" y="511"/>
                </a:lnTo>
                <a:lnTo>
                  <a:pt x="461" y="533"/>
                </a:lnTo>
                <a:lnTo>
                  <a:pt x="520" y="516"/>
                </a:lnTo>
                <a:lnTo>
                  <a:pt x="525" y="492"/>
                </a:lnTo>
                <a:lnTo>
                  <a:pt x="602" y="488"/>
                </a:lnTo>
                <a:lnTo>
                  <a:pt x="633" y="469"/>
                </a:lnTo>
                <a:lnTo>
                  <a:pt x="638" y="439"/>
                </a:lnTo>
                <a:lnTo>
                  <a:pt x="625" y="428"/>
                </a:lnTo>
                <a:lnTo>
                  <a:pt x="710" y="285"/>
                </a:lnTo>
                <a:lnTo>
                  <a:pt x="729" y="207"/>
                </a:lnTo>
                <a:lnTo>
                  <a:pt x="798" y="251"/>
                </a:lnTo>
                <a:lnTo>
                  <a:pt x="845" y="149"/>
                </a:lnTo>
                <a:lnTo>
                  <a:pt x="870" y="160"/>
                </a:lnTo>
                <a:lnTo>
                  <a:pt x="947" y="72"/>
                </a:lnTo>
                <a:lnTo>
                  <a:pt x="958" y="0"/>
                </a:lnTo>
                <a:lnTo>
                  <a:pt x="1060" y="77"/>
                </a:lnTo>
                <a:lnTo>
                  <a:pt x="1072" y="30"/>
                </a:lnTo>
                <a:lnTo>
                  <a:pt x="1124" y="55"/>
                </a:lnTo>
                <a:lnTo>
                  <a:pt x="1113" y="77"/>
                </a:lnTo>
                <a:lnTo>
                  <a:pt x="1132" y="96"/>
                </a:lnTo>
                <a:lnTo>
                  <a:pt x="1190" y="124"/>
                </a:lnTo>
                <a:lnTo>
                  <a:pt x="1209" y="155"/>
                </a:lnTo>
                <a:lnTo>
                  <a:pt x="1209" y="173"/>
                </a:lnTo>
                <a:lnTo>
                  <a:pt x="1173" y="237"/>
                </a:lnTo>
                <a:lnTo>
                  <a:pt x="1179" y="256"/>
                </a:lnTo>
                <a:lnTo>
                  <a:pt x="1375" y="369"/>
                </a:lnTo>
                <a:lnTo>
                  <a:pt x="1364" y="439"/>
                </a:lnTo>
                <a:lnTo>
                  <a:pt x="1399" y="511"/>
                </a:lnTo>
                <a:lnTo>
                  <a:pt x="1375" y="529"/>
                </a:lnTo>
                <a:lnTo>
                  <a:pt x="1405" y="575"/>
                </a:lnTo>
                <a:lnTo>
                  <a:pt x="1356" y="582"/>
                </a:lnTo>
                <a:lnTo>
                  <a:pt x="1356" y="599"/>
                </a:lnTo>
                <a:lnTo>
                  <a:pt x="1469" y="624"/>
                </a:lnTo>
                <a:lnTo>
                  <a:pt x="1482" y="671"/>
                </a:lnTo>
                <a:lnTo>
                  <a:pt x="0" y="671"/>
                </a:lnTo>
                <a:lnTo>
                  <a:pt x="0" y="671"/>
                </a:lnTo>
                <a:close/>
                <a:moveTo>
                  <a:pt x="1477" y="362"/>
                </a:moveTo>
                <a:lnTo>
                  <a:pt x="1493" y="362"/>
                </a:lnTo>
                <a:lnTo>
                  <a:pt x="1486" y="386"/>
                </a:lnTo>
                <a:lnTo>
                  <a:pt x="1441" y="480"/>
                </a:lnTo>
                <a:lnTo>
                  <a:pt x="1463" y="558"/>
                </a:lnTo>
                <a:lnTo>
                  <a:pt x="1499" y="529"/>
                </a:lnTo>
                <a:lnTo>
                  <a:pt x="1518" y="447"/>
                </a:lnTo>
                <a:lnTo>
                  <a:pt x="1559" y="337"/>
                </a:lnTo>
                <a:lnTo>
                  <a:pt x="1477" y="362"/>
                </a:lnTo>
                <a:lnTo>
                  <a:pt x="1477" y="36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432480" y="3452760"/>
            <a:ext cx="1170000" cy="533520"/>
          </a:xfrm>
          <a:custGeom>
            <a:avLst/>
            <a:gdLst/>
            <a:ahLst/>
            <a:rect l="l" t="t" r="r" b="b"/>
            <a:pathLst>
              <a:path w="1475" h="673">
                <a:moveTo>
                  <a:pt x="1475" y="673"/>
                </a:moveTo>
                <a:lnTo>
                  <a:pt x="1468" y="627"/>
                </a:lnTo>
                <a:lnTo>
                  <a:pt x="1351" y="603"/>
                </a:lnTo>
                <a:lnTo>
                  <a:pt x="1351" y="582"/>
                </a:lnTo>
                <a:lnTo>
                  <a:pt x="1396" y="577"/>
                </a:lnTo>
                <a:lnTo>
                  <a:pt x="1372" y="531"/>
                </a:lnTo>
                <a:lnTo>
                  <a:pt x="1394" y="513"/>
                </a:lnTo>
                <a:lnTo>
                  <a:pt x="1360" y="445"/>
                </a:lnTo>
                <a:lnTo>
                  <a:pt x="1368" y="371"/>
                </a:lnTo>
                <a:lnTo>
                  <a:pt x="1176" y="264"/>
                </a:lnTo>
                <a:lnTo>
                  <a:pt x="1170" y="238"/>
                </a:lnTo>
                <a:lnTo>
                  <a:pt x="1202" y="179"/>
                </a:lnTo>
                <a:lnTo>
                  <a:pt x="1202" y="151"/>
                </a:lnTo>
                <a:lnTo>
                  <a:pt x="1181" y="128"/>
                </a:lnTo>
                <a:lnTo>
                  <a:pt x="1125" y="94"/>
                </a:lnTo>
                <a:lnTo>
                  <a:pt x="1114" y="77"/>
                </a:lnTo>
                <a:lnTo>
                  <a:pt x="1119" y="55"/>
                </a:lnTo>
                <a:lnTo>
                  <a:pt x="1067" y="34"/>
                </a:lnTo>
                <a:lnTo>
                  <a:pt x="1061" y="83"/>
                </a:lnTo>
                <a:lnTo>
                  <a:pt x="953" y="0"/>
                </a:lnTo>
                <a:lnTo>
                  <a:pt x="944" y="72"/>
                </a:lnTo>
                <a:lnTo>
                  <a:pt x="863" y="164"/>
                </a:lnTo>
                <a:lnTo>
                  <a:pt x="842" y="151"/>
                </a:lnTo>
                <a:lnTo>
                  <a:pt x="795" y="254"/>
                </a:lnTo>
                <a:lnTo>
                  <a:pt x="727" y="209"/>
                </a:lnTo>
                <a:lnTo>
                  <a:pt x="707" y="288"/>
                </a:lnTo>
                <a:lnTo>
                  <a:pt x="622" y="430"/>
                </a:lnTo>
                <a:lnTo>
                  <a:pt x="633" y="445"/>
                </a:lnTo>
                <a:lnTo>
                  <a:pt x="628" y="475"/>
                </a:lnTo>
                <a:lnTo>
                  <a:pt x="581" y="496"/>
                </a:lnTo>
                <a:lnTo>
                  <a:pt x="518" y="496"/>
                </a:lnTo>
                <a:lnTo>
                  <a:pt x="513" y="518"/>
                </a:lnTo>
                <a:lnTo>
                  <a:pt x="456" y="541"/>
                </a:lnTo>
                <a:lnTo>
                  <a:pt x="424" y="513"/>
                </a:lnTo>
                <a:lnTo>
                  <a:pt x="377" y="552"/>
                </a:lnTo>
                <a:lnTo>
                  <a:pt x="326" y="509"/>
                </a:lnTo>
                <a:lnTo>
                  <a:pt x="315" y="464"/>
                </a:lnTo>
                <a:lnTo>
                  <a:pt x="181" y="569"/>
                </a:lnTo>
                <a:lnTo>
                  <a:pt x="108" y="661"/>
                </a:lnTo>
                <a:lnTo>
                  <a:pt x="0" y="673"/>
                </a:lnTo>
                <a:lnTo>
                  <a:pt x="1475" y="67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432480" y="3699000"/>
            <a:ext cx="747720" cy="287280"/>
          </a:xfrm>
          <a:custGeom>
            <a:avLst/>
            <a:gdLst/>
            <a:ahLst/>
            <a:rect l="l" t="t" r="r" b="b"/>
            <a:pathLst>
              <a:path w="942" h="364">
                <a:moveTo>
                  <a:pt x="886" y="364"/>
                </a:moveTo>
                <a:lnTo>
                  <a:pt x="869" y="345"/>
                </a:lnTo>
                <a:lnTo>
                  <a:pt x="820" y="335"/>
                </a:lnTo>
                <a:lnTo>
                  <a:pt x="801" y="317"/>
                </a:lnTo>
                <a:lnTo>
                  <a:pt x="814" y="302"/>
                </a:lnTo>
                <a:lnTo>
                  <a:pt x="801" y="271"/>
                </a:lnTo>
                <a:lnTo>
                  <a:pt x="797" y="249"/>
                </a:lnTo>
                <a:lnTo>
                  <a:pt x="808" y="215"/>
                </a:lnTo>
                <a:lnTo>
                  <a:pt x="818" y="192"/>
                </a:lnTo>
                <a:lnTo>
                  <a:pt x="854" y="205"/>
                </a:lnTo>
                <a:lnTo>
                  <a:pt x="876" y="198"/>
                </a:lnTo>
                <a:lnTo>
                  <a:pt x="891" y="164"/>
                </a:lnTo>
                <a:lnTo>
                  <a:pt x="863" y="141"/>
                </a:lnTo>
                <a:lnTo>
                  <a:pt x="848" y="102"/>
                </a:lnTo>
                <a:lnTo>
                  <a:pt x="865" y="68"/>
                </a:lnTo>
                <a:lnTo>
                  <a:pt x="908" y="53"/>
                </a:lnTo>
                <a:lnTo>
                  <a:pt x="931" y="64"/>
                </a:lnTo>
                <a:lnTo>
                  <a:pt x="942" y="45"/>
                </a:lnTo>
                <a:lnTo>
                  <a:pt x="927" y="8"/>
                </a:lnTo>
                <a:lnTo>
                  <a:pt x="905" y="0"/>
                </a:lnTo>
                <a:lnTo>
                  <a:pt x="897" y="34"/>
                </a:lnTo>
                <a:lnTo>
                  <a:pt x="842" y="51"/>
                </a:lnTo>
                <a:lnTo>
                  <a:pt x="835" y="70"/>
                </a:lnTo>
                <a:lnTo>
                  <a:pt x="756" y="113"/>
                </a:lnTo>
                <a:lnTo>
                  <a:pt x="701" y="98"/>
                </a:lnTo>
                <a:lnTo>
                  <a:pt x="648" y="138"/>
                </a:lnTo>
                <a:lnTo>
                  <a:pt x="628" y="200"/>
                </a:lnTo>
                <a:lnTo>
                  <a:pt x="603" y="205"/>
                </a:lnTo>
                <a:lnTo>
                  <a:pt x="581" y="187"/>
                </a:lnTo>
                <a:lnTo>
                  <a:pt x="518" y="187"/>
                </a:lnTo>
                <a:lnTo>
                  <a:pt x="513" y="209"/>
                </a:lnTo>
                <a:lnTo>
                  <a:pt x="456" y="232"/>
                </a:lnTo>
                <a:lnTo>
                  <a:pt x="424" y="204"/>
                </a:lnTo>
                <a:lnTo>
                  <a:pt x="377" y="243"/>
                </a:lnTo>
                <a:lnTo>
                  <a:pt x="326" y="200"/>
                </a:lnTo>
                <a:lnTo>
                  <a:pt x="315" y="155"/>
                </a:lnTo>
                <a:lnTo>
                  <a:pt x="181" y="260"/>
                </a:lnTo>
                <a:lnTo>
                  <a:pt x="108" y="352"/>
                </a:lnTo>
                <a:lnTo>
                  <a:pt x="0" y="364"/>
                </a:lnTo>
                <a:lnTo>
                  <a:pt x="886" y="36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7053120" y="2973240"/>
            <a:ext cx="250920" cy="155880"/>
          </a:xfrm>
          <a:custGeom>
            <a:avLst/>
            <a:gdLst/>
            <a:ahLst/>
            <a:rect l="l" t="t" r="r" b="b"/>
            <a:pathLst>
              <a:path w="317" h="196">
                <a:moveTo>
                  <a:pt x="113" y="4"/>
                </a:moveTo>
                <a:lnTo>
                  <a:pt x="90" y="53"/>
                </a:lnTo>
                <a:lnTo>
                  <a:pt x="11" y="53"/>
                </a:lnTo>
                <a:lnTo>
                  <a:pt x="4" y="83"/>
                </a:lnTo>
                <a:lnTo>
                  <a:pt x="0" y="117"/>
                </a:lnTo>
                <a:lnTo>
                  <a:pt x="26" y="121"/>
                </a:lnTo>
                <a:lnTo>
                  <a:pt x="45" y="159"/>
                </a:lnTo>
                <a:lnTo>
                  <a:pt x="45" y="196"/>
                </a:lnTo>
                <a:lnTo>
                  <a:pt x="68" y="196"/>
                </a:lnTo>
                <a:lnTo>
                  <a:pt x="64" y="162"/>
                </a:lnTo>
                <a:lnTo>
                  <a:pt x="136" y="166"/>
                </a:lnTo>
                <a:lnTo>
                  <a:pt x="155" y="151"/>
                </a:lnTo>
                <a:lnTo>
                  <a:pt x="151" y="110"/>
                </a:lnTo>
                <a:lnTo>
                  <a:pt x="196" y="102"/>
                </a:lnTo>
                <a:lnTo>
                  <a:pt x="219" y="106"/>
                </a:lnTo>
                <a:lnTo>
                  <a:pt x="230" y="129"/>
                </a:lnTo>
                <a:lnTo>
                  <a:pt x="256" y="147"/>
                </a:lnTo>
                <a:lnTo>
                  <a:pt x="286" y="174"/>
                </a:lnTo>
                <a:lnTo>
                  <a:pt x="309" y="170"/>
                </a:lnTo>
                <a:lnTo>
                  <a:pt x="317" y="95"/>
                </a:lnTo>
                <a:lnTo>
                  <a:pt x="298" y="76"/>
                </a:lnTo>
                <a:lnTo>
                  <a:pt x="245" y="76"/>
                </a:lnTo>
                <a:lnTo>
                  <a:pt x="166" y="64"/>
                </a:lnTo>
                <a:lnTo>
                  <a:pt x="162" y="23"/>
                </a:lnTo>
                <a:lnTo>
                  <a:pt x="139" y="0"/>
                </a:lnTo>
                <a:lnTo>
                  <a:pt x="113" y="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139160" y="3105000"/>
            <a:ext cx="137880" cy="79560"/>
          </a:xfrm>
          <a:custGeom>
            <a:avLst/>
            <a:gdLst/>
            <a:ahLst/>
            <a:rect l="l" t="t" r="r" b="b"/>
            <a:pathLst>
              <a:path w="174" h="102">
                <a:moveTo>
                  <a:pt x="49" y="0"/>
                </a:moveTo>
                <a:lnTo>
                  <a:pt x="34" y="23"/>
                </a:lnTo>
                <a:lnTo>
                  <a:pt x="34" y="49"/>
                </a:lnTo>
                <a:lnTo>
                  <a:pt x="19" y="72"/>
                </a:lnTo>
                <a:lnTo>
                  <a:pt x="0" y="83"/>
                </a:lnTo>
                <a:lnTo>
                  <a:pt x="38" y="98"/>
                </a:lnTo>
                <a:lnTo>
                  <a:pt x="98" y="102"/>
                </a:lnTo>
                <a:lnTo>
                  <a:pt x="140" y="87"/>
                </a:lnTo>
                <a:lnTo>
                  <a:pt x="174" y="49"/>
                </a:lnTo>
                <a:lnTo>
                  <a:pt x="125" y="42"/>
                </a:lnTo>
                <a:lnTo>
                  <a:pt x="76" y="0"/>
                </a:lnTo>
                <a:lnTo>
                  <a:pt x="49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2760" bIns="327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162400" y="2981160"/>
            <a:ext cx="648000" cy="17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5223600" y="303048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5737320" y="305424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5234040" y="3484440"/>
            <a:ext cx="6015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664240" y="4037040"/>
            <a:ext cx="74520" cy="745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120" bIns="6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737320" y="3986280"/>
            <a:ext cx="50796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5779440" y="403560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5521320" y="41814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5592600" y="4130640"/>
            <a:ext cx="623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5653800" y="417816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5681520" y="4316400"/>
            <a:ext cx="6400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5737320" y="4459320"/>
            <a:ext cx="571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2120" y="3986280"/>
            <a:ext cx="515880" cy="17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1459080" y="3843360"/>
            <a:ext cx="57600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6383160" y="478008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5737320" y="2913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5521320" y="2739960"/>
            <a:ext cx="51264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582880" y="2787480"/>
            <a:ext cx="451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Chicago (240)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302520" y="2811600"/>
            <a:ext cx="46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6205680" y="4821120"/>
            <a:ext cx="4363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267600" y="4870440"/>
            <a:ext cx="371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Doyle (340)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7243920" y="4876920"/>
            <a:ext cx="1442880" cy="11430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7695360" y="4952880"/>
            <a:ext cx="382680" cy="16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459560" y="5033880"/>
            <a:ext cx="73512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7388280" y="52275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7459560" y="5176800"/>
            <a:ext cx="488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7518600" y="522612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7388280" y="551484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7459560" y="5464080"/>
            <a:ext cx="50796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7501680" y="5513400"/>
            <a:ext cx="921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Secured)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7388280" y="5372280"/>
            <a:ext cx="73080" cy="7272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040" bIns="5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7459560" y="5321160"/>
            <a:ext cx="704880" cy="17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517880" y="536904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7543800" y="5715000"/>
            <a:ext cx="12193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(Site Under Negotiation)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7391520" y="5715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6477120" y="45720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6629400" y="4724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705720" y="4876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800100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7848720" y="30481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5334120" y="39625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5410080" y="3809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867280" y="36576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019920" y="35053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6095880" y="34290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495288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105520" y="5257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5410080" y="53341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56386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486400" y="24382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4800600" y="29718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510552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257800" y="312408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791320" y="3733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934320" y="58672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934320" y="594360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934320" y="601992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6934320" y="6095880"/>
            <a:ext cx="73080" cy="73080"/>
          </a:xfrm>
          <a:prstGeom prst="ellipse">
            <a:avLst/>
          </a:prstGeom>
          <a:solidFill>
            <a:srgbClr val="ff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2000-05-12T10:01:05Z</dcterms:created>
  <dc:creator>Ben Rogers</dc:creator>
  <dc:description/>
  <dc:language>en-US</dc:language>
  <cp:lastModifiedBy>Ben Rogers</cp:lastModifiedBy>
  <cp:lastPrinted>2000-05-12T10:30:30Z</cp:lastPrinted>
  <dcterms:modified xsi:type="dcterms:W3CDTF">2000-05-12T13:30:05Z</dcterms:modified>
  <cp:revision>7</cp:revision>
  <dc:subject/>
  <dc:title>Enron Sites</dc:title>
</cp:coreProperties>
</file>