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0968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9200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3352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0324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9160" y="83016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5420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3488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42640" y="304920"/>
            <a:ext cx="779292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2193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D79870-506A-4398-BE29-6F08185E36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1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1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1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4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6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8553C7-76FE-4C82-AEB2-710DAF71EF03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://www.energy-survey.addr.com/" TargetMode="Externa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Enron Tiger Team 3</a:t>
            </a:r>
            <a:br>
              <a:rPr sz="4400"/>
            </a:b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The NewPower Project</a:t>
            </a:r>
            <a:br>
              <a:rPr sz="4400"/>
            </a:br>
            <a:r>
              <a:rPr b="1" lang="en-US" sz="36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March 22, 2001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Team  Members: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Omar Bassal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Jason Cummins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Clayton DeGiacinto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Dennis Feerick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Steve Lessar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Ram Vittal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29" name="logo_white" descr=""/>
          <p:cNvPicPr/>
          <p:nvPr/>
        </p:nvPicPr>
        <p:blipFill>
          <a:blip r:embed="rId1"/>
          <a:stretch/>
        </p:blipFill>
        <p:spPr>
          <a:xfrm>
            <a:off x="822960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42640" y="304920"/>
            <a:ext cx="779292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Agenda</a:t>
            </a: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21932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Conjoint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Survey Implementation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to explore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10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32" name="logo_white" descr=""/>
          <p:cNvPicPr/>
          <p:nvPr/>
        </p:nvPicPr>
        <p:blipFill>
          <a:blip r:embed="rId1"/>
          <a:stretch/>
        </p:blipFill>
        <p:spPr>
          <a:xfrm>
            <a:off x="822960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838080" y="159984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Reveal which product attributes consumers most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Articulate value proposition for consumers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market segments most likely to switch to NewPower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title"/>
          </p:nvPr>
        </p:nvSpPr>
        <p:spPr>
          <a:xfrm>
            <a:off x="1142640" y="304920"/>
            <a:ext cx="779292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Conjoint Analysis – Rationale</a:t>
            </a:r>
            <a:endParaRPr b="0" lang="en-US" sz="3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42640" y="304920"/>
            <a:ext cx="779292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Conjoint Analysis – Implementation</a:t>
            </a:r>
            <a:endParaRPr b="0" lang="en-US" sz="3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219320" y="1828800"/>
            <a:ext cx="750384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Survey posted online 3/8/01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0000"/>
                </a:solidFill>
                <a:effectLst/>
                <a:uFillTx/>
                <a:latin typeface="Times New Roman"/>
                <a:hlinkClick r:id="rId1"/>
              </a:rPr>
              <a:t>www.energy-survey.addr.com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members requested (via e-mail) family/friends take survey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200+ responses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37" name="logo_white" descr=""/>
          <p:cNvPicPr/>
          <p:nvPr/>
        </p:nvPicPr>
        <p:blipFill>
          <a:blip r:embed="rId2"/>
          <a:stretch/>
        </p:blipFill>
        <p:spPr>
          <a:xfrm>
            <a:off x="822960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/>
          </p:nvPr>
        </p:nvSpPr>
        <p:spPr>
          <a:xfrm>
            <a:off x="1219320" y="1600200"/>
            <a:ext cx="7503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 product attribute questions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 Attributes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Savings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Long-term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Environmentally friendly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Cancellation fees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Supplier/Brand Name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 demographic questions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attitudinal questions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39" name="logo_white" descr=""/>
          <p:cNvPicPr/>
          <p:nvPr/>
        </p:nvPicPr>
        <p:blipFill>
          <a:blip r:embed="rId1"/>
          <a:stretch/>
        </p:blipFill>
        <p:spPr>
          <a:xfrm>
            <a:off x="822960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PlaceHolder 2"/>
          <p:cNvSpPr>
            <a:spLocks noGrp="1"/>
          </p:cNvSpPr>
          <p:nvPr>
            <p:ph type="title"/>
          </p:nvPr>
        </p:nvSpPr>
        <p:spPr>
          <a:xfrm>
            <a:off x="1142640" y="304920"/>
            <a:ext cx="779292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Conjoint Analysis – Implementation</a:t>
            </a:r>
            <a:endParaRPr b="0" lang="en-US" sz="3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Savings most important attribute (no surprise!)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Environmental impact very important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“NewPower” name more appealing than AOL, Enron, IBM alliance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1142640" y="304920"/>
            <a:ext cx="779292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Conjoint Analysis – Early Results</a:t>
            </a:r>
            <a:endParaRPr b="0" lang="en-US" sz="3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/>
          </p:nvPr>
        </p:nvSpPr>
        <p:spPr>
          <a:xfrm>
            <a:off x="12193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Consumers unhappy with current provider more likely to switch?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AOL users more or less likely to switch?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 those with low incomes place as much emphasis on being environmentally friendly as the wealthy?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there a student bias in our survey?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biases?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title"/>
          </p:nvPr>
        </p:nvSpPr>
        <p:spPr>
          <a:xfrm>
            <a:off x="1142640" y="304920"/>
            <a:ext cx="779292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Conjoint Analysis – Focus Areas</a:t>
            </a:r>
            <a:endParaRPr b="0" lang="en-US" sz="3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142640" y="304920"/>
            <a:ext cx="779292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Perpetua"/>
              </a:rPr>
              <a:t>Next Steps:  Enron/NewPower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data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hypotheses to test?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Compile results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marketing suggestions and observations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47" name="logo_white" descr=""/>
          <p:cNvPicPr/>
          <p:nvPr/>
        </p:nvPicPr>
        <p:blipFill>
          <a:blip r:embed="rId1"/>
          <a:stretch/>
        </p:blipFill>
        <p:spPr>
          <a:xfrm>
            <a:off x="8229600" y="0"/>
            <a:ext cx="914400" cy="77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2001-01-25T15:08:32Z</dcterms:created>
  <dc:creator>MBA Student</dc:creator>
  <dc:description/>
  <dc:language>en-US</dc:language>
  <cp:lastModifiedBy>Stephen Lessar</cp:lastModifiedBy>
  <dcterms:modified xsi:type="dcterms:W3CDTF">2001-03-22T10:45:23Z</dcterms:modified>
  <cp:revision>51</cp:revision>
  <dc:subject/>
  <dc:title>Enron Tiger Team 3: Retail Energy</dc:title>
</cp:coreProperties>
</file>