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theme/theme2.xml" ContentType="application/vnd.openxmlformats-officedocument.theme+xml"/>
  <Override PartName="/ppt/slideLayouts/_rels/slideLayout6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_rels/presentation.xml.rels" ContentType="application/vnd.openxmlformats-package.relationships+xml"/>
  <Override PartName="/ppt/notesMasters/_rels/notesMaster1.xml.rels" ContentType="application/vnd.openxmlformats-package.relationships+xml"/>
  <Override PartName="/ppt/notesMasters/notesMaster1.xml" ContentType="application/vnd.openxmlformats-officedocument.presentationml.notesMaster+xml"/>
  <Override PartName="/ppt/media/image12.jpeg" ContentType="image/jpeg"/>
  <Override PartName="/ppt/media/image14.png" ContentType="image/png"/>
  <Override PartName="/ppt/media/image9.wmf" ContentType="image/x-wmf"/>
  <Override PartName="/ppt/media/image3.wmf" ContentType="image/x-wmf"/>
  <Override PartName="/ppt/media/image5.wmf" ContentType="image/x-wmf"/>
  <Override PartName="/ppt/media/image6.png" ContentType="image/png"/>
  <Override PartName="/ppt/media/image7.wmf" ContentType="image/x-wmf"/>
  <Override PartName="/ppt/media/image11.wmf" ContentType="image/x-wmf"/>
  <Override PartName="/ppt/media/image2.wmf" ContentType="image/x-wmf"/>
  <Override PartName="/ppt/media/image8.wmf" ContentType="image/x-wmf"/>
  <Override PartName="/ppt/media/image13.wmf" ContentType="image/x-wmf"/>
  <Override PartName="/ppt/media/image4.wmf" ContentType="image/x-wmf"/>
  <Override PartName="/ppt/media/image1.wmf" ContentType="image/x-wmf"/>
  <Override PartName="/ppt/media/image10.wmf" ContentType="image/x-wmf"/>
  <Override PartName="/ppt/embeddings/oleObject1.bin" ContentType="application/vnd.openxmlformats-officedocument.oleObject"/>
  <Override PartName="/ppt/embeddings/oleObject2.bin" ContentType="application/vnd.openxmlformats-officedocument.oleObject"/>
  <Override PartName="/ppt/embeddings/oleObject3.bin" ContentType="application/vnd.openxmlformats-officedocument.oleObject"/>
  <Override PartName="/ppt/embeddings/oleObject4.bin" ContentType="application/vnd.openxmlformats-officedocument.oleObject"/>
  <Override PartName="/ppt/slides/_rels/slide5.xml.rels" ContentType="application/vnd.openxmlformats-package.relationships+xml"/>
  <Override PartName="/ppt/slides/_rels/slide21.xml.rels" ContentType="application/vnd.openxmlformats-package.relationships+xml"/>
  <Override PartName="/ppt/slides/_rels/slide19.xml.rels" ContentType="application/vnd.openxmlformats-package.relationships+xml"/>
  <Override PartName="/ppt/slides/_rels/slide4.xml.rels" ContentType="application/vnd.openxmlformats-package.relationships+xml"/>
  <Override PartName="/ppt/slides/_rels/slide20.xml.rels" ContentType="application/vnd.openxmlformats-package.relationships+xml"/>
  <Override PartName="/ppt/slides/_rels/slide18.xml.rels" ContentType="application/vnd.openxmlformats-package.relationships+xml"/>
  <Override PartName="/ppt/slides/_rels/slide3.xml.rels" ContentType="application/vnd.openxmlformats-package.relationships+xml"/>
  <Override PartName="/ppt/slides/_rels/slide17.xml.rels" ContentType="application/vnd.openxmlformats-package.relationships+xml"/>
  <Override PartName="/ppt/slides/_rels/slide2.xml.rels" ContentType="application/vnd.openxmlformats-package.relationships+xml"/>
  <Override PartName="/ppt/slides/_rels/slide13.xml.rels" ContentType="application/vnd.openxmlformats-package.relationships+xml"/>
  <Override PartName="/ppt/slides/_rels/slide12.xml.rels" ContentType="application/vnd.openxmlformats-package.relationships+xml"/>
  <Override PartName="/ppt/slides/_rels/slide9.xml.rels" ContentType="application/vnd.openxmlformats-package.relationships+xml"/>
  <Override PartName="/ppt/slides/_rels/slide11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22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14.xml.rels" ContentType="application/vnd.openxmlformats-package.relationships+xml"/>
  <Override PartName="/ppt/slides/_rels/slide15.xml.rels" ContentType="application/vnd.openxmlformats-package.relationships+xml"/>
  <Override PartName="/ppt/slides/_rels/slide1.xml.rels" ContentType="application/vnd.openxmlformats-package.relationships+xml"/>
  <Override PartName="/ppt/slides/_rels/slide16.xml.rels" ContentType="application/vnd.openxmlformats-package.relationships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9.xml" ContentType="application/vnd.openxmlformats-officedocument.presentationml.slide+xml"/>
  <Override PartName="/ppt/slides/slide11.xml" ContentType="application/vnd.openxmlformats-officedocument.presentationml.slide+xml"/>
  <Override PartName="/ppt/slides/slide8.xml" ContentType="application/vnd.openxmlformats-officedocument.presentationml.slide+xml"/>
  <Override PartName="/ppt/slides/slide10.xml" ContentType="application/vnd.openxmlformats-officedocument.presentationml.slide+xml"/>
  <Override PartName="/ppt/slides/slide7.xml" ContentType="application/vnd.openxmlformats-officedocument.presentationml.slide+xml"/>
  <Override PartName="/ppt/slides/slide6.xml" ContentType="application/vnd.openxmlformats-officedocument.presentationml.slide+xml"/>
  <Override PartName="/ppt/slides/slide22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.xml" ContentType="application/vnd.openxmlformats-officedocument.presentationml.slide+xml"/>
  <Override PartName="/ppt/slides/slide16.xml" ContentType="application/vnd.openxmlformats-officedocument.presentationml.slide+xml"/>
  <Override PartName="/ppt/slides/slide2.xml" ContentType="application/vnd.openxmlformats-officedocument.presentationml.slide+xml"/>
  <Override PartName="/ppt/slides/slide17.xml" ContentType="application/vnd.openxmlformats-officedocument.presentationml.slide+xml"/>
  <Override PartName="/ppt/slides/slide3.xml" ContentType="application/vnd.openxmlformats-officedocument.presentationml.slide+xml"/>
  <Override PartName="/ppt/slides/slide18.xml" ContentType="application/vnd.openxmlformats-officedocument.presentationml.slide+xml"/>
  <Override PartName="/ppt/slides/slide20.xml" ContentType="application/vnd.openxmlformats-officedocument.presentationml.slide+xml"/>
  <Override PartName="/ppt/slides/slide4.xml" ContentType="application/vnd.openxmlformats-officedocument.presentationml.slide+xml"/>
  <Override PartName="/ppt/slides/slide19.xml" ContentType="application/vnd.openxmlformats-officedocument.presentationml.slide+xml"/>
  <Override PartName="/ppt/slides/slide5.xml" ContentType="application/vnd.openxmlformats-officedocument.presentationml.slide+xml"/>
  <Override PartName="/ppt/slides/slide21.xml" ContentType="application/vnd.openxmlformats-officedocument.presentationml.slide+xml"/>
  <Override PartName="/ppt/notesSlides/notesSlide14.xml" ContentType="application/vnd.openxmlformats-officedocument.presentationml.notesSlid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_rels/notesSlide9.xml.rels" ContentType="application/vnd.openxmlformats-package.relationships+xml"/>
  <Override PartName="/ppt/notesSlides/_rels/notesSlide7.xml.rels" ContentType="application/vnd.openxmlformats-package.relationships+xml"/>
  <Override PartName="/ppt/notesSlides/_rels/notesSlide14.xml.rels" ContentType="application/vnd.openxmlformats-package.relationships+xml"/>
  <Override PartName="/ppt/notesSlides/_rels/notesSlide1.xml.rels" ContentType="application/vnd.openxmlformats-package.relationships+xml"/>
  <Override PartName="/ppt/notesSlides/_rels/notesSlide2.xml.rels" ContentType="application/vnd.openxmlformats-package.relationships+xml"/>
  <Override PartName="/ppt/notesSlides/_rels/notesSlide3.xml.rels" ContentType="application/vnd.openxmlformats-package.relationships+xml"/>
  <Override PartName="/ppt/notesSlides/_rels/notesSlide17.xml.rels" ContentType="application/vnd.openxmlformats-package.relationships+xml"/>
  <Override PartName="/ppt/notesSlides/_rels/notesSlide4.xml.rels" ContentType="application/vnd.openxmlformats-package.relationships+xml"/>
  <Override PartName="/ppt/notesSlides/_rels/notesSlide5.xml.rels" ContentType="application/vnd.openxmlformats-package.relationships+xml"/>
  <Override PartName="/ppt/notesSlides/_rels/notesSlide21.xml.rels" ContentType="application/vnd.openxmlformats-package.relationships+xml"/>
  <Override PartName="/ppt/notesSlides/_rels/notesSlide19.xml.rels" ContentType="application/vnd.openxmlformats-package.relationships+xml"/>
  <Override PartName="/ppt/notesSlides/_rels/notesSlide6.xml.rels" ContentType="application/vnd.openxmlformats-package.relationships+xml"/>
  <Override PartName="/ppt/notesSlides/_rels/notesSlide13.xml.rels" ContentType="application/vnd.openxmlformats-package.relationships+xml"/>
  <Override PartName="/ppt/notesSlides/_rels/notesSlide8.xml.rels" ContentType="application/vnd.openxmlformats-package.relationships+xml"/>
  <Override PartName="/ppt/notesSlides/notesSlide13.xml" ContentType="application/vnd.openxmlformats-officedocument.presentationml.notes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notesMasterIdLst>
    <p:notesMasterId r:id="rId3"/>
  </p:notes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2" r:id="rId20"/>
    <p:sldId id="273" r:id="rId21"/>
    <p:sldId id="274" r:id="rId22"/>
    <p:sldId id="275" r:id="rId23"/>
    <p:sldId id="276" r:id="rId24"/>
    <p:sldId id="277" r:id="rId25"/>
  </p:sldIdLst>
  <p:sldSz cx="9907588" cy="6858000"/>
  <p:notesSz cx="6670675" cy="9774238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Relationship Id="rId11" Type="http://schemas.openxmlformats.org/officeDocument/2006/relationships/slide" Target="slides/slide8.xml"/><Relationship Id="rId12" Type="http://schemas.openxmlformats.org/officeDocument/2006/relationships/slide" Target="slides/slide9.xml"/><Relationship Id="rId13" Type="http://schemas.openxmlformats.org/officeDocument/2006/relationships/slide" Target="slides/slide10.xml"/><Relationship Id="rId14" Type="http://schemas.openxmlformats.org/officeDocument/2006/relationships/slide" Target="slides/slide11.xml"/><Relationship Id="rId15" Type="http://schemas.openxmlformats.org/officeDocument/2006/relationships/slide" Target="slides/slide12.xml"/><Relationship Id="rId16" Type="http://schemas.openxmlformats.org/officeDocument/2006/relationships/slide" Target="slides/slide13.xml"/><Relationship Id="rId17" Type="http://schemas.openxmlformats.org/officeDocument/2006/relationships/slide" Target="slides/slide14.xml"/><Relationship Id="rId18" Type="http://schemas.openxmlformats.org/officeDocument/2006/relationships/slide" Target="slides/slide15.xml"/><Relationship Id="rId19" Type="http://schemas.openxmlformats.org/officeDocument/2006/relationships/slide" Target="slides/slide16.xml"/><Relationship Id="rId20" Type="http://schemas.openxmlformats.org/officeDocument/2006/relationships/slide" Target="slides/slide17.xml"/><Relationship Id="rId21" Type="http://schemas.openxmlformats.org/officeDocument/2006/relationships/slide" Target="slides/slide18.xml"/><Relationship Id="rId22" Type="http://schemas.openxmlformats.org/officeDocument/2006/relationships/slide" Target="slides/slide19.xml"/><Relationship Id="rId23" Type="http://schemas.openxmlformats.org/officeDocument/2006/relationships/slide" Target="slides/slide20.xml"/><Relationship Id="rId24" Type="http://schemas.openxmlformats.org/officeDocument/2006/relationships/slide" Target="slides/slide21.xml"/><Relationship Id="rId25" Type="http://schemas.openxmlformats.org/officeDocument/2006/relationships/slide" Target="slides/slide22.xml"/><Relationship Id="rId26" Type="http://schemas.openxmlformats.org/officeDocument/2006/relationships/presProps" Target="presProps.xml"/>
</Relationships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"/>
          <p:cNvSpPr/>
          <p:nvPr/>
        </p:nvSpPr>
        <p:spPr>
          <a:xfrm>
            <a:off x="0" y="0"/>
            <a:ext cx="6670800" cy="97740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txBody>
          <a:bodyPr lIns="90000" rIns="90000" tIns="45000" bIns="45000" anchor="ctr" anchorCtr="1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3" name="PlaceHolder 1"/>
          <p:cNvSpPr>
            <a:spLocks noGrp="1"/>
          </p:cNvSpPr>
          <p:nvPr>
            <p:ph type="hdr"/>
          </p:nvPr>
        </p:nvSpPr>
        <p:spPr>
          <a:xfrm>
            <a:off x="-360" y="-360"/>
            <a:ext cx="2887560" cy="490680"/>
          </a:xfrm>
          <a:prstGeom prst="rect">
            <a:avLst/>
          </a:prstGeom>
          <a:noFill/>
          <a:ln w="0">
            <a:noFill/>
          </a:ln>
        </p:spPr>
        <p:txBody>
          <a:bodyPr lIns="94320" rIns="94320" tIns="47160" bIns="47160" anchor="t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44640"/>
                <a:tab algn="l" pos="1889280"/>
                <a:tab algn="l" pos="2833560"/>
                <a:tab algn="l" pos="3778200"/>
                <a:tab algn="l" pos="4722840"/>
                <a:tab algn="l" pos="5667480"/>
                <a:tab algn="l" pos="6611760"/>
                <a:tab algn="l" pos="7556400"/>
                <a:tab algn="l" pos="8501040"/>
                <a:tab algn="l" pos="9445680"/>
                <a:tab algn="l" pos="1039032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&lt;header&gt;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4" name="PlaceHolder 2"/>
          <p:cNvSpPr>
            <a:spLocks noGrp="1"/>
          </p:cNvSpPr>
          <p:nvPr>
            <p:ph type="dt" idx="1"/>
          </p:nvPr>
        </p:nvSpPr>
        <p:spPr>
          <a:xfrm>
            <a:off x="3781080" y="-360"/>
            <a:ext cx="2887560" cy="490680"/>
          </a:xfrm>
          <a:prstGeom prst="rect">
            <a:avLst/>
          </a:prstGeom>
          <a:noFill/>
          <a:ln w="0">
            <a:noFill/>
          </a:ln>
        </p:spPr>
        <p:txBody>
          <a:bodyPr lIns="94320" rIns="94320" tIns="47160" bIns="4716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44640"/>
                <a:tab algn="l" pos="1889280"/>
                <a:tab algn="l" pos="2833560"/>
                <a:tab algn="l" pos="3778200"/>
                <a:tab algn="l" pos="4722840"/>
                <a:tab algn="l" pos="5667480"/>
                <a:tab algn="l" pos="6611760"/>
                <a:tab algn="l" pos="7556400"/>
                <a:tab algn="l" pos="8501040"/>
                <a:tab algn="l" pos="9445680"/>
                <a:tab algn="l" pos="10390320"/>
              </a:tabLst>
              <a:defRPr b="0" i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44640"/>
                <a:tab algn="l" pos="1889280"/>
                <a:tab algn="l" pos="2833560"/>
                <a:tab algn="l" pos="3778200"/>
                <a:tab algn="l" pos="4722840"/>
                <a:tab algn="l" pos="5667480"/>
                <a:tab algn="l" pos="6611760"/>
                <a:tab algn="l" pos="7556400"/>
                <a:tab algn="l" pos="8501040"/>
                <a:tab algn="l" pos="9445680"/>
                <a:tab algn="l" pos="1039032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&lt;date/time&gt;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5" name="PlaceHolder 3"/>
          <p:cNvSpPr>
            <a:spLocks noGrp="1"/>
          </p:cNvSpPr>
          <p:nvPr>
            <p:ph type="sldImg"/>
          </p:nvPr>
        </p:nvSpPr>
        <p:spPr>
          <a:xfrm>
            <a:off x="689040" y="731880"/>
            <a:ext cx="5292720" cy="366552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893880"/>
                <a:tab algn="l" pos="1787400"/>
                <a:tab algn="l" pos="2681280"/>
                <a:tab algn="l" pos="3575160"/>
                <a:tab algn="l" pos="4468680"/>
                <a:tab algn="l" pos="5362560"/>
                <a:tab algn="l" pos="6256440"/>
                <a:tab algn="l" pos="7149960"/>
                <a:tab algn="l" pos="8043840"/>
                <a:tab algn="l" pos="8937720"/>
                <a:tab algn="l" pos="9831240"/>
                <a:tab algn="l" pos="10725120"/>
              </a:tabLst>
            </a:pPr>
            <a:r>
              <a:rPr b="0" lang="en-US" sz="4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move the slide</a:t>
            </a:r>
            <a:endParaRPr b="0" lang="en-US" sz="4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6" name="PlaceHolder 4"/>
          <p:cNvSpPr>
            <a:spLocks noGrp="1"/>
          </p:cNvSpPr>
          <p:nvPr>
            <p:ph type="body"/>
          </p:nvPr>
        </p:nvSpPr>
        <p:spPr>
          <a:xfrm>
            <a:off x="888480" y="4641840"/>
            <a:ext cx="4891320" cy="4400640"/>
          </a:xfrm>
          <a:prstGeom prst="rect">
            <a:avLst/>
          </a:prstGeom>
          <a:noFill/>
          <a:ln w="0">
            <a:noFill/>
          </a:ln>
        </p:spPr>
        <p:txBody>
          <a:bodyPr lIns="94320" rIns="94320" tIns="47160" bIns="4716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notes format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7" name="PlaceHolder 5"/>
          <p:cNvSpPr>
            <a:spLocks noGrp="1"/>
          </p:cNvSpPr>
          <p:nvPr>
            <p:ph type="ftr" idx="2"/>
          </p:nvPr>
        </p:nvSpPr>
        <p:spPr>
          <a:xfrm>
            <a:off x="-360" y="9283320"/>
            <a:ext cx="2887560" cy="490680"/>
          </a:xfrm>
          <a:prstGeom prst="rect">
            <a:avLst/>
          </a:prstGeom>
          <a:noFill/>
          <a:ln w="0">
            <a:noFill/>
          </a:ln>
        </p:spPr>
        <p:txBody>
          <a:bodyPr lIns="94320" rIns="94320" tIns="47160" bIns="47160" anchor="b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  <a:tab algn="l" pos="944640"/>
                <a:tab algn="l" pos="1889280"/>
                <a:tab algn="l" pos="2833560"/>
                <a:tab algn="l" pos="3778200"/>
                <a:tab algn="l" pos="4722840"/>
                <a:tab algn="l" pos="5667480"/>
                <a:tab algn="l" pos="6611760"/>
                <a:tab algn="l" pos="7556400"/>
                <a:tab algn="l" pos="8501040"/>
                <a:tab algn="l" pos="9445680"/>
                <a:tab algn="l" pos="10390320"/>
              </a:tabLst>
              <a:defRPr b="0" i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  <a:tab algn="l" pos="944640"/>
                <a:tab algn="l" pos="1889280"/>
                <a:tab algn="l" pos="2833560"/>
                <a:tab algn="l" pos="3778200"/>
                <a:tab algn="l" pos="4722840"/>
                <a:tab algn="l" pos="5667480"/>
                <a:tab algn="l" pos="6611760"/>
                <a:tab algn="l" pos="7556400"/>
                <a:tab algn="l" pos="8501040"/>
                <a:tab algn="l" pos="9445680"/>
                <a:tab algn="l" pos="1039032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&lt;footer&gt;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8" name="PlaceHolder 6"/>
          <p:cNvSpPr>
            <a:spLocks noGrp="1"/>
          </p:cNvSpPr>
          <p:nvPr>
            <p:ph type="sldNum" idx="3"/>
          </p:nvPr>
        </p:nvSpPr>
        <p:spPr>
          <a:xfrm>
            <a:off x="3781080" y="9283320"/>
            <a:ext cx="2887560" cy="490680"/>
          </a:xfrm>
          <a:prstGeom prst="rect">
            <a:avLst/>
          </a:prstGeom>
          <a:noFill/>
          <a:ln w="0">
            <a:noFill/>
          </a:ln>
        </p:spPr>
        <p:txBody>
          <a:bodyPr lIns="94320" rIns="94320" tIns="47160" bIns="47160" anchor="b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44640"/>
                <a:tab algn="l" pos="1889280"/>
                <a:tab algn="l" pos="2833560"/>
                <a:tab algn="l" pos="3778200"/>
                <a:tab algn="l" pos="4722840"/>
                <a:tab algn="l" pos="5667480"/>
                <a:tab algn="l" pos="6611760"/>
                <a:tab algn="l" pos="7556400"/>
                <a:tab algn="l" pos="8501040"/>
                <a:tab algn="l" pos="9445680"/>
                <a:tab algn="l" pos="10390320"/>
              </a:tabLst>
              <a:defRPr b="0" i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44640"/>
                <a:tab algn="l" pos="1889280"/>
                <a:tab algn="l" pos="2833560"/>
                <a:tab algn="l" pos="3778200"/>
                <a:tab algn="l" pos="4722840"/>
                <a:tab algn="l" pos="5667480"/>
                <a:tab algn="l" pos="6611760"/>
                <a:tab algn="l" pos="7556400"/>
                <a:tab algn="l" pos="8501040"/>
                <a:tab algn="l" pos="9445680"/>
                <a:tab algn="l" pos="10390320"/>
              </a:tabLst>
            </a:pPr>
            <a:fld id="{56A3FD4F-F5D2-4686-A30C-14017210CD91}" type="slidenum"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</p:notesMaster>
</file>

<file path=ppt/notesSlides/_rels/notesSlide1.xml.rels><?xml version="1.0" encoding="UTF-8"?>
<Relationships xmlns="http://schemas.openxmlformats.org/package/2006/relationships"><Relationship Id="rId1" Type="http://schemas.openxmlformats.org/officeDocument/2006/relationships/slide" Target="../slides/slide1.xml"/><Relationship Id="rId2" Type="http://schemas.openxmlformats.org/officeDocument/2006/relationships/notesMaster" Target="../notesMasters/notesMaster1.xml"/>
</Relationships>
</file>

<file path=ppt/notesSlides/_rels/notesSlide13.xml.rels><?xml version="1.0" encoding="UTF-8"?>
<Relationships xmlns="http://schemas.openxmlformats.org/package/2006/relationships"><Relationship Id="rId1" Type="http://schemas.openxmlformats.org/officeDocument/2006/relationships/slide" Target="../slides/slide13.xml"/><Relationship Id="rId2" Type="http://schemas.openxmlformats.org/officeDocument/2006/relationships/notesMaster" Target="../notesMasters/notesMaster1.xml"/>
</Relationships>
</file>

<file path=ppt/notesSlides/_rels/notesSlide14.xml.rels><?xml version="1.0" encoding="UTF-8"?>
<Relationships xmlns="http://schemas.openxmlformats.org/package/2006/relationships"><Relationship Id="rId1" Type="http://schemas.openxmlformats.org/officeDocument/2006/relationships/slide" Target="../slides/slide14.xml"/><Relationship Id="rId2" Type="http://schemas.openxmlformats.org/officeDocument/2006/relationships/notesMaster" Target="../notesMasters/notesMaster1.xml"/>
</Relationships>
</file>

<file path=ppt/notesSlides/_rels/notesSlide17.xml.rels><?xml version="1.0" encoding="UTF-8"?>
<Relationships xmlns="http://schemas.openxmlformats.org/package/2006/relationships"><Relationship Id="rId1" Type="http://schemas.openxmlformats.org/officeDocument/2006/relationships/slide" Target="../slides/slide17.xml"/><Relationship Id="rId2" Type="http://schemas.openxmlformats.org/officeDocument/2006/relationships/notesMaster" Target="../notesMasters/notesMaster1.xml"/>
</Relationships>
</file>

<file path=ppt/notesSlides/_rels/notesSlide19.xml.rels><?xml version="1.0" encoding="UTF-8"?>
<Relationships xmlns="http://schemas.openxmlformats.org/package/2006/relationships"><Relationship Id="rId1" Type="http://schemas.openxmlformats.org/officeDocument/2006/relationships/slide" Target="../slides/slide19.xml"/><Relationship Id="rId2" Type="http://schemas.openxmlformats.org/officeDocument/2006/relationships/notesMaster" Target="../notesMasters/notesMaster1.xml"/>
</Relationships>
</file>

<file path=ppt/notesSlides/_rels/notesSlide2.xml.rels><?xml version="1.0" encoding="UTF-8"?>
<Relationships xmlns="http://schemas.openxmlformats.org/package/2006/relationships"><Relationship Id="rId1" Type="http://schemas.openxmlformats.org/officeDocument/2006/relationships/slide" Target="../slides/slide2.xml"/><Relationship Id="rId2" Type="http://schemas.openxmlformats.org/officeDocument/2006/relationships/notesMaster" Target="../notesMasters/notesMaster1.xml"/>
</Relationships>
</file>

<file path=ppt/notesSlides/_rels/notesSlide21.xml.rels><?xml version="1.0" encoding="UTF-8"?>
<Relationships xmlns="http://schemas.openxmlformats.org/package/2006/relationships"><Relationship Id="rId1" Type="http://schemas.openxmlformats.org/officeDocument/2006/relationships/slide" Target="../slides/slide21.xml"/><Relationship Id="rId2" Type="http://schemas.openxmlformats.org/officeDocument/2006/relationships/notesMaster" Target="../notesMasters/notesMaster1.xml"/>
</Relationships>
</file>

<file path=ppt/notesSlides/_rels/notesSlide3.xml.rels><?xml version="1.0" encoding="UTF-8"?>
<Relationships xmlns="http://schemas.openxmlformats.org/package/2006/relationships"><Relationship Id="rId1" Type="http://schemas.openxmlformats.org/officeDocument/2006/relationships/slide" Target="../slides/slide3.xml"/><Relationship Id="rId2" Type="http://schemas.openxmlformats.org/officeDocument/2006/relationships/notesMaster" Target="../notesMasters/notesMaster1.xml"/>
</Relationships>
</file>

<file path=ppt/notesSlides/_rels/notesSlide4.xml.rels><?xml version="1.0" encoding="UTF-8"?>
<Relationships xmlns="http://schemas.openxmlformats.org/package/2006/relationships"><Relationship Id="rId1" Type="http://schemas.openxmlformats.org/officeDocument/2006/relationships/slide" Target="../slides/slide4.xml"/><Relationship Id="rId2" Type="http://schemas.openxmlformats.org/officeDocument/2006/relationships/notesMaster" Target="../notesMasters/notesMaster1.xml"/>
</Relationships>
</file>

<file path=ppt/notesSlides/_rels/notesSlide5.xml.rels><?xml version="1.0" encoding="UTF-8"?>
<Relationships xmlns="http://schemas.openxmlformats.org/package/2006/relationships"><Relationship Id="rId1" Type="http://schemas.openxmlformats.org/officeDocument/2006/relationships/slide" Target="../slides/slide5.xml"/><Relationship Id="rId2" Type="http://schemas.openxmlformats.org/officeDocument/2006/relationships/notesMaster" Target="../notesMasters/notesMaster1.xml"/>
</Relationships>
</file>

<file path=ppt/notesSlides/_rels/notesSlide6.xml.rels><?xml version="1.0" encoding="UTF-8"?>
<Relationships xmlns="http://schemas.openxmlformats.org/package/2006/relationships"><Relationship Id="rId1" Type="http://schemas.openxmlformats.org/officeDocument/2006/relationships/slide" Target="../slides/slide6.xml"/><Relationship Id="rId2" Type="http://schemas.openxmlformats.org/officeDocument/2006/relationships/notesMaster" Target="../notesMasters/notesMaster1.xml"/>
</Relationships>
</file>

<file path=ppt/notesSlides/_rels/notesSlide7.xml.rels><?xml version="1.0" encoding="UTF-8"?>
<Relationships xmlns="http://schemas.openxmlformats.org/package/2006/relationships"><Relationship Id="rId1" Type="http://schemas.openxmlformats.org/officeDocument/2006/relationships/slide" Target="../slides/slide7.xml"/><Relationship Id="rId2" Type="http://schemas.openxmlformats.org/officeDocument/2006/relationships/notesMaster" Target="../notesMasters/notesMaster1.xml"/>
</Relationships>
</file>

<file path=ppt/notesSlides/_rels/notesSlide8.xml.rels><?xml version="1.0" encoding="UTF-8"?>
<Relationships xmlns="http://schemas.openxmlformats.org/package/2006/relationships"><Relationship Id="rId1" Type="http://schemas.openxmlformats.org/officeDocument/2006/relationships/slide" Target="../slides/slide8.xml"/><Relationship Id="rId2" Type="http://schemas.openxmlformats.org/officeDocument/2006/relationships/notesMaster" Target="../notesMasters/notesMaster1.xml"/>
</Relationships>
</file>

<file path=ppt/notesSlides/_rels/notesSlide9.xml.rels><?xml version="1.0" encoding="UTF-8"?>
<Relationships xmlns="http://schemas.openxmlformats.org/package/2006/relationships"><Relationship Id="rId1" Type="http://schemas.openxmlformats.org/officeDocument/2006/relationships/slide" Target="../slides/slide9.xml"/><Relationship Id="rId2" Type="http://schemas.openxmlformats.org/officeDocument/2006/relationships/notesMaster" Target="../notesMasters/notesMaster1.xml"/>
</Relationships>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9" name="PlaceHolder 1"/>
          <p:cNvSpPr>
            <a:spLocks noGrp="1"/>
          </p:cNvSpPr>
          <p:nvPr>
            <p:ph type="sldImg"/>
          </p:nvPr>
        </p:nvSpPr>
        <p:spPr>
          <a:xfrm>
            <a:off x="689040" y="731880"/>
            <a:ext cx="5292720" cy="3665520"/>
          </a:xfrm>
          <a:prstGeom prst="rect">
            <a:avLst/>
          </a:prstGeom>
          <a:ln w="0">
            <a:noFill/>
          </a:ln>
        </p:spPr>
      </p:sp>
      <p:sp>
        <p:nvSpPr>
          <p:cNvPr id="2620" name="PlaceHolder 2"/>
          <p:cNvSpPr>
            <a:spLocks noGrp="1"/>
          </p:cNvSpPr>
          <p:nvPr>
            <p:ph type="body"/>
          </p:nvPr>
        </p:nvSpPr>
        <p:spPr>
          <a:xfrm>
            <a:off x="888480" y="4641840"/>
            <a:ext cx="4891320" cy="4400640"/>
          </a:xfrm>
          <a:prstGeom prst="rect">
            <a:avLst/>
          </a:prstGeom>
          <a:noFill/>
          <a:ln w="0">
            <a:noFill/>
          </a:ln>
        </p:spPr>
        <p:txBody>
          <a:bodyPr lIns="94320" rIns="94320" tIns="47160" bIns="4716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Admission: I stole most of these slides from Jeffery Skilling in June 2001.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 more I hear Jeff talk about his ideas for the future of Enron,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 more I realised that our current technology platform wasn’t going to help much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Introduction: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Jeff uses these slides to talk about his “new” business structure for Enron. 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Today, I’m going to show you how you can structure the architecture of your systems to closely match the way the business will be structured at Enron. 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It’s about closely aligning your systems with your businesses. 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It’s about building structures that will outlast changes to business, outlast changes to underlying technologies.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37" name="PlaceHolder 1"/>
          <p:cNvSpPr>
            <a:spLocks noGrp="1"/>
          </p:cNvSpPr>
          <p:nvPr>
            <p:ph type="sldImg"/>
          </p:nvPr>
        </p:nvSpPr>
        <p:spPr>
          <a:xfrm>
            <a:off x="689040" y="731880"/>
            <a:ext cx="5292720" cy="3665520"/>
          </a:xfrm>
          <a:prstGeom prst="rect">
            <a:avLst/>
          </a:prstGeom>
          <a:ln w="0">
            <a:noFill/>
          </a:ln>
        </p:spPr>
      </p:sp>
      <p:sp>
        <p:nvSpPr>
          <p:cNvPr id="2638" name="PlaceHolder 2"/>
          <p:cNvSpPr>
            <a:spLocks noGrp="1"/>
          </p:cNvSpPr>
          <p:nvPr>
            <p:ph type="body"/>
          </p:nvPr>
        </p:nvSpPr>
        <p:spPr>
          <a:xfrm>
            <a:off x="888480" y="4641840"/>
            <a:ext cx="4891320" cy="4400640"/>
          </a:xfrm>
          <a:prstGeom prst="rect">
            <a:avLst/>
          </a:prstGeom>
          <a:noFill/>
          <a:ln w="0">
            <a:noFill/>
          </a:ln>
        </p:spPr>
        <p:txBody>
          <a:bodyPr lIns="94320" rIns="94320" tIns="47160" bIns="47160" anchor="t">
            <a:noAutofit/>
          </a:bodyPr>
          <a:p>
            <a:pPr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I’m sure these things never happen on your own systems, but…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Architects get called in every day to help fix problems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And here’s what we see…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39" name="PlaceHolder 1"/>
          <p:cNvSpPr>
            <a:spLocks noGrp="1"/>
          </p:cNvSpPr>
          <p:nvPr>
            <p:ph type="sldImg"/>
          </p:nvPr>
        </p:nvSpPr>
        <p:spPr>
          <a:xfrm>
            <a:off x="689040" y="731880"/>
            <a:ext cx="5292720" cy="3665520"/>
          </a:xfrm>
          <a:prstGeom prst="rect">
            <a:avLst/>
          </a:prstGeom>
          <a:ln w="0">
            <a:noFill/>
          </a:ln>
        </p:spPr>
      </p:sp>
      <p:sp>
        <p:nvSpPr>
          <p:cNvPr id="2640" name="PlaceHolder 2"/>
          <p:cNvSpPr>
            <a:spLocks noGrp="1"/>
          </p:cNvSpPr>
          <p:nvPr>
            <p:ph type="body"/>
          </p:nvPr>
        </p:nvSpPr>
        <p:spPr>
          <a:xfrm>
            <a:off x="888480" y="4641840"/>
            <a:ext cx="4891320" cy="4400640"/>
          </a:xfrm>
          <a:prstGeom prst="rect">
            <a:avLst/>
          </a:prstGeom>
          <a:noFill/>
          <a:ln w="0">
            <a:noFill/>
          </a:ln>
        </p:spPr>
        <p:txBody>
          <a:bodyPr lIns="94320" rIns="94320" tIns="47160" bIns="4716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 now, a little alignment of business and technology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NOTE: Maybe the tag line isn’t perfect, but you get the idea.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41" name="PlaceHolder 1"/>
          <p:cNvSpPr>
            <a:spLocks noGrp="1"/>
          </p:cNvSpPr>
          <p:nvPr>
            <p:ph type="sldImg"/>
          </p:nvPr>
        </p:nvSpPr>
        <p:spPr>
          <a:xfrm>
            <a:off x="689040" y="731880"/>
            <a:ext cx="5292720" cy="3665520"/>
          </a:xfrm>
          <a:prstGeom prst="rect">
            <a:avLst/>
          </a:prstGeom>
          <a:ln w="0">
            <a:noFill/>
          </a:ln>
        </p:spPr>
      </p:sp>
      <p:sp>
        <p:nvSpPr>
          <p:cNvPr id="2642" name="PlaceHolder 2"/>
          <p:cNvSpPr>
            <a:spLocks noGrp="1"/>
          </p:cNvSpPr>
          <p:nvPr>
            <p:ph type="body"/>
          </p:nvPr>
        </p:nvSpPr>
        <p:spPr>
          <a:xfrm>
            <a:off x="888480" y="4641840"/>
            <a:ext cx="4891320" cy="4400640"/>
          </a:xfrm>
          <a:prstGeom prst="rect">
            <a:avLst/>
          </a:prstGeom>
          <a:noFill/>
          <a:ln w="0">
            <a:noFill/>
          </a:ln>
        </p:spPr>
        <p:txBody>
          <a:bodyPr lIns="94320" rIns="94320" tIns="47160" bIns="4716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*OK, I know there are only seven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* We’ve left three blank positions for future expansion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43" name="PlaceHolder 1"/>
          <p:cNvSpPr>
            <a:spLocks noGrp="1"/>
          </p:cNvSpPr>
          <p:nvPr>
            <p:ph type="sldImg"/>
          </p:nvPr>
        </p:nvSpPr>
        <p:spPr>
          <a:xfrm>
            <a:off x="689040" y="731880"/>
            <a:ext cx="5292720" cy="3665520"/>
          </a:xfrm>
          <a:prstGeom prst="rect">
            <a:avLst/>
          </a:prstGeom>
          <a:ln w="0">
            <a:noFill/>
          </a:ln>
        </p:spPr>
      </p:sp>
      <p:sp>
        <p:nvSpPr>
          <p:cNvPr id="2644" name="PlaceHolder 2"/>
          <p:cNvSpPr>
            <a:spLocks noGrp="1"/>
          </p:cNvSpPr>
          <p:nvPr>
            <p:ph type="body"/>
          </p:nvPr>
        </p:nvSpPr>
        <p:spPr>
          <a:xfrm>
            <a:off x="888480" y="4641840"/>
            <a:ext cx="4891320" cy="4400640"/>
          </a:xfrm>
          <a:prstGeom prst="rect">
            <a:avLst/>
          </a:prstGeom>
          <a:noFill/>
          <a:ln w="0">
            <a:noFill/>
          </a:ln>
        </p:spPr>
        <p:txBody>
          <a:bodyPr lIns="94320" rIns="94320" tIns="47160" bIns="4716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 principles in practice…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Your applications will evolve to fit within this framework.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New applications/businesses/services will developed using these ideas.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21" name="PlaceHolder 1"/>
          <p:cNvSpPr>
            <a:spLocks noGrp="1"/>
          </p:cNvSpPr>
          <p:nvPr>
            <p:ph type="sldImg"/>
          </p:nvPr>
        </p:nvSpPr>
        <p:spPr>
          <a:xfrm>
            <a:off x="689040" y="731880"/>
            <a:ext cx="5292720" cy="3665520"/>
          </a:xfrm>
          <a:prstGeom prst="rect">
            <a:avLst/>
          </a:prstGeom>
          <a:ln w="0">
            <a:noFill/>
          </a:ln>
        </p:spPr>
      </p:sp>
      <p:sp>
        <p:nvSpPr>
          <p:cNvPr id="2622" name="PlaceHolder 2"/>
          <p:cNvSpPr>
            <a:spLocks noGrp="1"/>
          </p:cNvSpPr>
          <p:nvPr>
            <p:ph type="body"/>
          </p:nvPr>
        </p:nvSpPr>
        <p:spPr>
          <a:xfrm>
            <a:off x="888480" y="4641840"/>
            <a:ext cx="4891320" cy="4400640"/>
          </a:xfrm>
          <a:prstGeom prst="rect">
            <a:avLst/>
          </a:prstGeom>
          <a:noFill/>
          <a:ln w="0">
            <a:noFill/>
          </a:ln>
        </p:spPr>
        <p:txBody>
          <a:bodyPr lIns="94320" rIns="94320" tIns="47160" bIns="4716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Key Points: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451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 cost of integrating businesses is constantly falling (even without Technology)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451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With the advent of technologies like XML, WSDL, UDDI &amp; SOAP, soon the cost of integrating technology and business will be almost ZERO.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45" name="PlaceHolder 1"/>
          <p:cNvSpPr>
            <a:spLocks noGrp="1"/>
          </p:cNvSpPr>
          <p:nvPr>
            <p:ph type="sldImg"/>
          </p:nvPr>
        </p:nvSpPr>
        <p:spPr>
          <a:xfrm>
            <a:off x="689040" y="731880"/>
            <a:ext cx="5292720" cy="3665520"/>
          </a:xfrm>
          <a:prstGeom prst="rect">
            <a:avLst/>
          </a:prstGeom>
          <a:ln w="0">
            <a:noFill/>
          </a:ln>
        </p:spPr>
      </p:sp>
      <p:sp>
        <p:nvSpPr>
          <p:cNvPr id="2646" name="PlaceHolder 2"/>
          <p:cNvSpPr>
            <a:spLocks noGrp="1"/>
          </p:cNvSpPr>
          <p:nvPr>
            <p:ph type="body"/>
          </p:nvPr>
        </p:nvSpPr>
        <p:spPr>
          <a:xfrm>
            <a:off x="888480" y="4641840"/>
            <a:ext cx="4891320" cy="4400640"/>
          </a:xfrm>
          <a:prstGeom prst="rect">
            <a:avLst/>
          </a:prstGeom>
          <a:noFill/>
          <a:ln w="0">
            <a:noFill/>
          </a:ln>
        </p:spPr>
        <p:txBody>
          <a:bodyPr lIns="94320" rIns="94320" tIns="47160" bIns="4716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- What have architects ever done for us?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23" name="PlaceHolder 1"/>
          <p:cNvSpPr>
            <a:spLocks noGrp="1"/>
          </p:cNvSpPr>
          <p:nvPr>
            <p:ph type="sldImg"/>
          </p:nvPr>
        </p:nvSpPr>
        <p:spPr>
          <a:xfrm>
            <a:off x="689040" y="731880"/>
            <a:ext cx="5292720" cy="3665520"/>
          </a:xfrm>
          <a:prstGeom prst="rect">
            <a:avLst/>
          </a:prstGeom>
          <a:ln w="0">
            <a:noFill/>
          </a:ln>
        </p:spPr>
      </p:sp>
      <p:sp>
        <p:nvSpPr>
          <p:cNvPr id="2624" name="PlaceHolder 2"/>
          <p:cNvSpPr>
            <a:spLocks noGrp="1"/>
          </p:cNvSpPr>
          <p:nvPr>
            <p:ph type="body"/>
          </p:nvPr>
        </p:nvSpPr>
        <p:spPr>
          <a:xfrm>
            <a:off x="888480" y="4641840"/>
            <a:ext cx="4891320" cy="4400640"/>
          </a:xfrm>
          <a:prstGeom prst="rect">
            <a:avLst/>
          </a:prstGeom>
          <a:noFill/>
          <a:ln w="0">
            <a:noFill/>
          </a:ln>
        </p:spPr>
        <p:txBody>
          <a:bodyPr lIns="94320" rIns="94320" tIns="47160" bIns="4716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Key Points: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Constructing a business is expensive, often because of these interaction costs.  The total all-in cost of transaction can be expensive.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25" name="PlaceHolder 1"/>
          <p:cNvSpPr>
            <a:spLocks noGrp="1"/>
          </p:cNvSpPr>
          <p:nvPr>
            <p:ph type="sldImg"/>
          </p:nvPr>
        </p:nvSpPr>
        <p:spPr>
          <a:xfrm>
            <a:off x="689040" y="731880"/>
            <a:ext cx="5292720" cy="3665520"/>
          </a:xfrm>
          <a:prstGeom prst="rect">
            <a:avLst/>
          </a:prstGeom>
          <a:ln w="0">
            <a:noFill/>
          </a:ln>
        </p:spPr>
      </p:sp>
      <p:sp>
        <p:nvSpPr>
          <p:cNvPr id="2626" name="PlaceHolder 2"/>
          <p:cNvSpPr>
            <a:spLocks noGrp="1"/>
          </p:cNvSpPr>
          <p:nvPr>
            <p:ph type="body"/>
          </p:nvPr>
        </p:nvSpPr>
        <p:spPr>
          <a:xfrm>
            <a:off x="888480" y="4641840"/>
            <a:ext cx="4891320" cy="4400640"/>
          </a:xfrm>
          <a:prstGeom prst="rect">
            <a:avLst/>
          </a:prstGeom>
          <a:noFill/>
          <a:ln w="0">
            <a:noFill/>
          </a:ln>
        </p:spPr>
        <p:txBody>
          <a:bodyPr lIns="94320" rIns="94320" tIns="47160" bIns="4716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Key Points:</a:t>
            </a:r>
            <a:br>
              <a:rPr sz="1200"/>
            </a:br>
            <a:r>
              <a:rPr b="0" lang="en-GB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- A large percentage of the cost of doing business, is the interaction cost.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27" name="PlaceHolder 1"/>
          <p:cNvSpPr>
            <a:spLocks noGrp="1"/>
          </p:cNvSpPr>
          <p:nvPr>
            <p:ph type="sldImg"/>
          </p:nvPr>
        </p:nvSpPr>
        <p:spPr>
          <a:xfrm>
            <a:off x="689040" y="731880"/>
            <a:ext cx="5292720" cy="3665520"/>
          </a:xfrm>
          <a:prstGeom prst="rect">
            <a:avLst/>
          </a:prstGeom>
          <a:ln w="0">
            <a:noFill/>
          </a:ln>
        </p:spPr>
      </p:sp>
      <p:sp>
        <p:nvSpPr>
          <p:cNvPr id="2628" name="PlaceHolder 2"/>
          <p:cNvSpPr>
            <a:spLocks noGrp="1"/>
          </p:cNvSpPr>
          <p:nvPr>
            <p:ph type="body"/>
          </p:nvPr>
        </p:nvSpPr>
        <p:spPr>
          <a:xfrm>
            <a:off x="888480" y="4641840"/>
            <a:ext cx="4891320" cy="4400640"/>
          </a:xfrm>
          <a:prstGeom prst="rect">
            <a:avLst/>
          </a:prstGeom>
          <a:noFill/>
          <a:ln w="0">
            <a:noFill/>
          </a:ln>
        </p:spPr>
        <p:txBody>
          <a:bodyPr lIns="94320" rIns="94320" tIns="47160" bIns="4716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Key Points: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Henry Ford created a very sucessful structure in the 1920s, the “vertical business”.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Designed to avoid the pain of interaction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Vertical Businesses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451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Buy/build all your facilities,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451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make all your own products,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451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Lower integration costs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451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Sell good products at lower price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451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May not be using the best components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Vertical Technology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451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Build Deal Capture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451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Build Valuation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451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Build Reporting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451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Build BackOffice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451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Perceived as “efficient”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451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Very little re-use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451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Usually tightly-coupled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29" name="PlaceHolder 1"/>
          <p:cNvSpPr>
            <a:spLocks noGrp="1"/>
          </p:cNvSpPr>
          <p:nvPr>
            <p:ph type="sldImg"/>
          </p:nvPr>
        </p:nvSpPr>
        <p:spPr>
          <a:xfrm>
            <a:off x="689040" y="731880"/>
            <a:ext cx="5292720" cy="3665520"/>
          </a:xfrm>
          <a:prstGeom prst="rect">
            <a:avLst/>
          </a:prstGeom>
          <a:ln w="0">
            <a:noFill/>
          </a:ln>
        </p:spPr>
      </p:sp>
      <p:sp>
        <p:nvSpPr>
          <p:cNvPr id="2630" name="PlaceHolder 2"/>
          <p:cNvSpPr>
            <a:spLocks noGrp="1"/>
          </p:cNvSpPr>
          <p:nvPr>
            <p:ph type="body"/>
          </p:nvPr>
        </p:nvSpPr>
        <p:spPr>
          <a:xfrm>
            <a:off x="888480" y="4641840"/>
            <a:ext cx="4891320" cy="4400640"/>
          </a:xfrm>
          <a:prstGeom prst="rect">
            <a:avLst/>
          </a:prstGeom>
          <a:noFill/>
          <a:ln w="0">
            <a:noFill/>
          </a:ln>
        </p:spPr>
        <p:txBody>
          <a:bodyPr lIns="94320" rIns="94320" tIns="47160" bIns="4716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Integrated Businesses (like Toyota in the 1960s)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Toyota created a better busienss strcuture in the 1960’s.  By focusing on managmeent techniques (like Just-In-Time production), they were able to dramatically lower the cost of interaction.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They created the ability to rapidly integrate best-in-breed businesses into a world beating service/product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31" name="PlaceHolder 1"/>
          <p:cNvSpPr>
            <a:spLocks noGrp="1"/>
          </p:cNvSpPr>
          <p:nvPr>
            <p:ph type="sldImg"/>
          </p:nvPr>
        </p:nvSpPr>
        <p:spPr>
          <a:xfrm>
            <a:off x="689040" y="731880"/>
            <a:ext cx="5292720" cy="3665520"/>
          </a:xfrm>
          <a:prstGeom prst="rect">
            <a:avLst/>
          </a:prstGeom>
          <a:ln w="0">
            <a:noFill/>
          </a:ln>
        </p:spPr>
      </p:sp>
      <p:sp>
        <p:nvSpPr>
          <p:cNvPr id="2632" name="PlaceHolder 2"/>
          <p:cNvSpPr>
            <a:spLocks noGrp="1"/>
          </p:cNvSpPr>
          <p:nvPr>
            <p:ph type="body"/>
          </p:nvPr>
        </p:nvSpPr>
        <p:spPr>
          <a:xfrm>
            <a:off x="888480" y="4641840"/>
            <a:ext cx="4891320" cy="4400640"/>
          </a:xfrm>
          <a:prstGeom prst="rect">
            <a:avLst/>
          </a:prstGeom>
          <a:noFill/>
          <a:ln w="0">
            <a:noFill/>
          </a:ln>
        </p:spPr>
        <p:txBody>
          <a:bodyPr lIns="94320" rIns="94320" tIns="47160" bIns="4716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Key Point: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Vertical businesses</a:t>
            </a:r>
            <a:r>
              <a:rPr b="0" lang="en-GB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asset-intensive,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low margin operations.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 horizontal sectors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451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Commoditized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451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Overcapitalized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451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Globalized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“Virtual Integration” </a:t>
            </a:r>
            <a:r>
              <a:rPr b="0" lang="en-GB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is about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* lowering the cost of integration almost zero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dramatically increasing the speed of integration.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Technology: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* Use smart systems architectures to make it happen: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* Call it what you want: X2X (B2Consumer, B2Business, B2Market), STP Straight-through-processing etc etc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451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Fully-Integrated, automated business processing, processing-by-exception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451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 flexbilty and agilty to create new services on the fly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33" name="PlaceHolder 1"/>
          <p:cNvSpPr>
            <a:spLocks noGrp="1"/>
          </p:cNvSpPr>
          <p:nvPr>
            <p:ph type="sldImg"/>
          </p:nvPr>
        </p:nvSpPr>
        <p:spPr>
          <a:xfrm>
            <a:off x="689040" y="731880"/>
            <a:ext cx="5292720" cy="3665520"/>
          </a:xfrm>
          <a:prstGeom prst="rect">
            <a:avLst/>
          </a:prstGeom>
          <a:ln w="0">
            <a:noFill/>
          </a:ln>
        </p:spPr>
      </p:sp>
      <p:sp>
        <p:nvSpPr>
          <p:cNvPr id="2634" name="PlaceHolder 2"/>
          <p:cNvSpPr>
            <a:spLocks noGrp="1"/>
          </p:cNvSpPr>
          <p:nvPr>
            <p:ph type="body"/>
          </p:nvPr>
        </p:nvSpPr>
        <p:spPr>
          <a:xfrm>
            <a:off x="888480" y="4641840"/>
            <a:ext cx="4891320" cy="4400640"/>
          </a:xfrm>
          <a:prstGeom prst="rect">
            <a:avLst/>
          </a:prstGeom>
          <a:noFill/>
          <a:ln w="0">
            <a:noFill/>
          </a:ln>
        </p:spPr>
        <p:txBody>
          <a:bodyPr lIns="94320" rIns="94320" tIns="47160" bIns="4716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Key Points: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It’s the same opportunity: business and technology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Enron’s businesses demand: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Increased speed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Increased flexibility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Increased agility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Decreased cost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This is hard to do: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Increasing the speed == taking more shortcuts/ decreasing the flexibility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Increasing the flexibility == increasing the timescales/decreasing the speed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35" name="PlaceHolder 1"/>
          <p:cNvSpPr>
            <a:spLocks noGrp="1"/>
          </p:cNvSpPr>
          <p:nvPr>
            <p:ph type="sldImg"/>
          </p:nvPr>
        </p:nvSpPr>
        <p:spPr>
          <a:xfrm>
            <a:off x="689040" y="731880"/>
            <a:ext cx="5292720" cy="3665520"/>
          </a:xfrm>
          <a:prstGeom prst="rect">
            <a:avLst/>
          </a:prstGeom>
          <a:ln w="0">
            <a:noFill/>
          </a:ln>
        </p:spPr>
      </p:sp>
      <p:sp>
        <p:nvSpPr>
          <p:cNvPr id="2636" name="PlaceHolder 2"/>
          <p:cNvSpPr>
            <a:spLocks noGrp="1"/>
          </p:cNvSpPr>
          <p:nvPr>
            <p:ph type="body"/>
          </p:nvPr>
        </p:nvSpPr>
        <p:spPr>
          <a:xfrm>
            <a:off x="888480" y="4641840"/>
            <a:ext cx="4891320" cy="4400640"/>
          </a:xfrm>
          <a:prstGeom prst="rect">
            <a:avLst/>
          </a:prstGeom>
          <a:noFill/>
          <a:ln w="0">
            <a:noFill/>
          </a:ln>
        </p:spPr>
        <p:txBody>
          <a:bodyPr lIns="94320" rIns="94320" tIns="47160" bIns="4716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Key Points: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 isn’t slowing down, there’ll be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more products,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more trade structures,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more transactions, and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more firms to integrate than ever before.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More services to deliver than ever before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PlaceHolder 1"/>
          <p:cNvSpPr>
            <a:spLocks noGrp="1"/>
          </p:cNvSpPr>
          <p:nvPr>
            <p:ph type="title"/>
          </p:nvPr>
        </p:nvSpPr>
        <p:spPr>
          <a:xfrm>
            <a:off x="495360" y="273600"/>
            <a:ext cx="891612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  <a:tabLst>
                <a:tab algn="l" pos="0"/>
                <a:tab algn="l" pos="893880"/>
                <a:tab algn="l" pos="1787400"/>
                <a:tab algn="l" pos="2681280"/>
                <a:tab algn="l" pos="3575160"/>
                <a:tab algn="l" pos="4468680"/>
                <a:tab algn="l" pos="5362560"/>
                <a:tab algn="l" pos="6256440"/>
                <a:tab algn="l" pos="7149960"/>
                <a:tab algn="l" pos="8043840"/>
                <a:tab algn="l" pos="8937720"/>
                <a:tab algn="l" pos="9831240"/>
                <a:tab algn="l" pos="10725120"/>
              </a:tabLst>
            </a:pPr>
            <a:endParaRPr b="0" lang="en-US" sz="4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PlaceHolder 1"/>
          <p:cNvSpPr>
            <a:spLocks noGrp="1"/>
          </p:cNvSpPr>
          <p:nvPr>
            <p:ph type="title"/>
          </p:nvPr>
        </p:nvSpPr>
        <p:spPr>
          <a:xfrm>
            <a:off x="495360" y="273600"/>
            <a:ext cx="891612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  <a:tabLst>
                <a:tab algn="l" pos="0"/>
                <a:tab algn="l" pos="893880"/>
                <a:tab algn="l" pos="1787400"/>
                <a:tab algn="l" pos="2681280"/>
                <a:tab algn="l" pos="3575160"/>
                <a:tab algn="l" pos="4468680"/>
                <a:tab algn="l" pos="5362560"/>
                <a:tab algn="l" pos="6256440"/>
                <a:tab algn="l" pos="7149960"/>
                <a:tab algn="l" pos="8043840"/>
                <a:tab algn="l" pos="8937720"/>
                <a:tab algn="l" pos="9831240"/>
                <a:tab algn="l" pos="10725120"/>
              </a:tabLst>
            </a:pPr>
            <a:endParaRPr b="0" lang="en-US" sz="4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4" name="PlaceHolder 2"/>
          <p:cNvSpPr>
            <a:spLocks noGrp="1"/>
          </p:cNvSpPr>
          <p:nvPr>
            <p:ph/>
          </p:nvPr>
        </p:nvSpPr>
        <p:spPr>
          <a:xfrm>
            <a:off x="495360" y="1604520"/>
            <a:ext cx="891612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774"/>
              </a:spcBef>
              <a:buNone/>
              <a:tabLst>
                <a:tab algn="l" pos="893880"/>
                <a:tab algn="l" pos="1787400"/>
                <a:tab algn="l" pos="2681280"/>
                <a:tab algn="l" pos="3575160"/>
                <a:tab algn="l" pos="4468680"/>
                <a:tab algn="l" pos="5362560"/>
                <a:tab algn="l" pos="6256440"/>
                <a:tab algn="l" pos="7149960"/>
                <a:tab algn="l" pos="8043840"/>
                <a:tab algn="l" pos="8937720"/>
                <a:tab algn="l" pos="9831240"/>
                <a:tab algn="l" pos="10725120"/>
              </a:tabLst>
            </a:pPr>
            <a:endParaRPr b="0" lang="en-US" sz="3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clipArtAnd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PlaceHolder 1"/>
          <p:cNvSpPr>
            <a:spLocks noGrp="1"/>
          </p:cNvSpPr>
          <p:nvPr>
            <p:ph type="title"/>
          </p:nvPr>
        </p:nvSpPr>
        <p:spPr>
          <a:xfrm>
            <a:off x="495360" y="273600"/>
            <a:ext cx="891612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  <a:tabLst>
                <a:tab algn="l" pos="0"/>
                <a:tab algn="l" pos="893880"/>
                <a:tab algn="l" pos="1787400"/>
                <a:tab algn="l" pos="2681280"/>
                <a:tab algn="l" pos="3575160"/>
                <a:tab algn="l" pos="4468680"/>
                <a:tab algn="l" pos="5362560"/>
                <a:tab algn="l" pos="6256440"/>
                <a:tab algn="l" pos="7149960"/>
                <a:tab algn="l" pos="8043840"/>
                <a:tab algn="l" pos="8937720"/>
                <a:tab algn="l" pos="9831240"/>
                <a:tab algn="l" pos="10725120"/>
              </a:tabLst>
            </a:pPr>
            <a:endParaRPr b="0" lang="en-US" sz="4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" name="PlaceHolder 2"/>
          <p:cNvSpPr>
            <a:spLocks noGrp="1"/>
          </p:cNvSpPr>
          <p:nvPr>
            <p:ph/>
          </p:nvPr>
        </p:nvSpPr>
        <p:spPr>
          <a:xfrm>
            <a:off x="495360" y="1604520"/>
            <a:ext cx="891612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774"/>
              </a:spcBef>
              <a:buNone/>
              <a:tabLst>
                <a:tab algn="l" pos="893880"/>
                <a:tab algn="l" pos="1787400"/>
                <a:tab algn="l" pos="2681280"/>
                <a:tab algn="l" pos="3575160"/>
                <a:tab algn="l" pos="4468680"/>
                <a:tab algn="l" pos="5362560"/>
                <a:tab algn="l" pos="6256440"/>
                <a:tab algn="l" pos="7149960"/>
                <a:tab algn="l" pos="8043840"/>
                <a:tab algn="l" pos="8937720"/>
                <a:tab algn="l" pos="9831240"/>
                <a:tab algn="l" pos="10725120"/>
              </a:tabLst>
            </a:pPr>
            <a:endParaRPr b="0" lang="en-US" sz="3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7" name="PlaceHolder 3"/>
          <p:cNvSpPr>
            <a:spLocks noGrp="1"/>
          </p:cNvSpPr>
          <p:nvPr>
            <p:ph/>
          </p:nvPr>
        </p:nvSpPr>
        <p:spPr>
          <a:xfrm>
            <a:off x="495360" y="1604520"/>
            <a:ext cx="891612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774"/>
              </a:spcBef>
              <a:buNone/>
              <a:tabLst>
                <a:tab algn="l" pos="893880"/>
                <a:tab algn="l" pos="1787400"/>
                <a:tab algn="l" pos="2681280"/>
                <a:tab algn="l" pos="3575160"/>
                <a:tab algn="l" pos="4468680"/>
                <a:tab algn="l" pos="5362560"/>
                <a:tab algn="l" pos="6256440"/>
                <a:tab algn="l" pos="7149960"/>
                <a:tab algn="l" pos="8043840"/>
                <a:tab algn="l" pos="8937720"/>
                <a:tab algn="l" pos="9831240"/>
                <a:tab algn="l" pos="10725120"/>
              </a:tabLst>
            </a:pPr>
            <a:endParaRPr b="0" lang="en-US" sz="3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PlaceHolder 1"/>
          <p:cNvSpPr>
            <a:spLocks noGrp="1"/>
          </p:cNvSpPr>
          <p:nvPr>
            <p:ph type="title"/>
          </p:nvPr>
        </p:nvSpPr>
        <p:spPr>
          <a:xfrm>
            <a:off x="495360" y="273600"/>
            <a:ext cx="891612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  <a:tabLst>
                <a:tab algn="l" pos="0"/>
                <a:tab algn="l" pos="893880"/>
                <a:tab algn="l" pos="1787400"/>
                <a:tab algn="l" pos="2681280"/>
                <a:tab algn="l" pos="3575160"/>
                <a:tab algn="l" pos="4468680"/>
                <a:tab algn="l" pos="5362560"/>
                <a:tab algn="l" pos="6256440"/>
                <a:tab algn="l" pos="7149960"/>
                <a:tab algn="l" pos="8043840"/>
                <a:tab algn="l" pos="8937720"/>
                <a:tab algn="l" pos="9831240"/>
                <a:tab algn="l" pos="10725120"/>
              </a:tabLst>
            </a:pPr>
            <a:endParaRPr b="0" lang="en-US" sz="4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9" name="PlaceHolder 2"/>
          <p:cNvSpPr>
            <a:spLocks noGrp="1"/>
          </p:cNvSpPr>
          <p:nvPr>
            <p:ph/>
          </p:nvPr>
        </p:nvSpPr>
        <p:spPr>
          <a:xfrm>
            <a:off x="495360" y="1604520"/>
            <a:ext cx="891612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774"/>
              </a:spcBef>
              <a:buNone/>
              <a:tabLst>
                <a:tab algn="l" pos="893880"/>
                <a:tab algn="l" pos="1787400"/>
                <a:tab algn="l" pos="2681280"/>
                <a:tab algn="l" pos="3575160"/>
                <a:tab algn="l" pos="4468680"/>
                <a:tab algn="l" pos="5362560"/>
                <a:tab algn="l" pos="6256440"/>
                <a:tab algn="l" pos="7149960"/>
                <a:tab algn="l" pos="8043840"/>
                <a:tab algn="l" pos="8937720"/>
                <a:tab algn="l" pos="9831240"/>
                <a:tab algn="l" pos="10725120"/>
              </a:tabLst>
            </a:pPr>
            <a:endParaRPr b="0" lang="en-US" sz="3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PlaceHolder 1"/>
          <p:cNvSpPr>
            <a:spLocks noGrp="1"/>
          </p:cNvSpPr>
          <p:nvPr>
            <p:ph type="title"/>
          </p:nvPr>
        </p:nvSpPr>
        <p:spPr>
          <a:xfrm>
            <a:off x="495360" y="273600"/>
            <a:ext cx="891612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  <a:tabLst>
                <a:tab algn="l" pos="0"/>
                <a:tab algn="l" pos="893880"/>
                <a:tab algn="l" pos="1787400"/>
                <a:tab algn="l" pos="2681280"/>
                <a:tab algn="l" pos="3575160"/>
                <a:tab algn="l" pos="4468680"/>
                <a:tab algn="l" pos="5362560"/>
                <a:tab algn="l" pos="6256440"/>
                <a:tab algn="l" pos="7149960"/>
                <a:tab algn="l" pos="8043840"/>
                <a:tab algn="l" pos="8937720"/>
                <a:tab algn="l" pos="9831240"/>
                <a:tab algn="l" pos="10725120"/>
              </a:tabLst>
            </a:pPr>
            <a:endParaRPr b="0" lang="en-US" sz="4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1" name="PlaceHolder 2"/>
          <p:cNvSpPr>
            <a:spLocks noGrp="1"/>
          </p:cNvSpPr>
          <p:nvPr>
            <p:ph type="subTitle"/>
          </p:nvPr>
        </p:nvSpPr>
        <p:spPr>
          <a:xfrm>
            <a:off x="495360" y="1604520"/>
            <a:ext cx="891612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774"/>
              </a:spcBef>
              <a:buNone/>
              <a:tabLst>
                <a:tab algn="l" pos="0"/>
                <a:tab algn="l" pos="893880"/>
                <a:tab algn="l" pos="1787400"/>
                <a:tab algn="l" pos="2681280"/>
                <a:tab algn="l" pos="3575160"/>
                <a:tab algn="l" pos="4468680"/>
                <a:tab algn="l" pos="5362560"/>
                <a:tab algn="l" pos="6256440"/>
                <a:tab algn="l" pos="7149960"/>
                <a:tab algn="l" pos="8043840"/>
                <a:tab algn="l" pos="8937720"/>
                <a:tab algn="l" pos="9831240"/>
                <a:tab algn="l" pos="10725120"/>
              </a:tabLst>
            </a:pPr>
            <a:endParaRPr b="0" lang="en-US" sz="3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"/>
          <p:cNvSpPr/>
          <p:nvPr/>
        </p:nvSpPr>
        <p:spPr>
          <a:xfrm>
            <a:off x="8399520" y="6219720"/>
            <a:ext cx="10008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"/>
          <p:cNvSpPr/>
          <p:nvPr/>
        </p:nvSpPr>
        <p:spPr>
          <a:xfrm>
            <a:off x="8558280" y="6219720"/>
            <a:ext cx="10008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"/>
          <p:cNvSpPr/>
          <p:nvPr/>
        </p:nvSpPr>
        <p:spPr>
          <a:xfrm>
            <a:off x="8399520" y="6386400"/>
            <a:ext cx="10008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"/>
          <p:cNvSpPr/>
          <p:nvPr/>
        </p:nvSpPr>
        <p:spPr>
          <a:xfrm>
            <a:off x="8558280" y="6386400"/>
            <a:ext cx="10008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"/>
          <p:cNvSpPr/>
          <p:nvPr/>
        </p:nvSpPr>
        <p:spPr>
          <a:xfrm>
            <a:off x="8726400" y="6219720"/>
            <a:ext cx="10008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"/>
          <p:cNvSpPr/>
          <p:nvPr/>
        </p:nvSpPr>
        <p:spPr>
          <a:xfrm>
            <a:off x="8726400" y="6386400"/>
            <a:ext cx="10008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"/>
          <p:cNvSpPr/>
          <p:nvPr/>
        </p:nvSpPr>
        <p:spPr>
          <a:xfrm>
            <a:off x="8558280" y="6551640"/>
            <a:ext cx="10008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"/>
          <p:cNvSpPr/>
          <p:nvPr/>
        </p:nvSpPr>
        <p:spPr>
          <a:xfrm>
            <a:off x="8726400" y="6551640"/>
            <a:ext cx="10008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"/>
          <p:cNvSpPr/>
          <p:nvPr/>
        </p:nvSpPr>
        <p:spPr>
          <a:xfrm>
            <a:off x="8886960" y="6386400"/>
            <a:ext cx="9972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"/>
          <p:cNvSpPr/>
          <p:nvPr/>
        </p:nvSpPr>
        <p:spPr>
          <a:xfrm>
            <a:off x="9055080" y="6386400"/>
            <a:ext cx="10152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"/>
          <p:cNvSpPr/>
          <p:nvPr/>
        </p:nvSpPr>
        <p:spPr>
          <a:xfrm>
            <a:off x="8896320" y="6551640"/>
            <a:ext cx="10008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"/>
          <p:cNvSpPr/>
          <p:nvPr/>
        </p:nvSpPr>
        <p:spPr>
          <a:xfrm>
            <a:off x="9063000" y="6551640"/>
            <a:ext cx="10152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"/>
          <p:cNvSpPr/>
          <p:nvPr/>
        </p:nvSpPr>
        <p:spPr>
          <a:xfrm>
            <a:off x="9231480" y="6551640"/>
            <a:ext cx="9972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"/>
          <p:cNvSpPr/>
          <p:nvPr/>
        </p:nvSpPr>
        <p:spPr>
          <a:xfrm>
            <a:off x="7566120" y="6219720"/>
            <a:ext cx="10008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>
            <a:off x="7726320" y="6219720"/>
            <a:ext cx="9864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"/>
          <p:cNvSpPr/>
          <p:nvPr/>
        </p:nvSpPr>
        <p:spPr>
          <a:xfrm>
            <a:off x="7566120" y="6386400"/>
            <a:ext cx="10008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>
            <a:off x="7726320" y="6386400"/>
            <a:ext cx="9864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"/>
          <p:cNvSpPr/>
          <p:nvPr/>
        </p:nvSpPr>
        <p:spPr>
          <a:xfrm>
            <a:off x="7893000" y="6219720"/>
            <a:ext cx="10152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"/>
          <p:cNvSpPr/>
          <p:nvPr/>
        </p:nvSpPr>
        <p:spPr>
          <a:xfrm>
            <a:off x="7893000" y="6386400"/>
            <a:ext cx="10152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"/>
          <p:cNvSpPr/>
          <p:nvPr/>
        </p:nvSpPr>
        <p:spPr>
          <a:xfrm>
            <a:off x="7726320" y="6551640"/>
            <a:ext cx="9864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>
            <a:off x="7893000" y="6551640"/>
            <a:ext cx="10152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>
            <a:off x="8053560" y="6386400"/>
            <a:ext cx="10152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>
            <a:off x="8220240" y="6386400"/>
            <a:ext cx="10152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>
            <a:off x="8061480" y="6551640"/>
            <a:ext cx="10152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>
            <a:off x="8231040" y="6551640"/>
            <a:ext cx="10008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>
            <a:off x="8397720" y="6551640"/>
            <a:ext cx="10008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>
            <a:off x="6891480" y="6219720"/>
            <a:ext cx="10152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6891480" y="6386400"/>
            <a:ext cx="10152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>
            <a:off x="7059600" y="6219720"/>
            <a:ext cx="10152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>
            <a:off x="7059600" y="6386400"/>
            <a:ext cx="10152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>
            <a:off x="6891480" y="6551640"/>
            <a:ext cx="10152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>
            <a:off x="7059600" y="6551640"/>
            <a:ext cx="10152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/>
          <p:nvPr/>
        </p:nvSpPr>
        <p:spPr>
          <a:xfrm>
            <a:off x="7219800" y="6386400"/>
            <a:ext cx="10008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>
            <a:off x="7388280" y="6386400"/>
            <a:ext cx="10152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>
            <a:off x="7230960" y="6551640"/>
            <a:ext cx="9864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>
            <a:off x="7397640" y="6551640"/>
            <a:ext cx="10188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>
            <a:off x="7562880" y="6551640"/>
            <a:ext cx="10152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6724800" y="6386400"/>
            <a:ext cx="9972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>
            <a:off x="6724800" y="6551640"/>
            <a:ext cx="9972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>
            <a:off x="6541920" y="6551640"/>
            <a:ext cx="10188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>
            <a:off x="8896320" y="6708600"/>
            <a:ext cx="100080" cy="10512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8080" bIns="2808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"/>
          <p:cNvSpPr/>
          <p:nvPr/>
        </p:nvSpPr>
        <p:spPr>
          <a:xfrm>
            <a:off x="6372360" y="6386400"/>
            <a:ext cx="10152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"/>
          <p:cNvSpPr/>
          <p:nvPr/>
        </p:nvSpPr>
        <p:spPr>
          <a:xfrm>
            <a:off x="6372360" y="6551640"/>
            <a:ext cx="10152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"/>
          <p:cNvSpPr/>
          <p:nvPr/>
        </p:nvSpPr>
        <p:spPr>
          <a:xfrm>
            <a:off x="6203880" y="6386400"/>
            <a:ext cx="10152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>
            <a:off x="6203880" y="6551640"/>
            <a:ext cx="10152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"/>
          <p:cNvSpPr/>
          <p:nvPr/>
        </p:nvSpPr>
        <p:spPr>
          <a:xfrm>
            <a:off x="6027840" y="6219720"/>
            <a:ext cx="10152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"/>
          <p:cNvSpPr/>
          <p:nvPr/>
        </p:nvSpPr>
        <p:spPr>
          <a:xfrm>
            <a:off x="6027840" y="6386400"/>
            <a:ext cx="10152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/>
          <p:nvPr/>
        </p:nvSpPr>
        <p:spPr>
          <a:xfrm>
            <a:off x="5194440" y="6219720"/>
            <a:ext cx="10152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/>
          <p:cNvSpPr/>
          <p:nvPr/>
        </p:nvSpPr>
        <p:spPr>
          <a:xfrm>
            <a:off x="5353200" y="6219720"/>
            <a:ext cx="10296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"/>
          <p:cNvSpPr/>
          <p:nvPr/>
        </p:nvSpPr>
        <p:spPr>
          <a:xfrm>
            <a:off x="5194440" y="6386400"/>
            <a:ext cx="10152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"/>
          <p:cNvSpPr/>
          <p:nvPr/>
        </p:nvSpPr>
        <p:spPr>
          <a:xfrm>
            <a:off x="5353200" y="6386400"/>
            <a:ext cx="10296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"/>
          <p:cNvSpPr/>
          <p:nvPr/>
        </p:nvSpPr>
        <p:spPr>
          <a:xfrm>
            <a:off x="5522760" y="6219720"/>
            <a:ext cx="9864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"/>
          <p:cNvSpPr/>
          <p:nvPr/>
        </p:nvSpPr>
        <p:spPr>
          <a:xfrm>
            <a:off x="5522760" y="6386400"/>
            <a:ext cx="9864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"/>
          <p:cNvSpPr/>
          <p:nvPr/>
        </p:nvSpPr>
        <p:spPr>
          <a:xfrm>
            <a:off x="5353200" y="6551640"/>
            <a:ext cx="10296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"/>
          <p:cNvSpPr/>
          <p:nvPr/>
        </p:nvSpPr>
        <p:spPr>
          <a:xfrm>
            <a:off x="5522760" y="6551640"/>
            <a:ext cx="9864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"/>
          <p:cNvSpPr/>
          <p:nvPr/>
        </p:nvSpPr>
        <p:spPr>
          <a:xfrm>
            <a:off x="5681520" y="6386400"/>
            <a:ext cx="10008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"/>
          <p:cNvSpPr/>
          <p:nvPr/>
        </p:nvSpPr>
        <p:spPr>
          <a:xfrm>
            <a:off x="5850000" y="6386400"/>
            <a:ext cx="10152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"/>
          <p:cNvSpPr/>
          <p:nvPr/>
        </p:nvSpPr>
        <p:spPr>
          <a:xfrm>
            <a:off x="5691240" y="6551640"/>
            <a:ext cx="10152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"/>
          <p:cNvSpPr/>
          <p:nvPr/>
        </p:nvSpPr>
        <p:spPr>
          <a:xfrm>
            <a:off x="5859360" y="6551640"/>
            <a:ext cx="10188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"/>
          <p:cNvSpPr/>
          <p:nvPr/>
        </p:nvSpPr>
        <p:spPr>
          <a:xfrm>
            <a:off x="6026040" y="6551640"/>
            <a:ext cx="10008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"/>
          <p:cNvSpPr/>
          <p:nvPr/>
        </p:nvSpPr>
        <p:spPr>
          <a:xfrm>
            <a:off x="4521240" y="6219720"/>
            <a:ext cx="10008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"/>
          <p:cNvSpPr/>
          <p:nvPr/>
        </p:nvSpPr>
        <p:spPr>
          <a:xfrm>
            <a:off x="4521240" y="6386400"/>
            <a:ext cx="10008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" name=""/>
          <p:cNvSpPr/>
          <p:nvPr/>
        </p:nvSpPr>
        <p:spPr>
          <a:xfrm>
            <a:off x="4687920" y="6219720"/>
            <a:ext cx="10152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" name=""/>
          <p:cNvSpPr/>
          <p:nvPr/>
        </p:nvSpPr>
        <p:spPr>
          <a:xfrm>
            <a:off x="4687920" y="6386400"/>
            <a:ext cx="10152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" name=""/>
          <p:cNvSpPr/>
          <p:nvPr/>
        </p:nvSpPr>
        <p:spPr>
          <a:xfrm>
            <a:off x="4521240" y="6551640"/>
            <a:ext cx="10008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" name=""/>
          <p:cNvSpPr/>
          <p:nvPr/>
        </p:nvSpPr>
        <p:spPr>
          <a:xfrm>
            <a:off x="4687920" y="6551640"/>
            <a:ext cx="10152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" name=""/>
          <p:cNvSpPr/>
          <p:nvPr/>
        </p:nvSpPr>
        <p:spPr>
          <a:xfrm>
            <a:off x="4849920" y="6386400"/>
            <a:ext cx="10008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" name=""/>
          <p:cNvSpPr/>
          <p:nvPr/>
        </p:nvSpPr>
        <p:spPr>
          <a:xfrm>
            <a:off x="5018040" y="6386400"/>
            <a:ext cx="10008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" name=""/>
          <p:cNvSpPr/>
          <p:nvPr/>
        </p:nvSpPr>
        <p:spPr>
          <a:xfrm>
            <a:off x="4859280" y="6551640"/>
            <a:ext cx="10152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" name=""/>
          <p:cNvSpPr/>
          <p:nvPr/>
        </p:nvSpPr>
        <p:spPr>
          <a:xfrm>
            <a:off x="5025960" y="6551640"/>
            <a:ext cx="10152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" name=""/>
          <p:cNvSpPr/>
          <p:nvPr/>
        </p:nvSpPr>
        <p:spPr>
          <a:xfrm>
            <a:off x="5194440" y="6551640"/>
            <a:ext cx="9972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" name=""/>
          <p:cNvSpPr/>
          <p:nvPr/>
        </p:nvSpPr>
        <p:spPr>
          <a:xfrm>
            <a:off x="4356000" y="6386400"/>
            <a:ext cx="9864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" name=""/>
          <p:cNvSpPr/>
          <p:nvPr/>
        </p:nvSpPr>
        <p:spPr>
          <a:xfrm>
            <a:off x="4356000" y="6551640"/>
            <a:ext cx="9864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" name=""/>
          <p:cNvSpPr/>
          <p:nvPr/>
        </p:nvSpPr>
        <p:spPr>
          <a:xfrm>
            <a:off x="4172040" y="6551640"/>
            <a:ext cx="10008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" name=""/>
          <p:cNvSpPr/>
          <p:nvPr/>
        </p:nvSpPr>
        <p:spPr>
          <a:xfrm>
            <a:off x="4000680" y="6386400"/>
            <a:ext cx="10152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" name=""/>
          <p:cNvSpPr/>
          <p:nvPr/>
        </p:nvSpPr>
        <p:spPr>
          <a:xfrm>
            <a:off x="4000680" y="6551640"/>
            <a:ext cx="10152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" name=""/>
          <p:cNvSpPr/>
          <p:nvPr/>
        </p:nvSpPr>
        <p:spPr>
          <a:xfrm>
            <a:off x="3833640" y="6386400"/>
            <a:ext cx="10188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" name=""/>
          <p:cNvSpPr/>
          <p:nvPr/>
        </p:nvSpPr>
        <p:spPr>
          <a:xfrm>
            <a:off x="3833640" y="6551640"/>
            <a:ext cx="10188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" name=""/>
          <p:cNvSpPr/>
          <p:nvPr/>
        </p:nvSpPr>
        <p:spPr>
          <a:xfrm>
            <a:off x="9448920" y="6481800"/>
            <a:ext cx="234720" cy="244440"/>
          </a:xfrm>
          <a:prstGeom prst="ellipse">
            <a:avLst/>
          </a:prstGeom>
          <a:solidFill>
            <a:srgbClr val="ff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89280" rIns="89280" tIns="44640" bIns="4464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893880"/>
                <a:tab algn="l" pos="1787400"/>
                <a:tab algn="l" pos="2681280"/>
                <a:tab algn="l" pos="3575160"/>
                <a:tab algn="l" pos="4468680"/>
                <a:tab algn="l" pos="5362560"/>
                <a:tab algn="l" pos="6256440"/>
                <a:tab algn="l" pos="7149960"/>
                <a:tab algn="l" pos="8043840"/>
                <a:tab algn="l" pos="8937720"/>
                <a:tab algn="l" pos="9831240"/>
                <a:tab algn="l" pos="10725120"/>
              </a:tabLst>
            </a:pPr>
            <a:fld id="{2020FEC8-7B58-4203-97C3-235A0423E5AF}" type="slidenum">
              <a:rPr b="1" i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9" name=""/>
          <p:cNvSpPr/>
          <p:nvPr/>
        </p:nvSpPr>
        <p:spPr>
          <a:xfrm>
            <a:off x="-1440" y="6642000"/>
            <a:ext cx="1195200" cy="211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89280" rIns="89280" tIns="44640" bIns="4464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893880"/>
                <a:tab algn="l" pos="1787400"/>
                <a:tab algn="l" pos="2681280"/>
                <a:tab algn="l" pos="3575160"/>
                <a:tab algn="l" pos="4468680"/>
                <a:tab algn="l" pos="5362560"/>
                <a:tab algn="l" pos="6256440"/>
                <a:tab algn="l" pos="7149960"/>
                <a:tab algn="l" pos="8043840"/>
                <a:tab algn="l" pos="8937720"/>
                <a:tab algn="l" pos="9831240"/>
                <a:tab algn="l" pos="10725120"/>
              </a:tabLst>
            </a:pPr>
            <a:r>
              <a:rPr b="0" i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UB-ISDA-16TH - 0301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" name="PlaceHolder 1"/>
          <p:cNvSpPr>
            <a:spLocks noGrp="1"/>
          </p:cNvSpPr>
          <p:nvPr>
            <p:ph type="title"/>
          </p:nvPr>
        </p:nvSpPr>
        <p:spPr>
          <a:xfrm>
            <a:off x="495360" y="273600"/>
            <a:ext cx="891612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  <a:tabLst>
                <a:tab algn="l" pos="0"/>
                <a:tab algn="l" pos="893880"/>
                <a:tab algn="l" pos="1787400"/>
                <a:tab algn="l" pos="2681280"/>
                <a:tab algn="l" pos="3575160"/>
                <a:tab algn="l" pos="4468680"/>
                <a:tab algn="l" pos="5362560"/>
                <a:tab algn="l" pos="6256440"/>
                <a:tab algn="l" pos="7149960"/>
                <a:tab algn="l" pos="8043840"/>
                <a:tab algn="l" pos="8937720"/>
                <a:tab algn="l" pos="9831240"/>
                <a:tab algn="l" pos="10725120"/>
              </a:tabLst>
            </a:pPr>
            <a:r>
              <a:rPr b="0" lang="en-US" sz="4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" name="PlaceHolder 2"/>
          <p:cNvSpPr>
            <a:spLocks noGrp="1"/>
          </p:cNvSpPr>
          <p:nvPr>
            <p:ph type="body"/>
          </p:nvPr>
        </p:nvSpPr>
        <p:spPr>
          <a:xfrm>
            <a:off x="495360" y="1604520"/>
            <a:ext cx="891612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334800" indent="-334800">
              <a:spcBef>
                <a:spcPts val="774"/>
              </a:spcBef>
              <a:buClr>
                <a:srgbClr val="000000"/>
              </a:buClr>
              <a:buFont typeface="Times New Roman"/>
              <a:buChar char="•"/>
              <a:tabLst>
                <a:tab algn="l" pos="893880"/>
                <a:tab algn="l" pos="1787400"/>
                <a:tab algn="l" pos="2681280"/>
                <a:tab algn="l" pos="3575160"/>
                <a:tab algn="l" pos="4468680"/>
                <a:tab algn="l" pos="5362560"/>
                <a:tab algn="l" pos="6256440"/>
                <a:tab algn="l" pos="7149960"/>
                <a:tab algn="l" pos="8043840"/>
                <a:tab algn="l" pos="8937720"/>
                <a:tab algn="l" pos="9831240"/>
                <a:tab algn="l" pos="10725120"/>
              </a:tabLst>
            </a:pPr>
            <a:r>
              <a:rPr b="0" lang="en-US" sz="3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25400" indent="-277560">
              <a:spcBef>
                <a:spcPts val="700"/>
              </a:spcBef>
              <a:buClr>
                <a:srgbClr val="000000"/>
              </a:buClr>
              <a:buFont typeface="Times New Roman"/>
              <a:buChar char="–"/>
              <a:tabLst>
                <a:tab algn="l" pos="893880"/>
                <a:tab algn="l" pos="1787400"/>
                <a:tab algn="l" pos="2681280"/>
                <a:tab algn="l" pos="3575160"/>
                <a:tab algn="l" pos="4468680"/>
                <a:tab algn="l" pos="5362560"/>
                <a:tab algn="l" pos="6256440"/>
                <a:tab algn="l" pos="7149960"/>
                <a:tab algn="l" pos="8043840"/>
                <a:tab algn="l" pos="8937720"/>
                <a:tab algn="l" pos="9831240"/>
                <a:tab algn="l" pos="1072512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17440" indent="-22356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1787400"/>
                <a:tab algn="l" pos="2681280"/>
                <a:tab algn="l" pos="3575160"/>
                <a:tab algn="l" pos="4468680"/>
                <a:tab algn="l" pos="5362560"/>
                <a:tab algn="l" pos="6256440"/>
                <a:tab algn="l" pos="7149960"/>
                <a:tab algn="l" pos="8043840"/>
                <a:tab algn="l" pos="8937720"/>
                <a:tab algn="l" pos="9831240"/>
                <a:tab algn="l" pos="1072512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563840" indent="-222480">
              <a:spcBef>
                <a:spcPts val="476"/>
              </a:spcBef>
              <a:buClr>
                <a:srgbClr val="000000"/>
              </a:buClr>
              <a:buFont typeface="Times New Roman"/>
              <a:buChar char="–"/>
              <a:tabLst>
                <a:tab algn="l" pos="1787400"/>
                <a:tab algn="l" pos="2681280"/>
                <a:tab algn="l" pos="3575160"/>
                <a:tab algn="l" pos="4468680"/>
                <a:tab algn="l" pos="5362560"/>
                <a:tab algn="l" pos="6256440"/>
                <a:tab algn="l" pos="7149960"/>
                <a:tab algn="l" pos="8043840"/>
                <a:tab algn="l" pos="8937720"/>
                <a:tab algn="l" pos="9831240"/>
                <a:tab algn="l" pos="10725120"/>
              </a:tabLst>
            </a:pPr>
            <a:r>
              <a:rPr b="0" lang="en-US" sz="1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1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11320" indent="-222120">
              <a:spcBef>
                <a:spcPts val="476"/>
              </a:spcBef>
              <a:buClr>
                <a:srgbClr val="000000"/>
              </a:buClr>
              <a:buFont typeface="Times New Roman"/>
              <a:buChar char="»"/>
              <a:tabLst>
                <a:tab algn="l" pos="2681280"/>
                <a:tab algn="l" pos="3575160"/>
                <a:tab algn="l" pos="4468680"/>
                <a:tab algn="l" pos="5362560"/>
                <a:tab algn="l" pos="6256440"/>
                <a:tab algn="l" pos="7149960"/>
                <a:tab algn="l" pos="8043840"/>
                <a:tab algn="l" pos="8937720"/>
                <a:tab algn="l" pos="9831240"/>
                <a:tab algn="l" pos="10725120"/>
              </a:tabLst>
            </a:pPr>
            <a:r>
              <a:rPr b="0" lang="en-US" sz="1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1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11320" indent="-222120">
              <a:spcBef>
                <a:spcPts val="476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1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11320" indent="-222120">
              <a:spcBef>
                <a:spcPts val="476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1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wmf"/><Relationship Id="rId2" Type="http://schemas.openxmlformats.org/officeDocument/2006/relationships/slideLayout" Target="../slideLayouts/slideLayout6.xml"/><Relationship Id="rId3" Type="http://schemas.openxmlformats.org/officeDocument/2006/relationships/notesSlide" Target="../notesSlides/notesSlide1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8.wmf"/><Relationship Id="rId3" Type="http://schemas.openxmlformats.org/officeDocument/2006/relationships/oleObject" Target="../embeddings/oleObject2.bin"/><Relationship Id="rId4" Type="http://schemas.openxmlformats.org/officeDocument/2006/relationships/image" Target="../media/image9.wmf"/><Relationship Id="rId5" Type="http://schemas.openxmlformats.org/officeDocument/2006/relationships/slideLayout" Target="../slideLayouts/slideLayout3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0.wmf"/><Relationship Id="rId3" Type="http://schemas.openxmlformats.org/officeDocument/2006/relationships/oleObject" Target="../embeddings/oleObject2.bin"/><Relationship Id="rId4" Type="http://schemas.openxmlformats.org/officeDocument/2006/relationships/image" Target="../media/image11.wmf"/><Relationship Id="rId5" Type="http://schemas.openxmlformats.org/officeDocument/2006/relationships/slideLayout" Target="../slideLayouts/slideLayout2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image" Target="../media/image12.jpeg"/><Relationship Id="rId2" Type="http://schemas.openxmlformats.org/officeDocument/2006/relationships/slideLayout" Target="../slideLayouts/slideLayout4.xml"/><Relationship Id="rId3" Type="http://schemas.openxmlformats.org/officeDocument/2006/relationships/notesSlide" Target="../notesSlides/notesSlide13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7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9.xml.rels><?xml version="1.0" encoding="UTF-8"?>
<Relationships xmlns="http://schemas.openxmlformats.org/package/2006/relationships"><Relationship Id="rId1" Type="http://schemas.openxmlformats.org/officeDocument/2006/relationships/image" Target="../media/image13.wmf"/><Relationship Id="rId2" Type="http://schemas.openxmlformats.org/officeDocument/2006/relationships/slideLayout" Target="../slideLayouts/slideLayout4.xml"/><Relationship Id="rId3" Type="http://schemas.openxmlformats.org/officeDocument/2006/relationships/notesSlide" Target="../notesSlides/notesSlide19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2.xml"/>
</Relationships>
</file>

<file path=ppt/slides/_rels/slide2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1.xml"/>
</Relationships>
</file>

<file path=ppt/slides/_rels/slide22.xml.rels><?xml version="1.0" encoding="UTF-8"?>
<Relationships xmlns="http://schemas.openxmlformats.org/package/2006/relationships"><Relationship Id="rId1" Type="http://schemas.openxmlformats.org/officeDocument/2006/relationships/image" Target="../media/image14.png"/><Relationship Id="rId2" Type="http://schemas.openxmlformats.org/officeDocument/2006/relationships/slideLayout" Target="../slideLayouts/slideLayout6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2.wmf"/><Relationship Id="rId3" Type="http://schemas.openxmlformats.org/officeDocument/2006/relationships/oleObject" Target="../embeddings/oleObject2.bin"/><Relationship Id="rId4" Type="http://schemas.openxmlformats.org/officeDocument/2006/relationships/image" Target="../media/image3.wmf"/><Relationship Id="rId5" Type="http://schemas.openxmlformats.org/officeDocument/2006/relationships/oleObject" Target="../embeddings/oleObject3.bin"/><Relationship Id="rId6" Type="http://schemas.openxmlformats.org/officeDocument/2006/relationships/image" Target="../media/image4.wmf"/><Relationship Id="rId7" Type="http://schemas.openxmlformats.org/officeDocument/2006/relationships/oleObject" Target="../embeddings/oleObject4.bin"/><Relationship Id="rId8" Type="http://schemas.openxmlformats.org/officeDocument/2006/relationships/image" Target="../media/image5.wmf"/><Relationship Id="rId9" Type="http://schemas.openxmlformats.org/officeDocument/2006/relationships/image" Target="../media/image6.png"/><Relationship Id="rId10" Type="http://schemas.openxmlformats.org/officeDocument/2006/relationships/slideLayout" Target="../slideLayouts/slideLayout5.xml"/><Relationship Id="rId11" Type="http://schemas.openxmlformats.org/officeDocument/2006/relationships/notesSlide" Target="../notesSlides/notesSlide4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5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6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7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7.wmf"/><Relationship Id="rId2" Type="http://schemas.openxmlformats.org/officeDocument/2006/relationships/slideLayout" Target="../slideLayouts/slideLayout4.xml"/><Relationship Id="rId3" Type="http://schemas.openxmlformats.org/officeDocument/2006/relationships/notesSlide" Target="../notesSlides/notesSlide8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9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"/>
          <p:cNvSpPr/>
          <p:nvPr/>
        </p:nvSpPr>
        <p:spPr>
          <a:xfrm>
            <a:off x="3665520" y="4281480"/>
            <a:ext cx="5821560" cy="2200320"/>
          </a:xfrm>
          <a:prstGeom prst="roundRect">
            <a:avLst>
              <a:gd name="adj" fmla="val 16667"/>
            </a:avLst>
          </a:prstGeom>
          <a:noFill/>
          <a:ln w="76320">
            <a:solidFill>
              <a:srgbClr val="ffb31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0" name=""/>
          <p:cNvSpPr/>
          <p:nvPr/>
        </p:nvSpPr>
        <p:spPr>
          <a:xfrm>
            <a:off x="324000" y="358920"/>
            <a:ext cx="8159760" cy="4778280"/>
          </a:xfrm>
          <a:prstGeom prst="roundRect">
            <a:avLst>
              <a:gd name="adj" fmla="val 16667"/>
            </a:avLst>
          </a:prstGeom>
          <a:solidFill>
            <a:srgbClr val="095ba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1" name="PlaceHolder 1"/>
          <p:cNvSpPr>
            <a:spLocks noGrp="1"/>
          </p:cNvSpPr>
          <p:nvPr>
            <p:ph type="title"/>
          </p:nvPr>
        </p:nvSpPr>
        <p:spPr>
          <a:xfrm>
            <a:off x="714240" y="767880"/>
            <a:ext cx="8421840" cy="1143000"/>
          </a:xfrm>
          <a:prstGeom prst="rect">
            <a:avLst/>
          </a:prstGeom>
          <a:noFill/>
          <a:ln w="0">
            <a:noFill/>
          </a:ln>
        </p:spPr>
        <p:txBody>
          <a:bodyPr lIns="89280" rIns="89280" tIns="44640" bIns="44640" anchor="t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893880"/>
                <a:tab algn="l" pos="1787400"/>
                <a:tab algn="l" pos="2681280"/>
                <a:tab algn="l" pos="3575160"/>
                <a:tab algn="l" pos="4468680"/>
                <a:tab algn="l" pos="5362560"/>
                <a:tab algn="l" pos="6256440"/>
                <a:tab algn="l" pos="7149960"/>
                <a:tab algn="l" pos="8043840"/>
                <a:tab algn="l" pos="8937720"/>
                <a:tab algn="l" pos="9831240"/>
                <a:tab algn="l" pos="10725120"/>
              </a:tabLst>
            </a:pPr>
            <a:r>
              <a:rPr b="0" lang="en-US" sz="4300" strike="noStrike" u="none">
                <a:solidFill>
                  <a:srgbClr val="ffb310"/>
                </a:solidFill>
                <a:effectLst/>
                <a:uFillTx/>
                <a:latin typeface="Arial Black"/>
              </a:rPr>
              <a:t>Enron and the New Architecture Model</a:t>
            </a:r>
            <a:endParaRPr b="0" lang="en-US" sz="4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2" name="PlaceHolder 2"/>
          <p:cNvSpPr>
            <a:spLocks noGrp="1"/>
          </p:cNvSpPr>
          <p:nvPr>
            <p:ph type="subTitle"/>
          </p:nvPr>
        </p:nvSpPr>
        <p:spPr>
          <a:xfrm>
            <a:off x="3960360" y="4611240"/>
            <a:ext cx="5396040" cy="1752840"/>
          </a:xfrm>
          <a:prstGeom prst="rect">
            <a:avLst/>
          </a:prstGeom>
          <a:noFill/>
          <a:ln w="0">
            <a:noFill/>
          </a:ln>
        </p:spPr>
        <p:txBody>
          <a:bodyPr lIns="89280" rIns="89280" tIns="44640" bIns="44640" anchor="b">
            <a:noAutofit/>
          </a:bodyPr>
          <a:p>
            <a:pPr indent="0" algn="r">
              <a:lnSpc>
                <a:spcPct val="100000"/>
              </a:lnSpc>
              <a:spcBef>
                <a:spcPts val="476"/>
              </a:spcBef>
              <a:buNone/>
              <a:tabLst>
                <a:tab algn="l" pos="0"/>
                <a:tab algn="l" pos="893880"/>
                <a:tab algn="l" pos="1787400"/>
                <a:tab algn="l" pos="2681280"/>
                <a:tab algn="l" pos="3575160"/>
                <a:tab algn="l" pos="4468680"/>
                <a:tab algn="l" pos="5362560"/>
                <a:tab algn="l" pos="6256440"/>
                <a:tab algn="l" pos="7149960"/>
                <a:tab algn="l" pos="8043840"/>
                <a:tab algn="l" pos="8937720"/>
                <a:tab algn="l" pos="9831240"/>
                <a:tab algn="l" pos="10725120"/>
              </a:tabLst>
            </a:pPr>
            <a:r>
              <a:rPr b="1" lang="en-US" sz="19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Richard J. Black</a:t>
            </a:r>
            <a:r>
              <a:rPr b="1" lang="en-US" sz="1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br>
              <a:rPr sz="1900"/>
            </a:br>
            <a:r>
              <a:rPr b="1" lang="en-US" sz="1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(with apologies to Jeffery Skilling)</a:t>
            </a:r>
            <a:endParaRPr b="0" lang="en-US" sz="1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 algn="r">
              <a:lnSpc>
                <a:spcPct val="100000"/>
              </a:lnSpc>
              <a:spcBef>
                <a:spcPts val="476"/>
              </a:spcBef>
              <a:buNone/>
              <a:tabLst>
                <a:tab algn="l" pos="0"/>
                <a:tab algn="l" pos="893880"/>
                <a:tab algn="l" pos="1787400"/>
                <a:tab algn="l" pos="2681280"/>
                <a:tab algn="l" pos="3575160"/>
                <a:tab algn="l" pos="4468680"/>
                <a:tab algn="l" pos="5362560"/>
                <a:tab algn="l" pos="6256440"/>
                <a:tab algn="l" pos="7149960"/>
                <a:tab algn="l" pos="8043840"/>
                <a:tab algn="l" pos="8937720"/>
                <a:tab algn="l" pos="9831240"/>
                <a:tab algn="l" pos="10725120"/>
              </a:tabLst>
            </a:pPr>
            <a:r>
              <a:rPr b="1" lang="en-US" sz="1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July 2001</a:t>
            </a:r>
            <a:endParaRPr b="0" lang="en-US" sz="1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03" name="" descr=""/>
          <p:cNvPicPr/>
          <p:nvPr/>
        </p:nvPicPr>
        <p:blipFill>
          <a:blip r:embed="rId1"/>
          <a:stretch/>
        </p:blipFill>
        <p:spPr>
          <a:xfrm>
            <a:off x="5254560" y="2602080"/>
            <a:ext cx="2943360" cy="242856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1" name="PlaceHolder 1"/>
          <p:cNvSpPr>
            <a:spLocks noGrp="1"/>
          </p:cNvSpPr>
          <p:nvPr>
            <p:ph type="title"/>
          </p:nvPr>
        </p:nvSpPr>
        <p:spPr>
          <a:xfrm>
            <a:off x="235080" y="47520"/>
            <a:ext cx="7665840" cy="6336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txBody>
          <a:bodyPr lIns="89280" rIns="89280" tIns="44640" bIns="44640" anchor="t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893880"/>
                <a:tab algn="l" pos="1787400"/>
                <a:tab algn="l" pos="2681280"/>
                <a:tab algn="l" pos="3575160"/>
                <a:tab algn="l" pos="4468680"/>
                <a:tab algn="l" pos="5362560"/>
                <a:tab algn="l" pos="6256440"/>
                <a:tab algn="l" pos="7149960"/>
                <a:tab algn="l" pos="8043840"/>
                <a:tab algn="l" pos="8937720"/>
                <a:tab algn="l" pos="9831240"/>
                <a:tab algn="l" pos="10725120"/>
              </a:tabLst>
            </a:pPr>
            <a:r>
              <a:rPr b="0" i="1" lang="en-US" sz="29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Pulp and Paper</a:t>
            </a:r>
            <a:endParaRPr b="0" lang="en-US" sz="2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72" name=""/>
          <p:cNvSpPr/>
          <p:nvPr/>
        </p:nvSpPr>
        <p:spPr>
          <a:xfrm>
            <a:off x="5573880" y="3960720"/>
            <a:ext cx="4281480" cy="2571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89280" rIns="89280" tIns="44640" bIns="44640" anchor="t">
            <a:normAutofit/>
          </a:bodyPr>
          <a:p>
            <a:pPr marL="334800" indent="-334800">
              <a:spcBef>
                <a:spcPts val="2100"/>
              </a:spcBef>
              <a:buClr>
                <a:srgbClr val="000000"/>
              </a:buClr>
              <a:buFont typeface="Times New Roman"/>
              <a:buChar char="•"/>
              <a:tabLst>
                <a:tab algn="l" pos="893880"/>
                <a:tab algn="l" pos="1787400"/>
                <a:tab algn="l" pos="2681280"/>
                <a:tab algn="l" pos="3575160"/>
                <a:tab algn="l" pos="4468680"/>
                <a:tab algn="l" pos="5362560"/>
                <a:tab algn="l" pos="6256440"/>
                <a:tab algn="l" pos="7149960"/>
                <a:tab algn="l" pos="8043840"/>
                <a:tab algn="l" pos="8937720"/>
                <a:tab algn="l" pos="9831240"/>
                <a:tab algn="l" pos="1072512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73" name=""/>
          <p:cNvSpPr/>
          <p:nvPr/>
        </p:nvSpPr>
        <p:spPr>
          <a:xfrm>
            <a:off x="6423120" y="2398680"/>
            <a:ext cx="577800" cy="303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89280" rIns="89280" tIns="44640" bIns="4464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892080"/>
                <a:tab algn="l" pos="1784520"/>
                <a:tab algn="l" pos="2625840"/>
                <a:tab algn="l" pos="2681280"/>
                <a:tab algn="l" pos="3575160"/>
                <a:tab algn="l" pos="4468680"/>
                <a:tab algn="l" pos="5362560"/>
                <a:tab algn="l" pos="6256440"/>
                <a:tab algn="l" pos="7149960"/>
                <a:tab algn="l" pos="8043840"/>
                <a:tab algn="l" pos="8937720"/>
                <a:tab algn="l" pos="9831240"/>
                <a:tab algn="l" pos="1072512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14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74" name=""/>
          <p:cNvSpPr/>
          <p:nvPr/>
        </p:nvSpPr>
        <p:spPr>
          <a:xfrm>
            <a:off x="7130880" y="2313000"/>
            <a:ext cx="578160" cy="303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89280" rIns="89280" tIns="44640" bIns="4464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892080"/>
                <a:tab algn="l" pos="1784520"/>
                <a:tab algn="l" pos="2625840"/>
                <a:tab algn="l" pos="2681280"/>
                <a:tab algn="l" pos="3575160"/>
                <a:tab algn="l" pos="4468680"/>
                <a:tab algn="l" pos="5362560"/>
                <a:tab algn="l" pos="6256440"/>
                <a:tab algn="l" pos="7149960"/>
                <a:tab algn="l" pos="8043840"/>
                <a:tab algn="l" pos="8937720"/>
                <a:tab algn="l" pos="9831240"/>
                <a:tab algn="l" pos="1072512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73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75" name=""/>
          <p:cNvSpPr/>
          <p:nvPr/>
        </p:nvSpPr>
        <p:spPr>
          <a:xfrm>
            <a:off x="7666200" y="1774800"/>
            <a:ext cx="869760" cy="303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89280" rIns="89280" tIns="44640" bIns="4464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892080"/>
                <a:tab algn="l" pos="1784520"/>
                <a:tab algn="l" pos="2625840"/>
                <a:tab algn="l" pos="2681280"/>
                <a:tab algn="l" pos="3575160"/>
                <a:tab algn="l" pos="4468680"/>
                <a:tab algn="l" pos="5362560"/>
                <a:tab algn="l" pos="6256440"/>
                <a:tab algn="l" pos="7149960"/>
                <a:tab algn="l" pos="8043840"/>
                <a:tab algn="l" pos="8937720"/>
                <a:tab algn="l" pos="9831240"/>
                <a:tab algn="l" pos="1072512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436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76" name=""/>
          <p:cNvSpPr/>
          <p:nvPr/>
        </p:nvSpPr>
        <p:spPr>
          <a:xfrm>
            <a:off x="8362800" y="755640"/>
            <a:ext cx="870120" cy="303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89280" rIns="89280" tIns="44640" bIns="4464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892080"/>
                <a:tab algn="l" pos="1784520"/>
                <a:tab algn="l" pos="2625840"/>
                <a:tab algn="l" pos="2681280"/>
                <a:tab algn="l" pos="3575160"/>
                <a:tab algn="l" pos="4468680"/>
                <a:tab algn="l" pos="5362560"/>
                <a:tab algn="l" pos="6256440"/>
                <a:tab algn="l" pos="7149960"/>
                <a:tab algn="l" pos="8043840"/>
                <a:tab algn="l" pos="8937720"/>
                <a:tab algn="l" pos="9831240"/>
                <a:tab algn="l" pos="1072512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1,131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2477" name=""/>
          <p:cNvGraphicFramePr/>
          <p:nvPr/>
        </p:nvGraphicFramePr>
        <p:xfrm>
          <a:off x="6346800" y="841320"/>
          <a:ext cx="2838600" cy="189396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2478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6346800" y="841320"/>
                    <a:ext cx="2838600" cy="18939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479" name=""/>
          <p:cNvSpPr/>
          <p:nvPr/>
        </p:nvSpPr>
        <p:spPr>
          <a:xfrm>
            <a:off x="7400880" y="447840"/>
            <a:ext cx="1090800" cy="244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89280" rIns="89280" tIns="44640" bIns="44640" anchor="t">
            <a:noAutofit/>
          </a:bodyPr>
          <a:p>
            <a:pPr algn="ctr">
              <a:lnSpc>
                <a:spcPct val="100000"/>
              </a:lnSpc>
              <a:spcBef>
                <a:spcPts val="1063"/>
              </a:spcBef>
              <a:tabLst>
                <a:tab algn="l" pos="0"/>
                <a:tab algn="l" pos="893880"/>
                <a:tab algn="l" pos="1787400"/>
                <a:tab algn="l" pos="2681280"/>
                <a:tab algn="l" pos="3575160"/>
                <a:tab algn="l" pos="4468680"/>
                <a:tab algn="l" pos="5362560"/>
                <a:tab algn="l" pos="6256440"/>
                <a:tab algn="l" pos="7149960"/>
                <a:tab algn="l" pos="8043840"/>
                <a:tab algn="l" pos="8937720"/>
                <a:tab algn="l" pos="9831240"/>
                <a:tab algn="l" pos="10725120"/>
              </a:tabLst>
            </a:pPr>
            <a:r>
              <a:rPr b="1" lang="en-US" sz="1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Transactions</a:t>
            </a:r>
            <a:endParaRPr b="0" lang="en-US" sz="1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80" name=""/>
          <p:cNvSpPr/>
          <p:nvPr/>
        </p:nvSpPr>
        <p:spPr>
          <a:xfrm>
            <a:off x="6221520" y="2657520"/>
            <a:ext cx="965160" cy="303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89280" rIns="89280" tIns="44640" bIns="4464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892080"/>
                <a:tab algn="l" pos="1784520"/>
                <a:tab algn="l" pos="2625840"/>
                <a:tab algn="l" pos="2681280"/>
                <a:tab algn="l" pos="3575160"/>
                <a:tab algn="l" pos="4468680"/>
                <a:tab algn="l" pos="5362560"/>
                <a:tab algn="l" pos="6256440"/>
                <a:tab algn="l" pos="7149960"/>
                <a:tab algn="l" pos="8043840"/>
                <a:tab algn="l" pos="8937720"/>
                <a:tab algn="l" pos="9831240"/>
                <a:tab algn="l" pos="1072512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1997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81" name=""/>
          <p:cNvSpPr/>
          <p:nvPr/>
        </p:nvSpPr>
        <p:spPr>
          <a:xfrm>
            <a:off x="6916680" y="2657520"/>
            <a:ext cx="965160" cy="303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89280" rIns="89280" tIns="44640" bIns="4464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892080"/>
                <a:tab algn="l" pos="1784520"/>
                <a:tab algn="l" pos="2625840"/>
                <a:tab algn="l" pos="2681280"/>
                <a:tab algn="l" pos="3575160"/>
                <a:tab algn="l" pos="4468680"/>
                <a:tab algn="l" pos="5362560"/>
                <a:tab algn="l" pos="6256440"/>
                <a:tab algn="l" pos="7149960"/>
                <a:tab algn="l" pos="8043840"/>
                <a:tab algn="l" pos="8937720"/>
                <a:tab algn="l" pos="9831240"/>
                <a:tab algn="l" pos="1072512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1998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82" name=""/>
          <p:cNvSpPr/>
          <p:nvPr/>
        </p:nvSpPr>
        <p:spPr>
          <a:xfrm>
            <a:off x="7612200" y="2657520"/>
            <a:ext cx="966600" cy="303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89280" rIns="89280" tIns="44640" bIns="4464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892080"/>
                <a:tab algn="l" pos="1784520"/>
                <a:tab algn="l" pos="2625840"/>
                <a:tab algn="l" pos="2681280"/>
                <a:tab algn="l" pos="3575160"/>
                <a:tab algn="l" pos="4468680"/>
                <a:tab algn="l" pos="5362560"/>
                <a:tab algn="l" pos="6256440"/>
                <a:tab algn="l" pos="7149960"/>
                <a:tab algn="l" pos="8043840"/>
                <a:tab algn="l" pos="8937720"/>
                <a:tab algn="l" pos="9831240"/>
                <a:tab algn="l" pos="1072512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1999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83" name=""/>
          <p:cNvSpPr/>
          <p:nvPr/>
        </p:nvSpPr>
        <p:spPr>
          <a:xfrm>
            <a:off x="8383680" y="2657520"/>
            <a:ext cx="968400" cy="303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89280" rIns="89280" tIns="44640" bIns="4464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892080"/>
                <a:tab algn="l" pos="1784520"/>
                <a:tab algn="l" pos="2625840"/>
                <a:tab algn="l" pos="2681280"/>
                <a:tab algn="l" pos="3575160"/>
                <a:tab algn="l" pos="4468680"/>
                <a:tab algn="l" pos="5362560"/>
                <a:tab algn="l" pos="6256440"/>
                <a:tab algn="l" pos="7149960"/>
                <a:tab algn="l" pos="8043840"/>
                <a:tab algn="l" pos="8937720"/>
                <a:tab algn="l" pos="9831240"/>
                <a:tab algn="l" pos="1072512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2000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84" name=""/>
          <p:cNvSpPr/>
          <p:nvPr/>
        </p:nvSpPr>
        <p:spPr>
          <a:xfrm>
            <a:off x="7264440" y="3122640"/>
            <a:ext cx="1260360" cy="258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89280" rIns="89280" tIns="44640" bIns="44640" anchor="t">
            <a:noAutofit/>
          </a:bodyPr>
          <a:p>
            <a:pPr algn="ctr">
              <a:lnSpc>
                <a:spcPct val="100000"/>
              </a:lnSpc>
              <a:spcBef>
                <a:spcPts val="1063"/>
              </a:spcBef>
              <a:tabLst>
                <a:tab algn="l" pos="0"/>
                <a:tab algn="l" pos="893880"/>
                <a:tab algn="l" pos="1787400"/>
                <a:tab algn="l" pos="2681280"/>
                <a:tab algn="l" pos="3575160"/>
                <a:tab algn="l" pos="4468680"/>
                <a:tab algn="l" pos="5362560"/>
                <a:tab algn="l" pos="6256440"/>
                <a:tab algn="l" pos="7149960"/>
                <a:tab algn="l" pos="8043840"/>
                <a:tab algn="l" pos="8937720"/>
                <a:tab algn="l" pos="9831240"/>
                <a:tab algn="l" pos="10725120"/>
              </a:tabLst>
            </a:pPr>
            <a:r>
              <a:rPr b="1" lang="en-US" sz="1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Volumes</a:t>
            </a:r>
            <a:endParaRPr b="0" lang="en-US" sz="1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2485" name=""/>
          <p:cNvGrpSpPr/>
          <p:nvPr/>
        </p:nvGrpSpPr>
        <p:grpSpPr>
          <a:xfrm>
            <a:off x="6421320" y="3516480"/>
            <a:ext cx="2781000" cy="2381040"/>
            <a:chOff x="6421320" y="3516480"/>
            <a:chExt cx="2781000" cy="2381040"/>
          </a:xfrm>
        </p:grpSpPr>
        <p:graphicFrame>
          <p:nvGraphicFramePr>
            <p:cNvPr id="2486" name=""/>
            <p:cNvGraphicFramePr/>
            <p:nvPr/>
          </p:nvGraphicFramePr>
          <p:xfrm>
            <a:off x="6421320" y="3516480"/>
            <a:ext cx="2745360" cy="2157120"/>
          </p:xfrm>
          <a:graphic>
            <a:graphicData uri="http://schemas.openxmlformats.org/presentationml/2006/ole">
              <p:oleObj r:id="rId3" spid="">
                <p:embed/>
                <p:pic>
                  <p:nvPicPr>
                    <p:cNvPr id="2487" name="" descr=""/>
                    <p:cNvPicPr/>
                    <p:nvPr/>
                  </p:nvPicPr>
                  <p:blipFill>
                    <a:blip r:embed="rId4"/>
                    <a:stretch/>
                  </p:blipFill>
                  <p:spPr>
                    <a:xfrm>
                      <a:off x="6421320" y="3516480"/>
                      <a:ext cx="2745360" cy="2157120"/>
                    </a:xfrm>
                    <a:prstGeom prst="rect">
                      <a:avLst/>
                    </a:prstGeom>
                    <a:noFill/>
                    <a:ln w="0">
                      <a:noFill/>
                    </a:ln>
                  </p:spPr>
                </p:pic>
              </p:oleObj>
            </a:graphicData>
          </a:graphic>
        </p:graphicFrame>
        <p:sp>
          <p:nvSpPr>
            <p:cNvPr id="2488" name=""/>
            <p:cNvSpPr/>
            <p:nvPr/>
          </p:nvSpPr>
          <p:spPr>
            <a:xfrm>
              <a:off x="6510960" y="5283360"/>
              <a:ext cx="542880" cy="303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89280" rIns="89280" tIns="44640" bIns="44640" anchor="t">
              <a:spAutoFit/>
            </a:bodyPr>
            <a:p>
              <a:pPr algn="ctr">
                <a:lnSpc>
                  <a:spcPct val="100000"/>
                </a:lnSpc>
                <a:spcBef>
                  <a:spcPts val="876"/>
                </a:spcBef>
                <a:tabLst>
                  <a:tab algn="l" pos="0"/>
                  <a:tab algn="l" pos="892080"/>
                  <a:tab algn="l" pos="1784520"/>
                  <a:tab algn="l" pos="2625840"/>
                  <a:tab algn="l" pos="2681280"/>
                  <a:tab algn="l" pos="3575160"/>
                  <a:tab algn="l" pos="4468680"/>
                  <a:tab algn="l" pos="5362560"/>
                  <a:tab algn="l" pos="6256440"/>
                  <a:tab algn="l" pos="7149960"/>
                  <a:tab algn="l" pos="8043840"/>
                  <a:tab algn="l" pos="8937720"/>
                  <a:tab algn="l" pos="9831240"/>
                  <a:tab algn="l" pos="10725120"/>
                </a:tabLst>
              </a:pP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314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89" name=""/>
            <p:cNvSpPr/>
            <p:nvPr/>
          </p:nvSpPr>
          <p:spPr>
            <a:xfrm>
              <a:off x="7021080" y="4691160"/>
              <a:ext cx="892080" cy="303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89280" rIns="89280" tIns="44640" bIns="44640" anchor="t">
              <a:spAutoFit/>
            </a:bodyPr>
            <a:p>
              <a:pPr algn="ctr">
                <a:lnSpc>
                  <a:spcPct val="100000"/>
                </a:lnSpc>
                <a:spcBef>
                  <a:spcPts val="876"/>
                </a:spcBef>
                <a:tabLst>
                  <a:tab algn="l" pos="0"/>
                  <a:tab algn="l" pos="892080"/>
                  <a:tab algn="l" pos="1784520"/>
                  <a:tab algn="l" pos="2625840"/>
                  <a:tab algn="l" pos="2681280"/>
                  <a:tab algn="l" pos="3575160"/>
                  <a:tab algn="l" pos="4468680"/>
                  <a:tab algn="l" pos="5362560"/>
                  <a:tab algn="l" pos="6256440"/>
                  <a:tab algn="l" pos="7149960"/>
                  <a:tab algn="l" pos="8043840"/>
                  <a:tab algn="l" pos="8937720"/>
                  <a:tab algn="l" pos="9831240"/>
                  <a:tab algn="l" pos="10725120"/>
                </a:tabLst>
              </a:pP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4,480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90" name=""/>
            <p:cNvSpPr/>
            <p:nvPr/>
          </p:nvSpPr>
          <p:spPr>
            <a:xfrm>
              <a:off x="7781040" y="4407120"/>
              <a:ext cx="707760" cy="303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89280" rIns="89280" tIns="44640" bIns="44640" anchor="t">
              <a:spAutoFit/>
            </a:bodyPr>
            <a:p>
              <a:pPr algn="ctr">
                <a:lnSpc>
                  <a:spcPct val="100000"/>
                </a:lnSpc>
                <a:spcBef>
                  <a:spcPts val="876"/>
                </a:spcBef>
                <a:tabLst>
                  <a:tab algn="l" pos="0"/>
                  <a:tab algn="l" pos="892080"/>
                  <a:tab algn="l" pos="1784520"/>
                  <a:tab algn="l" pos="2625840"/>
                  <a:tab algn="l" pos="2681280"/>
                  <a:tab algn="l" pos="3575160"/>
                  <a:tab algn="l" pos="4468680"/>
                  <a:tab algn="l" pos="5362560"/>
                  <a:tab algn="l" pos="6256440"/>
                  <a:tab algn="l" pos="7149960"/>
                  <a:tab algn="l" pos="8043840"/>
                  <a:tab algn="l" pos="8937720"/>
                  <a:tab algn="l" pos="9831240"/>
                  <a:tab algn="l" pos="10725120"/>
                </a:tabLst>
              </a:pP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6,311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91" name=""/>
            <p:cNvSpPr/>
            <p:nvPr/>
          </p:nvSpPr>
          <p:spPr>
            <a:xfrm>
              <a:off x="8319240" y="3562560"/>
              <a:ext cx="883080" cy="303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89280" rIns="89280" tIns="44640" bIns="44640" anchor="t">
              <a:spAutoFit/>
            </a:bodyPr>
            <a:p>
              <a:pPr algn="ctr">
                <a:lnSpc>
                  <a:spcPct val="100000"/>
                </a:lnSpc>
                <a:spcBef>
                  <a:spcPts val="876"/>
                </a:spcBef>
                <a:tabLst>
                  <a:tab algn="l" pos="0"/>
                  <a:tab algn="l" pos="892080"/>
                  <a:tab algn="l" pos="1784520"/>
                  <a:tab algn="l" pos="2625840"/>
                  <a:tab algn="l" pos="2681280"/>
                  <a:tab algn="l" pos="3575160"/>
                  <a:tab algn="l" pos="4468680"/>
                  <a:tab algn="l" pos="5362560"/>
                  <a:tab algn="l" pos="6256440"/>
                  <a:tab algn="l" pos="7149960"/>
                  <a:tab algn="l" pos="8043840"/>
                  <a:tab algn="l" pos="8937720"/>
                  <a:tab algn="l" pos="9831240"/>
                  <a:tab algn="l" pos="10725120"/>
                </a:tabLst>
              </a:pP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12,051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92" name=""/>
            <p:cNvSpPr/>
            <p:nvPr/>
          </p:nvSpPr>
          <p:spPr>
            <a:xfrm>
              <a:off x="6453720" y="5594400"/>
              <a:ext cx="649800" cy="303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89280" rIns="89280" tIns="44640" bIns="44640" anchor="t">
              <a:spAutoFit/>
            </a:bodyPr>
            <a:p>
              <a:pPr algn="ctr">
                <a:lnSpc>
                  <a:spcPct val="100000"/>
                </a:lnSpc>
                <a:spcBef>
                  <a:spcPts val="876"/>
                </a:spcBef>
                <a:tabLst>
                  <a:tab algn="l" pos="0"/>
                  <a:tab algn="l" pos="892080"/>
                  <a:tab algn="l" pos="1784520"/>
                  <a:tab algn="l" pos="2625840"/>
                  <a:tab algn="l" pos="2681280"/>
                  <a:tab algn="l" pos="3575160"/>
                  <a:tab algn="l" pos="4468680"/>
                  <a:tab algn="l" pos="5362560"/>
                  <a:tab algn="l" pos="6256440"/>
                  <a:tab algn="l" pos="7149960"/>
                  <a:tab algn="l" pos="8043840"/>
                  <a:tab algn="l" pos="8937720"/>
                  <a:tab algn="l" pos="9831240"/>
                  <a:tab algn="l" pos="10725120"/>
                </a:tabLst>
              </a:pP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1997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93" name=""/>
            <p:cNvSpPr/>
            <p:nvPr/>
          </p:nvSpPr>
          <p:spPr>
            <a:xfrm>
              <a:off x="7076520" y="5594400"/>
              <a:ext cx="651240" cy="303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89280" rIns="89280" tIns="44640" bIns="44640" anchor="t">
              <a:spAutoFit/>
            </a:bodyPr>
            <a:p>
              <a:pPr algn="ctr">
                <a:lnSpc>
                  <a:spcPct val="100000"/>
                </a:lnSpc>
                <a:spcBef>
                  <a:spcPts val="876"/>
                </a:spcBef>
                <a:tabLst>
                  <a:tab algn="l" pos="0"/>
                  <a:tab algn="l" pos="892080"/>
                  <a:tab algn="l" pos="1784520"/>
                  <a:tab algn="l" pos="2625840"/>
                  <a:tab algn="l" pos="2681280"/>
                  <a:tab algn="l" pos="3575160"/>
                  <a:tab algn="l" pos="4468680"/>
                  <a:tab algn="l" pos="5362560"/>
                  <a:tab algn="l" pos="6256440"/>
                  <a:tab algn="l" pos="7149960"/>
                  <a:tab algn="l" pos="8043840"/>
                  <a:tab algn="l" pos="8937720"/>
                  <a:tab algn="l" pos="9831240"/>
                  <a:tab algn="l" pos="10725120"/>
                </a:tabLst>
              </a:pP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1998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94" name=""/>
            <p:cNvSpPr/>
            <p:nvPr/>
          </p:nvSpPr>
          <p:spPr>
            <a:xfrm>
              <a:off x="7801920" y="5594400"/>
              <a:ext cx="651240" cy="303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89280" rIns="89280" tIns="44640" bIns="44640" anchor="t">
              <a:spAutoFit/>
            </a:bodyPr>
            <a:p>
              <a:pPr algn="ctr">
                <a:lnSpc>
                  <a:spcPct val="100000"/>
                </a:lnSpc>
                <a:spcBef>
                  <a:spcPts val="876"/>
                </a:spcBef>
                <a:tabLst>
                  <a:tab algn="l" pos="0"/>
                  <a:tab algn="l" pos="892080"/>
                  <a:tab algn="l" pos="1784520"/>
                  <a:tab algn="l" pos="2625840"/>
                  <a:tab algn="l" pos="2681280"/>
                  <a:tab algn="l" pos="3575160"/>
                  <a:tab algn="l" pos="4468680"/>
                  <a:tab algn="l" pos="5362560"/>
                  <a:tab algn="l" pos="6256440"/>
                  <a:tab algn="l" pos="7149960"/>
                  <a:tab algn="l" pos="8043840"/>
                  <a:tab algn="l" pos="8937720"/>
                  <a:tab algn="l" pos="9831240"/>
                  <a:tab algn="l" pos="10725120"/>
                </a:tabLst>
              </a:pP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1999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95" name=""/>
            <p:cNvSpPr/>
            <p:nvPr/>
          </p:nvSpPr>
          <p:spPr>
            <a:xfrm>
              <a:off x="8418960" y="5594400"/>
              <a:ext cx="651240" cy="303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89280" rIns="89280" tIns="44640" bIns="44640" anchor="t">
              <a:spAutoFit/>
            </a:bodyPr>
            <a:p>
              <a:pPr algn="ctr">
                <a:lnSpc>
                  <a:spcPct val="100000"/>
                </a:lnSpc>
                <a:spcBef>
                  <a:spcPts val="876"/>
                </a:spcBef>
                <a:tabLst>
                  <a:tab algn="l" pos="0"/>
                  <a:tab algn="l" pos="892080"/>
                  <a:tab algn="l" pos="1784520"/>
                  <a:tab algn="l" pos="2625840"/>
                  <a:tab algn="l" pos="2681280"/>
                  <a:tab algn="l" pos="3575160"/>
                  <a:tab algn="l" pos="4468680"/>
                  <a:tab algn="l" pos="5362560"/>
                  <a:tab algn="l" pos="6256440"/>
                  <a:tab algn="l" pos="7149960"/>
                  <a:tab algn="l" pos="8043840"/>
                  <a:tab algn="l" pos="8937720"/>
                  <a:tab algn="l" pos="9831240"/>
                  <a:tab algn="l" pos="10725120"/>
                </a:tabLst>
              </a:pP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2000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2496" name=""/>
          <p:cNvSpPr/>
          <p:nvPr/>
        </p:nvSpPr>
        <p:spPr>
          <a:xfrm>
            <a:off x="7313760" y="3409920"/>
            <a:ext cx="1179360" cy="257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89280" rIns="89280" tIns="44640" bIns="44640" anchor="t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893880"/>
                <a:tab algn="l" pos="1787400"/>
                <a:tab algn="l" pos="2681280"/>
                <a:tab algn="l" pos="3575160"/>
                <a:tab algn="l" pos="4468680"/>
                <a:tab algn="l" pos="5362560"/>
                <a:tab algn="l" pos="6256440"/>
                <a:tab algn="l" pos="7149960"/>
                <a:tab algn="l" pos="8043840"/>
                <a:tab algn="l" pos="8937720"/>
                <a:tab algn="l" pos="9831240"/>
                <a:tab algn="l" pos="1072512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(Thousand Tonnes)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97" name=""/>
          <p:cNvSpPr/>
          <p:nvPr/>
        </p:nvSpPr>
        <p:spPr>
          <a:xfrm>
            <a:off x="316080" y="1128600"/>
            <a:ext cx="4217760" cy="5035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89280" rIns="89280" tIns="44640" bIns="44640" anchor="t">
            <a:noAutofit/>
          </a:bodyPr>
          <a:p>
            <a:pPr marL="9360" indent="-9360">
              <a:lnSpc>
                <a:spcPct val="100000"/>
              </a:lnSpc>
              <a:spcAft>
                <a:spcPts val="1188"/>
              </a:spcAft>
              <a:buClr>
                <a:srgbClr val="ffb310"/>
              </a:buClr>
              <a:buFont typeface="Arial"/>
              <a:buChar char="•"/>
              <a:tabLst>
                <a:tab algn="l" pos="230040"/>
                <a:tab algn="l" pos="893880"/>
                <a:tab algn="l" pos="1787400"/>
                <a:tab algn="l" pos="2681280"/>
                <a:tab algn="l" pos="3575160"/>
                <a:tab algn="l" pos="4468680"/>
                <a:tab algn="l" pos="5362560"/>
                <a:tab algn="l" pos="6256440"/>
                <a:tab algn="l" pos="7149960"/>
                <a:tab algn="l" pos="8043840"/>
                <a:tab algn="l" pos="8937720"/>
                <a:tab algn="l" pos="9831240"/>
                <a:tab algn="l" pos="10725120"/>
              </a:tabLst>
            </a:pPr>
            <a:r>
              <a:rPr b="1" lang="en-US" sz="1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Acquired Garden State </a:t>
            </a:r>
            <a:r>
              <a:rPr b="1" lang="en-US" sz="1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Paper Company</a:t>
            </a:r>
            <a:endParaRPr b="0" lang="en-US" sz="1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01760" indent="-281160">
              <a:lnSpc>
                <a:spcPct val="100000"/>
              </a:lnSpc>
              <a:buClr>
                <a:srgbClr val="ffb310"/>
              </a:buClr>
              <a:buFont typeface="Arial"/>
              <a:buChar char="–"/>
              <a:tabLst>
                <a:tab algn="l" pos="230040"/>
                <a:tab algn="l" pos="893880"/>
                <a:tab algn="l" pos="1787400"/>
                <a:tab algn="l" pos="2681280"/>
                <a:tab algn="l" pos="3575160"/>
                <a:tab algn="l" pos="4468680"/>
                <a:tab algn="l" pos="5362560"/>
                <a:tab algn="l" pos="6256440"/>
                <a:tab algn="l" pos="7149960"/>
                <a:tab algn="l" pos="8043840"/>
                <a:tab algn="l" pos="8937720"/>
                <a:tab algn="l" pos="9831240"/>
                <a:tab algn="l" pos="10725120"/>
              </a:tabLst>
            </a:pPr>
            <a:r>
              <a:rPr b="1" lang="en-US" sz="1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210,000 Tons/Yr. Newsprint Facility</a:t>
            </a:r>
            <a:endParaRPr b="0" lang="en-US" sz="1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01760" indent="-281160">
              <a:lnSpc>
                <a:spcPct val="100000"/>
              </a:lnSpc>
              <a:buClr>
                <a:srgbClr val="ffb310"/>
              </a:buClr>
              <a:buFont typeface="Arial"/>
              <a:buChar char="–"/>
              <a:tabLst>
                <a:tab algn="l" pos="230040"/>
                <a:tab algn="l" pos="893880"/>
                <a:tab algn="l" pos="1787400"/>
                <a:tab algn="l" pos="2681280"/>
                <a:tab algn="l" pos="3575160"/>
                <a:tab algn="l" pos="4468680"/>
                <a:tab algn="l" pos="5362560"/>
                <a:tab algn="l" pos="6256440"/>
                <a:tab algn="l" pos="7149960"/>
                <a:tab algn="l" pos="8043840"/>
                <a:tab algn="l" pos="8937720"/>
                <a:tab algn="l" pos="9831240"/>
                <a:tab algn="l" pos="10725120"/>
              </a:tabLst>
            </a:pPr>
            <a:r>
              <a:rPr b="1" lang="en-US" sz="1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 Recycling Centers</a:t>
            </a:r>
            <a:endParaRPr b="0" lang="en-US" sz="1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01760" indent="-281160">
              <a:lnSpc>
                <a:spcPct val="100000"/>
              </a:lnSpc>
              <a:buClr>
                <a:srgbClr val="ffb310"/>
              </a:buClr>
              <a:buFont typeface="Arial"/>
              <a:buChar char="–"/>
              <a:tabLst>
                <a:tab algn="l" pos="230040"/>
                <a:tab algn="l" pos="893880"/>
                <a:tab algn="l" pos="1787400"/>
                <a:tab algn="l" pos="2681280"/>
                <a:tab algn="l" pos="3575160"/>
                <a:tab algn="l" pos="4468680"/>
                <a:tab algn="l" pos="5362560"/>
                <a:tab algn="l" pos="6256440"/>
                <a:tab algn="l" pos="7149960"/>
                <a:tab algn="l" pos="8043840"/>
                <a:tab algn="l" pos="8937720"/>
                <a:tab algn="l" pos="9831240"/>
                <a:tab algn="l" pos="10725120"/>
              </a:tabLst>
            </a:pPr>
            <a:r>
              <a:rPr b="1" lang="en-US" sz="1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Location in Key Market Areas</a:t>
            </a:r>
            <a:endParaRPr b="0" lang="en-US" sz="1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01760" indent="-281160">
              <a:lnSpc>
                <a:spcPct val="100000"/>
              </a:lnSpc>
              <a:spcAft>
                <a:spcPts val="1063"/>
              </a:spcAft>
              <a:buClr>
                <a:srgbClr val="ffb310"/>
              </a:buClr>
              <a:buFont typeface="Arial"/>
              <a:buChar char="–"/>
              <a:tabLst>
                <a:tab algn="l" pos="230040"/>
                <a:tab algn="l" pos="893880"/>
                <a:tab algn="l" pos="1787400"/>
                <a:tab algn="l" pos="2681280"/>
                <a:tab algn="l" pos="3575160"/>
                <a:tab algn="l" pos="4468680"/>
                <a:tab algn="l" pos="5362560"/>
                <a:tab algn="l" pos="6256440"/>
                <a:tab algn="l" pos="7149960"/>
                <a:tab algn="l" pos="8043840"/>
                <a:tab algn="l" pos="8937720"/>
                <a:tab algn="l" pos="9831240"/>
                <a:tab algn="l" pos="10725120"/>
              </a:tabLst>
            </a:pPr>
            <a:r>
              <a:rPr b="1" lang="en-US" sz="1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Gained Logistics Personnel and Industry Experience</a:t>
            </a:r>
            <a:endParaRPr b="0" lang="en-US" sz="1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9360" indent="-9360">
              <a:lnSpc>
                <a:spcPct val="100000"/>
              </a:lnSpc>
              <a:spcAft>
                <a:spcPts val="1188"/>
              </a:spcAft>
              <a:buClr>
                <a:srgbClr val="ffb310"/>
              </a:buClr>
              <a:buFont typeface="Arial"/>
              <a:buChar char="•"/>
              <a:tabLst>
                <a:tab algn="l" pos="230040"/>
                <a:tab algn="l" pos="893880"/>
                <a:tab algn="l" pos="1787400"/>
                <a:tab algn="l" pos="2681280"/>
                <a:tab algn="l" pos="3575160"/>
                <a:tab algn="l" pos="4468680"/>
                <a:tab algn="l" pos="5362560"/>
                <a:tab algn="l" pos="6256440"/>
                <a:tab algn="l" pos="7149960"/>
                <a:tab algn="l" pos="8043840"/>
                <a:tab algn="l" pos="8937720"/>
                <a:tab algn="l" pos="9831240"/>
                <a:tab algn="l" pos="10725120"/>
              </a:tabLst>
            </a:pPr>
            <a:r>
              <a:rPr b="1" lang="en-US" sz="1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Launched Clickpaper.com</a:t>
            </a:r>
            <a:endParaRPr b="0" lang="en-US" sz="1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01760" indent="-281160">
              <a:lnSpc>
                <a:spcPct val="100000"/>
              </a:lnSpc>
              <a:buClr>
                <a:srgbClr val="ffb310"/>
              </a:buClr>
              <a:buFont typeface="Arial"/>
              <a:buChar char="–"/>
              <a:tabLst>
                <a:tab algn="l" pos="230040"/>
                <a:tab algn="l" pos="893880"/>
                <a:tab algn="l" pos="1787400"/>
                <a:tab algn="l" pos="2681280"/>
                <a:tab algn="l" pos="3575160"/>
                <a:tab algn="l" pos="4468680"/>
                <a:tab algn="l" pos="5362560"/>
                <a:tab algn="l" pos="6256440"/>
                <a:tab algn="l" pos="7149960"/>
                <a:tab algn="l" pos="8043840"/>
                <a:tab algn="l" pos="8937720"/>
                <a:tab algn="l" pos="9831240"/>
                <a:tab algn="l" pos="10725120"/>
              </a:tabLst>
            </a:pPr>
            <a:r>
              <a:rPr b="1" lang="en-US" sz="1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Offers Over 100 Financial and Physical Products</a:t>
            </a:r>
            <a:endParaRPr b="0" lang="en-US" sz="1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01760" indent="-281160">
              <a:lnSpc>
                <a:spcPct val="100000"/>
              </a:lnSpc>
              <a:spcAft>
                <a:spcPts val="1063"/>
              </a:spcAft>
              <a:buClr>
                <a:srgbClr val="ffb310"/>
              </a:buClr>
              <a:buFont typeface="Arial"/>
              <a:buChar char="–"/>
              <a:tabLst>
                <a:tab algn="l" pos="230040"/>
                <a:tab algn="l" pos="893880"/>
                <a:tab algn="l" pos="1787400"/>
                <a:tab algn="l" pos="2681280"/>
                <a:tab algn="l" pos="3575160"/>
                <a:tab algn="l" pos="4468680"/>
                <a:tab algn="l" pos="5362560"/>
                <a:tab algn="l" pos="6256440"/>
                <a:tab algn="l" pos="7149960"/>
                <a:tab algn="l" pos="8043840"/>
                <a:tab algn="l" pos="8937720"/>
                <a:tab algn="l" pos="9831240"/>
                <a:tab algn="l" pos="10725120"/>
              </a:tabLst>
            </a:pPr>
            <a:r>
              <a:rPr b="1" lang="en-US" sz="1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Tailored to Paper Industry Participants</a:t>
            </a:r>
            <a:endParaRPr b="0" lang="en-US" sz="1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98" name=""/>
          <p:cNvSpPr/>
          <p:nvPr/>
        </p:nvSpPr>
        <p:spPr>
          <a:xfrm>
            <a:off x="5572080" y="822240"/>
            <a:ext cx="3773520" cy="2820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99" name=""/>
          <p:cNvSpPr/>
          <p:nvPr/>
        </p:nvSpPr>
        <p:spPr>
          <a:xfrm>
            <a:off x="5572080" y="3728880"/>
            <a:ext cx="3773520" cy="2821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00" name=""/>
          <p:cNvSpPr/>
          <p:nvPr/>
        </p:nvSpPr>
        <p:spPr>
          <a:xfrm>
            <a:off x="6545160" y="5931000"/>
            <a:ext cx="3043440" cy="152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892080"/>
                <a:tab algn="l" pos="1784520"/>
                <a:tab algn="l" pos="2625840"/>
                <a:tab algn="l" pos="2681280"/>
                <a:tab algn="l" pos="3575160"/>
                <a:tab algn="l" pos="4468680"/>
                <a:tab algn="l" pos="5362560"/>
                <a:tab algn="l" pos="6256440"/>
                <a:tab algn="l" pos="7149960"/>
                <a:tab algn="l" pos="8043840"/>
                <a:tab algn="l" pos="8937720"/>
                <a:tab algn="l" pos="9831240"/>
                <a:tab algn="l" pos="1072512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Financial and Physical Settled Volumes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1" name="PlaceHolder 1"/>
          <p:cNvSpPr>
            <a:spLocks noGrp="1"/>
          </p:cNvSpPr>
          <p:nvPr>
            <p:ph type="title"/>
          </p:nvPr>
        </p:nvSpPr>
        <p:spPr>
          <a:xfrm>
            <a:off x="164880" y="199800"/>
            <a:ext cx="8420040" cy="11430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txBody>
          <a:bodyPr lIns="89280" rIns="89280" tIns="44640" bIns="44640" anchor="t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893880"/>
                <a:tab algn="l" pos="1787400"/>
                <a:tab algn="l" pos="2681280"/>
                <a:tab algn="l" pos="3575160"/>
                <a:tab algn="l" pos="4468680"/>
                <a:tab algn="l" pos="5362560"/>
                <a:tab algn="l" pos="6256440"/>
                <a:tab algn="l" pos="7149960"/>
                <a:tab algn="l" pos="8043840"/>
                <a:tab algn="l" pos="8937720"/>
                <a:tab algn="l" pos="9831240"/>
                <a:tab algn="l" pos="10725120"/>
              </a:tabLst>
            </a:pPr>
            <a:r>
              <a:rPr b="0" i="1" lang="en-US" sz="29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Bandwidth</a:t>
            </a:r>
            <a:endParaRPr b="0" lang="en-US" sz="2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02" name="PlaceHolder 2"/>
          <p:cNvSpPr>
            <a:spLocks noGrp="1"/>
          </p:cNvSpPr>
          <p:nvPr>
            <p:ph/>
          </p:nvPr>
        </p:nvSpPr>
        <p:spPr>
          <a:xfrm>
            <a:off x="301320" y="1042560"/>
            <a:ext cx="4351320" cy="533412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txBody>
          <a:bodyPr lIns="89280" rIns="89280" tIns="44640" bIns="44640" anchor="t">
            <a:normAutofit/>
          </a:bodyPr>
          <a:p>
            <a:pPr marL="282600" indent="-282600">
              <a:lnSpc>
                <a:spcPct val="110000"/>
              </a:lnSpc>
              <a:spcBef>
                <a:spcPts val="238"/>
              </a:spcBef>
              <a:buClr>
                <a:srgbClr val="ffb310"/>
              </a:buClr>
              <a:buFont typeface="Arial"/>
              <a:buChar char="•"/>
              <a:tabLst>
                <a:tab algn="l" pos="222120"/>
                <a:tab algn="l" pos="893880"/>
                <a:tab algn="l" pos="1787400"/>
                <a:tab algn="l" pos="2681280"/>
                <a:tab algn="l" pos="3575160"/>
                <a:tab algn="l" pos="4468680"/>
                <a:tab algn="l" pos="5362560"/>
                <a:tab algn="l" pos="6256440"/>
                <a:tab algn="l" pos="7149960"/>
                <a:tab algn="l" pos="8043840"/>
                <a:tab algn="l" pos="8937720"/>
                <a:tab algn="l" pos="9831240"/>
                <a:tab algn="l" pos="10725120"/>
              </a:tabLst>
            </a:pPr>
            <a:r>
              <a:rPr b="1" lang="en-US" sz="1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Commoditizing and creating liquid markets in circuits, IP capacity and managed storage capacity</a:t>
            </a:r>
            <a:endParaRPr b="0" lang="en-US" sz="1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82600" indent="0">
              <a:lnSpc>
                <a:spcPct val="110000"/>
              </a:lnSpc>
              <a:spcBef>
                <a:spcPts val="238"/>
              </a:spcBef>
              <a:buNone/>
              <a:tabLst>
                <a:tab algn="l" pos="222120"/>
                <a:tab algn="l" pos="893880"/>
                <a:tab algn="l" pos="1787400"/>
                <a:tab algn="l" pos="2681280"/>
                <a:tab algn="l" pos="3575160"/>
                <a:tab algn="l" pos="4468680"/>
                <a:tab algn="l" pos="5362560"/>
                <a:tab algn="l" pos="6256440"/>
                <a:tab algn="l" pos="7149960"/>
                <a:tab algn="l" pos="8043840"/>
                <a:tab algn="l" pos="8937720"/>
                <a:tab algn="l" pos="9831240"/>
                <a:tab algn="l" pos="10725120"/>
              </a:tabLst>
            </a:pPr>
            <a:endParaRPr b="0" lang="en-US" sz="1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82600" indent="-282600">
              <a:lnSpc>
                <a:spcPct val="110000"/>
              </a:lnSpc>
              <a:spcBef>
                <a:spcPts val="238"/>
              </a:spcBef>
              <a:buClr>
                <a:srgbClr val="ffb310"/>
              </a:buClr>
              <a:buFont typeface="Arial"/>
              <a:buChar char="•"/>
              <a:tabLst>
                <a:tab algn="l" pos="222120"/>
                <a:tab algn="l" pos="893880"/>
                <a:tab algn="l" pos="1787400"/>
                <a:tab algn="l" pos="2681280"/>
                <a:tab algn="l" pos="3575160"/>
                <a:tab algn="l" pos="4468680"/>
                <a:tab algn="l" pos="5362560"/>
                <a:tab algn="l" pos="6256440"/>
                <a:tab algn="l" pos="7149960"/>
                <a:tab algn="l" pos="8043840"/>
                <a:tab algn="l" pos="8937720"/>
                <a:tab algn="l" pos="9831240"/>
                <a:tab algn="l" pos="10725120"/>
              </a:tabLst>
            </a:pPr>
            <a:r>
              <a:rPr b="1" lang="en-US" sz="1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Major ramp-up in transaction activity with broad range of counterparties</a:t>
            </a:r>
            <a:endParaRPr b="0" lang="en-US" sz="1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82600" indent="0">
              <a:lnSpc>
                <a:spcPct val="110000"/>
              </a:lnSpc>
              <a:spcBef>
                <a:spcPts val="238"/>
              </a:spcBef>
              <a:buNone/>
              <a:tabLst>
                <a:tab algn="l" pos="222120"/>
                <a:tab algn="l" pos="893880"/>
                <a:tab algn="l" pos="1787400"/>
                <a:tab algn="l" pos="2681280"/>
                <a:tab algn="l" pos="3575160"/>
                <a:tab algn="l" pos="4468680"/>
                <a:tab algn="l" pos="5362560"/>
                <a:tab algn="l" pos="6256440"/>
                <a:tab algn="l" pos="7149960"/>
                <a:tab algn="l" pos="8043840"/>
                <a:tab algn="l" pos="8937720"/>
                <a:tab algn="l" pos="9831240"/>
                <a:tab algn="l" pos="10725120"/>
              </a:tabLst>
            </a:pPr>
            <a:endParaRPr b="0" lang="en-US" sz="1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82600" indent="-282600">
              <a:lnSpc>
                <a:spcPct val="110000"/>
              </a:lnSpc>
              <a:spcBef>
                <a:spcPts val="238"/>
              </a:spcBef>
              <a:buClr>
                <a:srgbClr val="ffb310"/>
              </a:buClr>
              <a:buFont typeface="Arial"/>
              <a:buChar char="•"/>
              <a:tabLst>
                <a:tab algn="l" pos="222120"/>
                <a:tab algn="l" pos="893880"/>
                <a:tab algn="l" pos="1787400"/>
                <a:tab algn="l" pos="2681280"/>
                <a:tab algn="l" pos="3575160"/>
                <a:tab algn="l" pos="4468680"/>
                <a:tab algn="l" pos="5362560"/>
                <a:tab algn="l" pos="6256440"/>
                <a:tab algn="l" pos="7149960"/>
                <a:tab algn="l" pos="8043840"/>
                <a:tab algn="l" pos="8937720"/>
                <a:tab algn="l" pos="9831240"/>
                <a:tab algn="l" pos="10725120"/>
              </a:tabLst>
            </a:pPr>
            <a:r>
              <a:rPr b="1" lang="en-US" sz="1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Significant growth in both transactions and volumes of data delivered expected in 2001</a:t>
            </a:r>
            <a:endParaRPr b="0" lang="en-US" sz="1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2503" name=""/>
          <p:cNvGraphicFramePr/>
          <p:nvPr/>
        </p:nvGraphicFramePr>
        <p:xfrm>
          <a:off x="5880240" y="946080"/>
          <a:ext cx="2838240" cy="189396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2504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5880240" y="946080"/>
                    <a:ext cx="2838240" cy="18939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505" name=""/>
          <p:cNvSpPr/>
          <p:nvPr/>
        </p:nvSpPr>
        <p:spPr>
          <a:xfrm>
            <a:off x="5762520" y="2824200"/>
            <a:ext cx="965160" cy="303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89280" rIns="89280" tIns="44640" bIns="4464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892080"/>
                <a:tab algn="l" pos="1784520"/>
                <a:tab algn="l" pos="2625840"/>
                <a:tab algn="l" pos="2681280"/>
                <a:tab algn="l" pos="3575160"/>
                <a:tab algn="l" pos="4468680"/>
                <a:tab algn="l" pos="5362560"/>
                <a:tab algn="l" pos="6256440"/>
                <a:tab algn="l" pos="7149960"/>
                <a:tab algn="l" pos="8043840"/>
                <a:tab algn="l" pos="8937720"/>
                <a:tab algn="l" pos="9831240"/>
                <a:tab algn="l" pos="1072512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Q1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06" name=""/>
          <p:cNvSpPr/>
          <p:nvPr/>
        </p:nvSpPr>
        <p:spPr>
          <a:xfrm>
            <a:off x="6435720" y="2824200"/>
            <a:ext cx="965160" cy="303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89280" rIns="89280" tIns="44640" bIns="4464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892080"/>
                <a:tab algn="l" pos="1784520"/>
                <a:tab algn="l" pos="2625840"/>
                <a:tab algn="l" pos="2681280"/>
                <a:tab algn="l" pos="3575160"/>
                <a:tab algn="l" pos="4468680"/>
                <a:tab algn="l" pos="5362560"/>
                <a:tab algn="l" pos="6256440"/>
                <a:tab algn="l" pos="7149960"/>
                <a:tab algn="l" pos="8043840"/>
                <a:tab algn="l" pos="8937720"/>
                <a:tab algn="l" pos="9831240"/>
                <a:tab algn="l" pos="1072512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Q2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07" name=""/>
          <p:cNvSpPr/>
          <p:nvPr/>
        </p:nvSpPr>
        <p:spPr>
          <a:xfrm>
            <a:off x="7121520" y="2824200"/>
            <a:ext cx="966960" cy="303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89280" rIns="89280" tIns="44640" bIns="4464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892080"/>
                <a:tab algn="l" pos="1784520"/>
                <a:tab algn="l" pos="2625840"/>
                <a:tab algn="l" pos="2681280"/>
                <a:tab algn="l" pos="3575160"/>
                <a:tab algn="l" pos="4468680"/>
                <a:tab algn="l" pos="5362560"/>
                <a:tab algn="l" pos="6256440"/>
                <a:tab algn="l" pos="7149960"/>
                <a:tab algn="l" pos="8043840"/>
                <a:tab algn="l" pos="8937720"/>
                <a:tab algn="l" pos="9831240"/>
                <a:tab algn="l" pos="1072512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Q3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08" name=""/>
          <p:cNvSpPr/>
          <p:nvPr/>
        </p:nvSpPr>
        <p:spPr>
          <a:xfrm>
            <a:off x="7812000" y="2824200"/>
            <a:ext cx="965160" cy="303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89280" rIns="89280" tIns="44640" bIns="4464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892080"/>
                <a:tab algn="l" pos="1784520"/>
                <a:tab algn="l" pos="2625840"/>
                <a:tab algn="l" pos="2681280"/>
                <a:tab algn="l" pos="3575160"/>
                <a:tab algn="l" pos="4468680"/>
                <a:tab algn="l" pos="5362560"/>
                <a:tab algn="l" pos="6256440"/>
                <a:tab algn="l" pos="7149960"/>
                <a:tab algn="l" pos="8043840"/>
                <a:tab algn="l" pos="8937720"/>
                <a:tab algn="l" pos="9831240"/>
                <a:tab algn="l" pos="1072512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Q4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09" name=""/>
          <p:cNvSpPr/>
          <p:nvPr/>
        </p:nvSpPr>
        <p:spPr>
          <a:xfrm>
            <a:off x="6738840" y="357120"/>
            <a:ext cx="1846440" cy="577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89280" rIns="89280" tIns="44640" bIns="4464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893880"/>
                <a:tab algn="l" pos="1787400"/>
                <a:tab algn="l" pos="2681280"/>
                <a:tab algn="l" pos="3575160"/>
                <a:tab algn="l" pos="4468680"/>
                <a:tab algn="l" pos="5362560"/>
                <a:tab algn="l" pos="6256440"/>
                <a:tab algn="l" pos="7149960"/>
                <a:tab algn="l" pos="8043840"/>
                <a:tab algn="l" pos="8937720"/>
                <a:tab algn="l" pos="9831240"/>
                <a:tab algn="l" pos="1072512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Transactions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893880"/>
                <a:tab algn="l" pos="1787400"/>
                <a:tab algn="l" pos="2681280"/>
                <a:tab algn="l" pos="3575160"/>
                <a:tab algn="l" pos="4468680"/>
                <a:tab algn="l" pos="5362560"/>
                <a:tab algn="l" pos="6256440"/>
                <a:tab algn="l" pos="7149960"/>
                <a:tab algn="l" pos="8043840"/>
                <a:tab algn="l" pos="8937720"/>
                <a:tab algn="l" pos="9831240"/>
                <a:tab algn="l" pos="1072512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(2000)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10" name=""/>
          <p:cNvSpPr/>
          <p:nvPr/>
        </p:nvSpPr>
        <p:spPr>
          <a:xfrm>
            <a:off x="5802480" y="2433600"/>
            <a:ext cx="966600" cy="303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89280" rIns="89280" tIns="44640" bIns="4464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892080"/>
                <a:tab algn="l" pos="1784520"/>
                <a:tab algn="l" pos="2625840"/>
                <a:tab algn="l" pos="2681280"/>
                <a:tab algn="l" pos="3575160"/>
                <a:tab algn="l" pos="4468680"/>
                <a:tab algn="l" pos="5362560"/>
                <a:tab algn="l" pos="6256440"/>
                <a:tab algn="l" pos="7149960"/>
                <a:tab algn="l" pos="8043840"/>
                <a:tab algn="l" pos="8937720"/>
                <a:tab algn="l" pos="9831240"/>
                <a:tab algn="l" pos="1072512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11" name=""/>
          <p:cNvSpPr/>
          <p:nvPr/>
        </p:nvSpPr>
        <p:spPr>
          <a:xfrm>
            <a:off x="6480000" y="2324160"/>
            <a:ext cx="965520" cy="303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89280" rIns="89280" tIns="44640" bIns="4464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892080"/>
                <a:tab algn="l" pos="1784520"/>
                <a:tab algn="l" pos="2625840"/>
                <a:tab algn="l" pos="2681280"/>
                <a:tab algn="l" pos="3575160"/>
                <a:tab algn="l" pos="4468680"/>
                <a:tab algn="l" pos="5362560"/>
                <a:tab algn="l" pos="6256440"/>
                <a:tab algn="l" pos="7149960"/>
                <a:tab algn="l" pos="8043840"/>
                <a:tab algn="l" pos="8937720"/>
                <a:tab algn="l" pos="9831240"/>
                <a:tab algn="l" pos="1072512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23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12" name=""/>
          <p:cNvSpPr/>
          <p:nvPr/>
        </p:nvSpPr>
        <p:spPr>
          <a:xfrm>
            <a:off x="7137360" y="2065320"/>
            <a:ext cx="965160" cy="303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89280" rIns="89280" tIns="44640" bIns="4464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892080"/>
                <a:tab algn="l" pos="1784520"/>
                <a:tab algn="l" pos="2625840"/>
                <a:tab algn="l" pos="2681280"/>
                <a:tab algn="l" pos="3575160"/>
                <a:tab algn="l" pos="4468680"/>
                <a:tab algn="l" pos="5362560"/>
                <a:tab algn="l" pos="6256440"/>
                <a:tab algn="l" pos="7149960"/>
                <a:tab algn="l" pos="8043840"/>
                <a:tab algn="l" pos="8937720"/>
                <a:tab algn="l" pos="9831240"/>
                <a:tab algn="l" pos="1072512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59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13" name=""/>
          <p:cNvSpPr/>
          <p:nvPr/>
        </p:nvSpPr>
        <p:spPr>
          <a:xfrm>
            <a:off x="7846920" y="816120"/>
            <a:ext cx="968400" cy="303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89280" rIns="89280" tIns="44640" bIns="4464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892080"/>
                <a:tab algn="l" pos="1784520"/>
                <a:tab algn="l" pos="2625840"/>
                <a:tab algn="l" pos="2681280"/>
                <a:tab algn="l" pos="3575160"/>
                <a:tab algn="l" pos="4468680"/>
                <a:tab algn="l" pos="5362560"/>
                <a:tab algn="l" pos="6256440"/>
                <a:tab algn="l" pos="7149960"/>
                <a:tab algn="l" pos="8043840"/>
                <a:tab algn="l" pos="8937720"/>
                <a:tab algn="l" pos="9831240"/>
                <a:tab algn="l" pos="1072512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236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2514" name=""/>
          <p:cNvGrpSpPr/>
          <p:nvPr/>
        </p:nvGrpSpPr>
        <p:grpSpPr>
          <a:xfrm>
            <a:off x="5884920" y="3381480"/>
            <a:ext cx="3069720" cy="2746080"/>
            <a:chOff x="5884920" y="3381480"/>
            <a:chExt cx="3069720" cy="2746080"/>
          </a:xfrm>
        </p:grpSpPr>
        <p:graphicFrame>
          <p:nvGraphicFramePr>
            <p:cNvPr id="2515" name=""/>
            <p:cNvGraphicFramePr/>
            <p:nvPr/>
          </p:nvGraphicFramePr>
          <p:xfrm>
            <a:off x="5972040" y="3581280"/>
            <a:ext cx="2912040" cy="2278080"/>
          </p:xfrm>
          <a:graphic>
            <a:graphicData uri="http://schemas.openxmlformats.org/presentationml/2006/ole">
              <p:oleObj r:id="rId3" spid="">
                <p:embed/>
                <p:pic>
                  <p:nvPicPr>
                    <p:cNvPr id="2516" name="" descr=""/>
                    <p:cNvPicPr/>
                    <p:nvPr/>
                  </p:nvPicPr>
                  <p:blipFill>
                    <a:blip r:embed="rId4"/>
                    <a:stretch/>
                  </p:blipFill>
                  <p:spPr>
                    <a:xfrm>
                      <a:off x="5972040" y="3581280"/>
                      <a:ext cx="2912040" cy="2278080"/>
                    </a:xfrm>
                    <a:prstGeom prst="rect">
                      <a:avLst/>
                    </a:prstGeom>
                    <a:noFill/>
                    <a:ln w="0">
                      <a:noFill/>
                    </a:ln>
                  </p:spPr>
                </p:pic>
              </p:oleObj>
            </a:graphicData>
          </a:graphic>
        </p:graphicFrame>
        <p:sp>
          <p:nvSpPr>
            <p:cNvPr id="2517" name=""/>
            <p:cNvSpPr/>
            <p:nvPr/>
          </p:nvSpPr>
          <p:spPr>
            <a:xfrm>
              <a:off x="6101280" y="3381480"/>
              <a:ext cx="2670840" cy="5770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89280" rIns="89280" tIns="44640" bIns="4464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893880"/>
                  <a:tab algn="l" pos="1787400"/>
                  <a:tab algn="l" pos="2681280"/>
                  <a:tab algn="l" pos="3575160"/>
                  <a:tab algn="l" pos="4468680"/>
                  <a:tab algn="l" pos="5362560"/>
                  <a:tab algn="l" pos="6256440"/>
                  <a:tab algn="l" pos="7149960"/>
                  <a:tab algn="l" pos="8043840"/>
                  <a:tab algn="l" pos="8937720"/>
                  <a:tab algn="l" pos="9831240"/>
                  <a:tab algn="l" pos="10725120"/>
                </a:tabLst>
              </a:pPr>
              <a:r>
                <a:rPr b="1" lang="en-US" sz="1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DS 3 Month Equivalents</a:t>
              </a: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893880"/>
                  <a:tab algn="l" pos="1787400"/>
                  <a:tab algn="l" pos="2681280"/>
                  <a:tab algn="l" pos="3575160"/>
                  <a:tab algn="l" pos="4468680"/>
                  <a:tab algn="l" pos="5362560"/>
                  <a:tab algn="l" pos="6256440"/>
                  <a:tab algn="l" pos="7149960"/>
                  <a:tab algn="l" pos="8043840"/>
                  <a:tab algn="l" pos="8937720"/>
                  <a:tab algn="l" pos="9831240"/>
                  <a:tab algn="l" pos="10725120"/>
                </a:tabLst>
              </a:pPr>
              <a:r>
                <a:rPr b="1" lang="en-US" sz="1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(2000)</a:t>
              </a: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18" name=""/>
            <p:cNvSpPr/>
            <p:nvPr/>
          </p:nvSpPr>
          <p:spPr>
            <a:xfrm>
              <a:off x="5895000" y="5180040"/>
              <a:ext cx="966240" cy="303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89280" rIns="89280" tIns="44640" bIns="44640" anchor="t">
              <a:spAutoFit/>
            </a:bodyPr>
            <a:p>
              <a:pPr algn="ctr">
                <a:lnSpc>
                  <a:spcPct val="100000"/>
                </a:lnSpc>
                <a:spcBef>
                  <a:spcPts val="876"/>
                </a:spcBef>
                <a:tabLst>
                  <a:tab algn="l" pos="0"/>
                  <a:tab algn="l" pos="892080"/>
                  <a:tab algn="l" pos="1784520"/>
                  <a:tab algn="l" pos="2625840"/>
                  <a:tab algn="l" pos="2681280"/>
                  <a:tab algn="l" pos="3575160"/>
                  <a:tab algn="l" pos="4468680"/>
                  <a:tab algn="l" pos="5362560"/>
                  <a:tab algn="l" pos="6256440"/>
                  <a:tab algn="l" pos="7149960"/>
                  <a:tab algn="l" pos="8043840"/>
                  <a:tab algn="l" pos="8937720"/>
                  <a:tab algn="l" pos="9831240"/>
                  <a:tab algn="l" pos="10725120"/>
                </a:tabLst>
              </a:pP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432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19" name=""/>
            <p:cNvSpPr/>
            <p:nvPr/>
          </p:nvSpPr>
          <p:spPr>
            <a:xfrm>
              <a:off x="6634440" y="4803840"/>
              <a:ext cx="966240" cy="303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89280" rIns="89280" tIns="44640" bIns="44640" anchor="t">
              <a:spAutoFit/>
            </a:bodyPr>
            <a:p>
              <a:pPr algn="ctr">
                <a:lnSpc>
                  <a:spcPct val="100000"/>
                </a:lnSpc>
                <a:spcBef>
                  <a:spcPts val="876"/>
                </a:spcBef>
                <a:tabLst>
                  <a:tab algn="l" pos="0"/>
                  <a:tab algn="l" pos="892080"/>
                  <a:tab algn="l" pos="1784520"/>
                  <a:tab algn="l" pos="2625840"/>
                  <a:tab algn="l" pos="2681280"/>
                  <a:tab algn="l" pos="3575160"/>
                  <a:tab algn="l" pos="4468680"/>
                  <a:tab algn="l" pos="5362560"/>
                  <a:tab algn="l" pos="6256440"/>
                  <a:tab algn="l" pos="7149960"/>
                  <a:tab algn="l" pos="8043840"/>
                  <a:tab algn="l" pos="8937720"/>
                  <a:tab algn="l" pos="9831240"/>
                  <a:tab algn="l" pos="10725120"/>
                </a:tabLst>
              </a:pP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985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20" name=""/>
            <p:cNvSpPr/>
            <p:nvPr/>
          </p:nvSpPr>
          <p:spPr>
            <a:xfrm>
              <a:off x="7291800" y="4525920"/>
              <a:ext cx="966240" cy="303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89280" rIns="89280" tIns="44640" bIns="44640" anchor="t">
              <a:spAutoFit/>
            </a:bodyPr>
            <a:p>
              <a:pPr algn="ctr">
                <a:lnSpc>
                  <a:spcPct val="100000"/>
                </a:lnSpc>
                <a:spcBef>
                  <a:spcPts val="876"/>
                </a:spcBef>
                <a:tabLst>
                  <a:tab algn="l" pos="0"/>
                  <a:tab algn="l" pos="892080"/>
                  <a:tab algn="l" pos="1784520"/>
                  <a:tab algn="l" pos="2625840"/>
                  <a:tab algn="l" pos="2681280"/>
                  <a:tab algn="l" pos="3575160"/>
                  <a:tab algn="l" pos="4468680"/>
                  <a:tab algn="l" pos="5362560"/>
                  <a:tab algn="l" pos="6256440"/>
                  <a:tab algn="l" pos="7149960"/>
                  <a:tab algn="l" pos="8043840"/>
                  <a:tab algn="l" pos="8937720"/>
                  <a:tab algn="l" pos="9831240"/>
                  <a:tab algn="l" pos="10725120"/>
                </a:tabLst>
              </a:pP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1,399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21" name=""/>
            <p:cNvSpPr/>
            <p:nvPr/>
          </p:nvSpPr>
          <p:spPr>
            <a:xfrm>
              <a:off x="7988400" y="3813120"/>
              <a:ext cx="966240" cy="303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89280" rIns="89280" tIns="44640" bIns="44640" anchor="t">
              <a:spAutoFit/>
            </a:bodyPr>
            <a:p>
              <a:pPr algn="ctr">
                <a:lnSpc>
                  <a:spcPct val="100000"/>
                </a:lnSpc>
                <a:spcBef>
                  <a:spcPts val="876"/>
                </a:spcBef>
                <a:tabLst>
                  <a:tab algn="l" pos="0"/>
                  <a:tab algn="l" pos="892080"/>
                  <a:tab algn="l" pos="1784520"/>
                  <a:tab algn="l" pos="2625840"/>
                  <a:tab algn="l" pos="2681280"/>
                  <a:tab algn="l" pos="3575160"/>
                  <a:tab algn="l" pos="4468680"/>
                  <a:tab algn="l" pos="5362560"/>
                  <a:tab algn="l" pos="6256440"/>
                  <a:tab algn="l" pos="7149960"/>
                  <a:tab algn="l" pos="8043840"/>
                  <a:tab algn="l" pos="8937720"/>
                  <a:tab algn="l" pos="9831240"/>
                  <a:tab algn="l" pos="10725120"/>
                </a:tabLst>
              </a:pP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2,393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22" name=""/>
            <p:cNvSpPr/>
            <p:nvPr/>
          </p:nvSpPr>
          <p:spPr>
            <a:xfrm>
              <a:off x="5884920" y="5824440"/>
              <a:ext cx="966240" cy="303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89280" rIns="89280" tIns="44640" bIns="44640" anchor="t">
              <a:spAutoFit/>
            </a:bodyPr>
            <a:p>
              <a:pPr algn="ctr">
                <a:lnSpc>
                  <a:spcPct val="100000"/>
                </a:lnSpc>
                <a:spcBef>
                  <a:spcPts val="876"/>
                </a:spcBef>
                <a:tabLst>
                  <a:tab algn="l" pos="0"/>
                  <a:tab algn="l" pos="892080"/>
                  <a:tab algn="l" pos="1784520"/>
                  <a:tab algn="l" pos="2625840"/>
                  <a:tab algn="l" pos="2681280"/>
                  <a:tab algn="l" pos="3575160"/>
                  <a:tab algn="l" pos="4468680"/>
                  <a:tab algn="l" pos="5362560"/>
                  <a:tab algn="l" pos="6256440"/>
                  <a:tab algn="l" pos="7149960"/>
                  <a:tab algn="l" pos="8043840"/>
                  <a:tab algn="l" pos="8937720"/>
                  <a:tab algn="l" pos="9831240"/>
                  <a:tab algn="l" pos="10725120"/>
                </a:tabLst>
              </a:pP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Q1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23" name=""/>
            <p:cNvSpPr/>
            <p:nvPr/>
          </p:nvSpPr>
          <p:spPr>
            <a:xfrm>
              <a:off x="6558840" y="5824440"/>
              <a:ext cx="966240" cy="303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89280" rIns="89280" tIns="44640" bIns="44640" anchor="t">
              <a:spAutoFit/>
            </a:bodyPr>
            <a:p>
              <a:pPr algn="ctr">
                <a:lnSpc>
                  <a:spcPct val="100000"/>
                </a:lnSpc>
                <a:spcBef>
                  <a:spcPts val="876"/>
                </a:spcBef>
                <a:tabLst>
                  <a:tab algn="l" pos="0"/>
                  <a:tab algn="l" pos="892080"/>
                  <a:tab algn="l" pos="1784520"/>
                  <a:tab algn="l" pos="2625840"/>
                  <a:tab algn="l" pos="2681280"/>
                  <a:tab algn="l" pos="3575160"/>
                  <a:tab algn="l" pos="4468680"/>
                  <a:tab algn="l" pos="5362560"/>
                  <a:tab algn="l" pos="6256440"/>
                  <a:tab algn="l" pos="7149960"/>
                  <a:tab algn="l" pos="8043840"/>
                  <a:tab algn="l" pos="8937720"/>
                  <a:tab algn="l" pos="9831240"/>
                  <a:tab algn="l" pos="10725120"/>
                </a:tabLst>
              </a:pP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Q2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24" name=""/>
            <p:cNvSpPr/>
            <p:nvPr/>
          </p:nvSpPr>
          <p:spPr>
            <a:xfrm>
              <a:off x="7245360" y="5824440"/>
              <a:ext cx="966240" cy="303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89280" rIns="89280" tIns="44640" bIns="44640" anchor="t">
              <a:spAutoFit/>
            </a:bodyPr>
            <a:p>
              <a:pPr algn="ctr">
                <a:lnSpc>
                  <a:spcPct val="100000"/>
                </a:lnSpc>
                <a:spcBef>
                  <a:spcPts val="876"/>
                </a:spcBef>
                <a:tabLst>
                  <a:tab algn="l" pos="0"/>
                  <a:tab algn="l" pos="892080"/>
                  <a:tab algn="l" pos="1784520"/>
                  <a:tab algn="l" pos="2625840"/>
                  <a:tab algn="l" pos="2681280"/>
                  <a:tab algn="l" pos="3575160"/>
                  <a:tab algn="l" pos="4468680"/>
                  <a:tab algn="l" pos="5362560"/>
                  <a:tab algn="l" pos="6256440"/>
                  <a:tab algn="l" pos="7149960"/>
                  <a:tab algn="l" pos="8043840"/>
                  <a:tab algn="l" pos="8937720"/>
                  <a:tab algn="l" pos="9831240"/>
                  <a:tab algn="l" pos="10725120"/>
                </a:tabLst>
              </a:pP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Q3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25" name=""/>
            <p:cNvSpPr/>
            <p:nvPr/>
          </p:nvSpPr>
          <p:spPr>
            <a:xfrm>
              <a:off x="7934760" y="5824440"/>
              <a:ext cx="966240" cy="303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89280" rIns="89280" tIns="44640" bIns="44640" anchor="t">
              <a:spAutoFit/>
            </a:bodyPr>
            <a:p>
              <a:pPr algn="ctr">
                <a:lnSpc>
                  <a:spcPct val="100000"/>
                </a:lnSpc>
                <a:spcBef>
                  <a:spcPts val="876"/>
                </a:spcBef>
                <a:tabLst>
                  <a:tab algn="l" pos="0"/>
                  <a:tab algn="l" pos="892080"/>
                  <a:tab algn="l" pos="1784520"/>
                  <a:tab algn="l" pos="2625840"/>
                  <a:tab algn="l" pos="2681280"/>
                  <a:tab algn="l" pos="3575160"/>
                  <a:tab algn="l" pos="4468680"/>
                  <a:tab algn="l" pos="5362560"/>
                  <a:tab algn="l" pos="6256440"/>
                  <a:tab algn="l" pos="7149960"/>
                  <a:tab algn="l" pos="8043840"/>
                  <a:tab algn="l" pos="8937720"/>
                  <a:tab algn="l" pos="9831240"/>
                  <a:tab algn="l" pos="10725120"/>
                </a:tabLst>
              </a:pP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Q4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6" name=""/>
          <p:cNvSpPr/>
          <p:nvPr/>
        </p:nvSpPr>
        <p:spPr>
          <a:xfrm rot="20575800">
            <a:off x="2760840" y="1436400"/>
            <a:ext cx="3538440" cy="3343320"/>
          </a:xfrm>
          <a:custGeom>
            <a:avLst/>
            <a:gdLst/>
            <a:ahLst/>
            <a:rect l="l" t="t" r="r" b="b"/>
            <a:pathLst>
              <a:path w="3894" h="2476">
                <a:moveTo>
                  <a:pt x="0" y="256"/>
                </a:moveTo>
                <a:cubicBezTo>
                  <a:pt x="707" y="128"/>
                  <a:pt x="1415" y="0"/>
                  <a:pt x="2064" y="370"/>
                </a:cubicBezTo>
                <a:cubicBezTo>
                  <a:pt x="2713" y="740"/>
                  <a:pt x="3303" y="1608"/>
                  <a:pt x="3894" y="2476"/>
                </a:cubicBezTo>
              </a:path>
            </a:pathLst>
          </a:custGeom>
          <a:noFill/>
          <a:ln w="190440">
            <a:solidFill>
              <a:srgbClr val="ffb31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27" name=""/>
          <p:cNvSpPr/>
          <p:nvPr/>
        </p:nvSpPr>
        <p:spPr>
          <a:xfrm>
            <a:off x="636480" y="144360"/>
            <a:ext cx="8663040" cy="53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89280" rIns="89280" tIns="44640" bIns="4464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893880"/>
                <a:tab algn="l" pos="1787400"/>
                <a:tab algn="l" pos="2681280"/>
                <a:tab algn="l" pos="3575160"/>
                <a:tab algn="l" pos="4468680"/>
                <a:tab algn="l" pos="5362560"/>
                <a:tab algn="l" pos="6256440"/>
                <a:tab algn="l" pos="7149960"/>
                <a:tab algn="l" pos="8043840"/>
                <a:tab algn="l" pos="8937720"/>
                <a:tab algn="l" pos="9831240"/>
                <a:tab algn="l" pos="10725120"/>
              </a:tabLst>
            </a:pPr>
            <a:r>
              <a:rPr b="0" i="1" lang="en-US" sz="29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Product Development</a:t>
            </a:r>
            <a:endParaRPr b="0" lang="en-US" sz="2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28" name=""/>
          <p:cNvSpPr/>
          <p:nvPr/>
        </p:nvSpPr>
        <p:spPr>
          <a:xfrm>
            <a:off x="1544760" y="766800"/>
            <a:ext cx="0" cy="504180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29" name=""/>
          <p:cNvSpPr/>
          <p:nvPr/>
        </p:nvSpPr>
        <p:spPr>
          <a:xfrm>
            <a:off x="1535040" y="5818320"/>
            <a:ext cx="6521400" cy="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30" name=""/>
          <p:cNvSpPr/>
          <p:nvPr/>
        </p:nvSpPr>
        <p:spPr>
          <a:xfrm>
            <a:off x="1549440" y="1935000"/>
            <a:ext cx="2882880" cy="2552760"/>
          </a:xfrm>
          <a:custGeom>
            <a:avLst/>
            <a:gdLst/>
            <a:ahLst/>
            <a:rect l="l" t="t" r="r" b="b"/>
            <a:pathLst>
              <a:path w="3894" h="2476">
                <a:moveTo>
                  <a:pt x="0" y="256"/>
                </a:moveTo>
                <a:cubicBezTo>
                  <a:pt x="707" y="128"/>
                  <a:pt x="1415" y="0"/>
                  <a:pt x="2064" y="370"/>
                </a:cubicBezTo>
                <a:cubicBezTo>
                  <a:pt x="2713" y="740"/>
                  <a:pt x="3303" y="1608"/>
                  <a:pt x="3894" y="2476"/>
                </a:cubicBezTo>
              </a:path>
            </a:pathLst>
          </a:custGeom>
          <a:noFill/>
          <a:ln w="190440">
            <a:solidFill>
              <a:srgbClr val="000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31" name=""/>
          <p:cNvSpPr/>
          <p:nvPr/>
        </p:nvSpPr>
        <p:spPr>
          <a:xfrm>
            <a:off x="6975720" y="5816520"/>
            <a:ext cx="992160" cy="333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89280" rIns="89280" tIns="44640" bIns="44640" anchor="t">
            <a:spAutoFit/>
          </a:bodyPr>
          <a:p>
            <a:pPr marL="169920" indent="-169920">
              <a:lnSpc>
                <a:spcPct val="100000"/>
              </a:lnSpc>
              <a:tabLst>
                <a:tab algn="l" pos="0"/>
                <a:tab algn="l" pos="893880"/>
                <a:tab algn="l" pos="1787400"/>
                <a:tab algn="l" pos="2681280"/>
                <a:tab algn="l" pos="3575160"/>
                <a:tab algn="l" pos="4468680"/>
                <a:tab algn="l" pos="5362560"/>
                <a:tab algn="l" pos="6256440"/>
                <a:tab algn="l" pos="7149960"/>
                <a:tab algn="l" pos="8043840"/>
                <a:tab algn="l" pos="8937720"/>
                <a:tab algn="l" pos="9831240"/>
                <a:tab algn="l" pos="10725120"/>
              </a:tabLst>
            </a:pP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Time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32" name=""/>
          <p:cNvSpPr/>
          <p:nvPr/>
        </p:nvSpPr>
        <p:spPr>
          <a:xfrm flipH="1">
            <a:off x="2328480" y="890640"/>
            <a:ext cx="20520" cy="16812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33" name=""/>
          <p:cNvSpPr/>
          <p:nvPr/>
        </p:nvSpPr>
        <p:spPr>
          <a:xfrm flipH="1">
            <a:off x="4976640" y="1057320"/>
            <a:ext cx="20880" cy="15145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34" name=""/>
          <p:cNvSpPr/>
          <p:nvPr/>
        </p:nvSpPr>
        <p:spPr>
          <a:xfrm>
            <a:off x="2392200" y="1389240"/>
            <a:ext cx="2627640" cy="205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26280" bIns="-262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35" name=""/>
          <p:cNvSpPr/>
          <p:nvPr/>
        </p:nvSpPr>
        <p:spPr>
          <a:xfrm>
            <a:off x="2949480" y="982800"/>
            <a:ext cx="1079640" cy="358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83880" rIns="83880" tIns="42120" bIns="42120" anchor="t">
            <a:spAutoFit/>
          </a:bodyPr>
          <a:p>
            <a:pPr>
              <a:lnSpc>
                <a:spcPct val="100000"/>
              </a:lnSpc>
              <a:spcBef>
                <a:spcPts val="1125"/>
              </a:spcBef>
              <a:tabLst>
                <a:tab algn="l" pos="0"/>
                <a:tab algn="l" pos="893880"/>
                <a:tab algn="l" pos="1787400"/>
                <a:tab algn="l" pos="2681280"/>
                <a:tab algn="l" pos="3575160"/>
                <a:tab algn="l" pos="4468680"/>
                <a:tab algn="l" pos="5362560"/>
                <a:tab algn="l" pos="6256440"/>
                <a:tab algn="l" pos="7149960"/>
                <a:tab algn="l" pos="8043840"/>
                <a:tab algn="l" pos="8937720"/>
                <a:tab algn="l" pos="9831240"/>
                <a:tab algn="l" pos="10725120"/>
              </a:tabLst>
            </a:pPr>
            <a:r>
              <a:rPr b="1" i="1" lang="en-GB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LAG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36" name=""/>
          <p:cNvSpPr/>
          <p:nvPr/>
        </p:nvSpPr>
        <p:spPr>
          <a:xfrm>
            <a:off x="5711760" y="714240"/>
            <a:ext cx="3748320" cy="127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83880" rIns="83880" tIns="42120" bIns="42120" anchor="t">
            <a:spAutoFit/>
          </a:bodyPr>
          <a:p>
            <a:pPr>
              <a:lnSpc>
                <a:spcPct val="100000"/>
              </a:lnSpc>
              <a:spcBef>
                <a:spcPts val="1624"/>
              </a:spcBef>
              <a:tabLst>
                <a:tab algn="l" pos="0"/>
                <a:tab algn="l" pos="893880"/>
                <a:tab algn="l" pos="1787400"/>
                <a:tab algn="l" pos="2681280"/>
                <a:tab algn="l" pos="3575160"/>
                <a:tab algn="l" pos="4468680"/>
                <a:tab algn="l" pos="5362560"/>
                <a:tab algn="l" pos="6256440"/>
                <a:tab algn="l" pos="7149960"/>
                <a:tab algn="l" pos="8043840"/>
                <a:tab algn="l" pos="8937720"/>
                <a:tab algn="l" pos="9831240"/>
                <a:tab algn="l" pos="10725120"/>
              </a:tabLst>
            </a:pPr>
            <a:r>
              <a:rPr b="1" i="1" lang="en-GB" sz="2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Technology can not afford to be an inhibitor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2537" name=""/>
          <p:cNvGrpSpPr/>
          <p:nvPr/>
        </p:nvGrpSpPr>
        <p:grpSpPr>
          <a:xfrm>
            <a:off x="1833480" y="2738520"/>
            <a:ext cx="3578040" cy="2006640"/>
            <a:chOff x="1833480" y="2738520"/>
            <a:chExt cx="3578040" cy="2006640"/>
          </a:xfrm>
        </p:grpSpPr>
        <p:sp>
          <p:nvSpPr>
            <p:cNvPr id="2538" name=""/>
            <p:cNvSpPr/>
            <p:nvPr/>
          </p:nvSpPr>
          <p:spPr>
            <a:xfrm>
              <a:off x="1833480" y="2873520"/>
              <a:ext cx="3578040" cy="1871640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6480">
              <a:solidFill>
                <a:srgbClr val="3333cc"/>
              </a:solidFill>
              <a:miter/>
            </a:ln>
            <a:effectLst>
              <a:outerShdw dist="107932" dir="8100000" blurRad="0" rotWithShape="0">
                <a:srgbClr val="3333cc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wrap="none" lIns="83880" rIns="83880" tIns="42120" bIns="42120" anchor="ctr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893880"/>
                  <a:tab algn="l" pos="1787400"/>
                  <a:tab algn="l" pos="2681280"/>
                  <a:tab algn="l" pos="3575160"/>
                  <a:tab algn="l" pos="4468680"/>
                  <a:tab algn="l" pos="5362560"/>
                  <a:tab algn="l" pos="6256440"/>
                  <a:tab algn="l" pos="7149960"/>
                  <a:tab algn="l" pos="8043840"/>
                  <a:tab algn="l" pos="8937720"/>
                  <a:tab algn="l" pos="9831240"/>
                  <a:tab algn="l" pos="10725120"/>
                </a:tabLst>
              </a:pP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39" name=""/>
            <p:cNvSpPr/>
            <p:nvPr/>
          </p:nvSpPr>
          <p:spPr>
            <a:xfrm>
              <a:off x="2168280" y="2738520"/>
              <a:ext cx="2725920" cy="363960"/>
            </a:xfrm>
            <a:prstGeom prst="rect">
              <a:avLst/>
            </a:pr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89280" rIns="89280" tIns="44640" bIns="44640" anchor="t">
              <a:spAutoFit/>
            </a:bodyPr>
            <a:p>
              <a:pPr marL="169920" indent="-169920">
                <a:lnSpc>
                  <a:spcPct val="100000"/>
                </a:lnSpc>
                <a:tabLst>
                  <a:tab algn="l" pos="0"/>
                  <a:tab algn="l" pos="893880"/>
                  <a:tab algn="l" pos="1787400"/>
                  <a:tab algn="l" pos="2681280"/>
                  <a:tab algn="l" pos="3575160"/>
                  <a:tab algn="l" pos="4468680"/>
                  <a:tab algn="l" pos="5362560"/>
                  <a:tab algn="l" pos="6256440"/>
                  <a:tab algn="l" pos="7149960"/>
                  <a:tab algn="l" pos="8043840"/>
                  <a:tab algn="l" pos="8937720"/>
                  <a:tab algn="l" pos="9831240"/>
                  <a:tab algn="l" pos="10725120"/>
                </a:tabLst>
              </a:pPr>
              <a:r>
                <a:rPr b="1" i="1" lang="en-US" sz="1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New Businesses</a:t>
              </a:r>
              <a:endPara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40" name=""/>
            <p:cNvSpPr/>
            <p:nvPr/>
          </p:nvSpPr>
          <p:spPr>
            <a:xfrm>
              <a:off x="2052360" y="3081600"/>
              <a:ext cx="2963880" cy="14562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83880" rIns="83880" tIns="42120" bIns="42120" anchor="t">
              <a:spAutoFit/>
            </a:bodyPr>
            <a:p>
              <a:pPr>
                <a:lnSpc>
                  <a:spcPct val="100000"/>
                </a:lnSpc>
                <a:spcBef>
                  <a:spcPts val="1125"/>
                </a:spcBef>
                <a:tabLst>
                  <a:tab algn="l" pos="0"/>
                  <a:tab algn="l" pos="893880"/>
                  <a:tab algn="l" pos="1787400"/>
                  <a:tab algn="l" pos="2681280"/>
                  <a:tab algn="l" pos="3575160"/>
                  <a:tab algn="l" pos="4468680"/>
                  <a:tab algn="l" pos="5362560"/>
                  <a:tab algn="l" pos="6256440"/>
                  <a:tab algn="l" pos="7149960"/>
                  <a:tab algn="l" pos="8043840"/>
                  <a:tab algn="l" pos="8937720"/>
                  <a:tab algn="l" pos="9831240"/>
                  <a:tab algn="l" pos="10725120"/>
                </a:tabLst>
              </a:pPr>
              <a:r>
                <a:rPr b="1" i="1" lang="en-GB" sz="1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New businesses, new products, new acquisitions being created in ever shorter timescales</a:t>
              </a:r>
              <a:endPara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541" name=""/>
          <p:cNvGrpSpPr/>
          <p:nvPr/>
        </p:nvGrpSpPr>
        <p:grpSpPr>
          <a:xfrm>
            <a:off x="5749920" y="3759120"/>
            <a:ext cx="3578400" cy="1554120"/>
            <a:chOff x="5749920" y="3759120"/>
            <a:chExt cx="3578400" cy="1554120"/>
          </a:xfrm>
        </p:grpSpPr>
        <p:sp>
          <p:nvSpPr>
            <p:cNvPr id="2542" name=""/>
            <p:cNvSpPr/>
            <p:nvPr/>
          </p:nvSpPr>
          <p:spPr>
            <a:xfrm>
              <a:off x="5749920" y="3911400"/>
              <a:ext cx="3578400" cy="1401840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6480">
              <a:solidFill>
                <a:srgbClr val="ff9900"/>
              </a:solidFill>
              <a:miter/>
            </a:ln>
            <a:effectLst>
              <a:outerShdw dist="107932" dir="8100000" blurRad="0" rotWithShape="0">
                <a:srgbClr val="ffb310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wrap="none" lIns="83880" rIns="83880" tIns="42120" bIns="42120" anchor="ctr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893880"/>
                  <a:tab algn="l" pos="1787400"/>
                  <a:tab algn="l" pos="2681280"/>
                  <a:tab algn="l" pos="3575160"/>
                  <a:tab algn="l" pos="4468680"/>
                  <a:tab algn="l" pos="5362560"/>
                  <a:tab algn="l" pos="6256440"/>
                  <a:tab algn="l" pos="7149960"/>
                  <a:tab algn="l" pos="8043840"/>
                  <a:tab algn="l" pos="8937720"/>
                  <a:tab algn="l" pos="9831240"/>
                  <a:tab algn="l" pos="10725120"/>
                </a:tabLst>
              </a:pP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43" name=""/>
            <p:cNvSpPr/>
            <p:nvPr/>
          </p:nvSpPr>
          <p:spPr>
            <a:xfrm>
              <a:off x="6119640" y="3759120"/>
              <a:ext cx="2725920" cy="363960"/>
            </a:xfrm>
            <a:prstGeom prst="rect">
              <a:avLst/>
            </a:pr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89280" rIns="89280" tIns="44640" bIns="44640" anchor="t">
              <a:spAutoFit/>
            </a:bodyPr>
            <a:p>
              <a:pPr marL="169920" indent="-169920">
                <a:lnSpc>
                  <a:spcPct val="100000"/>
                </a:lnSpc>
                <a:tabLst>
                  <a:tab algn="l" pos="0"/>
                  <a:tab algn="l" pos="893880"/>
                  <a:tab algn="l" pos="1787400"/>
                  <a:tab algn="l" pos="2681280"/>
                  <a:tab algn="l" pos="3575160"/>
                  <a:tab algn="l" pos="4468680"/>
                  <a:tab algn="l" pos="5362560"/>
                  <a:tab algn="l" pos="6256440"/>
                  <a:tab algn="l" pos="7149960"/>
                  <a:tab algn="l" pos="8043840"/>
                  <a:tab algn="l" pos="8937720"/>
                  <a:tab algn="l" pos="9831240"/>
                  <a:tab algn="l" pos="10725120"/>
                </a:tabLst>
              </a:pPr>
              <a:r>
                <a:rPr b="1" i="1" lang="en-US" sz="1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New Systems</a:t>
              </a:r>
              <a:endPara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44" name=""/>
            <p:cNvSpPr/>
            <p:nvPr/>
          </p:nvSpPr>
          <p:spPr>
            <a:xfrm>
              <a:off x="5942160" y="4154400"/>
              <a:ext cx="2965320" cy="9075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83880" rIns="83880" tIns="42120" bIns="42120" anchor="t">
              <a:spAutoFit/>
            </a:bodyPr>
            <a:p>
              <a:pPr>
                <a:lnSpc>
                  <a:spcPct val="100000"/>
                </a:lnSpc>
                <a:spcBef>
                  <a:spcPts val="1125"/>
                </a:spcBef>
                <a:tabLst>
                  <a:tab algn="l" pos="0"/>
                  <a:tab algn="l" pos="893880"/>
                  <a:tab algn="l" pos="1787400"/>
                  <a:tab algn="l" pos="2681280"/>
                  <a:tab algn="l" pos="3575160"/>
                  <a:tab algn="l" pos="4468680"/>
                  <a:tab algn="l" pos="5362560"/>
                  <a:tab algn="l" pos="6256440"/>
                  <a:tab algn="l" pos="7149960"/>
                  <a:tab algn="l" pos="8043840"/>
                  <a:tab algn="l" pos="8937720"/>
                  <a:tab algn="l" pos="9831240"/>
                  <a:tab algn="l" pos="10725120"/>
                </a:tabLst>
              </a:pPr>
              <a:r>
                <a:rPr b="1" i="1" lang="en-GB" sz="1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Need to dramatically reduce timescales, in a sustainable way</a:t>
              </a:r>
              <a:endPara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45" name="PlaceHolder 1"/>
          <p:cNvSpPr>
            <a:spLocks noGrp="1"/>
          </p:cNvSpPr>
          <p:nvPr>
            <p:ph type="title"/>
          </p:nvPr>
        </p:nvSpPr>
        <p:spPr>
          <a:xfrm>
            <a:off x="522000" y="390600"/>
            <a:ext cx="8915400" cy="57456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txBody>
          <a:bodyPr lIns="89280" rIns="89280" tIns="44640" bIns="44640" anchor="t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893880"/>
                <a:tab algn="l" pos="1787400"/>
                <a:tab algn="l" pos="2681280"/>
                <a:tab algn="l" pos="3575160"/>
                <a:tab algn="l" pos="4468680"/>
                <a:tab algn="l" pos="5362560"/>
                <a:tab algn="l" pos="6256440"/>
                <a:tab algn="l" pos="7149960"/>
                <a:tab algn="l" pos="8043840"/>
                <a:tab algn="l" pos="8937720"/>
                <a:tab algn="l" pos="9831240"/>
                <a:tab algn="l" pos="10725120"/>
              </a:tabLst>
            </a:pPr>
            <a:r>
              <a:rPr b="0" i="1" lang="en-US" sz="29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No Architecture - the tell-tale signs</a:t>
            </a:r>
            <a:endParaRPr b="0" lang="en-US" sz="2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46" name=""/>
          <p:cNvSpPr/>
          <p:nvPr/>
        </p:nvSpPr>
        <p:spPr>
          <a:xfrm>
            <a:off x="466560" y="1243080"/>
            <a:ext cx="4200840" cy="5032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89280" rIns="89280" tIns="44640" bIns="44640" anchor="t">
            <a:noAutofit/>
          </a:bodyPr>
          <a:p>
            <a:pPr marL="219240" indent="-219240">
              <a:lnSpc>
                <a:spcPct val="100000"/>
              </a:lnSpc>
              <a:spcBef>
                <a:spcPts val="1250"/>
              </a:spcBef>
              <a:buClr>
                <a:srgbClr val="ffb310"/>
              </a:buClr>
              <a:buSzPct val="125000"/>
              <a:buFont typeface="Arial"/>
              <a:buChar char="•"/>
              <a:tabLst>
                <a:tab algn="l" pos="230040"/>
                <a:tab algn="r" pos="3348000"/>
                <a:tab algn="r" pos="3738600"/>
                <a:tab algn="l" pos="4468680"/>
                <a:tab algn="l" pos="5362560"/>
                <a:tab algn="l" pos="6256440"/>
                <a:tab algn="l" pos="7149960"/>
                <a:tab algn="l" pos="8043840"/>
                <a:tab algn="l" pos="8937720"/>
                <a:tab algn="l" pos="9831240"/>
                <a:tab algn="l" pos="1072512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Systems that can’t keep up with the business</a:t>
            </a:r>
            <a:br>
              <a:rPr sz="2000"/>
            </a:b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scalability, flexibility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19240" indent="-219240">
              <a:lnSpc>
                <a:spcPct val="100000"/>
              </a:lnSpc>
              <a:spcBef>
                <a:spcPts val="1250"/>
              </a:spcBef>
              <a:buClr>
                <a:srgbClr val="ffb310"/>
              </a:buClr>
              <a:buSzPct val="125000"/>
              <a:buFont typeface="Arial"/>
              <a:buChar char="•"/>
              <a:tabLst>
                <a:tab algn="l" pos="230040"/>
                <a:tab algn="r" pos="3348000"/>
                <a:tab algn="r" pos="3738600"/>
                <a:tab algn="l" pos="4468680"/>
                <a:tab algn="l" pos="5362560"/>
                <a:tab algn="l" pos="6256440"/>
                <a:tab algn="l" pos="7149960"/>
                <a:tab algn="l" pos="8043840"/>
                <a:tab algn="l" pos="8937720"/>
                <a:tab algn="l" pos="9831240"/>
                <a:tab algn="l" pos="1072512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Systems require extensive rework</a:t>
            </a:r>
            <a:br>
              <a:rPr sz="2000"/>
            </a:b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poor-architecture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19240" indent="-219240">
              <a:lnSpc>
                <a:spcPct val="100000"/>
              </a:lnSpc>
              <a:spcBef>
                <a:spcPts val="1250"/>
              </a:spcBef>
              <a:buClr>
                <a:srgbClr val="ffb310"/>
              </a:buClr>
              <a:buSzPct val="125000"/>
              <a:buFont typeface="Arial"/>
              <a:buChar char="•"/>
              <a:tabLst>
                <a:tab algn="l" pos="230040"/>
                <a:tab algn="r" pos="3348000"/>
                <a:tab algn="r" pos="3738600"/>
                <a:tab algn="l" pos="4468680"/>
                <a:tab algn="l" pos="5362560"/>
                <a:tab algn="l" pos="6256440"/>
                <a:tab algn="l" pos="7149960"/>
                <a:tab algn="l" pos="8043840"/>
                <a:tab algn="l" pos="8937720"/>
                <a:tab algn="l" pos="9831240"/>
                <a:tab algn="l" pos="1072512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Cost of transactions remains high</a:t>
            </a:r>
            <a:br>
              <a:rPr sz="2000"/>
            </a:b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 workflow automation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19240" indent="-219240">
              <a:lnSpc>
                <a:spcPct val="100000"/>
              </a:lnSpc>
              <a:spcBef>
                <a:spcPts val="1250"/>
              </a:spcBef>
              <a:buClr>
                <a:srgbClr val="ffb310"/>
              </a:buClr>
              <a:buSzPct val="125000"/>
              <a:buFont typeface="Arial"/>
              <a:buChar char="•"/>
              <a:tabLst>
                <a:tab algn="l" pos="230040"/>
                <a:tab algn="r" pos="3348000"/>
                <a:tab algn="r" pos="3738600"/>
                <a:tab algn="l" pos="4468680"/>
                <a:tab algn="l" pos="5362560"/>
                <a:tab algn="l" pos="6256440"/>
                <a:tab algn="l" pos="7149960"/>
                <a:tab algn="l" pos="8043840"/>
                <a:tab algn="l" pos="8937720"/>
                <a:tab algn="l" pos="9831240"/>
                <a:tab algn="l" pos="1072512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Business process not supported</a:t>
            </a:r>
            <a:br>
              <a:rPr sz="2000"/>
            </a:b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Lack of integration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19240" indent="-219240">
              <a:lnSpc>
                <a:spcPct val="100000"/>
              </a:lnSpc>
              <a:spcBef>
                <a:spcPts val="1250"/>
              </a:spcBef>
              <a:buClr>
                <a:srgbClr val="ffb310"/>
              </a:buClr>
              <a:buSzPct val="125000"/>
              <a:buFont typeface="Arial"/>
              <a:buChar char="•"/>
              <a:tabLst>
                <a:tab algn="l" pos="230040"/>
                <a:tab algn="r" pos="3348000"/>
                <a:tab algn="r" pos="3738600"/>
                <a:tab algn="l" pos="4468680"/>
                <a:tab algn="l" pos="5362560"/>
                <a:tab algn="l" pos="6256440"/>
                <a:tab algn="l" pos="7149960"/>
                <a:tab algn="l" pos="8043840"/>
                <a:tab algn="l" pos="8937720"/>
                <a:tab algn="l" pos="9831240"/>
                <a:tab algn="l" pos="1072512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New Business==New Systems</a:t>
            </a:r>
            <a:br>
              <a:rPr sz="2000"/>
            </a:b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lack of components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19240" indent="-219240">
              <a:lnSpc>
                <a:spcPct val="100000"/>
              </a:lnSpc>
              <a:spcBef>
                <a:spcPts val="1250"/>
              </a:spcBef>
              <a:buClr>
                <a:srgbClr val="ffb310"/>
              </a:buClr>
              <a:buSzPct val="125000"/>
              <a:buFont typeface="Arial"/>
              <a:buChar char="•"/>
              <a:tabLst>
                <a:tab algn="l" pos="230040"/>
                <a:tab algn="r" pos="3348000"/>
                <a:tab algn="r" pos="3738600"/>
                <a:tab algn="l" pos="4468680"/>
                <a:tab algn="l" pos="5362560"/>
                <a:tab algn="l" pos="6256440"/>
                <a:tab algn="l" pos="7149960"/>
                <a:tab algn="l" pos="8043840"/>
                <a:tab algn="l" pos="8937720"/>
                <a:tab algn="l" pos="9831240"/>
                <a:tab algn="l" pos="1072512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47" name=""/>
          <p:cNvSpPr/>
          <p:nvPr/>
        </p:nvSpPr>
        <p:spPr>
          <a:xfrm>
            <a:off x="5045040" y="3927600"/>
            <a:ext cx="4154400" cy="2306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89280" rIns="89280" tIns="44640" bIns="44640" anchor="t">
            <a:noAutofit/>
          </a:bodyPr>
          <a:p>
            <a:pPr marL="219240" indent="-219240">
              <a:lnSpc>
                <a:spcPct val="100000"/>
              </a:lnSpc>
              <a:spcBef>
                <a:spcPts val="1250"/>
              </a:spcBef>
              <a:buClr>
                <a:srgbClr val="ffb310"/>
              </a:buClr>
              <a:buSzPct val="125000"/>
              <a:buFont typeface="Arial"/>
              <a:buChar char="•"/>
              <a:tabLst>
                <a:tab algn="l" pos="230040"/>
                <a:tab algn="r" pos="3348000"/>
                <a:tab algn="r" pos="3738600"/>
                <a:tab algn="l" pos="4468680"/>
                <a:tab algn="l" pos="5362560"/>
                <a:tab algn="l" pos="6256440"/>
                <a:tab algn="l" pos="7149960"/>
                <a:tab algn="l" pos="8043840"/>
                <a:tab algn="l" pos="8937720"/>
                <a:tab algn="l" pos="9831240"/>
                <a:tab algn="l" pos="1072512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Systems takes weeks to deploy, after they completed</a:t>
            </a:r>
            <a:br>
              <a:rPr sz="2000"/>
            </a:b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configuration management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19240" indent="-219240">
              <a:lnSpc>
                <a:spcPct val="100000"/>
              </a:lnSpc>
              <a:spcBef>
                <a:spcPts val="1250"/>
              </a:spcBef>
              <a:buClr>
                <a:srgbClr val="ffb310"/>
              </a:buClr>
              <a:buSzPct val="125000"/>
              <a:buFont typeface="Arial"/>
              <a:buChar char="•"/>
              <a:tabLst>
                <a:tab algn="l" pos="230040"/>
                <a:tab algn="r" pos="3348000"/>
                <a:tab algn="r" pos="3738600"/>
                <a:tab algn="l" pos="4468680"/>
                <a:tab algn="l" pos="5362560"/>
                <a:tab algn="l" pos="6256440"/>
                <a:tab algn="l" pos="7149960"/>
                <a:tab algn="l" pos="8043840"/>
                <a:tab algn="l" pos="8937720"/>
                <a:tab algn="l" pos="9831240"/>
                <a:tab algn="l" pos="1072512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Systems breakdown</a:t>
            </a:r>
            <a:br>
              <a:rPr sz="2000"/>
            </a:b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lack of best-practices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48" name=""/>
          <p:cNvSpPr/>
          <p:nvPr/>
        </p:nvSpPr>
        <p:spPr>
          <a:xfrm>
            <a:off x="4724280" y="1204920"/>
            <a:ext cx="4146840" cy="248904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6480">
            <a:solidFill>
              <a:srgbClr val="3333cc"/>
            </a:solidFill>
            <a:miter/>
          </a:ln>
          <a:effectLst>
            <a:outerShdw dist="107932" dir="8100000" blurRad="0" rotWithShape="0">
              <a:srgbClr val="3333cc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83880" rIns="83880" tIns="42120" bIns="4212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893880"/>
                <a:tab algn="l" pos="1787400"/>
                <a:tab algn="l" pos="2681280"/>
                <a:tab algn="l" pos="3575160"/>
                <a:tab algn="l" pos="4468680"/>
                <a:tab algn="l" pos="5362560"/>
                <a:tab algn="l" pos="6256440"/>
                <a:tab algn="l" pos="7149960"/>
                <a:tab algn="l" pos="8043840"/>
                <a:tab algn="l" pos="8937720"/>
                <a:tab algn="l" pos="9831240"/>
                <a:tab algn="l" pos="1072512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49" name=""/>
          <p:cNvSpPr/>
          <p:nvPr/>
        </p:nvSpPr>
        <p:spPr>
          <a:xfrm>
            <a:off x="4978440" y="1042920"/>
            <a:ext cx="2725560" cy="36396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89280" rIns="89280" tIns="44640" bIns="44640" anchor="t">
            <a:spAutoFit/>
          </a:bodyPr>
          <a:p>
            <a:pPr marL="169920" indent="-169920">
              <a:lnSpc>
                <a:spcPct val="100000"/>
              </a:lnSpc>
              <a:tabLst>
                <a:tab algn="l" pos="0"/>
                <a:tab algn="l" pos="893880"/>
                <a:tab algn="l" pos="1787400"/>
                <a:tab algn="l" pos="2681280"/>
                <a:tab algn="l" pos="3575160"/>
                <a:tab algn="l" pos="4468680"/>
                <a:tab algn="l" pos="5362560"/>
                <a:tab algn="l" pos="6256440"/>
                <a:tab algn="l" pos="7149960"/>
                <a:tab algn="l" pos="8043840"/>
                <a:tab algn="l" pos="8937720"/>
                <a:tab algn="l" pos="9831240"/>
                <a:tab algn="l" pos="10725120"/>
              </a:tabLst>
            </a:pPr>
            <a:r>
              <a:rPr b="1" i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Shanty Town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2550" name="" descr=""/>
          <p:cNvPicPr/>
          <p:nvPr/>
        </p:nvPicPr>
        <p:blipFill>
          <a:blip r:embed="rId1"/>
          <a:stretch/>
        </p:blipFill>
        <p:spPr>
          <a:xfrm>
            <a:off x="5164200" y="1436760"/>
            <a:ext cx="3365280" cy="21128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51" name="PlaceHolder 1"/>
          <p:cNvSpPr>
            <a:spLocks noGrp="1"/>
          </p:cNvSpPr>
          <p:nvPr>
            <p:ph type="title"/>
          </p:nvPr>
        </p:nvSpPr>
        <p:spPr>
          <a:xfrm>
            <a:off x="383760" y="125280"/>
            <a:ext cx="8420040" cy="71136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txBody>
          <a:bodyPr lIns="89280" rIns="89280" tIns="44640" bIns="44640" anchor="t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893880"/>
                <a:tab algn="l" pos="1787400"/>
                <a:tab algn="l" pos="2681280"/>
                <a:tab algn="l" pos="3575160"/>
                <a:tab algn="l" pos="4468680"/>
                <a:tab algn="l" pos="5362560"/>
                <a:tab algn="l" pos="6256440"/>
                <a:tab algn="l" pos="7149960"/>
                <a:tab algn="l" pos="8043840"/>
                <a:tab algn="l" pos="8937720"/>
                <a:tab algn="l" pos="9831240"/>
                <a:tab algn="l" pos="10725120"/>
              </a:tabLst>
            </a:pPr>
            <a:r>
              <a:rPr b="0" i="1" lang="en-US" sz="29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Technology Vision</a:t>
            </a:r>
            <a:endParaRPr b="0" lang="en-US" sz="2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52" name=""/>
          <p:cNvSpPr/>
          <p:nvPr/>
        </p:nvSpPr>
        <p:spPr>
          <a:xfrm>
            <a:off x="512640" y="706320"/>
            <a:ext cx="9015480" cy="1739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2251"/>
              </a:spcBef>
              <a:tabLst>
                <a:tab algn="l" pos="0"/>
                <a:tab algn="l" pos="893880"/>
                <a:tab algn="l" pos="1787400"/>
                <a:tab algn="l" pos="2681280"/>
                <a:tab algn="l" pos="3575160"/>
                <a:tab algn="l" pos="4468680"/>
                <a:tab algn="l" pos="5362560"/>
                <a:tab algn="l" pos="6256440"/>
                <a:tab algn="l" pos="7149960"/>
                <a:tab algn="l" pos="8043840"/>
                <a:tab algn="l" pos="8937720"/>
                <a:tab algn="l" pos="9831240"/>
                <a:tab algn="l" pos="10725120"/>
              </a:tabLst>
            </a:pPr>
            <a:r>
              <a:rPr b="1" i="1" lang="en-US" sz="3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Enron Net Works creates the agile, efficient operation of business products and services.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53" name=""/>
          <p:cNvSpPr/>
          <p:nvPr/>
        </p:nvSpPr>
        <p:spPr>
          <a:xfrm>
            <a:off x="636480" y="3354480"/>
            <a:ext cx="2511360" cy="222084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6480">
            <a:solidFill>
              <a:srgbClr val="3333cc"/>
            </a:solidFill>
            <a:miter/>
          </a:ln>
          <a:effectLst>
            <a:outerShdw dist="107932" dir="8100000" blurRad="0" rotWithShape="0">
              <a:srgbClr val="3333cc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83880" rIns="83880" tIns="42120" bIns="4212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893880"/>
                <a:tab algn="l" pos="1787400"/>
                <a:tab algn="l" pos="2681280"/>
                <a:tab algn="l" pos="3575160"/>
                <a:tab algn="l" pos="4468680"/>
                <a:tab algn="l" pos="5362560"/>
                <a:tab algn="l" pos="6256440"/>
                <a:tab algn="l" pos="7149960"/>
                <a:tab algn="l" pos="8043840"/>
                <a:tab algn="l" pos="8937720"/>
                <a:tab algn="l" pos="9831240"/>
                <a:tab algn="l" pos="1072512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flexible, agile service creation using system building blocks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54" name=""/>
          <p:cNvSpPr/>
          <p:nvPr/>
        </p:nvSpPr>
        <p:spPr>
          <a:xfrm>
            <a:off x="1001880" y="3203640"/>
            <a:ext cx="1747800" cy="39888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250"/>
              </a:spcBef>
              <a:tabLst>
                <a:tab algn="l" pos="0"/>
                <a:tab algn="l" pos="893880"/>
                <a:tab algn="l" pos="1787400"/>
                <a:tab algn="l" pos="2681280"/>
                <a:tab algn="l" pos="3575160"/>
                <a:tab algn="l" pos="4468680"/>
                <a:tab algn="l" pos="5362560"/>
                <a:tab algn="l" pos="6256440"/>
                <a:tab algn="l" pos="7149960"/>
                <a:tab algn="l" pos="8043840"/>
                <a:tab algn="l" pos="8937720"/>
                <a:tab algn="l" pos="9831240"/>
                <a:tab algn="l" pos="10725120"/>
              </a:tabLst>
            </a:pPr>
            <a:r>
              <a:rPr b="1" i="1" lang="en-GB" sz="2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Create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55" name=""/>
          <p:cNvSpPr/>
          <p:nvPr/>
        </p:nvSpPr>
        <p:spPr>
          <a:xfrm>
            <a:off x="3598920" y="3354480"/>
            <a:ext cx="2462040" cy="218916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6480">
            <a:solidFill>
              <a:srgbClr val="3333cc"/>
            </a:solidFill>
            <a:miter/>
          </a:ln>
          <a:effectLst>
            <a:outerShdw dist="107932" dir="8100000" blurRad="0" rotWithShape="0">
              <a:srgbClr val="3333cc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83880" rIns="83880" tIns="42120" bIns="42120" anchor="ctr">
            <a:noAutofit/>
          </a:bodyPr>
          <a:p>
            <a:pPr>
              <a:lnSpc>
                <a:spcPct val="100000"/>
              </a:lnSpc>
              <a:spcBef>
                <a:spcPts val="1250"/>
              </a:spcBef>
              <a:tabLst>
                <a:tab algn="l" pos="0"/>
                <a:tab algn="l" pos="893880"/>
                <a:tab algn="l" pos="1787400"/>
                <a:tab algn="l" pos="2681280"/>
                <a:tab algn="l" pos="3575160"/>
                <a:tab algn="l" pos="4468680"/>
                <a:tab algn="l" pos="5362560"/>
                <a:tab algn="l" pos="6256440"/>
                <a:tab algn="l" pos="7149960"/>
                <a:tab algn="l" pos="8043840"/>
                <a:tab algn="l" pos="8937720"/>
                <a:tab algn="l" pos="9831240"/>
                <a:tab algn="l" pos="1072512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low-cost, scalable transactions using business process automation through workflow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56" name=""/>
          <p:cNvSpPr/>
          <p:nvPr/>
        </p:nvSpPr>
        <p:spPr>
          <a:xfrm>
            <a:off x="6531120" y="3354480"/>
            <a:ext cx="2511360" cy="222084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6480">
            <a:solidFill>
              <a:srgbClr val="3333cc"/>
            </a:solidFill>
            <a:miter/>
          </a:ln>
          <a:effectLst>
            <a:outerShdw dist="107932" dir="8100000" blurRad="0" rotWithShape="0">
              <a:srgbClr val="3333cc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83880" rIns="83880" tIns="42120" bIns="42120" anchor="ctr">
            <a:noAutofit/>
          </a:bodyPr>
          <a:p>
            <a:pPr>
              <a:lnSpc>
                <a:spcPct val="100000"/>
              </a:lnSpc>
              <a:spcBef>
                <a:spcPts val="1250"/>
              </a:spcBef>
              <a:tabLst>
                <a:tab algn="l" pos="0"/>
                <a:tab algn="l" pos="893880"/>
                <a:tab algn="l" pos="1787400"/>
                <a:tab algn="l" pos="2681280"/>
                <a:tab algn="l" pos="3575160"/>
                <a:tab algn="l" pos="4468680"/>
                <a:tab algn="l" pos="5362560"/>
                <a:tab algn="l" pos="6256440"/>
                <a:tab algn="l" pos="7149960"/>
                <a:tab algn="l" pos="8043840"/>
                <a:tab algn="l" pos="8937720"/>
                <a:tab algn="l" pos="9831240"/>
                <a:tab algn="l" pos="1072512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fault-tolerant, active monitoring , pro-active resolution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57" name=""/>
          <p:cNvSpPr/>
          <p:nvPr/>
        </p:nvSpPr>
        <p:spPr>
          <a:xfrm>
            <a:off x="3878280" y="3203640"/>
            <a:ext cx="1581120" cy="39888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250"/>
              </a:spcBef>
              <a:tabLst>
                <a:tab algn="l" pos="0"/>
                <a:tab algn="l" pos="893880"/>
                <a:tab algn="l" pos="1787400"/>
                <a:tab algn="l" pos="2681280"/>
                <a:tab algn="l" pos="3575160"/>
                <a:tab algn="l" pos="4468680"/>
                <a:tab algn="l" pos="5362560"/>
                <a:tab algn="l" pos="6256440"/>
                <a:tab algn="l" pos="7149960"/>
                <a:tab algn="l" pos="8043840"/>
                <a:tab algn="l" pos="8937720"/>
                <a:tab algn="l" pos="9831240"/>
                <a:tab algn="l" pos="10725120"/>
              </a:tabLst>
            </a:pPr>
            <a:r>
              <a:rPr b="1" i="1" lang="en-GB" sz="2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Efficient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58" name=""/>
          <p:cNvSpPr/>
          <p:nvPr/>
        </p:nvSpPr>
        <p:spPr>
          <a:xfrm>
            <a:off x="6865920" y="3203640"/>
            <a:ext cx="1701720" cy="39888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250"/>
              </a:spcBef>
              <a:tabLst>
                <a:tab algn="l" pos="0"/>
                <a:tab algn="l" pos="893880"/>
                <a:tab algn="l" pos="1787400"/>
                <a:tab algn="l" pos="2681280"/>
                <a:tab algn="l" pos="3575160"/>
                <a:tab algn="l" pos="4468680"/>
                <a:tab algn="l" pos="5362560"/>
                <a:tab algn="l" pos="6256440"/>
                <a:tab algn="l" pos="7149960"/>
                <a:tab algn="l" pos="8043840"/>
                <a:tab algn="l" pos="8937720"/>
                <a:tab algn="l" pos="9831240"/>
                <a:tab algn="l" pos="10725120"/>
              </a:tabLst>
            </a:pPr>
            <a:r>
              <a:rPr b="1" i="1" lang="en-GB" sz="2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Operation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59" name="PlaceHolder 1"/>
          <p:cNvSpPr>
            <a:spLocks noGrp="1"/>
          </p:cNvSpPr>
          <p:nvPr>
            <p:ph type="title"/>
          </p:nvPr>
        </p:nvSpPr>
        <p:spPr>
          <a:xfrm>
            <a:off x="431280" y="390240"/>
            <a:ext cx="8915400" cy="6174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txBody>
          <a:bodyPr lIns="89280" rIns="89280" tIns="44640" bIns="44640" anchor="t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893880"/>
                <a:tab algn="l" pos="1787400"/>
                <a:tab algn="l" pos="2681280"/>
                <a:tab algn="l" pos="3575160"/>
                <a:tab algn="l" pos="4468680"/>
                <a:tab algn="l" pos="5362560"/>
                <a:tab algn="l" pos="6256440"/>
                <a:tab algn="l" pos="7149960"/>
                <a:tab algn="l" pos="8043840"/>
                <a:tab algn="l" pos="8937720"/>
                <a:tab algn="l" pos="9831240"/>
                <a:tab algn="l" pos="10725120"/>
              </a:tabLst>
            </a:pPr>
            <a:r>
              <a:rPr b="0" i="1" lang="en-US" sz="29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What difference will it make?</a:t>
            </a:r>
            <a:endParaRPr b="0" lang="en-US" sz="2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60" name=""/>
          <p:cNvSpPr/>
          <p:nvPr/>
        </p:nvSpPr>
        <p:spPr>
          <a:xfrm>
            <a:off x="7170840" y="5381640"/>
            <a:ext cx="1046160" cy="612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893880"/>
                <a:tab algn="l" pos="1787400"/>
                <a:tab algn="l" pos="2681280"/>
                <a:tab algn="l" pos="3575160"/>
                <a:tab algn="l" pos="4468680"/>
                <a:tab algn="l" pos="5362560"/>
                <a:tab algn="l" pos="6256440"/>
                <a:tab algn="l" pos="7149960"/>
                <a:tab algn="l" pos="8043840"/>
                <a:tab algn="l" pos="8937720"/>
                <a:tab algn="l" pos="9831240"/>
                <a:tab algn="l" pos="1072512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Europe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893880"/>
                <a:tab algn="l" pos="1787400"/>
                <a:tab algn="l" pos="2681280"/>
                <a:tab algn="l" pos="3575160"/>
                <a:tab algn="l" pos="4468680"/>
                <a:tab algn="l" pos="5362560"/>
                <a:tab algn="l" pos="6256440"/>
                <a:tab algn="l" pos="7149960"/>
                <a:tab algn="l" pos="8043840"/>
                <a:tab algn="l" pos="8937720"/>
                <a:tab algn="l" pos="9831240"/>
                <a:tab algn="l" pos="1072512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24%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61" name=""/>
          <p:cNvSpPr/>
          <p:nvPr/>
        </p:nvSpPr>
        <p:spPr>
          <a:xfrm>
            <a:off x="595440" y="1260360"/>
            <a:ext cx="3619440" cy="4373640"/>
          </a:xfrm>
          <a:custGeom>
            <a:avLst/>
            <a:gdLst>
              <a:gd name="textAreaLeft" fmla="*/ 176400 w 3619440"/>
              <a:gd name="textAreaRight" fmla="*/ 3443040 w 3619440"/>
              <a:gd name="textAreaTop" fmla="*/ 176400 h 4373640"/>
              <a:gd name="textAreaBottom" fmla="*/ 4197240 h 4373640"/>
            </a:gdLst>
            <a:ahLst/>
            <a:cxnLst/>
            <a:rect l="textAreaLeft" t="textAreaTop" r="textAreaRight" b="textAreaBottom"/>
            <a:pathLst>
              <a:path w="21600" h="26100">
                <a:moveTo>
                  <a:pt x="3600" y="0"/>
                </a:moveTo>
                <a:arcTo wR="3600" hR="3600" stAng="16200000" swAng="-5400000"/>
                <a:lnTo>
                  <a:pt x="0" y="22500"/>
                </a:lnTo>
                <a:arcTo wR="3600" hR="3600" stAng="10800000" swAng="-5400000"/>
                <a:lnTo>
                  <a:pt x="18000" y="26100"/>
                </a:lnTo>
                <a:arcTo wR="3600" hR="3600" stAng="5400000" swAng="-5400000"/>
                <a:lnTo>
                  <a:pt x="21600" y="3600"/>
                </a:lnTo>
                <a:arcTo wR="3600" hR="3600" stAng="0" swAng="-5400000"/>
                <a:close/>
              </a:path>
            </a:pathLst>
          </a:custGeom>
          <a:solidFill>
            <a:srgbClr val="ffffff"/>
          </a:solidFill>
          <a:ln w="6480">
            <a:solidFill>
              <a:srgbClr val="ff0000"/>
            </a:solidFill>
            <a:miter/>
          </a:ln>
          <a:effectLst>
            <a:outerShdw dist="107932" dir="8100000" blurRad="0" rotWithShape="0">
              <a:srgbClr val="fe000c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83880" rIns="83880" tIns="42120" bIns="4212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893880"/>
                <a:tab algn="l" pos="1787400"/>
                <a:tab algn="l" pos="2681280"/>
                <a:tab algn="l" pos="3575160"/>
                <a:tab algn="l" pos="4468680"/>
                <a:tab algn="l" pos="5362560"/>
                <a:tab algn="l" pos="6256440"/>
                <a:tab algn="l" pos="7149960"/>
                <a:tab algn="l" pos="8043840"/>
                <a:tab algn="l" pos="8937720"/>
                <a:tab algn="l" pos="9831240"/>
                <a:tab algn="l" pos="1072512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62" name=""/>
          <p:cNvSpPr/>
          <p:nvPr/>
        </p:nvSpPr>
        <p:spPr>
          <a:xfrm>
            <a:off x="5622840" y="1260360"/>
            <a:ext cx="3619440" cy="4373640"/>
          </a:xfrm>
          <a:custGeom>
            <a:avLst/>
            <a:gdLst>
              <a:gd name="textAreaLeft" fmla="*/ 176400 w 3619440"/>
              <a:gd name="textAreaRight" fmla="*/ 3443040 w 3619440"/>
              <a:gd name="textAreaTop" fmla="*/ 176400 h 4373640"/>
              <a:gd name="textAreaBottom" fmla="*/ 4197240 h 4373640"/>
            </a:gdLst>
            <a:ahLst/>
            <a:cxnLst/>
            <a:rect l="textAreaLeft" t="textAreaTop" r="textAreaRight" b="textAreaBottom"/>
            <a:pathLst>
              <a:path w="21600" h="26100">
                <a:moveTo>
                  <a:pt x="3600" y="0"/>
                </a:moveTo>
                <a:arcTo wR="3600" hR="3600" stAng="16200000" swAng="-5400000"/>
                <a:lnTo>
                  <a:pt x="0" y="22500"/>
                </a:lnTo>
                <a:arcTo wR="3600" hR="3600" stAng="10800000" swAng="-5400000"/>
                <a:lnTo>
                  <a:pt x="18000" y="26100"/>
                </a:lnTo>
                <a:arcTo wR="3600" hR="3600" stAng="5400000" swAng="-5400000"/>
                <a:lnTo>
                  <a:pt x="21600" y="3600"/>
                </a:lnTo>
                <a:arcTo wR="3600" hR="3600" stAng="0" swAng="-5400000"/>
                <a:close/>
              </a:path>
            </a:pathLst>
          </a:custGeom>
          <a:solidFill>
            <a:srgbClr val="ffffff"/>
          </a:solidFill>
          <a:ln w="6480">
            <a:solidFill>
              <a:srgbClr val="3333cc"/>
            </a:solidFill>
            <a:miter/>
          </a:ln>
          <a:effectLst>
            <a:outerShdw dist="107932" dir="8100000" blurRad="0" rotWithShape="0">
              <a:srgbClr val="3333cc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83880" rIns="83880" tIns="42120" bIns="4212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893880"/>
                <a:tab algn="l" pos="1787400"/>
                <a:tab algn="l" pos="2681280"/>
                <a:tab algn="l" pos="3575160"/>
                <a:tab algn="l" pos="4468680"/>
                <a:tab algn="l" pos="5362560"/>
                <a:tab algn="l" pos="6256440"/>
                <a:tab algn="l" pos="7149960"/>
                <a:tab algn="l" pos="8043840"/>
                <a:tab algn="l" pos="8937720"/>
                <a:tab algn="l" pos="9831240"/>
                <a:tab algn="l" pos="1072512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63" name=""/>
          <p:cNvSpPr/>
          <p:nvPr/>
        </p:nvSpPr>
        <p:spPr>
          <a:xfrm>
            <a:off x="787320" y="1701720"/>
            <a:ext cx="3238560" cy="3787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83880" rIns="83880" tIns="42120" bIns="42120" anchor="t">
            <a:spAutoFit/>
          </a:bodyPr>
          <a:p>
            <a:pPr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893880"/>
                <a:tab algn="l" pos="1787400"/>
                <a:tab algn="l" pos="2681280"/>
                <a:tab algn="l" pos="3575160"/>
                <a:tab algn="l" pos="4468680"/>
                <a:tab algn="l" pos="5362560"/>
                <a:tab algn="l" pos="6256440"/>
                <a:tab algn="l" pos="7149960"/>
                <a:tab algn="l" pos="8043840"/>
                <a:tab algn="l" pos="8937720"/>
                <a:tab algn="l" pos="9831240"/>
                <a:tab algn="l" pos="10725120"/>
              </a:tabLst>
            </a:pPr>
            <a:r>
              <a:rPr b="0" i="1" lang="en-GB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Analyst/Programmers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893880"/>
                <a:tab algn="l" pos="1787400"/>
                <a:tab algn="l" pos="2681280"/>
                <a:tab algn="l" pos="3575160"/>
                <a:tab algn="l" pos="4468680"/>
                <a:tab algn="l" pos="5362560"/>
                <a:tab algn="l" pos="6256440"/>
                <a:tab algn="l" pos="7149960"/>
                <a:tab algn="l" pos="8043840"/>
                <a:tab algn="l" pos="8937720"/>
                <a:tab algn="l" pos="9831240"/>
                <a:tab algn="l" pos="10725120"/>
              </a:tabLst>
            </a:pPr>
            <a:r>
              <a:rPr b="0" i="1" lang="en-GB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Tightly-coupled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893880"/>
                <a:tab algn="l" pos="1787400"/>
                <a:tab algn="l" pos="2681280"/>
                <a:tab algn="l" pos="3575160"/>
                <a:tab algn="l" pos="4468680"/>
                <a:tab algn="l" pos="5362560"/>
                <a:tab algn="l" pos="6256440"/>
                <a:tab algn="l" pos="7149960"/>
                <a:tab algn="l" pos="8043840"/>
                <a:tab algn="l" pos="8937720"/>
                <a:tab algn="l" pos="9831240"/>
                <a:tab algn="l" pos="10725120"/>
              </a:tabLst>
            </a:pPr>
            <a:r>
              <a:rPr b="0" i="1" lang="en-GB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Performance Issues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893880"/>
                <a:tab algn="l" pos="1787400"/>
                <a:tab algn="l" pos="2681280"/>
                <a:tab algn="l" pos="3575160"/>
                <a:tab algn="l" pos="4468680"/>
                <a:tab algn="l" pos="5362560"/>
                <a:tab algn="l" pos="6256440"/>
                <a:tab algn="l" pos="7149960"/>
                <a:tab algn="l" pos="8043840"/>
                <a:tab algn="l" pos="8937720"/>
                <a:tab algn="l" pos="9831240"/>
                <a:tab algn="l" pos="10725120"/>
              </a:tabLst>
            </a:pPr>
            <a:r>
              <a:rPr b="0" i="1" lang="en-GB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Deployment Issues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893880"/>
                <a:tab algn="l" pos="1787400"/>
                <a:tab algn="l" pos="2681280"/>
                <a:tab algn="l" pos="3575160"/>
                <a:tab algn="l" pos="4468680"/>
                <a:tab algn="l" pos="5362560"/>
                <a:tab algn="l" pos="6256440"/>
                <a:tab algn="l" pos="7149960"/>
                <a:tab algn="l" pos="8043840"/>
                <a:tab algn="l" pos="8937720"/>
                <a:tab algn="l" pos="9831240"/>
                <a:tab algn="l" pos="10725120"/>
              </a:tabLst>
            </a:pPr>
            <a:r>
              <a:rPr b="0" i="1" lang="en-GB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Duplicated Projects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893880"/>
                <a:tab algn="l" pos="1787400"/>
                <a:tab algn="l" pos="2681280"/>
                <a:tab algn="l" pos="3575160"/>
                <a:tab algn="l" pos="4468680"/>
                <a:tab algn="l" pos="5362560"/>
                <a:tab algn="l" pos="6256440"/>
                <a:tab algn="l" pos="7149960"/>
                <a:tab algn="l" pos="8043840"/>
                <a:tab algn="l" pos="8937720"/>
                <a:tab algn="l" pos="9831240"/>
                <a:tab algn="l" pos="10725120"/>
              </a:tabLst>
            </a:pPr>
            <a:r>
              <a:rPr b="0" i="1" lang="en-GB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Loose governance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893880"/>
                <a:tab algn="l" pos="1787400"/>
                <a:tab algn="l" pos="2681280"/>
                <a:tab algn="l" pos="3575160"/>
                <a:tab algn="l" pos="4468680"/>
                <a:tab algn="l" pos="5362560"/>
                <a:tab algn="l" pos="6256440"/>
                <a:tab algn="l" pos="7149960"/>
                <a:tab algn="l" pos="8043840"/>
                <a:tab algn="l" pos="8937720"/>
                <a:tab algn="l" pos="9831240"/>
                <a:tab algn="l" pos="10725120"/>
              </a:tabLst>
            </a:pPr>
            <a:r>
              <a:rPr b="0" i="1" lang="en-GB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Poor visibility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64" name=""/>
          <p:cNvSpPr/>
          <p:nvPr/>
        </p:nvSpPr>
        <p:spPr>
          <a:xfrm>
            <a:off x="817560" y="1081080"/>
            <a:ext cx="2784600" cy="214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893880"/>
                <a:tab algn="l" pos="1787400"/>
                <a:tab algn="l" pos="2681280"/>
                <a:tab algn="l" pos="3575160"/>
                <a:tab algn="l" pos="4468680"/>
                <a:tab algn="l" pos="5362560"/>
                <a:tab algn="l" pos="6256440"/>
                <a:tab algn="l" pos="7149960"/>
                <a:tab algn="l" pos="8043840"/>
                <a:tab algn="l" pos="8937720"/>
                <a:tab algn="l" pos="9831240"/>
                <a:tab algn="l" pos="1072512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65" name=""/>
          <p:cNvSpPr/>
          <p:nvPr/>
        </p:nvSpPr>
        <p:spPr>
          <a:xfrm>
            <a:off x="1108080" y="1090440"/>
            <a:ext cx="2630520" cy="45972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893880"/>
                <a:tab algn="l" pos="1787400"/>
                <a:tab algn="l" pos="2681280"/>
                <a:tab algn="l" pos="3575160"/>
                <a:tab algn="l" pos="4468680"/>
                <a:tab algn="l" pos="5362560"/>
                <a:tab algn="l" pos="6256440"/>
                <a:tab algn="l" pos="7149960"/>
                <a:tab algn="l" pos="8043840"/>
                <a:tab algn="l" pos="8937720"/>
                <a:tab algn="l" pos="9831240"/>
                <a:tab algn="l" pos="10725120"/>
              </a:tabLst>
            </a:pPr>
            <a:r>
              <a:rPr b="1" i="1" lang="en-GB" sz="2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The Old Way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66" name=""/>
          <p:cNvSpPr/>
          <p:nvPr/>
        </p:nvSpPr>
        <p:spPr>
          <a:xfrm>
            <a:off x="6056280" y="1090440"/>
            <a:ext cx="2616120" cy="45972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893880"/>
                <a:tab algn="l" pos="1787400"/>
                <a:tab algn="l" pos="2681280"/>
                <a:tab algn="l" pos="3575160"/>
                <a:tab algn="l" pos="4468680"/>
                <a:tab algn="l" pos="5362560"/>
                <a:tab algn="l" pos="6256440"/>
                <a:tab algn="l" pos="7149960"/>
                <a:tab algn="l" pos="8043840"/>
                <a:tab algn="l" pos="8937720"/>
                <a:tab algn="l" pos="9831240"/>
                <a:tab algn="l" pos="10725120"/>
              </a:tabLst>
            </a:pPr>
            <a:r>
              <a:rPr b="1" i="1" lang="en-GB" sz="2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The New Way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67" name=""/>
          <p:cNvSpPr/>
          <p:nvPr/>
        </p:nvSpPr>
        <p:spPr>
          <a:xfrm>
            <a:off x="5967360" y="1701720"/>
            <a:ext cx="3030480" cy="3787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83880" rIns="83880" tIns="42120" bIns="42120" anchor="t">
            <a:spAutoFit/>
          </a:bodyPr>
          <a:p>
            <a:pPr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893880"/>
                <a:tab algn="l" pos="1787400"/>
                <a:tab algn="l" pos="2681280"/>
                <a:tab algn="l" pos="3575160"/>
                <a:tab algn="l" pos="4468680"/>
                <a:tab algn="l" pos="5362560"/>
                <a:tab algn="l" pos="6256440"/>
                <a:tab algn="l" pos="7149960"/>
                <a:tab algn="l" pos="8043840"/>
                <a:tab algn="l" pos="8937720"/>
                <a:tab algn="l" pos="9831240"/>
                <a:tab algn="l" pos="10725120"/>
              </a:tabLst>
            </a:pPr>
            <a:r>
              <a:rPr b="0" i="1" lang="en-GB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Specialists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893880"/>
                <a:tab algn="l" pos="1787400"/>
                <a:tab algn="l" pos="2681280"/>
                <a:tab algn="l" pos="3575160"/>
                <a:tab algn="l" pos="4468680"/>
                <a:tab algn="l" pos="5362560"/>
                <a:tab algn="l" pos="6256440"/>
                <a:tab algn="l" pos="7149960"/>
                <a:tab algn="l" pos="8043840"/>
                <a:tab algn="l" pos="8937720"/>
                <a:tab algn="l" pos="9831240"/>
                <a:tab algn="l" pos="10725120"/>
              </a:tabLst>
            </a:pPr>
            <a:r>
              <a:rPr b="0" i="1" lang="en-GB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Loosely-coupled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893880"/>
                <a:tab algn="l" pos="1787400"/>
                <a:tab algn="l" pos="2681280"/>
                <a:tab algn="l" pos="3575160"/>
                <a:tab algn="l" pos="4468680"/>
                <a:tab algn="l" pos="5362560"/>
                <a:tab algn="l" pos="6256440"/>
                <a:tab algn="l" pos="7149960"/>
                <a:tab algn="l" pos="8043840"/>
                <a:tab algn="l" pos="8937720"/>
                <a:tab algn="l" pos="9831240"/>
                <a:tab algn="l" pos="10725120"/>
              </a:tabLst>
            </a:pPr>
            <a:r>
              <a:rPr b="0" i="1" lang="en-GB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Best practice design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893880"/>
                <a:tab algn="l" pos="1787400"/>
                <a:tab algn="l" pos="2681280"/>
                <a:tab algn="l" pos="3575160"/>
                <a:tab algn="l" pos="4468680"/>
                <a:tab algn="l" pos="5362560"/>
                <a:tab algn="l" pos="6256440"/>
                <a:tab algn="l" pos="7149960"/>
                <a:tab algn="l" pos="8043840"/>
                <a:tab algn="l" pos="8937720"/>
                <a:tab algn="l" pos="9831240"/>
                <a:tab algn="l" pos="10725120"/>
              </a:tabLst>
            </a:pPr>
            <a:r>
              <a:rPr b="0" i="1" lang="en-GB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Holistic approach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893880"/>
                <a:tab algn="l" pos="1787400"/>
                <a:tab algn="l" pos="2681280"/>
                <a:tab algn="l" pos="3575160"/>
                <a:tab algn="l" pos="4468680"/>
                <a:tab algn="l" pos="5362560"/>
                <a:tab algn="l" pos="6256440"/>
                <a:tab algn="l" pos="7149960"/>
                <a:tab algn="l" pos="8043840"/>
                <a:tab algn="l" pos="8937720"/>
                <a:tab algn="l" pos="9831240"/>
                <a:tab algn="l" pos="10725120"/>
              </a:tabLst>
            </a:pPr>
            <a:r>
              <a:rPr b="0" i="1" lang="en-GB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Global services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893880"/>
                <a:tab algn="l" pos="1787400"/>
                <a:tab algn="l" pos="2681280"/>
                <a:tab algn="l" pos="3575160"/>
                <a:tab algn="l" pos="4468680"/>
                <a:tab algn="l" pos="5362560"/>
                <a:tab algn="l" pos="6256440"/>
                <a:tab algn="l" pos="7149960"/>
                <a:tab algn="l" pos="8043840"/>
                <a:tab algn="l" pos="8937720"/>
                <a:tab algn="l" pos="9831240"/>
                <a:tab algn="l" pos="10725120"/>
              </a:tabLst>
            </a:pPr>
            <a:r>
              <a:rPr b="0" i="1" lang="en-GB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Defined Process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893880"/>
                <a:tab algn="l" pos="1787400"/>
                <a:tab algn="l" pos="2681280"/>
                <a:tab algn="l" pos="3575160"/>
                <a:tab algn="l" pos="4468680"/>
                <a:tab algn="l" pos="5362560"/>
                <a:tab algn="l" pos="6256440"/>
                <a:tab algn="l" pos="7149960"/>
                <a:tab algn="l" pos="8043840"/>
                <a:tab algn="l" pos="8937720"/>
                <a:tab algn="l" pos="9831240"/>
                <a:tab algn="l" pos="10725120"/>
              </a:tabLst>
            </a:pPr>
            <a:r>
              <a:rPr b="0" i="1" lang="en-GB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High visibility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68" name=""/>
          <p:cNvSpPr/>
          <p:nvPr/>
        </p:nvSpPr>
        <p:spPr>
          <a:xfrm>
            <a:off x="4330800" y="1282680"/>
            <a:ext cx="1154160" cy="4363920"/>
          </a:xfrm>
          <a:custGeom>
            <a:avLst/>
            <a:gdLst>
              <a:gd name="textAreaLeft" fmla="*/ 0 w 1154160"/>
              <a:gd name="textAreaRight" fmla="*/ 1154520 w 1154160"/>
              <a:gd name="textAreaTop" fmla="*/ 0 h 4363920"/>
              <a:gd name="textAreaBottom" fmla="*/ 4364280 h 436392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5718" y="0"/>
                </a:lnTo>
                <a:lnTo>
                  <a:pt x="21600" y="10800"/>
                </a:lnTo>
                <a:lnTo>
                  <a:pt x="5718" y="21600"/>
                </a:lnTo>
                <a:lnTo>
                  <a:pt x="0" y="21600"/>
                </a:lnTo>
                <a:lnTo>
                  <a:pt x="15882" y="10800"/>
                </a:lnTo>
                <a:close/>
              </a:path>
            </a:pathLst>
          </a:cu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9" name="PlaceHolder 1"/>
          <p:cNvSpPr>
            <a:spLocks noGrp="1"/>
          </p:cNvSpPr>
          <p:nvPr>
            <p:ph type="title"/>
          </p:nvPr>
        </p:nvSpPr>
        <p:spPr>
          <a:xfrm>
            <a:off x="431280" y="390240"/>
            <a:ext cx="8915400" cy="6174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txBody>
          <a:bodyPr lIns="89280" rIns="89280" tIns="44640" bIns="44640" anchor="t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893880"/>
                <a:tab algn="l" pos="1787400"/>
                <a:tab algn="l" pos="2681280"/>
                <a:tab algn="l" pos="3575160"/>
                <a:tab algn="l" pos="4468680"/>
                <a:tab algn="l" pos="5362560"/>
                <a:tab algn="l" pos="6256440"/>
                <a:tab algn="l" pos="7149960"/>
                <a:tab algn="l" pos="8043840"/>
                <a:tab algn="l" pos="8937720"/>
                <a:tab algn="l" pos="9831240"/>
                <a:tab algn="l" pos="10725120"/>
              </a:tabLst>
            </a:pPr>
            <a:r>
              <a:rPr b="0" i="1" lang="en-US" sz="29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Flexibility</a:t>
            </a:r>
            <a:endParaRPr b="0" lang="en-US" sz="2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70" name=""/>
          <p:cNvSpPr/>
          <p:nvPr/>
        </p:nvSpPr>
        <p:spPr>
          <a:xfrm rot="10800000">
            <a:off x="130320" y="1241280"/>
            <a:ext cx="424080" cy="1533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46800" rIns="46800" tIns="90000" bIns="90000" anchor="t" anchorCtr="1" vert="eaVert">
            <a:spAutoFit/>
          </a:bodyPr>
          <a:p>
            <a:pPr algn="r"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893880"/>
                <a:tab algn="l" pos="1787400"/>
                <a:tab algn="l" pos="2681280"/>
                <a:tab algn="l" pos="3575160"/>
                <a:tab algn="l" pos="4468680"/>
                <a:tab algn="l" pos="5362560"/>
                <a:tab algn="l" pos="6256440"/>
                <a:tab algn="l" pos="7149960"/>
                <a:tab algn="l" pos="8043840"/>
                <a:tab algn="l" pos="8937720"/>
                <a:tab algn="l" pos="9831240"/>
                <a:tab algn="l" pos="10725120"/>
              </a:tabLst>
            </a:pPr>
            <a:r>
              <a:rPr b="1" lang="en-GB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Flexibility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71" name=""/>
          <p:cNvSpPr/>
          <p:nvPr/>
        </p:nvSpPr>
        <p:spPr>
          <a:xfrm>
            <a:off x="709560" y="1144440"/>
            <a:ext cx="0" cy="504216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72" name=""/>
          <p:cNvSpPr/>
          <p:nvPr/>
        </p:nvSpPr>
        <p:spPr>
          <a:xfrm>
            <a:off x="700200" y="6195960"/>
            <a:ext cx="6521400" cy="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73" name=""/>
          <p:cNvSpPr/>
          <p:nvPr/>
        </p:nvSpPr>
        <p:spPr>
          <a:xfrm>
            <a:off x="714240" y="2554200"/>
            <a:ext cx="4695840" cy="3467160"/>
          </a:xfrm>
          <a:custGeom>
            <a:avLst/>
            <a:gdLst/>
            <a:ahLst/>
            <a:rect l="l" t="t" r="r" b="b"/>
            <a:pathLst>
              <a:path w="3894" h="2476">
                <a:moveTo>
                  <a:pt x="0" y="256"/>
                </a:moveTo>
                <a:cubicBezTo>
                  <a:pt x="707" y="128"/>
                  <a:pt x="1415" y="0"/>
                  <a:pt x="2064" y="370"/>
                </a:cubicBezTo>
                <a:cubicBezTo>
                  <a:pt x="2713" y="740"/>
                  <a:pt x="3303" y="1608"/>
                  <a:pt x="3894" y="2476"/>
                </a:cubicBezTo>
              </a:path>
            </a:pathLst>
          </a:custGeom>
          <a:noFill/>
          <a:ln w="190440">
            <a:solidFill>
              <a:srgbClr val="000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74" name=""/>
          <p:cNvSpPr/>
          <p:nvPr/>
        </p:nvSpPr>
        <p:spPr>
          <a:xfrm>
            <a:off x="6140520" y="6194520"/>
            <a:ext cx="992160" cy="333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89280" rIns="89280" tIns="44640" bIns="44640" anchor="t">
            <a:spAutoFit/>
          </a:bodyPr>
          <a:p>
            <a:pPr marL="169920" indent="-169920">
              <a:lnSpc>
                <a:spcPct val="100000"/>
              </a:lnSpc>
              <a:tabLst>
                <a:tab algn="l" pos="0"/>
                <a:tab algn="l" pos="893880"/>
                <a:tab algn="l" pos="1787400"/>
                <a:tab algn="l" pos="2681280"/>
                <a:tab algn="l" pos="3575160"/>
                <a:tab algn="l" pos="4468680"/>
                <a:tab algn="l" pos="5362560"/>
                <a:tab algn="l" pos="6256440"/>
                <a:tab algn="l" pos="7149960"/>
                <a:tab algn="l" pos="8043840"/>
                <a:tab algn="l" pos="8937720"/>
                <a:tab algn="l" pos="9831240"/>
                <a:tab algn="l" pos="10725120"/>
              </a:tabLst>
            </a:pP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Time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2575" name=""/>
          <p:cNvGrpSpPr/>
          <p:nvPr/>
        </p:nvGrpSpPr>
        <p:grpSpPr>
          <a:xfrm>
            <a:off x="998640" y="3116160"/>
            <a:ext cx="3578040" cy="2006640"/>
            <a:chOff x="998640" y="3116160"/>
            <a:chExt cx="3578040" cy="2006640"/>
          </a:xfrm>
        </p:grpSpPr>
        <p:sp>
          <p:nvSpPr>
            <p:cNvPr id="2576" name=""/>
            <p:cNvSpPr/>
            <p:nvPr/>
          </p:nvSpPr>
          <p:spPr>
            <a:xfrm>
              <a:off x="998640" y="3251160"/>
              <a:ext cx="3578040" cy="1871640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6480">
              <a:solidFill>
                <a:srgbClr val="3333cc"/>
              </a:solidFill>
              <a:miter/>
            </a:ln>
            <a:effectLst>
              <a:outerShdw dist="107932" dir="8100000" blurRad="0" rotWithShape="0">
                <a:srgbClr val="3333cc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wrap="none" lIns="83880" rIns="83880" tIns="42120" bIns="42120" anchor="ctr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893880"/>
                  <a:tab algn="l" pos="1787400"/>
                  <a:tab algn="l" pos="2681280"/>
                  <a:tab algn="l" pos="3575160"/>
                  <a:tab algn="l" pos="4468680"/>
                  <a:tab algn="l" pos="5362560"/>
                  <a:tab algn="l" pos="6256440"/>
                  <a:tab algn="l" pos="7149960"/>
                  <a:tab algn="l" pos="8043840"/>
                  <a:tab algn="l" pos="8937720"/>
                  <a:tab algn="l" pos="9831240"/>
                  <a:tab algn="l" pos="10725120"/>
                </a:tabLst>
              </a:pP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77" name=""/>
            <p:cNvSpPr/>
            <p:nvPr/>
          </p:nvSpPr>
          <p:spPr>
            <a:xfrm>
              <a:off x="1333440" y="3116160"/>
              <a:ext cx="2725920" cy="363960"/>
            </a:xfrm>
            <a:prstGeom prst="rect">
              <a:avLst/>
            </a:pr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89280" rIns="89280" tIns="44640" bIns="44640" anchor="t">
              <a:spAutoFit/>
            </a:bodyPr>
            <a:p>
              <a:pPr marL="169920" indent="-169920">
                <a:lnSpc>
                  <a:spcPct val="100000"/>
                </a:lnSpc>
                <a:tabLst>
                  <a:tab algn="l" pos="0"/>
                  <a:tab algn="l" pos="893880"/>
                  <a:tab algn="l" pos="1787400"/>
                  <a:tab algn="l" pos="2681280"/>
                  <a:tab algn="l" pos="3575160"/>
                  <a:tab algn="l" pos="4468680"/>
                  <a:tab algn="l" pos="5362560"/>
                  <a:tab algn="l" pos="6256440"/>
                  <a:tab algn="l" pos="7149960"/>
                  <a:tab algn="l" pos="8043840"/>
                  <a:tab algn="l" pos="8937720"/>
                  <a:tab algn="l" pos="9831240"/>
                  <a:tab algn="l" pos="10725120"/>
                </a:tabLst>
              </a:pPr>
              <a:r>
                <a:rPr b="1" i="1" lang="en-US" sz="1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The Old Way</a:t>
              </a:r>
              <a:endPara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78" name=""/>
            <p:cNvSpPr/>
            <p:nvPr/>
          </p:nvSpPr>
          <p:spPr>
            <a:xfrm>
              <a:off x="1217520" y="3459240"/>
              <a:ext cx="2963880" cy="14562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83880" rIns="83880" tIns="42120" bIns="42120" anchor="t">
              <a:spAutoFit/>
            </a:bodyPr>
            <a:p>
              <a:pPr>
                <a:lnSpc>
                  <a:spcPct val="100000"/>
                </a:lnSpc>
                <a:spcBef>
                  <a:spcPts val="1125"/>
                </a:spcBef>
                <a:tabLst>
                  <a:tab algn="l" pos="0"/>
                  <a:tab algn="l" pos="893880"/>
                  <a:tab algn="l" pos="1787400"/>
                  <a:tab algn="l" pos="2681280"/>
                  <a:tab algn="l" pos="3575160"/>
                  <a:tab algn="l" pos="4468680"/>
                  <a:tab algn="l" pos="5362560"/>
                  <a:tab algn="l" pos="6256440"/>
                  <a:tab algn="l" pos="7149960"/>
                  <a:tab algn="l" pos="8043840"/>
                  <a:tab algn="l" pos="8937720"/>
                  <a:tab algn="l" pos="9831240"/>
                  <a:tab algn="l" pos="10725120"/>
                </a:tabLst>
              </a:pPr>
              <a:r>
                <a:rPr b="1" i="1" lang="en-GB" sz="1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Tightly-coupled application families become so inflexible over time that they need to be replaced.</a:t>
              </a:r>
              <a:endPara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2579" name=""/>
          <p:cNvSpPr/>
          <p:nvPr/>
        </p:nvSpPr>
        <p:spPr>
          <a:xfrm flipV="1">
            <a:off x="-7394400" y="473400"/>
            <a:ext cx="16176600" cy="2298600"/>
          </a:xfrm>
          <a:custGeom>
            <a:avLst/>
            <a:gdLst/>
            <a:ahLst/>
            <a:rect l="l" t="t" r="r" b="b"/>
            <a:pathLst>
              <a:path stroke="0" w="21600" h="21600">
                <a:moveTo>
                  <a:pt x="10800" y="0"/>
                </a:moveTo>
                <a:arcTo wR="10800" hR="10800" stAng="-5400000" swAng="5400000"/>
                <a:lnTo>
                  <a:pt x="10800" y="10800"/>
                </a:lnTo>
                <a:close/>
              </a:path>
              <a:path fill="none" w="21600" h="21600">
                <a:moveTo>
                  <a:pt x="10800" y="0"/>
                </a:moveTo>
                <a:arcTo wR="10800" hR="10800" stAng="-5400000" swAng="5400000"/>
              </a:path>
            </a:pathLst>
          </a:custGeom>
          <a:noFill/>
          <a:ln w="190440">
            <a:solidFill>
              <a:srgbClr val="ffb31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2580" name=""/>
          <p:cNvGrpSpPr/>
          <p:nvPr/>
        </p:nvGrpSpPr>
        <p:grpSpPr>
          <a:xfrm>
            <a:off x="4757760" y="1063800"/>
            <a:ext cx="3578040" cy="1554120"/>
            <a:chOff x="4757760" y="1063800"/>
            <a:chExt cx="3578040" cy="1554120"/>
          </a:xfrm>
        </p:grpSpPr>
        <p:sp>
          <p:nvSpPr>
            <p:cNvPr id="2581" name=""/>
            <p:cNvSpPr/>
            <p:nvPr/>
          </p:nvSpPr>
          <p:spPr>
            <a:xfrm>
              <a:off x="4757760" y="1216080"/>
              <a:ext cx="3578040" cy="1401840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6480">
              <a:solidFill>
                <a:srgbClr val="ff9900"/>
              </a:solidFill>
              <a:miter/>
            </a:ln>
            <a:effectLst>
              <a:outerShdw dist="107932" dir="8100000" blurRad="0" rotWithShape="0">
                <a:srgbClr val="ffb310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wrap="none" lIns="83880" rIns="83880" tIns="42120" bIns="42120" anchor="ctr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893880"/>
                  <a:tab algn="l" pos="1787400"/>
                  <a:tab algn="l" pos="2681280"/>
                  <a:tab algn="l" pos="3575160"/>
                  <a:tab algn="l" pos="4468680"/>
                  <a:tab algn="l" pos="5362560"/>
                  <a:tab algn="l" pos="6256440"/>
                  <a:tab algn="l" pos="7149960"/>
                  <a:tab algn="l" pos="8043840"/>
                  <a:tab algn="l" pos="8937720"/>
                  <a:tab algn="l" pos="9831240"/>
                  <a:tab algn="l" pos="10725120"/>
                </a:tabLst>
              </a:pP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82" name=""/>
            <p:cNvSpPr/>
            <p:nvPr/>
          </p:nvSpPr>
          <p:spPr>
            <a:xfrm>
              <a:off x="5127120" y="1063800"/>
              <a:ext cx="2725560" cy="363960"/>
            </a:xfrm>
            <a:prstGeom prst="rect">
              <a:avLst/>
            </a:pr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89280" rIns="89280" tIns="44640" bIns="44640" anchor="t">
              <a:spAutoFit/>
            </a:bodyPr>
            <a:p>
              <a:pPr marL="169920" indent="-169920">
                <a:lnSpc>
                  <a:spcPct val="100000"/>
                </a:lnSpc>
                <a:tabLst>
                  <a:tab algn="l" pos="0"/>
                  <a:tab algn="l" pos="893880"/>
                  <a:tab algn="l" pos="1787400"/>
                  <a:tab algn="l" pos="2681280"/>
                  <a:tab algn="l" pos="3575160"/>
                  <a:tab algn="l" pos="4468680"/>
                  <a:tab algn="l" pos="5362560"/>
                  <a:tab algn="l" pos="6256440"/>
                  <a:tab algn="l" pos="7149960"/>
                  <a:tab algn="l" pos="8043840"/>
                  <a:tab algn="l" pos="8937720"/>
                  <a:tab algn="l" pos="9831240"/>
                  <a:tab algn="l" pos="10725120"/>
                </a:tabLst>
              </a:pPr>
              <a:r>
                <a:rPr b="1" i="1" lang="en-US" sz="1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The New Way</a:t>
              </a:r>
              <a:endPara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83" name=""/>
            <p:cNvSpPr/>
            <p:nvPr/>
          </p:nvSpPr>
          <p:spPr>
            <a:xfrm>
              <a:off x="4949640" y="1459080"/>
              <a:ext cx="2964960" cy="9075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83880" rIns="83880" tIns="42120" bIns="42120" anchor="t">
              <a:spAutoFit/>
            </a:bodyPr>
            <a:p>
              <a:pPr>
                <a:lnSpc>
                  <a:spcPct val="100000"/>
                </a:lnSpc>
                <a:spcBef>
                  <a:spcPts val="1125"/>
                </a:spcBef>
                <a:tabLst>
                  <a:tab algn="l" pos="0"/>
                  <a:tab algn="l" pos="893880"/>
                  <a:tab algn="l" pos="1787400"/>
                  <a:tab algn="l" pos="2681280"/>
                  <a:tab algn="l" pos="3575160"/>
                  <a:tab algn="l" pos="4468680"/>
                  <a:tab algn="l" pos="5362560"/>
                  <a:tab algn="l" pos="6256440"/>
                  <a:tab algn="l" pos="7149960"/>
                  <a:tab algn="l" pos="8043840"/>
                  <a:tab algn="l" pos="8937720"/>
                  <a:tab algn="l" pos="9831240"/>
                  <a:tab algn="l" pos="10725120"/>
                </a:tabLst>
              </a:pPr>
              <a:r>
                <a:rPr b="1" i="1" lang="en-GB" sz="1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Loosely-coupled systems become more flexible over time</a:t>
              </a:r>
              <a:endPara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84" name="PlaceHolder 1"/>
          <p:cNvSpPr>
            <a:spLocks noGrp="1"/>
          </p:cNvSpPr>
          <p:nvPr>
            <p:ph type="title"/>
          </p:nvPr>
        </p:nvSpPr>
        <p:spPr>
          <a:xfrm>
            <a:off x="383760" y="124920"/>
            <a:ext cx="8420040" cy="66996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txBody>
          <a:bodyPr lIns="89280" rIns="89280" tIns="44640" bIns="44640" anchor="t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893880"/>
                <a:tab algn="l" pos="1787400"/>
                <a:tab algn="l" pos="2681280"/>
                <a:tab algn="l" pos="3575160"/>
                <a:tab algn="l" pos="4468680"/>
                <a:tab algn="l" pos="5362560"/>
                <a:tab algn="l" pos="6256440"/>
                <a:tab algn="l" pos="7149960"/>
                <a:tab algn="l" pos="8043840"/>
                <a:tab algn="l" pos="8937720"/>
                <a:tab algn="l" pos="9831240"/>
                <a:tab algn="l" pos="10725120"/>
              </a:tabLst>
            </a:pPr>
            <a:r>
              <a:rPr b="0" i="1" lang="en-US" sz="29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Ten Seven High-Level Principles</a:t>
            </a:r>
            <a:endParaRPr b="0" lang="en-US" sz="2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85" name=""/>
          <p:cNvSpPr/>
          <p:nvPr/>
        </p:nvSpPr>
        <p:spPr>
          <a:xfrm>
            <a:off x="515880" y="984240"/>
            <a:ext cx="4483080" cy="5389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89280" rIns="89280" tIns="44640" bIns="44640" anchor="t">
            <a:noAutofit/>
          </a:bodyPr>
          <a:p>
            <a:pPr marL="219240" indent="-219240">
              <a:lnSpc>
                <a:spcPct val="100000"/>
              </a:lnSpc>
              <a:spcBef>
                <a:spcPts val="1250"/>
              </a:spcBef>
              <a:buClr>
                <a:srgbClr val="ffb310"/>
              </a:buClr>
              <a:buSzPct val="125000"/>
              <a:buFont typeface="Arial"/>
              <a:buChar char="•"/>
              <a:tabLst>
                <a:tab algn="l" pos="230040"/>
                <a:tab algn="r" pos="3348000"/>
                <a:tab algn="r" pos="3738600"/>
                <a:tab algn="l" pos="4468680"/>
                <a:tab algn="l" pos="5362560"/>
                <a:tab algn="l" pos="6256440"/>
                <a:tab algn="l" pos="7149960"/>
                <a:tab algn="l" pos="8043840"/>
                <a:tab algn="l" pos="8937720"/>
                <a:tab algn="l" pos="9831240"/>
                <a:tab algn="l" pos="1072512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Information Bus</a:t>
            </a:r>
            <a:br>
              <a:rPr sz="2000"/>
            </a:b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Consistent global application Integration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19240" indent="-219240">
              <a:lnSpc>
                <a:spcPct val="100000"/>
              </a:lnSpc>
              <a:spcBef>
                <a:spcPts val="1250"/>
              </a:spcBef>
              <a:buClr>
                <a:srgbClr val="ffb310"/>
              </a:buClr>
              <a:buSzPct val="125000"/>
              <a:buFont typeface="Arial"/>
              <a:buChar char="•"/>
              <a:tabLst>
                <a:tab algn="l" pos="230040"/>
                <a:tab algn="r" pos="3348000"/>
                <a:tab algn="r" pos="3738600"/>
                <a:tab algn="l" pos="4468680"/>
                <a:tab algn="l" pos="5362560"/>
                <a:tab algn="l" pos="6256440"/>
                <a:tab algn="l" pos="7149960"/>
                <a:tab algn="l" pos="8043840"/>
                <a:tab algn="l" pos="8937720"/>
                <a:tab algn="l" pos="9831240"/>
                <a:tab algn="l" pos="1072512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Business Process Automation</a:t>
            </a:r>
            <a:br>
              <a:rPr sz="2000"/>
            </a:b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Reducing transaction costs using workflow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19240" indent="-219240">
              <a:lnSpc>
                <a:spcPct val="100000"/>
              </a:lnSpc>
              <a:spcBef>
                <a:spcPts val="1250"/>
              </a:spcBef>
              <a:buClr>
                <a:srgbClr val="ffb310"/>
              </a:buClr>
              <a:buSzPct val="125000"/>
              <a:buFont typeface="Arial"/>
              <a:buChar char="•"/>
              <a:tabLst>
                <a:tab algn="l" pos="230040"/>
                <a:tab algn="r" pos="3348000"/>
                <a:tab algn="r" pos="3738600"/>
                <a:tab algn="l" pos="4468680"/>
                <a:tab algn="l" pos="5362560"/>
                <a:tab algn="l" pos="6256440"/>
                <a:tab algn="l" pos="7149960"/>
                <a:tab algn="l" pos="8043840"/>
                <a:tab algn="l" pos="8937720"/>
                <a:tab algn="l" pos="9831240"/>
                <a:tab algn="l" pos="1072512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Global</a:t>
            </a:r>
            <a:br>
              <a:rPr sz="2000"/>
            </a:b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One Enron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19240" indent="-219240">
              <a:lnSpc>
                <a:spcPct val="100000"/>
              </a:lnSpc>
              <a:spcBef>
                <a:spcPts val="1250"/>
              </a:spcBef>
              <a:buClr>
                <a:srgbClr val="ffb310"/>
              </a:buClr>
              <a:buSzPct val="125000"/>
              <a:buFont typeface="Arial"/>
              <a:buChar char="•"/>
              <a:tabLst>
                <a:tab algn="l" pos="230040"/>
                <a:tab algn="r" pos="3348000"/>
                <a:tab algn="r" pos="3738600"/>
                <a:tab algn="l" pos="4468680"/>
                <a:tab algn="l" pos="5362560"/>
                <a:tab algn="l" pos="6256440"/>
                <a:tab algn="l" pos="7149960"/>
                <a:tab algn="l" pos="8043840"/>
                <a:tab algn="l" pos="8937720"/>
                <a:tab algn="l" pos="9831240"/>
                <a:tab algn="l" pos="1072512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Enforced Development Process</a:t>
            </a:r>
            <a:br>
              <a:rPr sz="2000"/>
            </a:b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process reengineering, high-level use cases, interface definition, etc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86" name=""/>
          <p:cNvSpPr/>
          <p:nvPr/>
        </p:nvSpPr>
        <p:spPr>
          <a:xfrm>
            <a:off x="7170840" y="5381640"/>
            <a:ext cx="1046160" cy="612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893880"/>
                <a:tab algn="l" pos="1787400"/>
                <a:tab algn="l" pos="2681280"/>
                <a:tab algn="l" pos="3575160"/>
                <a:tab algn="l" pos="4468680"/>
                <a:tab algn="l" pos="5362560"/>
                <a:tab algn="l" pos="6256440"/>
                <a:tab algn="l" pos="7149960"/>
                <a:tab algn="l" pos="8043840"/>
                <a:tab algn="l" pos="8937720"/>
                <a:tab algn="l" pos="9831240"/>
                <a:tab algn="l" pos="1072512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Europe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893880"/>
                <a:tab algn="l" pos="1787400"/>
                <a:tab algn="l" pos="2681280"/>
                <a:tab algn="l" pos="3575160"/>
                <a:tab algn="l" pos="4468680"/>
                <a:tab algn="l" pos="5362560"/>
                <a:tab algn="l" pos="6256440"/>
                <a:tab algn="l" pos="7149960"/>
                <a:tab algn="l" pos="8043840"/>
                <a:tab algn="l" pos="8937720"/>
                <a:tab algn="l" pos="9831240"/>
                <a:tab algn="l" pos="1072512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24%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87" name=""/>
          <p:cNvSpPr/>
          <p:nvPr/>
        </p:nvSpPr>
        <p:spPr>
          <a:xfrm>
            <a:off x="5500800" y="781200"/>
            <a:ext cx="4071960" cy="5189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89280" rIns="89280" tIns="44640" bIns="44640" anchor="t">
            <a:noAutofit/>
          </a:bodyPr>
          <a:p>
            <a:pPr marL="219240" indent="-219240">
              <a:lnSpc>
                <a:spcPct val="100000"/>
              </a:lnSpc>
              <a:spcBef>
                <a:spcPts val="1500"/>
              </a:spcBef>
              <a:buClr>
                <a:srgbClr val="ffb310"/>
              </a:buClr>
              <a:buSzPct val="125000"/>
              <a:buFont typeface="Arial"/>
              <a:buChar char="•"/>
              <a:tabLst>
                <a:tab algn="l" pos="230040"/>
                <a:tab algn="r" pos="3348000"/>
                <a:tab algn="r" pos="3738600"/>
                <a:tab algn="l" pos="4468680"/>
                <a:tab algn="l" pos="5362560"/>
                <a:tab algn="l" pos="6256440"/>
                <a:tab algn="l" pos="7149960"/>
                <a:tab algn="l" pos="8043840"/>
                <a:tab algn="l" pos="8937720"/>
                <a:tab algn="l" pos="9831240"/>
                <a:tab algn="l" pos="1072512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88" name=""/>
          <p:cNvSpPr/>
          <p:nvPr/>
        </p:nvSpPr>
        <p:spPr>
          <a:xfrm>
            <a:off x="5388120" y="982800"/>
            <a:ext cx="4133880" cy="5186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89280" rIns="89280" tIns="44640" bIns="44640" anchor="t">
            <a:noAutofit/>
          </a:bodyPr>
          <a:p>
            <a:pPr marL="219240" indent="-219240">
              <a:lnSpc>
                <a:spcPct val="100000"/>
              </a:lnSpc>
              <a:spcBef>
                <a:spcPts val="1250"/>
              </a:spcBef>
              <a:buClr>
                <a:srgbClr val="ffb310"/>
              </a:buClr>
              <a:buSzPct val="125000"/>
              <a:buFont typeface="Arial"/>
              <a:buChar char="•"/>
              <a:tabLst>
                <a:tab algn="l" pos="230040"/>
                <a:tab algn="r" pos="3348000"/>
                <a:tab algn="r" pos="3738600"/>
                <a:tab algn="l" pos="4468680"/>
                <a:tab algn="l" pos="5362560"/>
                <a:tab algn="l" pos="6256440"/>
                <a:tab algn="l" pos="7149960"/>
                <a:tab algn="l" pos="8043840"/>
                <a:tab algn="l" pos="8937720"/>
                <a:tab algn="l" pos="9831240"/>
                <a:tab algn="l" pos="1072512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Best Practices</a:t>
            </a:r>
            <a:br>
              <a:rPr sz="2000"/>
            </a:b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industry-wide &amp; Enron-wide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19240" indent="-219240">
              <a:lnSpc>
                <a:spcPct val="100000"/>
              </a:lnSpc>
              <a:spcBef>
                <a:spcPts val="1250"/>
              </a:spcBef>
              <a:buClr>
                <a:srgbClr val="ffb310"/>
              </a:buClr>
              <a:buSzPct val="125000"/>
              <a:buFont typeface="Arial"/>
              <a:buChar char="•"/>
              <a:tabLst>
                <a:tab algn="l" pos="230040"/>
                <a:tab algn="r" pos="3348000"/>
                <a:tab algn="r" pos="3738600"/>
                <a:tab algn="l" pos="4468680"/>
                <a:tab algn="l" pos="5362560"/>
                <a:tab algn="l" pos="6256440"/>
                <a:tab algn="l" pos="7149960"/>
                <a:tab algn="l" pos="8043840"/>
                <a:tab algn="l" pos="8937720"/>
                <a:tab algn="l" pos="9831240"/>
                <a:tab algn="l" pos="1072512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Total Lifecycle Management</a:t>
            </a:r>
            <a:br>
              <a:rPr sz="2000"/>
            </a:b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Unicode MS"/>
              </a:rPr>
              <a:t>software + networks + hardware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19240" indent="-219240">
              <a:lnSpc>
                <a:spcPct val="100000"/>
              </a:lnSpc>
              <a:spcBef>
                <a:spcPts val="1250"/>
              </a:spcBef>
              <a:buClr>
                <a:srgbClr val="ffb310"/>
              </a:buClr>
              <a:buSzPct val="125000"/>
              <a:buFont typeface="Arial"/>
              <a:buChar char="•"/>
              <a:tabLst>
                <a:tab algn="l" pos="230040"/>
                <a:tab algn="r" pos="3348000"/>
                <a:tab algn="r" pos="3738600"/>
                <a:tab algn="l" pos="4468680"/>
                <a:tab algn="l" pos="5362560"/>
                <a:tab algn="l" pos="6256440"/>
                <a:tab algn="l" pos="7149960"/>
                <a:tab algn="l" pos="8043840"/>
                <a:tab algn="l" pos="8937720"/>
                <a:tab algn="l" pos="9831240"/>
                <a:tab algn="l" pos="1072512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Visibility</a:t>
            </a:r>
            <a:br>
              <a:rPr sz="2000"/>
            </a:b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Issue Tracking, Requirements Mgmt, Financial Controls, Development Metrics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19240" indent="-219240">
              <a:lnSpc>
                <a:spcPct val="100000"/>
              </a:lnSpc>
              <a:spcBef>
                <a:spcPts val="1250"/>
              </a:spcBef>
              <a:buClr>
                <a:srgbClr val="ffb310"/>
              </a:buClr>
              <a:buSzPct val="125000"/>
              <a:buFont typeface="Arial"/>
              <a:buChar char="•"/>
              <a:tabLst>
                <a:tab algn="l" pos="230040"/>
                <a:tab algn="r" pos="3348000"/>
                <a:tab algn="r" pos="3738600"/>
                <a:tab algn="l" pos="4468680"/>
                <a:tab algn="l" pos="5362560"/>
                <a:tab algn="l" pos="6256440"/>
                <a:tab algn="l" pos="7149960"/>
                <a:tab algn="l" pos="8043840"/>
                <a:tab algn="l" pos="8937720"/>
                <a:tab algn="l" pos="9831240"/>
                <a:tab algn="l" pos="1072512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Commercialisation</a:t>
            </a:r>
            <a:br>
              <a:rPr sz="2000"/>
            </a:b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making money with $USD500M and 1,000 people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19240" indent="-219240">
              <a:lnSpc>
                <a:spcPct val="100000"/>
              </a:lnSpc>
              <a:spcBef>
                <a:spcPts val="1250"/>
              </a:spcBef>
              <a:buClr>
                <a:srgbClr val="ffb310"/>
              </a:buClr>
              <a:buSzPct val="125000"/>
              <a:buFont typeface="Arial"/>
              <a:buChar char="•"/>
              <a:tabLst>
                <a:tab algn="l" pos="230040"/>
                <a:tab algn="r" pos="3348000"/>
                <a:tab algn="r" pos="3738600"/>
                <a:tab algn="l" pos="4468680"/>
                <a:tab algn="l" pos="5362560"/>
                <a:tab algn="l" pos="6256440"/>
                <a:tab algn="l" pos="7149960"/>
                <a:tab algn="l" pos="8043840"/>
                <a:tab algn="l" pos="8937720"/>
                <a:tab algn="l" pos="9831240"/>
                <a:tab algn="l" pos="1072512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89" name=""/>
          <p:cNvSpPr/>
          <p:nvPr/>
        </p:nvSpPr>
        <p:spPr>
          <a:xfrm flipV="1">
            <a:off x="465120" y="259920"/>
            <a:ext cx="887400" cy="381240"/>
          </a:xfrm>
          <a:prstGeom prst="line">
            <a:avLst/>
          </a:prstGeom>
          <a:ln w="5724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90" name="PlaceHolder 1"/>
          <p:cNvSpPr>
            <a:spLocks noGrp="1"/>
          </p:cNvSpPr>
          <p:nvPr>
            <p:ph type="title"/>
          </p:nvPr>
        </p:nvSpPr>
        <p:spPr>
          <a:xfrm>
            <a:off x="383760" y="124920"/>
            <a:ext cx="9061560" cy="90972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txBody>
          <a:bodyPr lIns="89280" rIns="89280" tIns="44640" bIns="44640" anchor="t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893880"/>
                <a:tab algn="l" pos="1787400"/>
                <a:tab algn="l" pos="2681280"/>
                <a:tab algn="l" pos="3575160"/>
                <a:tab algn="l" pos="4468680"/>
                <a:tab algn="l" pos="5362560"/>
                <a:tab algn="l" pos="6256440"/>
                <a:tab algn="l" pos="7149960"/>
                <a:tab algn="l" pos="8043840"/>
                <a:tab algn="l" pos="8937720"/>
                <a:tab algn="l" pos="9831240"/>
                <a:tab algn="l" pos="10725120"/>
              </a:tabLst>
            </a:pPr>
            <a:r>
              <a:rPr b="0" i="1" lang="en-US" sz="29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Making it happen.</a:t>
            </a:r>
            <a:br>
              <a:rPr sz="2900"/>
            </a:br>
            <a:r>
              <a:rPr b="0" i="1" lang="en-US" sz="2400" strike="noStrike" u="none">
                <a:solidFill>
                  <a:srgbClr val="000000"/>
                </a:solidFill>
                <a:effectLst/>
                <a:uFillTx/>
                <a:latin typeface="Arial Unicode MS"/>
              </a:rPr>
              <a:t>Enforcement &amp; Governance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91" name=""/>
          <p:cNvSpPr/>
          <p:nvPr/>
        </p:nvSpPr>
        <p:spPr>
          <a:xfrm>
            <a:off x="439560" y="1287360"/>
            <a:ext cx="4257720" cy="4648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89280" rIns="89280" tIns="44640" bIns="44640" anchor="t">
            <a:noAutofit/>
          </a:bodyPr>
          <a:p>
            <a:pPr marL="219240" indent="-219240">
              <a:lnSpc>
                <a:spcPct val="100000"/>
              </a:lnSpc>
              <a:spcBef>
                <a:spcPts val="1500"/>
              </a:spcBef>
              <a:buClr>
                <a:srgbClr val="ffb310"/>
              </a:buClr>
              <a:buSzPct val="125000"/>
              <a:buFont typeface="Arial"/>
              <a:buChar char="•"/>
              <a:tabLst>
                <a:tab algn="l" pos="230040"/>
                <a:tab algn="r" pos="3348000"/>
                <a:tab algn="r" pos="3738600"/>
                <a:tab algn="l" pos="4468680"/>
                <a:tab algn="l" pos="5362560"/>
                <a:tab algn="l" pos="6256440"/>
                <a:tab algn="l" pos="7149960"/>
                <a:tab algn="l" pos="8043840"/>
                <a:tab algn="l" pos="8937720"/>
                <a:tab algn="l" pos="9831240"/>
                <a:tab algn="l" pos="1072512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Business sponsorship to make change happen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19240" indent="-219240">
              <a:lnSpc>
                <a:spcPct val="100000"/>
              </a:lnSpc>
              <a:spcBef>
                <a:spcPts val="1500"/>
              </a:spcBef>
              <a:buClr>
                <a:srgbClr val="ffb310"/>
              </a:buClr>
              <a:buSzPct val="125000"/>
              <a:buFont typeface="Arial"/>
              <a:buChar char="•"/>
              <a:tabLst>
                <a:tab algn="l" pos="230040"/>
                <a:tab algn="r" pos="3348000"/>
                <a:tab algn="r" pos="3738600"/>
                <a:tab algn="l" pos="4468680"/>
                <a:tab algn="l" pos="5362560"/>
                <a:tab algn="l" pos="6256440"/>
                <a:tab algn="l" pos="7149960"/>
                <a:tab algn="l" pos="8043840"/>
                <a:tab algn="l" pos="8937720"/>
                <a:tab algn="l" pos="9831240"/>
                <a:tab algn="l" pos="1072512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Raising our game – improving the development process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19240" indent="-219240">
              <a:lnSpc>
                <a:spcPct val="100000"/>
              </a:lnSpc>
              <a:spcBef>
                <a:spcPts val="1500"/>
              </a:spcBef>
              <a:buClr>
                <a:srgbClr val="ffb310"/>
              </a:buClr>
              <a:buSzPct val="125000"/>
              <a:buFont typeface="Arial"/>
              <a:buChar char="•"/>
              <a:tabLst>
                <a:tab algn="l" pos="230040"/>
                <a:tab algn="r" pos="3348000"/>
                <a:tab algn="r" pos="3738600"/>
                <a:tab algn="l" pos="4468680"/>
                <a:tab algn="l" pos="5362560"/>
                <a:tab algn="l" pos="6256440"/>
                <a:tab algn="l" pos="7149960"/>
                <a:tab algn="l" pos="8043840"/>
                <a:tab algn="l" pos="8937720"/>
                <a:tab algn="l" pos="9831240"/>
                <a:tab algn="l" pos="1072512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Team Leaders to build global service relationships and strategies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19240" indent="-219240">
              <a:lnSpc>
                <a:spcPct val="100000"/>
              </a:lnSpc>
              <a:spcBef>
                <a:spcPts val="1500"/>
              </a:spcBef>
              <a:buClr>
                <a:srgbClr val="ffb310"/>
              </a:buClr>
              <a:buSzPct val="125000"/>
              <a:buFont typeface="Arial"/>
              <a:buChar char="•"/>
              <a:tabLst>
                <a:tab algn="l" pos="230040"/>
                <a:tab algn="r" pos="3348000"/>
                <a:tab algn="r" pos="3738600"/>
                <a:tab algn="l" pos="4468680"/>
                <a:tab algn="l" pos="5362560"/>
                <a:tab algn="l" pos="6256440"/>
                <a:tab algn="l" pos="7149960"/>
                <a:tab algn="l" pos="8043840"/>
                <a:tab algn="l" pos="8937720"/>
                <a:tab algn="l" pos="9831240"/>
                <a:tab algn="l" pos="1072512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Portal to communicate best practices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19240" indent="-219240">
              <a:lnSpc>
                <a:spcPct val="100000"/>
              </a:lnSpc>
              <a:spcBef>
                <a:spcPts val="1500"/>
              </a:spcBef>
              <a:buClr>
                <a:srgbClr val="ffb310"/>
              </a:buClr>
              <a:buSzPct val="125000"/>
              <a:buFont typeface="Arial"/>
              <a:buChar char="•"/>
              <a:tabLst>
                <a:tab algn="l" pos="230040"/>
                <a:tab algn="r" pos="3348000"/>
                <a:tab algn="r" pos="3738600"/>
                <a:tab algn="l" pos="4468680"/>
                <a:tab algn="l" pos="5362560"/>
                <a:tab algn="l" pos="6256440"/>
                <a:tab algn="l" pos="7149960"/>
                <a:tab algn="l" pos="8043840"/>
                <a:tab algn="l" pos="8937720"/>
                <a:tab algn="l" pos="9831240"/>
                <a:tab algn="l" pos="1072512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92" name=""/>
          <p:cNvSpPr/>
          <p:nvPr/>
        </p:nvSpPr>
        <p:spPr>
          <a:xfrm>
            <a:off x="7170840" y="5381640"/>
            <a:ext cx="1046160" cy="612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893880"/>
                <a:tab algn="l" pos="1787400"/>
                <a:tab algn="l" pos="2681280"/>
                <a:tab algn="l" pos="3575160"/>
                <a:tab algn="l" pos="4468680"/>
                <a:tab algn="l" pos="5362560"/>
                <a:tab algn="l" pos="6256440"/>
                <a:tab algn="l" pos="7149960"/>
                <a:tab algn="l" pos="8043840"/>
                <a:tab algn="l" pos="8937720"/>
                <a:tab algn="l" pos="9831240"/>
                <a:tab algn="l" pos="1072512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Europe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893880"/>
                <a:tab algn="l" pos="1787400"/>
                <a:tab algn="l" pos="2681280"/>
                <a:tab algn="l" pos="3575160"/>
                <a:tab algn="l" pos="4468680"/>
                <a:tab algn="l" pos="5362560"/>
                <a:tab algn="l" pos="6256440"/>
                <a:tab algn="l" pos="7149960"/>
                <a:tab algn="l" pos="8043840"/>
                <a:tab algn="l" pos="8937720"/>
                <a:tab algn="l" pos="9831240"/>
                <a:tab algn="l" pos="1072512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24%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93" name=""/>
          <p:cNvSpPr/>
          <p:nvPr/>
        </p:nvSpPr>
        <p:spPr>
          <a:xfrm>
            <a:off x="5500800" y="781200"/>
            <a:ext cx="4071960" cy="5189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89280" rIns="89280" tIns="44640" bIns="44640" anchor="t">
            <a:noAutofit/>
          </a:bodyPr>
          <a:p>
            <a:pPr marL="219240" indent="-219240">
              <a:lnSpc>
                <a:spcPct val="100000"/>
              </a:lnSpc>
              <a:spcBef>
                <a:spcPts val="1500"/>
              </a:spcBef>
              <a:buClr>
                <a:srgbClr val="ffb310"/>
              </a:buClr>
              <a:buSzPct val="125000"/>
              <a:buFont typeface="Arial"/>
              <a:buChar char="•"/>
              <a:tabLst>
                <a:tab algn="l" pos="230040"/>
                <a:tab algn="r" pos="3348000"/>
                <a:tab algn="r" pos="3738600"/>
                <a:tab algn="l" pos="4468680"/>
                <a:tab algn="l" pos="5362560"/>
                <a:tab algn="l" pos="6256440"/>
                <a:tab algn="l" pos="7149960"/>
                <a:tab algn="l" pos="8043840"/>
                <a:tab algn="l" pos="8937720"/>
                <a:tab algn="l" pos="9831240"/>
                <a:tab algn="l" pos="1072512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94" name=""/>
          <p:cNvSpPr/>
          <p:nvPr/>
        </p:nvSpPr>
        <p:spPr>
          <a:xfrm>
            <a:off x="5425920" y="814320"/>
            <a:ext cx="4183200" cy="5375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89280" rIns="89280" tIns="44640" bIns="44640" anchor="t">
            <a:noAutofit/>
          </a:bodyPr>
          <a:p>
            <a:pPr marL="219240" indent="-219240">
              <a:lnSpc>
                <a:spcPct val="100000"/>
              </a:lnSpc>
              <a:buClr>
                <a:srgbClr val="ffb310"/>
              </a:buClr>
              <a:buSzPct val="125000"/>
              <a:buFont typeface="Arial"/>
              <a:buChar char="•"/>
              <a:tabLst>
                <a:tab algn="l" pos="230040"/>
                <a:tab algn="r" pos="3348000"/>
                <a:tab algn="r" pos="3738600"/>
                <a:tab algn="l" pos="4468680"/>
                <a:tab algn="l" pos="5362560"/>
                <a:tab algn="l" pos="6256440"/>
                <a:tab algn="l" pos="7149960"/>
                <a:tab algn="l" pos="8043840"/>
                <a:tab algn="l" pos="8937720"/>
                <a:tab algn="l" pos="9831240"/>
                <a:tab algn="l" pos="1072512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Team Leaders to enforce Design Reviews</a:t>
            </a:r>
            <a:br>
              <a:rPr sz="2400"/>
            </a:b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with Architects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19240" indent="-219240">
              <a:lnSpc>
                <a:spcPct val="100000"/>
              </a:lnSpc>
              <a:buClr>
                <a:srgbClr val="ffb310"/>
              </a:buClr>
              <a:buSzPct val="125000"/>
              <a:buFont typeface="Arial"/>
              <a:buChar char="•"/>
              <a:tabLst>
                <a:tab algn="l" pos="230040"/>
                <a:tab algn="r" pos="3348000"/>
                <a:tab algn="r" pos="3738600"/>
                <a:tab algn="l" pos="4468680"/>
                <a:tab algn="l" pos="5362560"/>
                <a:tab algn="l" pos="6256440"/>
                <a:tab algn="l" pos="7149960"/>
                <a:tab algn="l" pos="8043840"/>
                <a:tab algn="l" pos="8937720"/>
                <a:tab algn="l" pos="9831240"/>
                <a:tab algn="l" pos="1072512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19240" indent="-219240">
              <a:lnSpc>
                <a:spcPct val="100000"/>
              </a:lnSpc>
              <a:buClr>
                <a:srgbClr val="ffb310"/>
              </a:buClr>
              <a:buSzPct val="125000"/>
              <a:buFont typeface="Arial"/>
              <a:buChar char="•"/>
              <a:tabLst>
                <a:tab algn="l" pos="230040"/>
                <a:tab algn="r" pos="3348000"/>
                <a:tab algn="r" pos="3738600"/>
                <a:tab algn="l" pos="4468680"/>
                <a:tab algn="l" pos="5362560"/>
                <a:tab algn="l" pos="6256440"/>
                <a:tab algn="l" pos="7149960"/>
                <a:tab algn="l" pos="8043840"/>
                <a:tab algn="l" pos="8937720"/>
                <a:tab algn="l" pos="9831240"/>
                <a:tab algn="l" pos="1072512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Training programme for developers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19240" indent="-219240">
              <a:lnSpc>
                <a:spcPct val="100000"/>
              </a:lnSpc>
              <a:buClr>
                <a:srgbClr val="ffb310"/>
              </a:buClr>
              <a:buSzPct val="125000"/>
              <a:buFont typeface="Arial"/>
              <a:buChar char="•"/>
              <a:tabLst>
                <a:tab algn="l" pos="230040"/>
                <a:tab algn="r" pos="3348000"/>
                <a:tab algn="r" pos="3738600"/>
                <a:tab algn="l" pos="4468680"/>
                <a:tab algn="l" pos="5362560"/>
                <a:tab algn="l" pos="6256440"/>
                <a:tab algn="l" pos="7149960"/>
                <a:tab algn="l" pos="8043840"/>
                <a:tab algn="l" pos="8937720"/>
                <a:tab algn="l" pos="9831240"/>
                <a:tab algn="l" pos="1072512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19240" indent="-219240">
              <a:lnSpc>
                <a:spcPct val="100000"/>
              </a:lnSpc>
              <a:buClr>
                <a:srgbClr val="ffb310"/>
              </a:buClr>
              <a:buSzPct val="125000"/>
              <a:buFont typeface="Arial"/>
              <a:buChar char="•"/>
              <a:tabLst>
                <a:tab algn="l" pos="230040"/>
                <a:tab algn="r" pos="3348000"/>
                <a:tab algn="r" pos="3738600"/>
                <a:tab algn="l" pos="4468680"/>
                <a:tab algn="l" pos="5362560"/>
                <a:tab algn="l" pos="6256440"/>
                <a:tab algn="l" pos="7149960"/>
                <a:tab algn="l" pos="8043840"/>
                <a:tab algn="l" pos="8937720"/>
                <a:tab algn="l" pos="9831240"/>
                <a:tab algn="l" pos="1072512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Embrace and extend vendor relationships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19240" indent="-219240">
              <a:lnSpc>
                <a:spcPct val="100000"/>
              </a:lnSpc>
              <a:buClr>
                <a:srgbClr val="ffb310"/>
              </a:buClr>
              <a:buSzPct val="125000"/>
              <a:buFont typeface="Arial"/>
              <a:buChar char="•"/>
              <a:tabLst>
                <a:tab algn="l" pos="230040"/>
                <a:tab algn="r" pos="3348000"/>
                <a:tab algn="r" pos="3738600"/>
                <a:tab algn="l" pos="4468680"/>
                <a:tab algn="l" pos="5362560"/>
                <a:tab algn="l" pos="6256440"/>
                <a:tab algn="l" pos="7149960"/>
                <a:tab algn="l" pos="8043840"/>
                <a:tab algn="l" pos="8937720"/>
                <a:tab algn="l" pos="9831240"/>
                <a:tab algn="l" pos="1072512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19240" indent="-219240">
              <a:lnSpc>
                <a:spcPct val="100000"/>
              </a:lnSpc>
              <a:buClr>
                <a:srgbClr val="ffb310"/>
              </a:buClr>
              <a:buSzPct val="125000"/>
              <a:buFont typeface="Arial"/>
              <a:buChar char="•"/>
              <a:tabLst>
                <a:tab algn="l" pos="230040"/>
                <a:tab algn="r" pos="3348000"/>
                <a:tab algn="r" pos="3738600"/>
                <a:tab algn="l" pos="4468680"/>
                <a:tab algn="l" pos="5362560"/>
                <a:tab algn="l" pos="6256440"/>
                <a:tab algn="l" pos="7149960"/>
                <a:tab algn="l" pos="8043840"/>
                <a:tab algn="l" pos="8937720"/>
                <a:tab algn="l" pos="9831240"/>
                <a:tab algn="l" pos="1072512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Actively plan vendor technology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19240" indent="-219240">
              <a:lnSpc>
                <a:spcPct val="100000"/>
              </a:lnSpc>
              <a:buClr>
                <a:srgbClr val="ffb310"/>
              </a:buClr>
              <a:buSzPct val="125000"/>
              <a:buFont typeface="Arial"/>
              <a:buChar char="•"/>
              <a:tabLst>
                <a:tab algn="l" pos="230040"/>
                <a:tab algn="r" pos="3348000"/>
                <a:tab algn="r" pos="3738600"/>
                <a:tab algn="l" pos="4468680"/>
                <a:tab algn="l" pos="5362560"/>
                <a:tab algn="l" pos="6256440"/>
                <a:tab algn="l" pos="7149960"/>
                <a:tab algn="l" pos="8043840"/>
                <a:tab algn="l" pos="8937720"/>
                <a:tab algn="l" pos="9831240"/>
                <a:tab algn="l" pos="1072512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19240" indent="-219240">
              <a:lnSpc>
                <a:spcPct val="100000"/>
              </a:lnSpc>
              <a:buClr>
                <a:srgbClr val="ffb310"/>
              </a:buClr>
              <a:buSzPct val="125000"/>
              <a:buFont typeface="Arial"/>
              <a:buChar char="•"/>
              <a:tabLst>
                <a:tab algn="l" pos="230040"/>
                <a:tab algn="r" pos="3348000"/>
                <a:tab algn="r" pos="3738600"/>
                <a:tab algn="l" pos="4468680"/>
                <a:tab algn="l" pos="5362560"/>
                <a:tab algn="l" pos="6256440"/>
                <a:tab algn="l" pos="7149960"/>
                <a:tab algn="l" pos="8043840"/>
                <a:tab algn="l" pos="8937720"/>
                <a:tab algn="l" pos="9831240"/>
                <a:tab algn="l" pos="1072512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Global Issue Tracking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95" name="PlaceHolder 1"/>
          <p:cNvSpPr>
            <a:spLocks noGrp="1"/>
          </p:cNvSpPr>
          <p:nvPr>
            <p:ph type="title"/>
          </p:nvPr>
        </p:nvSpPr>
        <p:spPr>
          <a:xfrm>
            <a:off x="495000" y="274320"/>
            <a:ext cx="8915400" cy="11430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txBody>
          <a:bodyPr lIns="89280" rIns="89280" tIns="44640" bIns="44640" anchor="t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893880"/>
                <a:tab algn="l" pos="1787400"/>
                <a:tab algn="l" pos="2681280"/>
                <a:tab algn="l" pos="3575160"/>
                <a:tab algn="l" pos="4468680"/>
                <a:tab algn="l" pos="5362560"/>
                <a:tab algn="l" pos="6256440"/>
                <a:tab algn="l" pos="7149960"/>
                <a:tab algn="l" pos="8043840"/>
                <a:tab algn="l" pos="8937720"/>
                <a:tab algn="l" pos="9831240"/>
                <a:tab algn="l" pos="10725120"/>
              </a:tabLst>
            </a:pPr>
            <a:r>
              <a:rPr b="0" i="1" lang="en-US" sz="2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The Master View</a:t>
            </a:r>
            <a:r>
              <a:rPr b="1" i="1" lang="en-US" sz="2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 - what it will look like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96" name=""/>
          <p:cNvSpPr/>
          <p:nvPr/>
        </p:nvSpPr>
        <p:spPr>
          <a:xfrm>
            <a:off x="7170840" y="5381640"/>
            <a:ext cx="1046160" cy="612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893880"/>
                <a:tab algn="l" pos="1787400"/>
                <a:tab algn="l" pos="2681280"/>
                <a:tab algn="l" pos="3575160"/>
                <a:tab algn="l" pos="4468680"/>
                <a:tab algn="l" pos="5362560"/>
                <a:tab algn="l" pos="6256440"/>
                <a:tab algn="l" pos="7149960"/>
                <a:tab algn="l" pos="8043840"/>
                <a:tab algn="l" pos="8937720"/>
                <a:tab algn="l" pos="9831240"/>
                <a:tab algn="l" pos="1072512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Europe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893880"/>
                <a:tab algn="l" pos="1787400"/>
                <a:tab algn="l" pos="2681280"/>
                <a:tab algn="l" pos="3575160"/>
                <a:tab algn="l" pos="4468680"/>
                <a:tab algn="l" pos="5362560"/>
                <a:tab algn="l" pos="6256440"/>
                <a:tab algn="l" pos="7149960"/>
                <a:tab algn="l" pos="8043840"/>
                <a:tab algn="l" pos="8937720"/>
                <a:tab algn="l" pos="9831240"/>
                <a:tab algn="l" pos="1072512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24%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97" name=""/>
          <p:cNvSpPr/>
          <p:nvPr/>
        </p:nvSpPr>
        <p:spPr>
          <a:xfrm>
            <a:off x="5500800" y="781200"/>
            <a:ext cx="4071960" cy="5189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89280" rIns="89280" tIns="44640" bIns="44640" anchor="t">
            <a:noAutofit/>
          </a:bodyPr>
          <a:p>
            <a:pPr marL="219240" indent="-219240">
              <a:lnSpc>
                <a:spcPct val="100000"/>
              </a:lnSpc>
              <a:spcBef>
                <a:spcPts val="1500"/>
              </a:spcBef>
              <a:buClr>
                <a:srgbClr val="ffb310"/>
              </a:buClr>
              <a:buSzPct val="125000"/>
              <a:buFont typeface="Arial"/>
              <a:buChar char="•"/>
              <a:tabLst>
                <a:tab algn="l" pos="230040"/>
                <a:tab algn="r" pos="3348000"/>
                <a:tab algn="r" pos="3738600"/>
                <a:tab algn="l" pos="4468680"/>
                <a:tab algn="l" pos="5362560"/>
                <a:tab algn="l" pos="6256440"/>
                <a:tab algn="l" pos="7149960"/>
                <a:tab algn="l" pos="8043840"/>
                <a:tab algn="l" pos="8937720"/>
                <a:tab algn="l" pos="9831240"/>
                <a:tab algn="l" pos="1072512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2598" name="" descr=""/>
          <p:cNvPicPr/>
          <p:nvPr/>
        </p:nvPicPr>
        <p:blipFill>
          <a:blip r:embed="rId1"/>
          <a:stretch/>
        </p:blipFill>
        <p:spPr>
          <a:xfrm>
            <a:off x="2139840" y="1738440"/>
            <a:ext cx="5205600" cy="33843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599" name=""/>
          <p:cNvSpPr/>
          <p:nvPr/>
        </p:nvSpPr>
        <p:spPr>
          <a:xfrm>
            <a:off x="609480" y="1731960"/>
            <a:ext cx="1251000" cy="851040"/>
          </a:xfrm>
          <a:prstGeom prst="wedgeRoundRectCallout">
            <a:avLst>
              <a:gd name="adj1" fmla="val 88324"/>
              <a:gd name="adj2" fmla="val 64365"/>
              <a:gd name="adj3" fmla="val 16667"/>
            </a:avLst>
          </a:prstGeom>
          <a:solidFill>
            <a:srgbClr val="ffff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893880"/>
                <a:tab algn="l" pos="1787400"/>
                <a:tab algn="l" pos="2681280"/>
                <a:tab algn="l" pos="3575160"/>
                <a:tab algn="l" pos="4468680"/>
                <a:tab algn="l" pos="5362560"/>
                <a:tab algn="l" pos="6256440"/>
                <a:tab algn="l" pos="7149960"/>
                <a:tab algn="l" pos="8043840"/>
                <a:tab algn="l" pos="8937720"/>
                <a:tab algn="l" pos="9831240"/>
                <a:tab algn="l" pos="10725120"/>
              </a:tabLst>
            </a:pPr>
            <a:r>
              <a:rPr b="0" i="1" lang="en-GB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All major business process/finanantial transactions integrated through the bus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00" name=""/>
          <p:cNvSpPr/>
          <p:nvPr/>
        </p:nvSpPr>
        <p:spPr>
          <a:xfrm>
            <a:off x="2824200" y="4745160"/>
            <a:ext cx="1251000" cy="658800"/>
          </a:xfrm>
          <a:prstGeom prst="wedgeRoundRectCallout">
            <a:avLst>
              <a:gd name="adj1" fmla="val 106217"/>
              <a:gd name="adj2" fmla="val -218675"/>
              <a:gd name="adj3" fmla="val 16667"/>
            </a:avLst>
          </a:prstGeom>
          <a:solidFill>
            <a:srgbClr val="ffff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893880"/>
                <a:tab algn="l" pos="1787400"/>
                <a:tab algn="l" pos="2681280"/>
                <a:tab algn="l" pos="3575160"/>
                <a:tab algn="l" pos="4468680"/>
                <a:tab algn="l" pos="5362560"/>
                <a:tab algn="l" pos="6256440"/>
                <a:tab algn="l" pos="7149960"/>
                <a:tab algn="l" pos="8043840"/>
                <a:tab algn="l" pos="8937720"/>
                <a:tab algn="l" pos="9831240"/>
                <a:tab algn="l" pos="10725120"/>
              </a:tabLst>
            </a:pPr>
            <a:r>
              <a:rPr b="0" i="1" lang="en-GB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Highly distributed, highly scalable valuation  clusters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01" name=""/>
          <p:cNvSpPr/>
          <p:nvPr/>
        </p:nvSpPr>
        <p:spPr>
          <a:xfrm>
            <a:off x="7540560" y="4414680"/>
            <a:ext cx="1251000" cy="658800"/>
          </a:xfrm>
          <a:prstGeom prst="wedgeRoundRectCallout">
            <a:avLst>
              <a:gd name="adj1" fmla="val -167004"/>
              <a:gd name="adj2" fmla="val -117467"/>
              <a:gd name="adj3" fmla="val 16667"/>
            </a:avLst>
          </a:prstGeom>
          <a:solidFill>
            <a:srgbClr val="ffff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893880"/>
                <a:tab algn="l" pos="1787400"/>
                <a:tab algn="l" pos="2681280"/>
                <a:tab algn="l" pos="3575160"/>
                <a:tab algn="l" pos="4468680"/>
                <a:tab algn="l" pos="5362560"/>
                <a:tab algn="l" pos="6256440"/>
                <a:tab algn="l" pos="7149960"/>
                <a:tab algn="l" pos="8043840"/>
                <a:tab algn="l" pos="8937720"/>
                <a:tab algn="l" pos="9831240"/>
                <a:tab algn="l" pos="10725120"/>
              </a:tabLst>
            </a:pPr>
            <a:r>
              <a:rPr b="0" i="1" lang="en-GB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Business process configuration and automation using workflow engines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02" name=""/>
          <p:cNvSpPr/>
          <p:nvPr/>
        </p:nvSpPr>
        <p:spPr>
          <a:xfrm>
            <a:off x="6497640" y="5200560"/>
            <a:ext cx="1266840" cy="851040"/>
          </a:xfrm>
          <a:prstGeom prst="wedgeRoundRectCallout">
            <a:avLst>
              <a:gd name="adj1" fmla="val -80703"/>
              <a:gd name="adj2" fmla="val -85074"/>
              <a:gd name="adj3" fmla="val 16667"/>
            </a:avLst>
          </a:prstGeom>
          <a:solidFill>
            <a:srgbClr val="ffff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893880"/>
                <a:tab algn="l" pos="1787400"/>
                <a:tab algn="l" pos="2681280"/>
                <a:tab algn="l" pos="3575160"/>
                <a:tab algn="l" pos="4468680"/>
                <a:tab algn="l" pos="5362560"/>
                <a:tab algn="l" pos="6256440"/>
                <a:tab algn="l" pos="7149960"/>
                <a:tab algn="l" pos="8043840"/>
                <a:tab algn="l" pos="8937720"/>
                <a:tab algn="l" pos="9831240"/>
                <a:tab algn="l" pos="10725120"/>
              </a:tabLst>
            </a:pPr>
            <a:r>
              <a:rPr b="0" i="1" lang="en-GB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ability to “shourt” for authorisation etc using mobile phones, PDAs, etc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03" name=""/>
          <p:cNvSpPr/>
          <p:nvPr/>
        </p:nvSpPr>
        <p:spPr>
          <a:xfrm>
            <a:off x="979560" y="4086360"/>
            <a:ext cx="1154160" cy="1014120"/>
          </a:xfrm>
          <a:prstGeom prst="wedgeRoundRectCallout">
            <a:avLst>
              <a:gd name="adj1" fmla="val 74759"/>
              <a:gd name="adj2" fmla="val -152347"/>
              <a:gd name="adj3" fmla="val 16667"/>
            </a:avLst>
          </a:prstGeom>
          <a:solidFill>
            <a:srgbClr val="ffff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893880"/>
                <a:tab algn="l" pos="1787400"/>
                <a:tab algn="l" pos="2681280"/>
                <a:tab algn="l" pos="3575160"/>
                <a:tab algn="l" pos="4468680"/>
                <a:tab algn="l" pos="5362560"/>
                <a:tab algn="l" pos="6256440"/>
                <a:tab algn="l" pos="7149960"/>
                <a:tab algn="l" pos="8043840"/>
                <a:tab algn="l" pos="8937720"/>
                <a:tab algn="l" pos="9831240"/>
                <a:tab algn="l" pos="10725120"/>
              </a:tabLst>
            </a:pPr>
            <a:r>
              <a:rPr b="0" i="1" lang="en-GB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Consistent, rapid connection to the information bus using a stnandard adapter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04" name=""/>
          <p:cNvSpPr/>
          <p:nvPr/>
        </p:nvSpPr>
        <p:spPr>
          <a:xfrm>
            <a:off x="7669080" y="2008080"/>
            <a:ext cx="1251000" cy="658800"/>
          </a:xfrm>
          <a:prstGeom prst="wedgeRoundRectCallout">
            <a:avLst>
              <a:gd name="adj1" fmla="val -108120"/>
              <a:gd name="adj2" fmla="val -78435"/>
              <a:gd name="adj3" fmla="val 16667"/>
            </a:avLst>
          </a:prstGeom>
          <a:solidFill>
            <a:srgbClr val="ffff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893880"/>
                <a:tab algn="l" pos="1787400"/>
                <a:tab algn="l" pos="2681280"/>
                <a:tab algn="l" pos="3575160"/>
                <a:tab algn="l" pos="4468680"/>
                <a:tab algn="l" pos="5362560"/>
                <a:tab algn="l" pos="6256440"/>
                <a:tab algn="l" pos="7149960"/>
                <a:tab algn="l" pos="8043840"/>
                <a:tab algn="l" pos="8937720"/>
                <a:tab algn="l" pos="9831240"/>
                <a:tab algn="l" pos="10725120"/>
              </a:tabLst>
            </a:pPr>
            <a:r>
              <a:rPr b="0" i="1" lang="en-GB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Increasing integration with customers and service providers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"/>
          <p:cNvSpPr/>
          <p:nvPr/>
        </p:nvSpPr>
        <p:spPr>
          <a:xfrm>
            <a:off x="636480" y="144360"/>
            <a:ext cx="8663040" cy="53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89280" rIns="89280" tIns="44640" bIns="4464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893880"/>
                <a:tab algn="l" pos="1787400"/>
                <a:tab algn="l" pos="2681280"/>
                <a:tab algn="l" pos="3575160"/>
                <a:tab algn="l" pos="4468680"/>
                <a:tab algn="l" pos="5362560"/>
                <a:tab algn="l" pos="6256440"/>
                <a:tab algn="l" pos="7149960"/>
                <a:tab algn="l" pos="8043840"/>
                <a:tab algn="l" pos="8937720"/>
                <a:tab algn="l" pos="9831240"/>
                <a:tab algn="l" pos="10725120"/>
              </a:tabLst>
            </a:pPr>
            <a:r>
              <a:rPr b="1" lang="en-US" sz="29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Evolution </a:t>
            </a:r>
            <a:r>
              <a:rPr b="0" lang="en-US" sz="29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of</a:t>
            </a:r>
            <a:r>
              <a:rPr b="1" lang="en-US" sz="29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 the Economic Trade-Off</a:t>
            </a:r>
            <a:endParaRPr b="0" lang="en-US" sz="2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5" name=""/>
          <p:cNvSpPr/>
          <p:nvPr/>
        </p:nvSpPr>
        <p:spPr>
          <a:xfrm>
            <a:off x="1544760" y="766800"/>
            <a:ext cx="0" cy="504180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6" name=""/>
          <p:cNvSpPr/>
          <p:nvPr/>
        </p:nvSpPr>
        <p:spPr>
          <a:xfrm>
            <a:off x="1535040" y="5818320"/>
            <a:ext cx="6521400" cy="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7" name=""/>
          <p:cNvSpPr/>
          <p:nvPr/>
        </p:nvSpPr>
        <p:spPr>
          <a:xfrm>
            <a:off x="1550880" y="985680"/>
            <a:ext cx="3516480" cy="4632480"/>
          </a:xfrm>
          <a:custGeom>
            <a:avLst/>
            <a:gdLst/>
            <a:ahLst/>
            <a:rect l="l" t="t" r="r" b="b"/>
            <a:pathLst>
              <a:path w="3611" h="2934">
                <a:moveTo>
                  <a:pt x="0" y="2934"/>
                </a:moveTo>
                <a:cubicBezTo>
                  <a:pt x="813" y="2504"/>
                  <a:pt x="1627" y="2074"/>
                  <a:pt x="2229" y="1585"/>
                </a:cubicBezTo>
                <a:cubicBezTo>
                  <a:pt x="2831" y="1096"/>
                  <a:pt x="3221" y="548"/>
                  <a:pt x="3611" y="0"/>
                </a:cubicBezTo>
              </a:path>
            </a:pathLst>
          </a:custGeom>
          <a:noFill/>
          <a:ln w="25560">
            <a:solidFill>
              <a:srgbClr val="095ba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8" name=""/>
          <p:cNvSpPr/>
          <p:nvPr/>
        </p:nvSpPr>
        <p:spPr>
          <a:xfrm>
            <a:off x="1796760" y="2611440"/>
            <a:ext cx="1091520" cy="577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89280" rIns="89280" tIns="44640" bIns="4464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893880"/>
                <a:tab algn="l" pos="1787400"/>
                <a:tab algn="l" pos="2681280"/>
                <a:tab algn="l" pos="3575160"/>
                <a:tab algn="l" pos="4468680"/>
                <a:tab algn="l" pos="5362560"/>
                <a:tab algn="l" pos="6256440"/>
                <a:tab algn="l" pos="7149960"/>
                <a:tab algn="l" pos="8043840"/>
                <a:tab algn="l" pos="8937720"/>
                <a:tab algn="l" pos="9831240"/>
                <a:tab algn="l" pos="10725120"/>
              </a:tabLst>
            </a:pP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Barter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893880"/>
                <a:tab algn="l" pos="1787400"/>
                <a:tab algn="l" pos="2681280"/>
                <a:tab algn="l" pos="3575160"/>
                <a:tab algn="l" pos="4468680"/>
                <a:tab algn="l" pos="5362560"/>
                <a:tab algn="l" pos="6256440"/>
                <a:tab algn="l" pos="7149960"/>
                <a:tab algn="l" pos="8043840"/>
                <a:tab algn="l" pos="8937720"/>
                <a:tab algn="l" pos="9831240"/>
                <a:tab algn="l" pos="10725120"/>
              </a:tabLst>
            </a:pP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Economy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9" name=""/>
          <p:cNvSpPr/>
          <p:nvPr/>
        </p:nvSpPr>
        <p:spPr>
          <a:xfrm>
            <a:off x="2604960" y="1143000"/>
            <a:ext cx="3911760" cy="4657680"/>
          </a:xfrm>
          <a:custGeom>
            <a:avLst/>
            <a:gdLst/>
            <a:ahLst/>
            <a:rect l="l" t="t" r="r" b="b"/>
            <a:pathLst>
              <a:path w="3611" h="2934">
                <a:moveTo>
                  <a:pt x="0" y="2934"/>
                </a:moveTo>
                <a:cubicBezTo>
                  <a:pt x="813" y="2504"/>
                  <a:pt x="1627" y="2074"/>
                  <a:pt x="2229" y="1585"/>
                </a:cubicBezTo>
                <a:cubicBezTo>
                  <a:pt x="2831" y="1096"/>
                  <a:pt x="3221" y="548"/>
                  <a:pt x="3611" y="0"/>
                </a:cubicBezTo>
              </a:path>
            </a:pathLst>
          </a:custGeom>
          <a:noFill/>
          <a:ln w="25560">
            <a:solidFill>
              <a:srgbClr val="095ba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0" name=""/>
          <p:cNvSpPr/>
          <p:nvPr/>
        </p:nvSpPr>
        <p:spPr>
          <a:xfrm>
            <a:off x="4557600" y="1136520"/>
            <a:ext cx="3911760" cy="4657680"/>
          </a:xfrm>
          <a:custGeom>
            <a:avLst/>
            <a:gdLst/>
            <a:ahLst/>
            <a:rect l="l" t="t" r="r" b="b"/>
            <a:pathLst>
              <a:path w="3611" h="2934">
                <a:moveTo>
                  <a:pt x="0" y="2934"/>
                </a:moveTo>
                <a:cubicBezTo>
                  <a:pt x="813" y="2504"/>
                  <a:pt x="1627" y="2074"/>
                  <a:pt x="2229" y="1585"/>
                </a:cubicBezTo>
                <a:cubicBezTo>
                  <a:pt x="2831" y="1096"/>
                  <a:pt x="3221" y="548"/>
                  <a:pt x="3611" y="0"/>
                </a:cubicBezTo>
              </a:path>
            </a:pathLst>
          </a:custGeom>
          <a:noFill/>
          <a:ln w="25560">
            <a:solidFill>
              <a:srgbClr val="095ba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1" name=""/>
          <p:cNvSpPr/>
          <p:nvPr/>
        </p:nvSpPr>
        <p:spPr>
          <a:xfrm>
            <a:off x="4503600" y="1959120"/>
            <a:ext cx="1645200" cy="577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89280" rIns="89280" tIns="44640" bIns="44640" anchor="t">
            <a:spAutoFit/>
          </a:bodyPr>
          <a:p>
            <a:pPr marL="169920" indent="-169920">
              <a:lnSpc>
                <a:spcPct val="100000"/>
              </a:lnSpc>
              <a:tabLst>
                <a:tab algn="l" pos="0"/>
                <a:tab algn="l" pos="893880"/>
                <a:tab algn="l" pos="1787400"/>
                <a:tab algn="l" pos="2681280"/>
                <a:tab algn="l" pos="3575160"/>
                <a:tab algn="l" pos="4468680"/>
                <a:tab algn="l" pos="5362560"/>
                <a:tab algn="l" pos="6256440"/>
                <a:tab algn="l" pos="7149960"/>
                <a:tab algn="l" pos="8043840"/>
                <a:tab algn="l" pos="8937720"/>
                <a:tab algn="l" pos="9831240"/>
                <a:tab algn="l" pos="10725120"/>
              </a:tabLst>
            </a:pP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Creation of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69920" indent="-169920">
              <a:lnSpc>
                <a:spcPct val="100000"/>
              </a:lnSpc>
              <a:tabLst>
                <a:tab algn="l" pos="0"/>
                <a:tab algn="l" pos="893880"/>
                <a:tab algn="l" pos="1787400"/>
                <a:tab algn="l" pos="2681280"/>
                <a:tab algn="l" pos="3575160"/>
                <a:tab algn="l" pos="4468680"/>
                <a:tab algn="l" pos="5362560"/>
                <a:tab algn="l" pos="6256440"/>
                <a:tab algn="l" pos="7149960"/>
                <a:tab algn="l" pos="8043840"/>
                <a:tab algn="l" pos="8937720"/>
                <a:tab algn="l" pos="9831240"/>
                <a:tab algn="l" pos="10725120"/>
              </a:tabLst>
            </a:pP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Money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2" name=""/>
          <p:cNvSpPr/>
          <p:nvPr/>
        </p:nvSpPr>
        <p:spPr>
          <a:xfrm>
            <a:off x="5464440" y="2825640"/>
            <a:ext cx="2053800" cy="54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89280" rIns="89280" tIns="44640" bIns="44640" anchor="t">
            <a:spAutoFit/>
          </a:bodyPr>
          <a:p>
            <a:pPr marL="169920" indent="-169920">
              <a:lnSpc>
                <a:spcPct val="100000"/>
              </a:lnSpc>
              <a:tabLst>
                <a:tab algn="l" pos="0"/>
                <a:tab algn="l" pos="893880"/>
                <a:tab algn="l" pos="1787400"/>
                <a:tab algn="l" pos="2681280"/>
                <a:tab algn="l" pos="3575160"/>
                <a:tab algn="l" pos="4468680"/>
                <a:tab algn="l" pos="5362560"/>
                <a:tab algn="l" pos="6256440"/>
                <a:tab algn="l" pos="7149960"/>
                <a:tab algn="l" pos="8043840"/>
                <a:tab algn="l" pos="8937720"/>
                <a:tab algn="l" pos="9831240"/>
                <a:tab algn="l" pos="10725120"/>
              </a:tabLst>
            </a:pPr>
            <a:r>
              <a:rPr b="1" i="1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Transportation &amp;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69920" indent="-169920">
              <a:lnSpc>
                <a:spcPct val="100000"/>
              </a:lnSpc>
              <a:tabLst>
                <a:tab algn="l" pos="0"/>
                <a:tab algn="l" pos="893880"/>
                <a:tab algn="l" pos="1787400"/>
                <a:tab algn="l" pos="2681280"/>
                <a:tab algn="l" pos="3575160"/>
                <a:tab algn="l" pos="4468680"/>
                <a:tab algn="l" pos="5362560"/>
                <a:tab algn="l" pos="6256440"/>
                <a:tab algn="l" pos="7149960"/>
                <a:tab algn="l" pos="8043840"/>
                <a:tab algn="l" pos="8937720"/>
                <a:tab algn="l" pos="9831240"/>
                <a:tab algn="l" pos="10725120"/>
              </a:tabLst>
            </a:pPr>
            <a:r>
              <a:rPr b="1" i="1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Communication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3" name=""/>
          <p:cNvSpPr/>
          <p:nvPr/>
        </p:nvSpPr>
        <p:spPr>
          <a:xfrm>
            <a:off x="6732000" y="3651120"/>
            <a:ext cx="1465200" cy="577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89280" rIns="89280" tIns="44640" bIns="44640" anchor="t">
            <a:spAutoFit/>
          </a:bodyPr>
          <a:p>
            <a:pPr marL="169920" indent="-169920">
              <a:lnSpc>
                <a:spcPct val="100000"/>
              </a:lnSpc>
              <a:tabLst>
                <a:tab algn="l" pos="0"/>
                <a:tab algn="l" pos="893880"/>
                <a:tab algn="l" pos="1787400"/>
                <a:tab algn="l" pos="2681280"/>
                <a:tab algn="l" pos="3575160"/>
                <a:tab algn="l" pos="4468680"/>
                <a:tab algn="l" pos="5362560"/>
                <a:tab algn="l" pos="6256440"/>
                <a:tab algn="l" pos="7149960"/>
                <a:tab algn="l" pos="8043840"/>
                <a:tab algn="l" pos="8937720"/>
                <a:tab algn="l" pos="9831240"/>
                <a:tab algn="l" pos="10725120"/>
              </a:tabLst>
            </a:pP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Internet &amp;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69920" indent="-169920">
              <a:lnSpc>
                <a:spcPct val="100000"/>
              </a:lnSpc>
              <a:tabLst>
                <a:tab algn="l" pos="0"/>
                <a:tab algn="l" pos="893880"/>
                <a:tab algn="l" pos="1787400"/>
                <a:tab algn="l" pos="2681280"/>
                <a:tab algn="l" pos="3575160"/>
                <a:tab algn="l" pos="4468680"/>
                <a:tab algn="l" pos="5362560"/>
                <a:tab algn="l" pos="6256440"/>
                <a:tab algn="l" pos="7149960"/>
                <a:tab algn="l" pos="8043840"/>
                <a:tab algn="l" pos="8937720"/>
                <a:tab algn="l" pos="9831240"/>
                <a:tab algn="l" pos="10725120"/>
              </a:tabLst>
            </a:pP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InfoTech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4" name=""/>
          <p:cNvSpPr/>
          <p:nvPr/>
        </p:nvSpPr>
        <p:spPr>
          <a:xfrm>
            <a:off x="5094360" y="1620720"/>
            <a:ext cx="838080" cy="357480"/>
          </a:xfrm>
          <a:prstGeom prst="rightArrow">
            <a:avLst>
              <a:gd name="adj1" fmla="val 50000"/>
              <a:gd name="adj2" fmla="val 58610"/>
            </a:avLst>
          </a:prstGeom>
          <a:solidFill>
            <a:srgbClr val="095ba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5" name=""/>
          <p:cNvSpPr/>
          <p:nvPr/>
        </p:nvSpPr>
        <p:spPr>
          <a:xfrm>
            <a:off x="6462720" y="2268360"/>
            <a:ext cx="841320" cy="357480"/>
          </a:xfrm>
          <a:prstGeom prst="rightArrow">
            <a:avLst>
              <a:gd name="adj1" fmla="val 50000"/>
              <a:gd name="adj2" fmla="val 58837"/>
            </a:avLst>
          </a:prstGeom>
          <a:solidFill>
            <a:srgbClr val="095ba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6" name=""/>
          <p:cNvSpPr/>
          <p:nvPr/>
        </p:nvSpPr>
        <p:spPr>
          <a:xfrm>
            <a:off x="7908840" y="2844720"/>
            <a:ext cx="841320" cy="357120"/>
          </a:xfrm>
          <a:prstGeom prst="rightArrow">
            <a:avLst>
              <a:gd name="adj1" fmla="val 50000"/>
              <a:gd name="adj2" fmla="val 58896"/>
            </a:avLst>
          </a:prstGeom>
          <a:solidFill>
            <a:srgbClr val="095ba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7" name=""/>
          <p:cNvSpPr/>
          <p:nvPr/>
        </p:nvSpPr>
        <p:spPr>
          <a:xfrm>
            <a:off x="4903560" y="1360440"/>
            <a:ext cx="1139040" cy="333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89280" rIns="89280" tIns="44640" bIns="44640" anchor="t">
            <a:spAutoFit/>
          </a:bodyPr>
          <a:p>
            <a:pPr marL="169920" indent="-169920" algn="ctr">
              <a:lnSpc>
                <a:spcPct val="100000"/>
              </a:lnSpc>
              <a:tabLst>
                <a:tab algn="l" pos="0"/>
                <a:tab algn="l" pos="893880"/>
                <a:tab algn="l" pos="1787400"/>
                <a:tab algn="l" pos="2681280"/>
                <a:tab algn="l" pos="3575160"/>
                <a:tab algn="l" pos="4468680"/>
                <a:tab algn="l" pos="5362560"/>
                <a:tab algn="l" pos="6256440"/>
                <a:tab algn="l" pos="7149960"/>
                <a:tab algn="l" pos="8043840"/>
                <a:tab algn="l" pos="8937720"/>
                <a:tab algn="l" pos="9831240"/>
                <a:tab algn="l" pos="10725120"/>
              </a:tabLst>
            </a:pP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1300’s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8" name=""/>
          <p:cNvSpPr/>
          <p:nvPr/>
        </p:nvSpPr>
        <p:spPr>
          <a:xfrm>
            <a:off x="6268680" y="1981080"/>
            <a:ext cx="1139040" cy="333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89280" rIns="89280" tIns="44640" bIns="44640" anchor="t">
            <a:spAutoFit/>
          </a:bodyPr>
          <a:p>
            <a:pPr marL="169920" indent="-169920" algn="ctr">
              <a:lnSpc>
                <a:spcPct val="100000"/>
              </a:lnSpc>
              <a:tabLst>
                <a:tab algn="l" pos="0"/>
                <a:tab algn="l" pos="893880"/>
                <a:tab algn="l" pos="1787400"/>
                <a:tab algn="l" pos="2681280"/>
                <a:tab algn="l" pos="3575160"/>
                <a:tab algn="l" pos="4468680"/>
                <a:tab algn="l" pos="5362560"/>
                <a:tab algn="l" pos="6256440"/>
                <a:tab algn="l" pos="7149960"/>
                <a:tab algn="l" pos="8043840"/>
                <a:tab algn="l" pos="8937720"/>
                <a:tab algn="l" pos="9831240"/>
                <a:tab algn="l" pos="10725120"/>
              </a:tabLst>
            </a:pP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1800’s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9" name=""/>
          <p:cNvSpPr/>
          <p:nvPr/>
        </p:nvSpPr>
        <p:spPr>
          <a:xfrm>
            <a:off x="7751520" y="2565360"/>
            <a:ext cx="1139040" cy="333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89280" rIns="89280" tIns="44640" bIns="44640" anchor="t">
            <a:spAutoFit/>
          </a:bodyPr>
          <a:p>
            <a:pPr marL="169920" indent="-169920" algn="ctr">
              <a:lnSpc>
                <a:spcPct val="100000"/>
              </a:lnSpc>
              <a:tabLst>
                <a:tab algn="l" pos="0"/>
                <a:tab algn="l" pos="893880"/>
                <a:tab algn="l" pos="1787400"/>
                <a:tab algn="l" pos="2681280"/>
                <a:tab algn="l" pos="3575160"/>
                <a:tab algn="l" pos="4468680"/>
                <a:tab algn="l" pos="5362560"/>
                <a:tab algn="l" pos="6256440"/>
                <a:tab algn="l" pos="7149960"/>
                <a:tab algn="l" pos="8043840"/>
                <a:tab algn="l" pos="8937720"/>
                <a:tab algn="l" pos="9831240"/>
                <a:tab algn="l" pos="10725120"/>
              </a:tabLst>
            </a:pP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2000’s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0" name=""/>
          <p:cNvSpPr/>
          <p:nvPr/>
        </p:nvSpPr>
        <p:spPr>
          <a:xfrm>
            <a:off x="3206520" y="3705120"/>
            <a:ext cx="1789560" cy="54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89280" rIns="89280" tIns="44640" bIns="44640" anchor="t">
            <a:spAutoFit/>
          </a:bodyPr>
          <a:p>
            <a:pPr marL="169920" indent="-169920">
              <a:lnSpc>
                <a:spcPct val="100000"/>
              </a:lnSpc>
              <a:tabLst>
                <a:tab algn="l" pos="0"/>
                <a:tab algn="l" pos="893880"/>
                <a:tab algn="l" pos="1787400"/>
                <a:tab algn="l" pos="2681280"/>
                <a:tab algn="l" pos="3575160"/>
                <a:tab algn="l" pos="4468680"/>
                <a:tab algn="l" pos="5362560"/>
                <a:tab algn="l" pos="6256440"/>
                <a:tab algn="l" pos="7149960"/>
                <a:tab algn="l" pos="8043840"/>
                <a:tab algn="l" pos="8937720"/>
                <a:tab algn="l" pos="9831240"/>
                <a:tab algn="l" pos="10725120"/>
              </a:tabLst>
            </a:pPr>
            <a:r>
              <a:rPr b="1" i="1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Specialization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69920" indent="-169920">
              <a:lnSpc>
                <a:spcPct val="100000"/>
              </a:lnSpc>
              <a:tabLst>
                <a:tab algn="l" pos="0"/>
                <a:tab algn="l" pos="893880"/>
                <a:tab algn="l" pos="1787400"/>
                <a:tab algn="l" pos="2681280"/>
                <a:tab algn="l" pos="3575160"/>
                <a:tab algn="l" pos="4468680"/>
                <a:tab algn="l" pos="5362560"/>
                <a:tab algn="l" pos="6256440"/>
                <a:tab algn="l" pos="7149960"/>
                <a:tab algn="l" pos="8043840"/>
                <a:tab algn="l" pos="8937720"/>
                <a:tab algn="l" pos="9831240"/>
                <a:tab algn="l" pos="10725120"/>
              </a:tabLst>
            </a:pPr>
            <a:r>
              <a:rPr b="1" i="1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&amp; Firms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1" name=""/>
          <p:cNvSpPr/>
          <p:nvPr/>
        </p:nvSpPr>
        <p:spPr>
          <a:xfrm>
            <a:off x="4413240" y="4143240"/>
            <a:ext cx="1609920" cy="775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89280" rIns="89280" tIns="44640" bIns="44640" anchor="t">
            <a:spAutoFit/>
          </a:bodyPr>
          <a:p>
            <a:pPr marL="169920" indent="-169920">
              <a:lnSpc>
                <a:spcPct val="100000"/>
              </a:lnSpc>
              <a:tabLst>
                <a:tab algn="l" pos="0"/>
                <a:tab algn="l" pos="893880"/>
                <a:tab algn="l" pos="1787400"/>
                <a:tab algn="l" pos="2681280"/>
                <a:tab algn="l" pos="3575160"/>
                <a:tab algn="l" pos="4468680"/>
                <a:tab algn="l" pos="5362560"/>
                <a:tab algn="l" pos="6256440"/>
                <a:tab algn="l" pos="7149960"/>
                <a:tab algn="l" pos="8043840"/>
                <a:tab algn="l" pos="8937720"/>
                <a:tab algn="l" pos="9831240"/>
                <a:tab algn="l" pos="10725120"/>
              </a:tabLst>
            </a:pPr>
            <a:r>
              <a:rPr b="1" i="1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Integrated, 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69920" indent="-169920">
              <a:lnSpc>
                <a:spcPct val="100000"/>
              </a:lnSpc>
              <a:tabLst>
                <a:tab algn="l" pos="0"/>
                <a:tab algn="l" pos="893880"/>
                <a:tab algn="l" pos="1787400"/>
                <a:tab algn="l" pos="2681280"/>
                <a:tab algn="l" pos="3575160"/>
                <a:tab algn="l" pos="4468680"/>
                <a:tab algn="l" pos="5362560"/>
                <a:tab algn="l" pos="6256440"/>
                <a:tab algn="l" pos="7149960"/>
                <a:tab algn="l" pos="8043840"/>
                <a:tab algn="l" pos="8937720"/>
                <a:tab algn="l" pos="9831240"/>
                <a:tab algn="l" pos="10725120"/>
              </a:tabLst>
            </a:pPr>
            <a:r>
              <a:rPr b="1" i="1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Hierarchical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69920" indent="-169920">
              <a:lnSpc>
                <a:spcPct val="100000"/>
              </a:lnSpc>
              <a:tabLst>
                <a:tab algn="l" pos="0"/>
                <a:tab algn="l" pos="893880"/>
                <a:tab algn="l" pos="1787400"/>
                <a:tab algn="l" pos="2681280"/>
                <a:tab algn="l" pos="3575160"/>
                <a:tab algn="l" pos="4468680"/>
                <a:tab algn="l" pos="5362560"/>
                <a:tab algn="l" pos="6256440"/>
                <a:tab algn="l" pos="7149960"/>
                <a:tab algn="l" pos="8043840"/>
                <a:tab algn="l" pos="8937720"/>
                <a:tab algn="l" pos="9831240"/>
                <a:tab algn="l" pos="10725120"/>
              </a:tabLst>
            </a:pPr>
            <a:r>
              <a:rPr b="1" i="1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Firm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2" name=""/>
          <p:cNvSpPr/>
          <p:nvPr/>
        </p:nvSpPr>
        <p:spPr>
          <a:xfrm>
            <a:off x="5491440" y="4781520"/>
            <a:ext cx="1588320" cy="775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89280" rIns="89280" tIns="44640" bIns="44640" anchor="t">
            <a:spAutoFit/>
          </a:bodyPr>
          <a:p>
            <a:pPr marL="169920" indent="-169920">
              <a:lnSpc>
                <a:spcPct val="100000"/>
              </a:lnSpc>
              <a:tabLst>
                <a:tab algn="l" pos="0"/>
                <a:tab algn="l" pos="893880"/>
                <a:tab algn="l" pos="1787400"/>
                <a:tab algn="l" pos="2681280"/>
                <a:tab algn="l" pos="3575160"/>
                <a:tab algn="l" pos="4468680"/>
                <a:tab algn="l" pos="5362560"/>
                <a:tab algn="l" pos="6256440"/>
                <a:tab algn="l" pos="7149960"/>
                <a:tab algn="l" pos="8043840"/>
                <a:tab algn="l" pos="8937720"/>
                <a:tab algn="l" pos="9831240"/>
                <a:tab algn="l" pos="10725120"/>
              </a:tabLst>
            </a:pPr>
            <a:r>
              <a:rPr b="1" i="1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“Virtually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69920" indent="-169920">
              <a:lnSpc>
                <a:spcPct val="100000"/>
              </a:lnSpc>
              <a:tabLst>
                <a:tab algn="l" pos="0"/>
                <a:tab algn="l" pos="893880"/>
                <a:tab algn="l" pos="1787400"/>
                <a:tab algn="l" pos="2681280"/>
                <a:tab algn="l" pos="3575160"/>
                <a:tab algn="l" pos="4468680"/>
                <a:tab algn="l" pos="5362560"/>
                <a:tab algn="l" pos="6256440"/>
                <a:tab algn="l" pos="7149960"/>
                <a:tab algn="l" pos="8043840"/>
                <a:tab algn="l" pos="8937720"/>
                <a:tab algn="l" pos="9831240"/>
                <a:tab algn="l" pos="10725120"/>
              </a:tabLst>
            </a:pPr>
            <a:r>
              <a:rPr b="1" i="1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Integrated” 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69920" indent="-169920">
              <a:lnSpc>
                <a:spcPct val="100000"/>
              </a:lnSpc>
              <a:tabLst>
                <a:tab algn="l" pos="0"/>
                <a:tab algn="l" pos="893880"/>
                <a:tab algn="l" pos="1787400"/>
                <a:tab algn="l" pos="2681280"/>
                <a:tab algn="l" pos="3575160"/>
                <a:tab algn="l" pos="4468680"/>
                <a:tab algn="l" pos="5362560"/>
                <a:tab algn="l" pos="6256440"/>
                <a:tab algn="l" pos="7149960"/>
                <a:tab algn="l" pos="8043840"/>
                <a:tab algn="l" pos="8937720"/>
                <a:tab algn="l" pos="9831240"/>
                <a:tab algn="l" pos="10725120"/>
              </a:tabLst>
            </a:pPr>
            <a:r>
              <a:rPr b="1" i="1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Firm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3" name=""/>
          <p:cNvSpPr/>
          <p:nvPr/>
        </p:nvSpPr>
        <p:spPr>
          <a:xfrm>
            <a:off x="1549440" y="1851120"/>
            <a:ext cx="5952960" cy="3930480"/>
          </a:xfrm>
          <a:custGeom>
            <a:avLst/>
            <a:gdLst/>
            <a:ahLst/>
            <a:rect l="l" t="t" r="r" b="b"/>
            <a:pathLst>
              <a:path w="3894" h="2476">
                <a:moveTo>
                  <a:pt x="0" y="256"/>
                </a:moveTo>
                <a:cubicBezTo>
                  <a:pt x="707" y="128"/>
                  <a:pt x="1415" y="0"/>
                  <a:pt x="2064" y="370"/>
                </a:cubicBezTo>
                <a:cubicBezTo>
                  <a:pt x="2713" y="740"/>
                  <a:pt x="3303" y="1608"/>
                  <a:pt x="3894" y="2476"/>
                </a:cubicBezTo>
              </a:path>
            </a:pathLst>
          </a:custGeom>
          <a:noFill/>
          <a:ln w="190440">
            <a:solidFill>
              <a:srgbClr val="fe000c"/>
            </a:solidFill>
            <a:round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4" name=""/>
          <p:cNvSpPr/>
          <p:nvPr/>
        </p:nvSpPr>
        <p:spPr>
          <a:xfrm>
            <a:off x="4373640" y="2220840"/>
            <a:ext cx="162000" cy="168480"/>
          </a:xfrm>
          <a:prstGeom prst="ellipse">
            <a:avLst/>
          </a:prstGeom>
          <a:solidFill>
            <a:srgbClr val="00824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5" name=""/>
          <p:cNvSpPr/>
          <p:nvPr/>
        </p:nvSpPr>
        <p:spPr>
          <a:xfrm>
            <a:off x="6346800" y="4141800"/>
            <a:ext cx="162000" cy="168120"/>
          </a:xfrm>
          <a:prstGeom prst="ellipse">
            <a:avLst/>
          </a:prstGeom>
          <a:solidFill>
            <a:srgbClr val="00824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6" name=""/>
          <p:cNvSpPr/>
          <p:nvPr/>
        </p:nvSpPr>
        <p:spPr>
          <a:xfrm>
            <a:off x="5373720" y="2979720"/>
            <a:ext cx="162000" cy="168120"/>
          </a:xfrm>
          <a:prstGeom prst="ellipse">
            <a:avLst/>
          </a:prstGeom>
          <a:solidFill>
            <a:srgbClr val="00824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7" name=""/>
          <p:cNvSpPr/>
          <p:nvPr/>
        </p:nvSpPr>
        <p:spPr>
          <a:xfrm>
            <a:off x="1770120" y="1627200"/>
            <a:ext cx="2727360" cy="363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89280" rIns="89280" tIns="44640" bIns="44640" anchor="t">
            <a:spAutoFit/>
          </a:bodyPr>
          <a:p>
            <a:pPr marL="169920" indent="-169920">
              <a:lnSpc>
                <a:spcPct val="100000"/>
              </a:lnSpc>
              <a:tabLst>
                <a:tab algn="l" pos="0"/>
                <a:tab algn="l" pos="893880"/>
                <a:tab algn="l" pos="1787400"/>
                <a:tab algn="l" pos="2681280"/>
                <a:tab algn="l" pos="3575160"/>
                <a:tab algn="l" pos="4468680"/>
                <a:tab algn="l" pos="5362560"/>
                <a:tab algn="l" pos="6256440"/>
                <a:tab algn="l" pos="7149960"/>
                <a:tab algn="l" pos="8043840"/>
                <a:tab algn="l" pos="8937720"/>
                <a:tab algn="l" pos="9831240"/>
                <a:tab algn="l" pos="10725120"/>
              </a:tabLst>
            </a:pPr>
            <a:r>
              <a:rPr b="1" i="1" lang="en-US" sz="18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Interaction Costs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8" name=""/>
          <p:cNvSpPr/>
          <p:nvPr/>
        </p:nvSpPr>
        <p:spPr>
          <a:xfrm>
            <a:off x="6975720" y="5816520"/>
            <a:ext cx="992160" cy="333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89280" rIns="89280" tIns="44640" bIns="44640" anchor="t">
            <a:spAutoFit/>
          </a:bodyPr>
          <a:p>
            <a:pPr marL="169920" indent="-169920">
              <a:lnSpc>
                <a:spcPct val="100000"/>
              </a:lnSpc>
              <a:tabLst>
                <a:tab algn="l" pos="0"/>
                <a:tab algn="l" pos="893880"/>
                <a:tab algn="l" pos="1787400"/>
                <a:tab algn="l" pos="2681280"/>
                <a:tab algn="l" pos="3575160"/>
                <a:tab algn="l" pos="4468680"/>
                <a:tab algn="l" pos="5362560"/>
                <a:tab algn="l" pos="6256440"/>
                <a:tab algn="l" pos="7149960"/>
                <a:tab algn="l" pos="8043840"/>
                <a:tab algn="l" pos="8937720"/>
                <a:tab algn="l" pos="9831240"/>
                <a:tab algn="l" pos="10725120"/>
              </a:tabLst>
            </a:pP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Time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5" name="PlaceHolder 1"/>
          <p:cNvSpPr>
            <a:spLocks noGrp="1"/>
          </p:cNvSpPr>
          <p:nvPr>
            <p:ph type="title"/>
          </p:nvPr>
        </p:nvSpPr>
        <p:spPr>
          <a:xfrm>
            <a:off x="383760" y="124920"/>
            <a:ext cx="8420040" cy="66996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txBody>
          <a:bodyPr lIns="89280" rIns="89280" tIns="44640" bIns="44640" anchor="t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893880"/>
                <a:tab algn="l" pos="1787400"/>
                <a:tab algn="l" pos="2681280"/>
                <a:tab algn="l" pos="3575160"/>
                <a:tab algn="l" pos="4468680"/>
                <a:tab algn="l" pos="5362560"/>
                <a:tab algn="l" pos="6256440"/>
                <a:tab algn="l" pos="7149960"/>
                <a:tab algn="l" pos="8043840"/>
                <a:tab algn="l" pos="8937720"/>
                <a:tab algn="l" pos="9831240"/>
                <a:tab algn="l" pos="10725120"/>
              </a:tabLst>
            </a:pPr>
            <a:r>
              <a:rPr b="0" i="1" lang="en-US" sz="29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A few last thoughts…</a:t>
            </a:r>
            <a:endParaRPr b="0" lang="en-US" sz="2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06" name=""/>
          <p:cNvSpPr/>
          <p:nvPr/>
        </p:nvSpPr>
        <p:spPr>
          <a:xfrm>
            <a:off x="471600" y="976320"/>
            <a:ext cx="4219560" cy="452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89280" rIns="89280" tIns="44640" bIns="44640" anchor="t">
            <a:noAutofit/>
          </a:bodyPr>
          <a:p>
            <a:pPr marL="219240" indent="-219240">
              <a:lnSpc>
                <a:spcPct val="100000"/>
              </a:lnSpc>
              <a:spcBef>
                <a:spcPts val="1500"/>
              </a:spcBef>
              <a:buClr>
                <a:srgbClr val="ffb310"/>
              </a:buClr>
              <a:buSzPct val="125000"/>
              <a:buFont typeface="Arial"/>
              <a:buChar char="•"/>
              <a:tabLst>
                <a:tab algn="l" pos="230040"/>
                <a:tab algn="r" pos="3348000"/>
                <a:tab algn="r" pos="3738600"/>
                <a:tab algn="l" pos="4468680"/>
                <a:tab algn="l" pos="5362560"/>
                <a:tab algn="l" pos="6256440"/>
                <a:tab algn="l" pos="7149960"/>
                <a:tab algn="l" pos="8043840"/>
                <a:tab algn="l" pos="8937720"/>
                <a:tab algn="l" pos="9831240"/>
                <a:tab algn="l" pos="1072512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Think ‘years’ not ‘months’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19240" indent="-219240">
              <a:lnSpc>
                <a:spcPct val="100000"/>
              </a:lnSpc>
              <a:spcBef>
                <a:spcPts val="1500"/>
              </a:spcBef>
              <a:buClr>
                <a:srgbClr val="ffb310"/>
              </a:buClr>
              <a:buSzPct val="125000"/>
              <a:buFont typeface="Arial"/>
              <a:buChar char="•"/>
              <a:tabLst>
                <a:tab algn="l" pos="230040"/>
                <a:tab algn="r" pos="3348000"/>
                <a:tab algn="r" pos="3738600"/>
                <a:tab algn="l" pos="4468680"/>
                <a:tab algn="l" pos="5362560"/>
                <a:tab algn="l" pos="6256440"/>
                <a:tab algn="l" pos="7149960"/>
                <a:tab algn="l" pos="8043840"/>
                <a:tab algn="l" pos="8937720"/>
                <a:tab algn="l" pos="9831240"/>
                <a:tab algn="l" pos="1072512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It is </a:t>
            </a: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not</a:t>
            </a: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about new tools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19240" indent="-219240">
              <a:lnSpc>
                <a:spcPct val="100000"/>
              </a:lnSpc>
              <a:spcBef>
                <a:spcPts val="1500"/>
              </a:spcBef>
              <a:buClr>
                <a:srgbClr val="ffb310"/>
              </a:buClr>
              <a:buSzPct val="125000"/>
              <a:buFont typeface="Arial"/>
              <a:buChar char="•"/>
              <a:tabLst>
                <a:tab algn="l" pos="230040"/>
                <a:tab algn="r" pos="3348000"/>
                <a:tab algn="r" pos="3738600"/>
                <a:tab algn="l" pos="4468680"/>
                <a:tab algn="l" pos="5362560"/>
                <a:tab algn="l" pos="6256440"/>
                <a:tab algn="l" pos="7149960"/>
                <a:tab algn="l" pos="8043840"/>
                <a:tab algn="l" pos="8937720"/>
                <a:tab algn="l" pos="9831240"/>
                <a:tab algn="l" pos="1072512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It </a:t>
            </a: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is</a:t>
            </a: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about getting organized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19240" indent="-219240">
              <a:lnSpc>
                <a:spcPct val="100000"/>
              </a:lnSpc>
              <a:spcBef>
                <a:spcPts val="1500"/>
              </a:spcBef>
              <a:buClr>
                <a:srgbClr val="ffb310"/>
              </a:buClr>
              <a:buSzPct val="125000"/>
              <a:buFont typeface="Arial"/>
              <a:buChar char="•"/>
              <a:tabLst>
                <a:tab algn="l" pos="230040"/>
                <a:tab algn="r" pos="3348000"/>
                <a:tab algn="r" pos="3738600"/>
                <a:tab algn="l" pos="4468680"/>
                <a:tab algn="l" pos="5362560"/>
                <a:tab algn="l" pos="6256440"/>
                <a:tab algn="l" pos="7149960"/>
                <a:tab algn="l" pos="8043840"/>
                <a:tab algn="l" pos="8937720"/>
                <a:tab algn="l" pos="9831240"/>
                <a:tab algn="l" pos="1072512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It is about creating a new culture of co-operation, collaboration &amp; governance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19240" indent="-219240">
              <a:lnSpc>
                <a:spcPct val="100000"/>
              </a:lnSpc>
              <a:spcBef>
                <a:spcPts val="1500"/>
              </a:spcBef>
              <a:buClr>
                <a:srgbClr val="ffb310"/>
              </a:buClr>
              <a:buSzPct val="125000"/>
              <a:buFont typeface="Arial"/>
              <a:buChar char="•"/>
              <a:tabLst>
                <a:tab algn="l" pos="230040"/>
                <a:tab algn="r" pos="3348000"/>
                <a:tab algn="r" pos="3738600"/>
                <a:tab algn="l" pos="4468680"/>
                <a:tab algn="l" pos="5362560"/>
                <a:tab algn="l" pos="6256440"/>
                <a:tab algn="l" pos="7149960"/>
                <a:tab algn="l" pos="8043840"/>
                <a:tab algn="l" pos="8937720"/>
                <a:tab algn="l" pos="9831240"/>
                <a:tab algn="l" pos="1072512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19240" indent="-219240">
              <a:lnSpc>
                <a:spcPct val="100000"/>
              </a:lnSpc>
              <a:spcBef>
                <a:spcPts val="1500"/>
              </a:spcBef>
              <a:buClr>
                <a:srgbClr val="ffb310"/>
              </a:buClr>
              <a:buSzPct val="125000"/>
              <a:buFont typeface="Arial"/>
              <a:buChar char="•"/>
              <a:tabLst>
                <a:tab algn="l" pos="230040"/>
                <a:tab algn="r" pos="3348000"/>
                <a:tab algn="r" pos="3738600"/>
                <a:tab algn="l" pos="4468680"/>
                <a:tab algn="l" pos="5362560"/>
                <a:tab algn="l" pos="6256440"/>
                <a:tab algn="l" pos="7149960"/>
                <a:tab algn="l" pos="8043840"/>
                <a:tab algn="l" pos="8937720"/>
                <a:tab algn="l" pos="9831240"/>
                <a:tab algn="l" pos="1072512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07" name=""/>
          <p:cNvSpPr/>
          <p:nvPr/>
        </p:nvSpPr>
        <p:spPr>
          <a:xfrm>
            <a:off x="7170840" y="5381640"/>
            <a:ext cx="1046160" cy="612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893880"/>
                <a:tab algn="l" pos="1787400"/>
                <a:tab algn="l" pos="2681280"/>
                <a:tab algn="l" pos="3575160"/>
                <a:tab algn="l" pos="4468680"/>
                <a:tab algn="l" pos="5362560"/>
                <a:tab algn="l" pos="6256440"/>
                <a:tab algn="l" pos="7149960"/>
                <a:tab algn="l" pos="8043840"/>
                <a:tab algn="l" pos="8937720"/>
                <a:tab algn="l" pos="9831240"/>
                <a:tab algn="l" pos="1072512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Europe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893880"/>
                <a:tab algn="l" pos="1787400"/>
                <a:tab algn="l" pos="2681280"/>
                <a:tab algn="l" pos="3575160"/>
                <a:tab algn="l" pos="4468680"/>
                <a:tab algn="l" pos="5362560"/>
                <a:tab algn="l" pos="6256440"/>
                <a:tab algn="l" pos="7149960"/>
                <a:tab algn="l" pos="8043840"/>
                <a:tab algn="l" pos="8937720"/>
                <a:tab algn="l" pos="9831240"/>
                <a:tab algn="l" pos="1072512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24%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08" name=""/>
          <p:cNvSpPr/>
          <p:nvPr/>
        </p:nvSpPr>
        <p:spPr>
          <a:xfrm>
            <a:off x="5500800" y="781200"/>
            <a:ext cx="4071960" cy="5189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89280" rIns="89280" tIns="44640" bIns="44640" anchor="t">
            <a:noAutofit/>
          </a:bodyPr>
          <a:p>
            <a:pPr marL="219240" indent="-219240">
              <a:lnSpc>
                <a:spcPct val="100000"/>
              </a:lnSpc>
              <a:spcBef>
                <a:spcPts val="1500"/>
              </a:spcBef>
              <a:buClr>
                <a:srgbClr val="ffb310"/>
              </a:buClr>
              <a:buSzPct val="125000"/>
              <a:buFont typeface="Arial"/>
              <a:buChar char="•"/>
              <a:tabLst>
                <a:tab algn="l" pos="230040"/>
                <a:tab algn="r" pos="3348000"/>
                <a:tab algn="r" pos="3738600"/>
                <a:tab algn="l" pos="4468680"/>
                <a:tab algn="l" pos="5362560"/>
                <a:tab algn="l" pos="6256440"/>
                <a:tab algn="l" pos="7149960"/>
                <a:tab algn="l" pos="8043840"/>
                <a:tab algn="l" pos="8937720"/>
                <a:tab algn="l" pos="9831240"/>
                <a:tab algn="l" pos="1072512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09" name=""/>
          <p:cNvSpPr/>
          <p:nvPr/>
        </p:nvSpPr>
        <p:spPr>
          <a:xfrm>
            <a:off x="5013360" y="976320"/>
            <a:ext cx="4219560" cy="4808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89280" rIns="89280" tIns="44640" bIns="44640" anchor="t">
            <a:noAutofit/>
          </a:bodyPr>
          <a:p>
            <a:pPr marL="219240" indent="-219240">
              <a:lnSpc>
                <a:spcPct val="100000"/>
              </a:lnSpc>
              <a:spcBef>
                <a:spcPts val="1500"/>
              </a:spcBef>
              <a:buClr>
                <a:srgbClr val="ffb310"/>
              </a:buClr>
              <a:buSzPct val="125000"/>
              <a:buFont typeface="Arial"/>
              <a:buChar char="•"/>
              <a:tabLst>
                <a:tab algn="l" pos="230040"/>
                <a:tab algn="r" pos="3348000"/>
                <a:tab algn="r" pos="3738600"/>
                <a:tab algn="l" pos="4468680"/>
                <a:tab algn="l" pos="5362560"/>
                <a:tab algn="l" pos="6256440"/>
                <a:tab algn="l" pos="7149960"/>
                <a:tab algn="l" pos="8043840"/>
                <a:tab algn="l" pos="8937720"/>
                <a:tab algn="l" pos="9831240"/>
                <a:tab algn="l" pos="1072512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It is about Technology running more like an  external consultancy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19240" indent="-219240">
              <a:lnSpc>
                <a:spcPct val="100000"/>
              </a:lnSpc>
              <a:spcBef>
                <a:spcPts val="1500"/>
              </a:spcBef>
              <a:buClr>
                <a:srgbClr val="ffb310"/>
              </a:buClr>
              <a:buSzPct val="125000"/>
              <a:buFont typeface="Arial"/>
              <a:buChar char="•"/>
              <a:tabLst>
                <a:tab algn="l" pos="230040"/>
                <a:tab algn="r" pos="3348000"/>
                <a:tab algn="r" pos="3738600"/>
                <a:tab algn="l" pos="4468680"/>
                <a:tab algn="l" pos="5362560"/>
                <a:tab algn="l" pos="6256440"/>
                <a:tab algn="l" pos="7149960"/>
                <a:tab algn="l" pos="8043840"/>
                <a:tab algn="l" pos="8937720"/>
                <a:tab algn="l" pos="9831240"/>
                <a:tab algn="l" pos="1072512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It is about transforming Technology into a competitive advantage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19240" indent="-219240">
              <a:lnSpc>
                <a:spcPct val="100000"/>
              </a:lnSpc>
              <a:spcBef>
                <a:spcPts val="1500"/>
              </a:spcBef>
              <a:buClr>
                <a:srgbClr val="ffb310"/>
              </a:buClr>
              <a:buSzPct val="125000"/>
              <a:buFont typeface="Arial"/>
              <a:buChar char="•"/>
              <a:tabLst>
                <a:tab algn="l" pos="230040"/>
                <a:tab algn="r" pos="3348000"/>
                <a:tab algn="r" pos="3738600"/>
                <a:tab algn="l" pos="4468680"/>
                <a:tab algn="l" pos="5362560"/>
                <a:tab algn="l" pos="6256440"/>
                <a:tab algn="l" pos="7149960"/>
                <a:tab algn="l" pos="8043840"/>
                <a:tab algn="l" pos="8937720"/>
                <a:tab algn="l" pos="9831240"/>
                <a:tab algn="l" pos="1072512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It is about getting smarter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19240" indent="-219240">
              <a:lnSpc>
                <a:spcPct val="100000"/>
              </a:lnSpc>
              <a:spcBef>
                <a:spcPts val="1500"/>
              </a:spcBef>
              <a:buClr>
                <a:srgbClr val="ffb310"/>
              </a:buClr>
              <a:buSzPct val="125000"/>
              <a:buFont typeface="Arial"/>
              <a:buChar char="•"/>
              <a:tabLst>
                <a:tab algn="l" pos="230040"/>
                <a:tab algn="r" pos="3348000"/>
                <a:tab algn="r" pos="3738600"/>
                <a:tab algn="l" pos="4468680"/>
                <a:tab algn="l" pos="5362560"/>
                <a:tab algn="l" pos="6256440"/>
                <a:tab algn="l" pos="7149960"/>
                <a:tab algn="l" pos="8043840"/>
                <a:tab algn="l" pos="8937720"/>
                <a:tab algn="l" pos="9831240"/>
                <a:tab algn="l" pos="1072512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It is about success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19240" indent="-219240">
              <a:lnSpc>
                <a:spcPct val="100000"/>
              </a:lnSpc>
              <a:spcBef>
                <a:spcPts val="1500"/>
              </a:spcBef>
              <a:buClr>
                <a:srgbClr val="ffb310"/>
              </a:buClr>
              <a:buSzPct val="125000"/>
              <a:buFont typeface="Arial"/>
              <a:buChar char="•"/>
              <a:tabLst>
                <a:tab algn="l" pos="230040"/>
                <a:tab algn="r" pos="3348000"/>
                <a:tab algn="r" pos="3738600"/>
                <a:tab algn="l" pos="4468680"/>
                <a:tab algn="l" pos="5362560"/>
                <a:tab algn="l" pos="6256440"/>
                <a:tab algn="l" pos="7149960"/>
                <a:tab algn="l" pos="8043840"/>
                <a:tab algn="l" pos="8937720"/>
                <a:tab algn="l" pos="9831240"/>
                <a:tab algn="l" pos="1072512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0" name="PlaceHolder 1"/>
          <p:cNvSpPr>
            <a:spLocks noGrp="1"/>
          </p:cNvSpPr>
          <p:nvPr>
            <p:ph type="title"/>
          </p:nvPr>
        </p:nvSpPr>
        <p:spPr>
          <a:xfrm>
            <a:off x="383760" y="125280"/>
            <a:ext cx="8420040" cy="71136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txBody>
          <a:bodyPr lIns="89280" rIns="89280" tIns="44640" bIns="44640" anchor="t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893880"/>
                <a:tab algn="l" pos="1787400"/>
                <a:tab algn="l" pos="2681280"/>
                <a:tab algn="l" pos="3575160"/>
                <a:tab algn="l" pos="4468680"/>
                <a:tab algn="l" pos="5362560"/>
                <a:tab algn="l" pos="6256440"/>
                <a:tab algn="l" pos="7149960"/>
                <a:tab algn="l" pos="8043840"/>
                <a:tab algn="l" pos="8937720"/>
                <a:tab algn="l" pos="9831240"/>
                <a:tab algn="l" pos="10725120"/>
              </a:tabLst>
            </a:pPr>
            <a:r>
              <a:rPr b="0" i="1" lang="en-US" sz="29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What is architecture?</a:t>
            </a:r>
            <a:endParaRPr b="0" lang="en-US" sz="2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11" name=""/>
          <p:cNvSpPr/>
          <p:nvPr/>
        </p:nvSpPr>
        <p:spPr>
          <a:xfrm>
            <a:off x="615960" y="806400"/>
            <a:ext cx="4308480" cy="5538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89280" rIns="89280" tIns="44640" bIns="44640" anchor="t">
            <a:noAutofit/>
          </a:bodyPr>
          <a:p>
            <a:pPr marL="219240" indent="-219240">
              <a:lnSpc>
                <a:spcPct val="100000"/>
              </a:lnSpc>
              <a:spcBef>
                <a:spcPts val="1500"/>
              </a:spcBef>
              <a:buClr>
                <a:srgbClr val="ffb310"/>
              </a:buClr>
              <a:buSzPct val="125000"/>
              <a:buFont typeface="Arial"/>
              <a:buChar char="•"/>
              <a:tabLst>
                <a:tab algn="l" pos="230040"/>
                <a:tab algn="r" pos="3348000"/>
                <a:tab algn="r" pos="3738600"/>
                <a:tab algn="l" pos="4468680"/>
                <a:tab algn="l" pos="5362560"/>
                <a:tab algn="l" pos="6256440"/>
                <a:tab algn="l" pos="7149960"/>
                <a:tab algn="l" pos="8043840"/>
                <a:tab algn="l" pos="8937720"/>
                <a:tab algn="l" pos="9831240"/>
                <a:tab algn="l" pos="1072512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Vision &amp; Strategy</a:t>
            </a:r>
            <a:br>
              <a:rPr sz="2400"/>
            </a:b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Aligned with business goals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19240" indent="-219240">
              <a:lnSpc>
                <a:spcPct val="100000"/>
              </a:lnSpc>
              <a:spcBef>
                <a:spcPts val="1500"/>
              </a:spcBef>
              <a:buClr>
                <a:srgbClr val="ffb310"/>
              </a:buClr>
              <a:buSzPct val="125000"/>
              <a:buFont typeface="Arial"/>
              <a:buChar char="•"/>
              <a:tabLst>
                <a:tab algn="l" pos="230040"/>
                <a:tab algn="r" pos="3348000"/>
                <a:tab algn="r" pos="3738600"/>
                <a:tab algn="l" pos="4468680"/>
                <a:tab algn="l" pos="5362560"/>
                <a:tab algn="l" pos="6256440"/>
                <a:tab algn="l" pos="7149960"/>
                <a:tab algn="l" pos="8043840"/>
                <a:tab algn="l" pos="8937720"/>
                <a:tab algn="l" pos="9831240"/>
                <a:tab algn="l" pos="1072512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Communication</a:t>
            </a:r>
            <a:br>
              <a:rPr sz="2400"/>
            </a:b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system views, presentations, frameworks, newsletters, interviews, meetings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19240" indent="-219240">
              <a:lnSpc>
                <a:spcPct val="100000"/>
              </a:lnSpc>
              <a:spcBef>
                <a:spcPts val="1500"/>
              </a:spcBef>
              <a:buClr>
                <a:srgbClr val="ffb310"/>
              </a:buClr>
              <a:buSzPct val="125000"/>
              <a:buFont typeface="Arial"/>
              <a:buChar char="•"/>
              <a:tabLst>
                <a:tab algn="l" pos="230040"/>
                <a:tab algn="r" pos="3348000"/>
                <a:tab algn="r" pos="3738600"/>
                <a:tab algn="l" pos="4468680"/>
                <a:tab algn="l" pos="5362560"/>
                <a:tab algn="l" pos="6256440"/>
                <a:tab algn="l" pos="7149960"/>
                <a:tab algn="l" pos="8043840"/>
                <a:tab algn="l" pos="8937720"/>
                <a:tab algn="l" pos="9831240"/>
                <a:tab algn="l" pos="1072512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Design Reviews</a:t>
            </a:r>
            <a:br>
              <a:rPr sz="2400"/>
            </a:b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Jump-starting development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19240" indent="-219240">
              <a:lnSpc>
                <a:spcPct val="100000"/>
              </a:lnSpc>
              <a:spcBef>
                <a:spcPts val="1500"/>
              </a:spcBef>
              <a:buClr>
                <a:srgbClr val="ffb310"/>
              </a:buClr>
              <a:buSzPct val="125000"/>
              <a:buFont typeface="Arial"/>
              <a:buChar char="•"/>
              <a:tabLst>
                <a:tab algn="l" pos="230040"/>
                <a:tab algn="r" pos="3348000"/>
                <a:tab algn="r" pos="3738600"/>
                <a:tab algn="l" pos="4468680"/>
                <a:tab algn="l" pos="5362560"/>
                <a:tab algn="l" pos="6256440"/>
                <a:tab algn="l" pos="7149960"/>
                <a:tab algn="l" pos="8043840"/>
                <a:tab algn="l" pos="8937720"/>
                <a:tab algn="l" pos="9831240"/>
                <a:tab algn="l" pos="1072512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Best-practices</a:t>
            </a:r>
            <a:br>
              <a:rPr sz="2400"/>
            </a:b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Industry, vendors, IEEE, SEI, WWISA, Enron-teams, etc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12" name=""/>
          <p:cNvSpPr/>
          <p:nvPr/>
        </p:nvSpPr>
        <p:spPr>
          <a:xfrm>
            <a:off x="7170840" y="5381640"/>
            <a:ext cx="1046160" cy="612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893880"/>
                <a:tab algn="l" pos="1787400"/>
                <a:tab algn="l" pos="2681280"/>
                <a:tab algn="l" pos="3575160"/>
                <a:tab algn="l" pos="4468680"/>
                <a:tab algn="l" pos="5362560"/>
                <a:tab algn="l" pos="6256440"/>
                <a:tab algn="l" pos="7149960"/>
                <a:tab algn="l" pos="8043840"/>
                <a:tab algn="l" pos="8937720"/>
                <a:tab algn="l" pos="9831240"/>
                <a:tab algn="l" pos="1072512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Europe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893880"/>
                <a:tab algn="l" pos="1787400"/>
                <a:tab algn="l" pos="2681280"/>
                <a:tab algn="l" pos="3575160"/>
                <a:tab algn="l" pos="4468680"/>
                <a:tab algn="l" pos="5362560"/>
                <a:tab algn="l" pos="6256440"/>
                <a:tab algn="l" pos="7149960"/>
                <a:tab algn="l" pos="8043840"/>
                <a:tab algn="l" pos="8937720"/>
                <a:tab algn="l" pos="9831240"/>
                <a:tab algn="l" pos="1072512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24%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13" name=""/>
          <p:cNvSpPr/>
          <p:nvPr/>
        </p:nvSpPr>
        <p:spPr>
          <a:xfrm>
            <a:off x="5221440" y="851040"/>
            <a:ext cx="4135320" cy="4903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89280" rIns="89280" tIns="44640" bIns="44640" anchor="t">
            <a:noAutofit/>
          </a:bodyPr>
          <a:p>
            <a:pPr marL="219240" indent="-219240">
              <a:lnSpc>
                <a:spcPct val="100000"/>
              </a:lnSpc>
              <a:spcBef>
                <a:spcPts val="1500"/>
              </a:spcBef>
              <a:buClr>
                <a:srgbClr val="ffb310"/>
              </a:buClr>
              <a:buSzPct val="125000"/>
              <a:buFont typeface="Arial"/>
              <a:buChar char="•"/>
              <a:tabLst>
                <a:tab algn="l" pos="230040"/>
                <a:tab algn="r" pos="3348000"/>
                <a:tab algn="r" pos="3738600"/>
                <a:tab algn="l" pos="4468680"/>
                <a:tab algn="l" pos="5362560"/>
                <a:tab algn="l" pos="6256440"/>
                <a:tab algn="l" pos="7149960"/>
                <a:tab algn="l" pos="8043840"/>
                <a:tab algn="l" pos="8937720"/>
                <a:tab algn="l" pos="9831240"/>
                <a:tab algn="l" pos="1072512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Vendors</a:t>
            </a:r>
            <a:br>
              <a:rPr sz="2400"/>
            </a:b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Relationships, negotiation, support, partnering, roadmaps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19240" indent="-219240">
              <a:lnSpc>
                <a:spcPct val="100000"/>
              </a:lnSpc>
              <a:spcBef>
                <a:spcPts val="1500"/>
              </a:spcBef>
              <a:buClr>
                <a:srgbClr val="ffb310"/>
              </a:buClr>
              <a:buSzPct val="125000"/>
              <a:buFont typeface="Arial"/>
              <a:buChar char="•"/>
              <a:tabLst>
                <a:tab algn="l" pos="230040"/>
                <a:tab algn="r" pos="3348000"/>
                <a:tab algn="r" pos="3738600"/>
                <a:tab algn="l" pos="4468680"/>
                <a:tab algn="l" pos="5362560"/>
                <a:tab algn="l" pos="6256440"/>
                <a:tab algn="l" pos="7149960"/>
                <a:tab algn="l" pos="8043840"/>
                <a:tab algn="l" pos="8937720"/>
                <a:tab algn="l" pos="9831240"/>
                <a:tab algn="l" pos="1072512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Performance Reviews</a:t>
            </a:r>
            <a:br>
              <a:rPr sz="2400"/>
            </a:b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system event tracing &amp; analysis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19240" indent="-219240">
              <a:lnSpc>
                <a:spcPct val="100000"/>
              </a:lnSpc>
              <a:spcBef>
                <a:spcPts val="1500"/>
              </a:spcBef>
              <a:buClr>
                <a:srgbClr val="ffb310"/>
              </a:buClr>
              <a:buSzPct val="125000"/>
              <a:buFont typeface="Arial"/>
              <a:buChar char="•"/>
              <a:tabLst>
                <a:tab algn="l" pos="230040"/>
                <a:tab algn="r" pos="3348000"/>
                <a:tab algn="r" pos="3738600"/>
                <a:tab algn="l" pos="4468680"/>
                <a:tab algn="l" pos="5362560"/>
                <a:tab algn="l" pos="6256440"/>
                <a:tab algn="l" pos="7149960"/>
                <a:tab algn="l" pos="8043840"/>
                <a:tab algn="l" pos="8937720"/>
                <a:tab algn="l" pos="9831240"/>
                <a:tab algn="l" pos="1072512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Technology Planning</a:t>
            </a:r>
            <a:br>
              <a:rPr sz="2400"/>
            </a:b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emerging, production, maintain, retire.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19240" indent="-219240">
              <a:lnSpc>
                <a:spcPct val="100000"/>
              </a:lnSpc>
              <a:spcBef>
                <a:spcPts val="1500"/>
              </a:spcBef>
              <a:buClr>
                <a:srgbClr val="ffb310"/>
              </a:buClr>
              <a:buSzPct val="125000"/>
              <a:buFont typeface="Arial"/>
              <a:buChar char="•"/>
              <a:tabLst>
                <a:tab algn="l" pos="230040"/>
                <a:tab algn="r" pos="3348000"/>
                <a:tab algn="r" pos="3738600"/>
                <a:tab algn="l" pos="4468680"/>
                <a:tab algn="l" pos="5362560"/>
                <a:tab algn="l" pos="6256440"/>
                <a:tab algn="l" pos="7149960"/>
                <a:tab algn="l" pos="8043840"/>
                <a:tab algn="l" pos="8937720"/>
                <a:tab algn="l" pos="9831240"/>
                <a:tab algn="l" pos="1072512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4" name="PlaceHolder 1"/>
          <p:cNvSpPr>
            <a:spLocks noGrp="1"/>
          </p:cNvSpPr>
          <p:nvPr>
            <p:ph type="subTitle"/>
          </p:nvPr>
        </p:nvSpPr>
        <p:spPr>
          <a:xfrm>
            <a:off x="824040" y="5338800"/>
            <a:ext cx="8154720" cy="714240"/>
          </a:xfrm>
          <a:prstGeom prst="rect">
            <a:avLst/>
          </a:prstGeom>
          <a:noFill/>
          <a:ln w="0">
            <a:noFill/>
          </a:ln>
        </p:spPr>
        <p:txBody>
          <a:bodyPr lIns="83880" rIns="83880" tIns="42120" bIns="42120" anchor="t">
            <a:noAutofit/>
          </a:bodyPr>
          <a:p>
            <a:pPr algn="ctr">
              <a:lnSpc>
                <a:spcPct val="100000"/>
              </a:lnSpc>
              <a:spcBef>
                <a:spcPts val="1100"/>
              </a:spcBef>
              <a:tabLst>
                <a:tab algn="l" pos="0"/>
                <a:tab algn="l" pos="893880"/>
                <a:tab algn="l" pos="1787400"/>
                <a:tab algn="l" pos="2681280"/>
                <a:tab algn="l" pos="3575160"/>
                <a:tab algn="l" pos="4468680"/>
                <a:tab algn="l" pos="5362560"/>
                <a:tab algn="l" pos="6256440"/>
                <a:tab algn="l" pos="7149960"/>
                <a:tab algn="l" pos="8043840"/>
                <a:tab algn="l" pos="8937720"/>
                <a:tab algn="l" pos="9831240"/>
                <a:tab algn="l" pos="10725120"/>
              </a:tabLst>
            </a:pPr>
            <a:r>
              <a:rPr b="0" lang="en-GB" sz="4400" strike="noStrike" u="none">
                <a:solidFill>
                  <a:srgbClr val="3333cc"/>
                </a:solidFill>
                <a:effectLst/>
                <a:uFillTx/>
                <a:latin typeface="Arial Rounded MT Bold"/>
              </a:rPr>
              <a:t>http://ta.corp.enron.com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15" name=""/>
          <p:cNvSpPr/>
          <p:nvPr/>
        </p:nvSpPr>
        <p:spPr>
          <a:xfrm>
            <a:off x="633240" y="390600"/>
            <a:ext cx="8420400" cy="7110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89280" rIns="89280" tIns="44640" bIns="4464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893880"/>
                <a:tab algn="l" pos="1787400"/>
                <a:tab algn="l" pos="2681280"/>
                <a:tab algn="l" pos="3575160"/>
                <a:tab algn="l" pos="4468680"/>
                <a:tab algn="l" pos="5362560"/>
                <a:tab algn="l" pos="6256440"/>
                <a:tab algn="l" pos="7149960"/>
                <a:tab algn="l" pos="8043840"/>
                <a:tab algn="l" pos="8937720"/>
                <a:tab algn="l" pos="9831240"/>
                <a:tab algn="l" pos="10725120"/>
              </a:tabLst>
            </a:pPr>
            <a:r>
              <a:rPr b="0" i="1" lang="en-US" sz="29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The Architecture Portal</a:t>
            </a:r>
            <a:endParaRPr b="0" lang="en-US" sz="2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16" name=""/>
          <p:cNvSpPr/>
          <p:nvPr/>
        </p:nvSpPr>
        <p:spPr>
          <a:xfrm>
            <a:off x="828720" y="2171880"/>
            <a:ext cx="3449520" cy="3180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250"/>
              </a:spcBef>
              <a:buClr>
                <a:srgbClr val="000000"/>
              </a:buClr>
              <a:buFont typeface="Arial"/>
              <a:buChar char="-"/>
              <a:tabLst>
                <a:tab algn="l" pos="893880"/>
                <a:tab algn="l" pos="1787400"/>
                <a:tab algn="l" pos="2681280"/>
                <a:tab algn="l" pos="3575160"/>
                <a:tab algn="l" pos="4468680"/>
                <a:tab algn="l" pos="5362560"/>
                <a:tab algn="l" pos="6256440"/>
                <a:tab algn="l" pos="7149960"/>
                <a:tab algn="l" pos="8043840"/>
                <a:tab algn="l" pos="8937720"/>
                <a:tab algn="l" pos="9831240"/>
                <a:tab algn="l" pos="10725120"/>
              </a:tabLst>
            </a:pPr>
            <a:r>
              <a:rPr b="1" i="1" lang="en-GB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Documents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250"/>
              </a:spcBef>
              <a:buClr>
                <a:srgbClr val="000000"/>
              </a:buClr>
              <a:buFont typeface="Arial"/>
              <a:buChar char="-"/>
              <a:tabLst>
                <a:tab algn="l" pos="893880"/>
                <a:tab algn="l" pos="1787400"/>
                <a:tab algn="l" pos="2681280"/>
                <a:tab algn="l" pos="3575160"/>
                <a:tab algn="l" pos="4468680"/>
                <a:tab algn="l" pos="5362560"/>
                <a:tab algn="l" pos="6256440"/>
                <a:tab algn="l" pos="7149960"/>
                <a:tab algn="l" pos="8043840"/>
                <a:tab algn="l" pos="8937720"/>
                <a:tab algn="l" pos="9831240"/>
                <a:tab algn="l" pos="10725120"/>
              </a:tabLst>
            </a:pPr>
            <a:r>
              <a:rPr b="1" i="1" lang="en-GB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Discussions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250"/>
              </a:spcBef>
              <a:buClr>
                <a:srgbClr val="000000"/>
              </a:buClr>
              <a:buFont typeface="Arial"/>
              <a:buChar char="-"/>
              <a:tabLst>
                <a:tab algn="l" pos="893880"/>
                <a:tab algn="l" pos="1787400"/>
                <a:tab algn="l" pos="2681280"/>
                <a:tab algn="l" pos="3575160"/>
                <a:tab algn="l" pos="4468680"/>
                <a:tab algn="l" pos="5362560"/>
                <a:tab algn="l" pos="6256440"/>
                <a:tab algn="l" pos="7149960"/>
                <a:tab algn="l" pos="8043840"/>
                <a:tab algn="l" pos="8937720"/>
                <a:tab algn="l" pos="9831240"/>
                <a:tab algn="l" pos="10725120"/>
              </a:tabLst>
            </a:pPr>
            <a:r>
              <a:rPr b="1" i="1" lang="en-GB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Links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250"/>
              </a:spcBef>
              <a:buClr>
                <a:srgbClr val="000000"/>
              </a:buClr>
              <a:buFont typeface="Arial"/>
              <a:buChar char="-"/>
              <a:tabLst>
                <a:tab algn="l" pos="893880"/>
                <a:tab algn="l" pos="1787400"/>
                <a:tab algn="l" pos="2681280"/>
                <a:tab algn="l" pos="3575160"/>
                <a:tab algn="l" pos="4468680"/>
                <a:tab algn="l" pos="5362560"/>
                <a:tab algn="l" pos="6256440"/>
                <a:tab algn="l" pos="7149960"/>
                <a:tab algn="l" pos="8043840"/>
                <a:tab algn="l" pos="8937720"/>
                <a:tab algn="l" pos="9831240"/>
                <a:tab algn="l" pos="10725120"/>
              </a:tabLst>
            </a:pPr>
            <a:r>
              <a:rPr b="1" i="1" lang="en-GB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Surveys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250"/>
              </a:spcBef>
              <a:buClr>
                <a:srgbClr val="000000"/>
              </a:buClr>
              <a:buFont typeface="Arial"/>
              <a:buChar char="-"/>
              <a:tabLst>
                <a:tab algn="l" pos="893880"/>
                <a:tab algn="l" pos="1787400"/>
                <a:tab algn="l" pos="2681280"/>
                <a:tab algn="l" pos="3575160"/>
                <a:tab algn="l" pos="4468680"/>
                <a:tab algn="l" pos="5362560"/>
                <a:tab algn="l" pos="6256440"/>
                <a:tab algn="l" pos="7149960"/>
                <a:tab algn="l" pos="8043840"/>
                <a:tab algn="l" pos="8937720"/>
                <a:tab algn="l" pos="9831240"/>
                <a:tab algn="l" pos="10725120"/>
              </a:tabLst>
            </a:pPr>
            <a:r>
              <a:rPr b="1" i="1" lang="en-GB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News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250"/>
              </a:spcBef>
              <a:buClr>
                <a:srgbClr val="000000"/>
              </a:buClr>
              <a:buFont typeface="Arial"/>
              <a:buChar char="-"/>
              <a:tabLst>
                <a:tab algn="l" pos="893880"/>
                <a:tab algn="l" pos="1787400"/>
                <a:tab algn="l" pos="2681280"/>
                <a:tab algn="l" pos="3575160"/>
                <a:tab algn="l" pos="4468680"/>
                <a:tab algn="l" pos="5362560"/>
                <a:tab algn="l" pos="6256440"/>
                <a:tab algn="l" pos="7149960"/>
                <a:tab algn="l" pos="8043840"/>
                <a:tab algn="l" pos="8937720"/>
                <a:tab algn="l" pos="9831240"/>
                <a:tab algn="l" pos="10725120"/>
              </a:tabLst>
            </a:pPr>
            <a:r>
              <a:rPr b="1" i="1" lang="en-GB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Subscriptions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250"/>
              </a:spcBef>
              <a:buClr>
                <a:srgbClr val="000000"/>
              </a:buClr>
              <a:buFont typeface="Arial"/>
              <a:buChar char="-"/>
              <a:tabLst>
                <a:tab algn="l" pos="893880"/>
                <a:tab algn="l" pos="1787400"/>
                <a:tab algn="l" pos="2681280"/>
                <a:tab algn="l" pos="3575160"/>
                <a:tab algn="l" pos="4468680"/>
                <a:tab algn="l" pos="5362560"/>
                <a:tab algn="l" pos="6256440"/>
                <a:tab algn="l" pos="7149960"/>
                <a:tab algn="l" pos="8043840"/>
                <a:tab algn="l" pos="8937720"/>
                <a:tab algn="l" pos="9831240"/>
                <a:tab algn="l" pos="10725120"/>
              </a:tabLst>
            </a:pPr>
            <a:r>
              <a:rPr b="1" i="1" lang="en-GB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Feedback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17" name=""/>
          <p:cNvSpPr/>
          <p:nvPr/>
        </p:nvSpPr>
        <p:spPr>
          <a:xfrm>
            <a:off x="749160" y="1192320"/>
            <a:ext cx="3449880" cy="100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250"/>
              </a:spcBef>
              <a:tabLst>
                <a:tab algn="l" pos="0"/>
                <a:tab algn="l" pos="893880"/>
                <a:tab algn="l" pos="1787400"/>
                <a:tab algn="l" pos="2681280"/>
                <a:tab algn="l" pos="3575160"/>
                <a:tab algn="l" pos="4468680"/>
                <a:tab algn="l" pos="5362560"/>
                <a:tab algn="l" pos="6256440"/>
                <a:tab algn="l" pos="7149960"/>
                <a:tab algn="l" pos="8043840"/>
                <a:tab algn="l" pos="8937720"/>
                <a:tab algn="l" pos="9831240"/>
                <a:tab algn="l" pos="10725120"/>
              </a:tabLst>
            </a:pPr>
            <a:r>
              <a:rPr b="0" lang="en-GB" sz="2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A single point of contact for all architectural matters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2618" name="" descr=""/>
          <p:cNvPicPr/>
          <p:nvPr/>
        </p:nvPicPr>
        <p:blipFill>
          <a:blip r:embed="rId1"/>
          <a:stretch/>
        </p:blipFill>
        <p:spPr>
          <a:xfrm>
            <a:off x="4137120" y="1265400"/>
            <a:ext cx="5192640" cy="38750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"/>
          <p:cNvSpPr/>
          <p:nvPr/>
        </p:nvSpPr>
        <p:spPr>
          <a:xfrm>
            <a:off x="311400" y="-12600"/>
            <a:ext cx="5527080" cy="53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89280" rIns="89280" tIns="44640" bIns="4464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893880"/>
                <a:tab algn="l" pos="1787400"/>
                <a:tab algn="l" pos="2681280"/>
                <a:tab algn="l" pos="3575160"/>
                <a:tab algn="l" pos="4468680"/>
                <a:tab algn="l" pos="5362560"/>
                <a:tab algn="l" pos="6256440"/>
                <a:tab algn="l" pos="7149960"/>
                <a:tab algn="l" pos="8043840"/>
                <a:tab algn="l" pos="8937720"/>
                <a:tab algn="l" pos="9831240"/>
                <a:tab algn="l" pos="10725120"/>
              </a:tabLst>
            </a:pPr>
            <a:r>
              <a:rPr b="0" i="1" lang="en-US" sz="29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Types of Interaction Costs</a:t>
            </a:r>
            <a:endParaRPr b="0" lang="en-US" sz="2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0" name=""/>
          <p:cNvSpPr/>
          <p:nvPr/>
        </p:nvSpPr>
        <p:spPr>
          <a:xfrm>
            <a:off x="3191040" y="2112840"/>
            <a:ext cx="3493800" cy="2444760"/>
          </a:xfrm>
          <a:prstGeom prst="roundRect">
            <a:avLst>
              <a:gd name="adj" fmla="val 16667"/>
            </a:avLst>
          </a:prstGeom>
          <a:solidFill>
            <a:srgbClr val="095ba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1" name=""/>
          <p:cNvSpPr/>
          <p:nvPr/>
        </p:nvSpPr>
        <p:spPr>
          <a:xfrm>
            <a:off x="3225600" y="2198520"/>
            <a:ext cx="2389320" cy="1797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89280" rIns="89280" tIns="44640" bIns="4464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893880"/>
                <a:tab algn="l" pos="1787400"/>
                <a:tab algn="l" pos="2681280"/>
                <a:tab algn="l" pos="3575160"/>
                <a:tab algn="l" pos="4468680"/>
                <a:tab algn="l" pos="5362560"/>
                <a:tab algn="l" pos="6256440"/>
                <a:tab algn="l" pos="7149960"/>
                <a:tab algn="l" pos="8043840"/>
                <a:tab algn="l" pos="8937720"/>
                <a:tab algn="l" pos="9831240"/>
                <a:tab algn="l" pos="10725120"/>
              </a:tabLst>
            </a:pPr>
            <a:r>
              <a:rPr b="1" i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Price of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893880"/>
                <a:tab algn="l" pos="1787400"/>
                <a:tab algn="l" pos="2681280"/>
                <a:tab algn="l" pos="3575160"/>
                <a:tab algn="l" pos="4468680"/>
                <a:tab algn="l" pos="5362560"/>
                <a:tab algn="l" pos="6256440"/>
                <a:tab algn="l" pos="7149960"/>
                <a:tab algn="l" pos="8043840"/>
                <a:tab algn="l" pos="8937720"/>
                <a:tab algn="l" pos="9831240"/>
                <a:tab algn="l" pos="10725120"/>
              </a:tabLst>
            </a:pPr>
            <a:r>
              <a:rPr b="1" i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Successful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893880"/>
                <a:tab algn="l" pos="1787400"/>
                <a:tab algn="l" pos="2681280"/>
                <a:tab algn="l" pos="3575160"/>
                <a:tab algn="l" pos="4468680"/>
                <a:tab algn="l" pos="5362560"/>
                <a:tab algn="l" pos="6256440"/>
                <a:tab algn="l" pos="7149960"/>
                <a:tab algn="l" pos="8043840"/>
                <a:tab algn="l" pos="8937720"/>
                <a:tab algn="l" pos="9831240"/>
                <a:tab algn="l" pos="10725120"/>
              </a:tabLst>
            </a:pPr>
            <a:r>
              <a:rPr b="1" i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Economic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893880"/>
                <a:tab algn="l" pos="1787400"/>
                <a:tab algn="l" pos="2681280"/>
                <a:tab algn="l" pos="3575160"/>
                <a:tab algn="l" pos="4468680"/>
                <a:tab algn="l" pos="5362560"/>
                <a:tab algn="l" pos="6256440"/>
                <a:tab algn="l" pos="7149960"/>
                <a:tab algn="l" pos="8043840"/>
                <a:tab algn="l" pos="8937720"/>
                <a:tab algn="l" pos="9831240"/>
                <a:tab algn="l" pos="10725120"/>
              </a:tabLst>
            </a:pPr>
            <a:r>
              <a:rPr b="1" i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Transactions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32" name=""/>
          <p:cNvGrpSpPr/>
          <p:nvPr/>
        </p:nvGrpSpPr>
        <p:grpSpPr>
          <a:xfrm>
            <a:off x="918000" y="1949400"/>
            <a:ext cx="2021760" cy="1146240"/>
            <a:chOff x="918000" y="1949400"/>
            <a:chExt cx="2021760" cy="1146240"/>
          </a:xfrm>
        </p:grpSpPr>
        <p:sp>
          <p:nvSpPr>
            <p:cNvPr id="133" name=""/>
            <p:cNvSpPr/>
            <p:nvPr/>
          </p:nvSpPr>
          <p:spPr>
            <a:xfrm>
              <a:off x="918000" y="1997280"/>
              <a:ext cx="1437120" cy="6685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89280" rIns="89280" tIns="44640" bIns="4464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893880"/>
                  <a:tab algn="l" pos="1787400"/>
                  <a:tab algn="l" pos="2681280"/>
                  <a:tab algn="l" pos="3575160"/>
                  <a:tab algn="l" pos="4468680"/>
                  <a:tab algn="l" pos="5362560"/>
                  <a:tab algn="l" pos="6256440"/>
                  <a:tab algn="l" pos="7149960"/>
                  <a:tab algn="l" pos="8043840"/>
                  <a:tab algn="l" pos="8937720"/>
                  <a:tab algn="l" pos="9831240"/>
                  <a:tab algn="l" pos="10725120"/>
                </a:tabLst>
              </a:pPr>
              <a:r>
                <a:rPr b="1" i="1" lang="en-US" sz="1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Legal &amp;</a:t>
              </a:r>
              <a:endParaRPr b="0" lang="en-US" sz="1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lnSpc>
                  <a:spcPct val="100000"/>
                </a:lnSpc>
                <a:tabLst>
                  <a:tab algn="l" pos="0"/>
                  <a:tab algn="l" pos="893880"/>
                  <a:tab algn="l" pos="1787400"/>
                  <a:tab algn="l" pos="2681280"/>
                  <a:tab algn="l" pos="3575160"/>
                  <a:tab algn="l" pos="4468680"/>
                  <a:tab algn="l" pos="5362560"/>
                  <a:tab algn="l" pos="6256440"/>
                  <a:tab algn="l" pos="7149960"/>
                  <a:tab algn="l" pos="8043840"/>
                  <a:tab algn="l" pos="8937720"/>
                  <a:tab algn="l" pos="9831240"/>
                  <a:tab algn="l" pos="10725120"/>
                </a:tabLst>
              </a:pPr>
              <a:r>
                <a:rPr b="1" i="1" lang="en-US" sz="1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Regulatory</a:t>
              </a:r>
              <a:endParaRPr b="0" lang="en-US" sz="1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4" name=""/>
            <p:cNvSpPr/>
            <p:nvPr/>
          </p:nvSpPr>
          <p:spPr>
            <a:xfrm>
              <a:off x="928080" y="1949400"/>
              <a:ext cx="2011680" cy="1146240"/>
            </a:xfrm>
            <a:prstGeom prst="roundRect">
              <a:avLst>
                <a:gd name="adj" fmla="val 16667"/>
              </a:avLst>
            </a:prstGeom>
            <a:noFill/>
            <a:ln w="38160">
              <a:solidFill>
                <a:srgbClr val="fe000c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35" name=""/>
          <p:cNvGrpSpPr/>
          <p:nvPr/>
        </p:nvGrpSpPr>
        <p:grpSpPr>
          <a:xfrm>
            <a:off x="917280" y="4216320"/>
            <a:ext cx="2030400" cy="1168560"/>
            <a:chOff x="917280" y="4216320"/>
            <a:chExt cx="2030400" cy="1168560"/>
          </a:xfrm>
        </p:grpSpPr>
        <p:sp>
          <p:nvSpPr>
            <p:cNvPr id="136" name=""/>
            <p:cNvSpPr/>
            <p:nvPr/>
          </p:nvSpPr>
          <p:spPr>
            <a:xfrm>
              <a:off x="917280" y="4216320"/>
              <a:ext cx="1503360" cy="9579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89280" rIns="89280" tIns="44640" bIns="4464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893880"/>
                  <a:tab algn="l" pos="1787400"/>
                  <a:tab algn="l" pos="2681280"/>
                  <a:tab algn="l" pos="3575160"/>
                  <a:tab algn="l" pos="4468680"/>
                  <a:tab algn="l" pos="5362560"/>
                  <a:tab algn="l" pos="6256440"/>
                  <a:tab algn="l" pos="7149960"/>
                  <a:tab algn="l" pos="8043840"/>
                  <a:tab algn="l" pos="8937720"/>
                  <a:tab algn="l" pos="9831240"/>
                  <a:tab algn="l" pos="10725120"/>
                </a:tabLst>
              </a:pPr>
              <a:r>
                <a:rPr b="1" i="1" lang="en-US" sz="1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Information</a:t>
              </a:r>
              <a:endParaRPr b="0" lang="en-US" sz="1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lnSpc>
                  <a:spcPct val="100000"/>
                </a:lnSpc>
                <a:tabLst>
                  <a:tab algn="l" pos="0"/>
                  <a:tab algn="l" pos="893880"/>
                  <a:tab algn="l" pos="1787400"/>
                  <a:tab algn="l" pos="2681280"/>
                  <a:tab algn="l" pos="3575160"/>
                  <a:tab algn="l" pos="4468680"/>
                  <a:tab algn="l" pos="5362560"/>
                  <a:tab algn="l" pos="6256440"/>
                  <a:tab algn="l" pos="7149960"/>
                  <a:tab algn="l" pos="8043840"/>
                  <a:tab algn="l" pos="8937720"/>
                  <a:tab algn="l" pos="9831240"/>
                  <a:tab algn="l" pos="10725120"/>
                </a:tabLst>
              </a:pPr>
              <a:r>
                <a:rPr b="1" i="1" lang="en-US" sz="1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Seeking &amp;</a:t>
              </a:r>
              <a:endParaRPr b="0" lang="en-US" sz="1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lnSpc>
                  <a:spcPct val="100000"/>
                </a:lnSpc>
                <a:tabLst>
                  <a:tab algn="l" pos="0"/>
                  <a:tab algn="l" pos="893880"/>
                  <a:tab algn="l" pos="1787400"/>
                  <a:tab algn="l" pos="2681280"/>
                  <a:tab algn="l" pos="3575160"/>
                  <a:tab algn="l" pos="4468680"/>
                  <a:tab algn="l" pos="5362560"/>
                  <a:tab algn="l" pos="6256440"/>
                  <a:tab algn="l" pos="7149960"/>
                  <a:tab algn="l" pos="8043840"/>
                  <a:tab algn="l" pos="8937720"/>
                  <a:tab algn="l" pos="9831240"/>
                  <a:tab algn="l" pos="10725120"/>
                </a:tabLst>
              </a:pPr>
              <a:r>
                <a:rPr b="1" i="1" lang="en-US" sz="1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Gathering</a:t>
              </a:r>
              <a:endParaRPr b="0" lang="en-US" sz="1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7" name=""/>
            <p:cNvSpPr/>
            <p:nvPr/>
          </p:nvSpPr>
          <p:spPr>
            <a:xfrm>
              <a:off x="937080" y="4238640"/>
              <a:ext cx="2010600" cy="1146240"/>
            </a:xfrm>
            <a:prstGeom prst="roundRect">
              <a:avLst>
                <a:gd name="adj" fmla="val 16667"/>
              </a:avLst>
            </a:prstGeom>
            <a:noFill/>
            <a:ln w="38160">
              <a:solidFill>
                <a:srgbClr val="fe000c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38" name=""/>
          <p:cNvGrpSpPr/>
          <p:nvPr/>
        </p:nvGrpSpPr>
        <p:grpSpPr>
          <a:xfrm>
            <a:off x="3916440" y="4910040"/>
            <a:ext cx="2047320" cy="1146240"/>
            <a:chOff x="3916440" y="4910040"/>
            <a:chExt cx="2047320" cy="1146240"/>
          </a:xfrm>
        </p:grpSpPr>
        <p:sp>
          <p:nvSpPr>
            <p:cNvPr id="139" name=""/>
            <p:cNvSpPr/>
            <p:nvPr/>
          </p:nvSpPr>
          <p:spPr>
            <a:xfrm>
              <a:off x="3916440" y="4919760"/>
              <a:ext cx="1263240" cy="3790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89280" rIns="89280" tIns="44640" bIns="4464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893880"/>
                  <a:tab algn="l" pos="1787400"/>
                  <a:tab algn="l" pos="2681280"/>
                  <a:tab algn="l" pos="3575160"/>
                  <a:tab algn="l" pos="4468680"/>
                  <a:tab algn="l" pos="5362560"/>
                  <a:tab algn="l" pos="6256440"/>
                  <a:tab algn="l" pos="7149960"/>
                  <a:tab algn="l" pos="8043840"/>
                  <a:tab algn="l" pos="8937720"/>
                  <a:tab algn="l" pos="9831240"/>
                  <a:tab algn="l" pos="10725120"/>
                </a:tabLst>
              </a:pPr>
              <a:r>
                <a:rPr b="1" i="1" lang="en-US" sz="1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Inventory</a:t>
              </a:r>
              <a:endParaRPr b="0" lang="en-US" sz="1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0" name=""/>
            <p:cNvSpPr/>
            <p:nvPr/>
          </p:nvSpPr>
          <p:spPr>
            <a:xfrm>
              <a:off x="3952440" y="4910040"/>
              <a:ext cx="2011320" cy="1146240"/>
            </a:xfrm>
            <a:prstGeom prst="roundRect">
              <a:avLst>
                <a:gd name="adj" fmla="val 16667"/>
              </a:avLst>
            </a:prstGeom>
            <a:noFill/>
            <a:ln w="38160">
              <a:solidFill>
                <a:srgbClr val="fe000c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41" name=""/>
          <p:cNvGrpSpPr/>
          <p:nvPr/>
        </p:nvGrpSpPr>
        <p:grpSpPr>
          <a:xfrm>
            <a:off x="6993000" y="4238640"/>
            <a:ext cx="2012760" cy="1145880"/>
            <a:chOff x="6993000" y="4238640"/>
            <a:chExt cx="2012760" cy="1145880"/>
          </a:xfrm>
        </p:grpSpPr>
        <p:sp>
          <p:nvSpPr>
            <p:cNvPr id="142" name=""/>
            <p:cNvSpPr/>
            <p:nvPr/>
          </p:nvSpPr>
          <p:spPr>
            <a:xfrm>
              <a:off x="6999480" y="4251240"/>
              <a:ext cx="1316880" cy="3790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89280" rIns="89280" tIns="44640" bIns="4464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893880"/>
                  <a:tab algn="l" pos="1787400"/>
                  <a:tab algn="l" pos="2681280"/>
                  <a:tab algn="l" pos="3575160"/>
                  <a:tab algn="l" pos="4468680"/>
                  <a:tab algn="l" pos="5362560"/>
                  <a:tab algn="l" pos="6256440"/>
                  <a:tab algn="l" pos="7149960"/>
                  <a:tab algn="l" pos="8043840"/>
                  <a:tab algn="l" pos="8937720"/>
                  <a:tab algn="l" pos="9831240"/>
                  <a:tab algn="l" pos="10725120"/>
                </a:tabLst>
              </a:pPr>
              <a:r>
                <a:rPr b="1" i="1" lang="en-US" sz="1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Payments</a:t>
              </a:r>
              <a:endParaRPr b="0" lang="en-US" sz="1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3" name=""/>
            <p:cNvSpPr/>
            <p:nvPr/>
          </p:nvSpPr>
          <p:spPr>
            <a:xfrm>
              <a:off x="6993000" y="4238640"/>
              <a:ext cx="2012760" cy="1145880"/>
            </a:xfrm>
            <a:prstGeom prst="roundRect">
              <a:avLst>
                <a:gd name="adj" fmla="val 16667"/>
              </a:avLst>
            </a:prstGeom>
            <a:noFill/>
            <a:ln w="38160">
              <a:solidFill>
                <a:srgbClr val="fe000c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44" name=""/>
          <p:cNvGrpSpPr/>
          <p:nvPr/>
        </p:nvGrpSpPr>
        <p:grpSpPr>
          <a:xfrm>
            <a:off x="6983280" y="1949400"/>
            <a:ext cx="2022120" cy="1145880"/>
            <a:chOff x="6983280" y="1949400"/>
            <a:chExt cx="2022120" cy="1145880"/>
          </a:xfrm>
        </p:grpSpPr>
        <p:sp>
          <p:nvSpPr>
            <p:cNvPr id="145" name=""/>
            <p:cNvSpPr/>
            <p:nvPr/>
          </p:nvSpPr>
          <p:spPr>
            <a:xfrm>
              <a:off x="6983280" y="1960560"/>
              <a:ext cx="1236240" cy="3790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89280" rIns="89280" tIns="44640" bIns="4464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893880"/>
                  <a:tab algn="l" pos="1787400"/>
                  <a:tab algn="l" pos="2681280"/>
                  <a:tab algn="l" pos="3575160"/>
                  <a:tab algn="l" pos="4468680"/>
                  <a:tab algn="l" pos="5362560"/>
                  <a:tab algn="l" pos="6256440"/>
                  <a:tab algn="l" pos="7149960"/>
                  <a:tab algn="l" pos="8043840"/>
                  <a:tab algn="l" pos="8937720"/>
                  <a:tab algn="l" pos="9831240"/>
                  <a:tab algn="l" pos="10725120"/>
                </a:tabLst>
              </a:pPr>
              <a:r>
                <a:rPr b="1" i="1" lang="en-US" sz="1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Logistics</a:t>
              </a:r>
              <a:endParaRPr b="0" lang="en-US" sz="1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6" name=""/>
            <p:cNvSpPr/>
            <p:nvPr/>
          </p:nvSpPr>
          <p:spPr>
            <a:xfrm>
              <a:off x="6992280" y="1949400"/>
              <a:ext cx="2013120" cy="1145880"/>
            </a:xfrm>
            <a:prstGeom prst="roundRect">
              <a:avLst>
                <a:gd name="adj" fmla="val 16667"/>
              </a:avLst>
            </a:prstGeom>
            <a:noFill/>
            <a:ln w="38160">
              <a:solidFill>
                <a:srgbClr val="fe000c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47" name=""/>
          <p:cNvGrpSpPr/>
          <p:nvPr/>
        </p:nvGrpSpPr>
        <p:grpSpPr>
          <a:xfrm>
            <a:off x="3904200" y="630360"/>
            <a:ext cx="2043720" cy="1145880"/>
            <a:chOff x="3904200" y="630360"/>
            <a:chExt cx="2043720" cy="1145880"/>
          </a:xfrm>
        </p:grpSpPr>
        <p:sp>
          <p:nvSpPr>
            <p:cNvPr id="148" name=""/>
            <p:cNvSpPr/>
            <p:nvPr/>
          </p:nvSpPr>
          <p:spPr>
            <a:xfrm>
              <a:off x="3904200" y="664920"/>
              <a:ext cx="874800" cy="3790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89280" rIns="89280" tIns="44640" bIns="4464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893880"/>
                  <a:tab algn="l" pos="1787400"/>
                  <a:tab algn="l" pos="2681280"/>
                  <a:tab algn="l" pos="3575160"/>
                  <a:tab algn="l" pos="4468680"/>
                  <a:tab algn="l" pos="5362560"/>
                  <a:tab algn="l" pos="6256440"/>
                  <a:tab algn="l" pos="7149960"/>
                  <a:tab algn="l" pos="8043840"/>
                  <a:tab algn="l" pos="8937720"/>
                  <a:tab algn="l" pos="9831240"/>
                  <a:tab algn="l" pos="10725120"/>
                </a:tabLst>
              </a:pPr>
              <a:r>
                <a:rPr b="1" i="1" lang="en-US" sz="1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Credit</a:t>
              </a:r>
              <a:endParaRPr b="0" lang="en-US" sz="1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9" name=""/>
            <p:cNvSpPr/>
            <p:nvPr/>
          </p:nvSpPr>
          <p:spPr>
            <a:xfrm>
              <a:off x="3937320" y="630360"/>
              <a:ext cx="2010600" cy="1145880"/>
            </a:xfrm>
            <a:prstGeom prst="roundRect">
              <a:avLst>
                <a:gd name="adj" fmla="val 16667"/>
              </a:avLst>
            </a:prstGeom>
            <a:noFill/>
            <a:ln w="38160">
              <a:solidFill>
                <a:srgbClr val="fe000c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"/>
          <p:cNvSpPr/>
          <p:nvPr/>
        </p:nvSpPr>
        <p:spPr>
          <a:xfrm>
            <a:off x="144720" y="0"/>
            <a:ext cx="3970080" cy="53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89280" rIns="89280" tIns="44640" bIns="4464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893880"/>
                <a:tab algn="l" pos="1787400"/>
                <a:tab algn="l" pos="2681280"/>
                <a:tab algn="l" pos="3575160"/>
                <a:tab algn="l" pos="4468680"/>
                <a:tab algn="l" pos="5362560"/>
                <a:tab algn="l" pos="6256440"/>
                <a:tab algn="l" pos="7149960"/>
                <a:tab algn="l" pos="8043840"/>
                <a:tab algn="l" pos="8937720"/>
                <a:tab algn="l" pos="9831240"/>
                <a:tab algn="l" pos="10725120"/>
              </a:tabLst>
            </a:pPr>
            <a:r>
              <a:rPr b="0" i="1" lang="en-US" sz="29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Cost of Interaction</a:t>
            </a:r>
            <a:endParaRPr b="0" lang="en-US" sz="2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51" name=""/>
          <p:cNvGraphicFramePr/>
          <p:nvPr/>
        </p:nvGraphicFramePr>
        <p:xfrm>
          <a:off x="355680" y="909720"/>
          <a:ext cx="2876400" cy="281916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52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55680" y="909720"/>
                    <a:ext cx="2876400" cy="28191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153" name=""/>
          <p:cNvGraphicFramePr/>
          <p:nvPr/>
        </p:nvGraphicFramePr>
        <p:xfrm>
          <a:off x="6465960" y="880920"/>
          <a:ext cx="2838240" cy="278136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154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6465960" y="880920"/>
                    <a:ext cx="2838240" cy="27813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155" name=""/>
          <p:cNvGraphicFramePr/>
          <p:nvPr/>
        </p:nvGraphicFramePr>
        <p:xfrm>
          <a:off x="3436920" y="939960"/>
          <a:ext cx="2838600" cy="2781000"/>
        </p:xfrm>
        <a:graphic>
          <a:graphicData uri="http://schemas.openxmlformats.org/presentationml/2006/ole">
            <p:oleObj r:id="rId5" spid="">
              <p:embed/>
              <p:pic>
                <p:nvPicPr>
                  <p:cNvPr id="156" name="" descr=""/>
                  <p:cNvPicPr/>
                  <p:nvPr/>
                </p:nvPicPr>
                <p:blipFill>
                  <a:blip r:embed="rId6"/>
                  <a:stretch/>
                </p:blipFill>
                <p:spPr>
                  <a:xfrm>
                    <a:off x="3436920" y="939960"/>
                    <a:ext cx="2838600" cy="27810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157" name=""/>
          <p:cNvGraphicFramePr/>
          <p:nvPr/>
        </p:nvGraphicFramePr>
        <p:xfrm>
          <a:off x="426960" y="3790800"/>
          <a:ext cx="2838600" cy="2781360"/>
        </p:xfrm>
        <a:graphic>
          <a:graphicData uri="http://schemas.openxmlformats.org/presentationml/2006/ole">
            <p:oleObj r:id="rId7" spid="">
              <p:embed/>
              <p:pic>
                <p:nvPicPr>
                  <p:cNvPr id="158" name="" descr=""/>
                  <p:cNvPicPr/>
                  <p:nvPr/>
                </p:nvPicPr>
                <p:blipFill>
                  <a:blip r:embed="rId8"/>
                  <a:stretch/>
                </p:blipFill>
                <p:spPr>
                  <a:xfrm>
                    <a:off x="426960" y="3790800"/>
                    <a:ext cx="2838600" cy="27813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59" name=""/>
          <p:cNvSpPr/>
          <p:nvPr/>
        </p:nvSpPr>
        <p:spPr>
          <a:xfrm>
            <a:off x="663840" y="800280"/>
            <a:ext cx="832320" cy="333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89280" rIns="89280" tIns="44640" bIns="4464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893880"/>
                <a:tab algn="l" pos="1787400"/>
                <a:tab algn="l" pos="2681280"/>
                <a:tab algn="l" pos="3575160"/>
                <a:tab algn="l" pos="4468680"/>
                <a:tab algn="l" pos="5362560"/>
                <a:tab algn="l" pos="6256440"/>
                <a:tab algn="l" pos="7149960"/>
                <a:tab algn="l" pos="8043840"/>
                <a:tab algn="l" pos="8937720"/>
                <a:tab algn="l" pos="9831240"/>
                <a:tab algn="l" pos="10725120"/>
              </a:tabLst>
            </a:pP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Mining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0" name=""/>
          <p:cNvSpPr/>
          <p:nvPr/>
        </p:nvSpPr>
        <p:spPr>
          <a:xfrm>
            <a:off x="3711600" y="741240"/>
            <a:ext cx="1271520" cy="577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89280" rIns="89280" tIns="44640" bIns="4464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893880"/>
                <a:tab algn="l" pos="1787400"/>
                <a:tab algn="l" pos="2681280"/>
                <a:tab algn="l" pos="3575160"/>
                <a:tab algn="l" pos="4468680"/>
                <a:tab algn="l" pos="5362560"/>
                <a:tab algn="l" pos="6256440"/>
                <a:tab algn="l" pos="7149960"/>
                <a:tab algn="l" pos="8043840"/>
                <a:tab algn="l" pos="8937720"/>
                <a:tab algn="l" pos="9831240"/>
                <a:tab algn="l" pos="10725120"/>
              </a:tabLst>
            </a:pP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Financial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893880"/>
                <a:tab algn="l" pos="1787400"/>
                <a:tab algn="l" pos="2681280"/>
                <a:tab algn="l" pos="3575160"/>
                <a:tab algn="l" pos="4468680"/>
                <a:tab algn="l" pos="5362560"/>
                <a:tab algn="l" pos="6256440"/>
                <a:tab algn="l" pos="7149960"/>
                <a:tab algn="l" pos="8043840"/>
                <a:tab algn="l" pos="8937720"/>
                <a:tab algn="l" pos="9831240"/>
                <a:tab algn="l" pos="10725120"/>
              </a:tabLst>
            </a:pP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Institutions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1" name=""/>
          <p:cNvSpPr/>
          <p:nvPr/>
        </p:nvSpPr>
        <p:spPr>
          <a:xfrm>
            <a:off x="6764400" y="831960"/>
            <a:ext cx="573480" cy="333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89280" rIns="89280" tIns="44640" bIns="4464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893880"/>
                <a:tab algn="l" pos="1787400"/>
                <a:tab algn="l" pos="2681280"/>
                <a:tab algn="l" pos="3575160"/>
                <a:tab algn="l" pos="4468680"/>
                <a:tab algn="l" pos="5362560"/>
                <a:tab algn="l" pos="6256440"/>
                <a:tab algn="l" pos="7149960"/>
                <a:tab algn="l" pos="8043840"/>
                <a:tab algn="l" pos="8937720"/>
                <a:tab algn="l" pos="9831240"/>
                <a:tab algn="l" pos="10725120"/>
              </a:tabLst>
            </a:pP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U.S.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2" name=""/>
          <p:cNvSpPr/>
          <p:nvPr/>
        </p:nvSpPr>
        <p:spPr>
          <a:xfrm>
            <a:off x="741240" y="3719520"/>
            <a:ext cx="652320" cy="333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89280" rIns="89280" tIns="44640" bIns="4464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893880"/>
                <a:tab algn="l" pos="1787400"/>
                <a:tab algn="l" pos="2681280"/>
                <a:tab algn="l" pos="3575160"/>
                <a:tab algn="l" pos="4468680"/>
                <a:tab algn="l" pos="5362560"/>
                <a:tab algn="l" pos="6256440"/>
                <a:tab algn="l" pos="7149960"/>
                <a:tab algn="l" pos="8043840"/>
                <a:tab algn="l" pos="8937720"/>
                <a:tab algn="l" pos="9831240"/>
                <a:tab algn="l" pos="10725120"/>
              </a:tabLst>
            </a:pP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India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3" name=""/>
          <p:cNvSpPr/>
          <p:nvPr/>
        </p:nvSpPr>
        <p:spPr>
          <a:xfrm>
            <a:off x="365040" y="692280"/>
            <a:ext cx="2759040" cy="2778120"/>
          </a:xfrm>
          <a:custGeom>
            <a:avLst/>
            <a:gdLst>
              <a:gd name="textAreaLeft" fmla="*/ 134640 w 2759040"/>
              <a:gd name="textAreaRight" fmla="*/ 2624400 w 2759040"/>
              <a:gd name="textAreaTop" fmla="*/ 134640 h 2778120"/>
              <a:gd name="textAreaBottom" fmla="*/ 2643480 h 2778120"/>
            </a:gdLst>
            <a:ahLst/>
            <a:cxnLst/>
            <a:rect l="textAreaLeft" t="textAreaTop" r="textAreaRight" b="textAreaBottom"/>
            <a:pathLst>
              <a:path w="21600" h="21749">
                <a:moveTo>
                  <a:pt x="3600" y="0"/>
                </a:moveTo>
                <a:arcTo wR="3600" hR="3600" stAng="16200000" swAng="-5400000"/>
                <a:lnTo>
                  <a:pt x="0" y="18149"/>
                </a:lnTo>
                <a:arcTo wR="3600" hR="3600" stAng="10800000" swAng="-5400000"/>
                <a:lnTo>
                  <a:pt x="18000" y="21749"/>
                </a:lnTo>
                <a:arcTo wR="3600" hR="3600" stAng="5400000" swAng="-5400000"/>
                <a:lnTo>
                  <a:pt x="21600" y="3600"/>
                </a:lnTo>
                <a:arcTo wR="3600" hR="3600" stAng="0" swAng="-5400000"/>
                <a:close/>
              </a:path>
            </a:pathLst>
          </a:cu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4" name=""/>
          <p:cNvSpPr/>
          <p:nvPr/>
        </p:nvSpPr>
        <p:spPr>
          <a:xfrm>
            <a:off x="3408480" y="692280"/>
            <a:ext cx="2759040" cy="2778120"/>
          </a:xfrm>
          <a:custGeom>
            <a:avLst/>
            <a:gdLst>
              <a:gd name="textAreaLeft" fmla="*/ 134640 w 2759040"/>
              <a:gd name="textAreaRight" fmla="*/ 2624400 w 2759040"/>
              <a:gd name="textAreaTop" fmla="*/ 134640 h 2778120"/>
              <a:gd name="textAreaBottom" fmla="*/ 2643480 h 2778120"/>
            </a:gdLst>
            <a:ahLst/>
            <a:cxnLst/>
            <a:rect l="textAreaLeft" t="textAreaTop" r="textAreaRight" b="textAreaBottom"/>
            <a:pathLst>
              <a:path w="21600" h="21749">
                <a:moveTo>
                  <a:pt x="3600" y="0"/>
                </a:moveTo>
                <a:arcTo wR="3600" hR="3600" stAng="16200000" swAng="-5400000"/>
                <a:lnTo>
                  <a:pt x="0" y="18149"/>
                </a:lnTo>
                <a:arcTo wR="3600" hR="3600" stAng="10800000" swAng="-5400000"/>
                <a:lnTo>
                  <a:pt x="18000" y="21749"/>
                </a:lnTo>
                <a:arcTo wR="3600" hR="3600" stAng="5400000" swAng="-5400000"/>
                <a:lnTo>
                  <a:pt x="21600" y="3600"/>
                </a:lnTo>
                <a:arcTo wR="3600" hR="3600" stAng="0" swAng="-5400000"/>
                <a:close/>
              </a:path>
            </a:pathLst>
          </a:cu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5" name=""/>
          <p:cNvSpPr/>
          <p:nvPr/>
        </p:nvSpPr>
        <p:spPr>
          <a:xfrm>
            <a:off x="6429240" y="660240"/>
            <a:ext cx="2759040" cy="2778120"/>
          </a:xfrm>
          <a:custGeom>
            <a:avLst/>
            <a:gdLst>
              <a:gd name="textAreaLeft" fmla="*/ 134640 w 2759040"/>
              <a:gd name="textAreaRight" fmla="*/ 2624400 w 2759040"/>
              <a:gd name="textAreaTop" fmla="*/ 134640 h 2778120"/>
              <a:gd name="textAreaBottom" fmla="*/ 2643480 h 2778120"/>
            </a:gdLst>
            <a:ahLst/>
            <a:cxnLst/>
            <a:rect l="textAreaLeft" t="textAreaTop" r="textAreaRight" b="textAreaBottom"/>
            <a:pathLst>
              <a:path w="21600" h="21749">
                <a:moveTo>
                  <a:pt x="3600" y="0"/>
                </a:moveTo>
                <a:arcTo wR="3600" hR="3600" stAng="16200000" swAng="-5400000"/>
                <a:lnTo>
                  <a:pt x="0" y="18149"/>
                </a:lnTo>
                <a:arcTo wR="3600" hR="3600" stAng="10800000" swAng="-5400000"/>
                <a:lnTo>
                  <a:pt x="18000" y="21749"/>
                </a:lnTo>
                <a:arcTo wR="3600" hR="3600" stAng="5400000" swAng="-5400000"/>
                <a:lnTo>
                  <a:pt x="21600" y="3600"/>
                </a:lnTo>
                <a:arcTo wR="3600" hR="3600" stAng="0" swAng="-5400000"/>
                <a:close/>
              </a:path>
            </a:pathLst>
          </a:cu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6" name=""/>
          <p:cNvSpPr/>
          <p:nvPr/>
        </p:nvSpPr>
        <p:spPr>
          <a:xfrm>
            <a:off x="361800" y="3573360"/>
            <a:ext cx="2760840" cy="2778120"/>
          </a:xfrm>
          <a:custGeom>
            <a:avLst/>
            <a:gdLst>
              <a:gd name="textAreaLeft" fmla="*/ 134640 w 2760840"/>
              <a:gd name="textAreaRight" fmla="*/ 2626200 w 2760840"/>
              <a:gd name="textAreaTop" fmla="*/ 134640 h 2778120"/>
              <a:gd name="textAreaBottom" fmla="*/ 2643480 h 2778120"/>
            </a:gdLst>
            <a:ahLst/>
            <a:cxnLst/>
            <a:rect l="textAreaLeft" t="textAreaTop" r="textAreaRight" b="textAreaBottom"/>
            <a:pathLst>
              <a:path w="21600" h="21735">
                <a:moveTo>
                  <a:pt x="3600" y="0"/>
                </a:moveTo>
                <a:arcTo wR="3600" hR="3600" stAng="16200000" swAng="-5400000"/>
                <a:lnTo>
                  <a:pt x="0" y="18135"/>
                </a:lnTo>
                <a:arcTo wR="3600" hR="3600" stAng="10800000" swAng="-5400000"/>
                <a:lnTo>
                  <a:pt x="18000" y="21735"/>
                </a:lnTo>
                <a:arcTo wR="3600" hR="3600" stAng="5400000" swAng="-5400000"/>
                <a:lnTo>
                  <a:pt x="21600" y="3600"/>
                </a:lnTo>
                <a:arcTo wR="3600" hR="3600" stAng="0" swAng="-5400000"/>
                <a:close/>
              </a:path>
            </a:pathLst>
          </a:cu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67" name="" descr=""/>
          <p:cNvPicPr/>
          <p:nvPr/>
        </p:nvPicPr>
        <p:blipFill>
          <a:blip r:embed="rId9"/>
          <a:stretch/>
        </p:blipFill>
        <p:spPr>
          <a:xfrm>
            <a:off x="5883120" y="4135320"/>
            <a:ext cx="3480120" cy="18288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68" name=""/>
          <p:cNvSpPr/>
          <p:nvPr/>
        </p:nvSpPr>
        <p:spPr>
          <a:xfrm>
            <a:off x="1176480" y="2000160"/>
            <a:ext cx="1229760" cy="45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89280" rIns="89280" tIns="44640" bIns="4464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893880"/>
                <a:tab algn="l" pos="1787400"/>
                <a:tab algn="l" pos="2681280"/>
                <a:tab algn="l" pos="3575160"/>
                <a:tab algn="l" pos="4468680"/>
                <a:tab algn="l" pos="5362560"/>
                <a:tab algn="l" pos="6256440"/>
                <a:tab algn="l" pos="7149960"/>
                <a:tab algn="l" pos="8043840"/>
                <a:tab algn="l" pos="8937720"/>
                <a:tab algn="l" pos="9831240"/>
                <a:tab algn="l" pos="1072512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30-40%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9" name=""/>
          <p:cNvSpPr/>
          <p:nvPr/>
        </p:nvSpPr>
        <p:spPr>
          <a:xfrm>
            <a:off x="4235760" y="2000160"/>
            <a:ext cx="1229760" cy="45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89280" rIns="89280" tIns="44640" bIns="4464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893880"/>
                <a:tab algn="l" pos="1787400"/>
                <a:tab algn="l" pos="2681280"/>
                <a:tab algn="l" pos="3575160"/>
                <a:tab algn="l" pos="4468680"/>
                <a:tab algn="l" pos="5362560"/>
                <a:tab algn="l" pos="6256440"/>
                <a:tab algn="l" pos="7149960"/>
                <a:tab algn="l" pos="8043840"/>
                <a:tab algn="l" pos="8937720"/>
                <a:tab algn="l" pos="9831240"/>
                <a:tab algn="l" pos="1072512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60-70%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0" name=""/>
          <p:cNvSpPr/>
          <p:nvPr/>
        </p:nvSpPr>
        <p:spPr>
          <a:xfrm>
            <a:off x="7473960" y="2000160"/>
            <a:ext cx="789480" cy="45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89280" rIns="89280" tIns="44640" bIns="4464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893880"/>
                <a:tab algn="l" pos="1787400"/>
                <a:tab algn="l" pos="2681280"/>
                <a:tab algn="l" pos="3575160"/>
                <a:tab algn="l" pos="4468680"/>
                <a:tab algn="l" pos="5362560"/>
                <a:tab algn="l" pos="6256440"/>
                <a:tab algn="l" pos="7149960"/>
                <a:tab algn="l" pos="8043840"/>
                <a:tab algn="l" pos="8937720"/>
                <a:tab algn="l" pos="9831240"/>
                <a:tab algn="l" pos="1072512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55%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1" name=""/>
          <p:cNvSpPr/>
          <p:nvPr/>
        </p:nvSpPr>
        <p:spPr>
          <a:xfrm>
            <a:off x="1224000" y="4873680"/>
            <a:ext cx="1229760" cy="45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89280" rIns="89280" tIns="44640" bIns="4464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893880"/>
                <a:tab algn="l" pos="1787400"/>
                <a:tab algn="l" pos="2681280"/>
                <a:tab algn="l" pos="3575160"/>
                <a:tab algn="l" pos="4468680"/>
                <a:tab algn="l" pos="5362560"/>
                <a:tab algn="l" pos="6256440"/>
                <a:tab algn="l" pos="7149960"/>
                <a:tab algn="l" pos="8043840"/>
                <a:tab algn="l" pos="8937720"/>
                <a:tab algn="l" pos="9831240"/>
                <a:tab algn="l" pos="1072512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40-50%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2" name=""/>
          <p:cNvSpPr/>
          <p:nvPr/>
        </p:nvSpPr>
        <p:spPr>
          <a:xfrm>
            <a:off x="421560" y="6388200"/>
            <a:ext cx="1198800" cy="242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89280" rIns="89280" tIns="44640" bIns="4464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893880"/>
                <a:tab algn="l" pos="1787400"/>
                <a:tab algn="l" pos="2681280"/>
                <a:tab algn="l" pos="3575160"/>
                <a:tab algn="l" pos="4468680"/>
                <a:tab algn="l" pos="5362560"/>
                <a:tab algn="l" pos="6256440"/>
                <a:tab algn="l" pos="7149960"/>
                <a:tab algn="l" pos="8043840"/>
                <a:tab algn="l" pos="8937720"/>
                <a:tab algn="l" pos="9831240"/>
                <a:tab algn="l" pos="1072512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Source: McKinsey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"/>
          <p:cNvSpPr/>
          <p:nvPr/>
        </p:nvSpPr>
        <p:spPr>
          <a:xfrm>
            <a:off x="593640" y="1258920"/>
            <a:ext cx="3605400" cy="5049720"/>
          </a:xfrm>
          <a:custGeom>
            <a:avLst/>
            <a:gdLst>
              <a:gd name="textAreaLeft" fmla="*/ 175680 w 3605400"/>
              <a:gd name="textAreaRight" fmla="*/ 3429720 w 3605400"/>
              <a:gd name="textAreaTop" fmla="*/ 175680 h 5049720"/>
              <a:gd name="textAreaBottom" fmla="*/ 4874040 h 5049720"/>
            </a:gdLst>
            <a:ahLst/>
            <a:cxnLst/>
            <a:rect l="textAreaLeft" t="textAreaTop" r="textAreaRight" b="textAreaBottom"/>
            <a:pathLst>
              <a:path w="21600" h="30252">
                <a:moveTo>
                  <a:pt x="3600" y="0"/>
                </a:moveTo>
                <a:arcTo wR="3600" hR="3600" stAng="16200000" swAng="-5400000"/>
                <a:lnTo>
                  <a:pt x="0" y="26652"/>
                </a:lnTo>
                <a:arcTo wR="3600" hR="3600" stAng="10800000" swAng="-5400000"/>
                <a:lnTo>
                  <a:pt x="18000" y="30252"/>
                </a:lnTo>
                <a:arcTo wR="3600" hR="3600" stAng="5400000" swAng="-5400000"/>
                <a:lnTo>
                  <a:pt x="21600" y="3600"/>
                </a:lnTo>
                <a:arcTo wR="3600" hR="3600" stAng="0" swAng="-5400000"/>
                <a:close/>
              </a:path>
            </a:pathLst>
          </a:custGeom>
          <a:solidFill>
            <a:srgbClr val="ffffff"/>
          </a:solidFill>
          <a:ln w="6480">
            <a:solidFill>
              <a:srgbClr val="008240"/>
            </a:solidFill>
            <a:miter/>
          </a:ln>
          <a:effectLst>
            <a:outerShdw dist="107932" dir="8100000" blurRad="0" rotWithShape="0">
              <a:srgbClr val="00824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83880" rIns="83880" tIns="42120" bIns="4212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893880"/>
                <a:tab algn="l" pos="1787400"/>
                <a:tab algn="l" pos="2681280"/>
                <a:tab algn="l" pos="3575160"/>
                <a:tab algn="l" pos="4468680"/>
                <a:tab algn="l" pos="5362560"/>
                <a:tab algn="l" pos="6256440"/>
                <a:tab algn="l" pos="7149960"/>
                <a:tab algn="l" pos="8043840"/>
                <a:tab algn="l" pos="8937720"/>
                <a:tab algn="l" pos="9831240"/>
                <a:tab algn="l" pos="1072512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4" name=""/>
          <p:cNvSpPr/>
          <p:nvPr/>
        </p:nvSpPr>
        <p:spPr>
          <a:xfrm>
            <a:off x="905760" y="1114560"/>
            <a:ext cx="2224440" cy="36396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89280" rIns="89280" tIns="44640" bIns="4464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893880"/>
                <a:tab algn="l" pos="1787400"/>
                <a:tab algn="l" pos="2681280"/>
                <a:tab algn="l" pos="3575160"/>
                <a:tab algn="l" pos="4468680"/>
                <a:tab algn="l" pos="5362560"/>
                <a:tab algn="l" pos="6256440"/>
                <a:tab algn="l" pos="7149960"/>
                <a:tab algn="l" pos="8043840"/>
                <a:tab algn="l" pos="8937720"/>
                <a:tab algn="l" pos="9831240"/>
                <a:tab algn="l" pos="10725120"/>
              </a:tabLst>
            </a:pPr>
            <a:r>
              <a:rPr b="0" i="1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Business c.1920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75" name=""/>
          <p:cNvGrpSpPr/>
          <p:nvPr/>
        </p:nvGrpSpPr>
        <p:grpSpPr>
          <a:xfrm>
            <a:off x="789120" y="1735200"/>
            <a:ext cx="336240" cy="4208400"/>
            <a:chOff x="789120" y="1735200"/>
            <a:chExt cx="336240" cy="4208400"/>
          </a:xfrm>
        </p:grpSpPr>
        <p:sp>
          <p:nvSpPr>
            <p:cNvPr id="176" name=""/>
            <p:cNvSpPr/>
            <p:nvPr/>
          </p:nvSpPr>
          <p:spPr>
            <a:xfrm rot="5400000">
              <a:off x="853200" y="1671120"/>
              <a:ext cx="208080" cy="336240"/>
            </a:xfrm>
            <a:custGeom>
              <a:avLst/>
              <a:gdLst>
                <a:gd name="textAreaLeft" fmla="*/ 10080 w 208080"/>
                <a:gd name="textAreaRight" fmla="*/ 198000 w 208080"/>
                <a:gd name="textAreaTop" fmla="*/ 10080 h 336240"/>
                <a:gd name="textAreaBottom" fmla="*/ 326160 h 336240"/>
              </a:gdLst>
              <a:ahLst/>
              <a:cxnLst/>
              <a:rect l="textAreaLeft" t="textAreaTop" r="textAreaRight" b="textAreaBottom"/>
              <a:pathLst>
                <a:path w="21600" h="34881">
                  <a:moveTo>
                    <a:pt x="3600" y="0"/>
                  </a:moveTo>
                  <a:arcTo wR="3600" hR="3600" stAng="16200000" swAng="-5400000"/>
                  <a:lnTo>
                    <a:pt x="0" y="31281"/>
                  </a:lnTo>
                  <a:arcTo wR="3600" hR="3600" stAng="10800000" swAng="-5400000"/>
                  <a:lnTo>
                    <a:pt x="18000" y="34881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7" name=""/>
            <p:cNvSpPr/>
            <p:nvPr/>
          </p:nvSpPr>
          <p:spPr>
            <a:xfrm>
              <a:off x="958680" y="1955880"/>
              <a:ext cx="0" cy="1104840"/>
            </a:xfrm>
            <a:prstGeom prst="line">
              <a:avLst/>
            </a:prstGeom>
            <a:ln w="9360">
              <a:solidFill>
                <a:srgbClr val="008240"/>
              </a:solidFill>
              <a:miter/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8" name=""/>
            <p:cNvSpPr/>
            <p:nvPr/>
          </p:nvSpPr>
          <p:spPr>
            <a:xfrm>
              <a:off x="960120" y="3267000"/>
              <a:ext cx="0" cy="1143000"/>
            </a:xfrm>
            <a:prstGeom prst="line">
              <a:avLst/>
            </a:prstGeom>
            <a:ln w="9360">
              <a:solidFill>
                <a:srgbClr val="008240"/>
              </a:solidFill>
              <a:miter/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9" name=""/>
            <p:cNvSpPr/>
            <p:nvPr/>
          </p:nvSpPr>
          <p:spPr>
            <a:xfrm>
              <a:off x="960120" y="4618080"/>
              <a:ext cx="0" cy="1117800"/>
            </a:xfrm>
            <a:prstGeom prst="line">
              <a:avLst/>
            </a:prstGeom>
            <a:ln w="9360">
              <a:solidFill>
                <a:srgbClr val="008240"/>
              </a:solidFill>
              <a:miter/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0" name=""/>
            <p:cNvSpPr/>
            <p:nvPr/>
          </p:nvSpPr>
          <p:spPr>
            <a:xfrm rot="5400000">
              <a:off x="852840" y="2990160"/>
              <a:ext cx="209520" cy="334800"/>
            </a:xfrm>
            <a:custGeom>
              <a:avLst/>
              <a:gdLst>
                <a:gd name="textAreaLeft" fmla="*/ 10080 w 209520"/>
                <a:gd name="textAreaRight" fmla="*/ 199440 w 209520"/>
                <a:gd name="textAreaTop" fmla="*/ 10080 h 334800"/>
                <a:gd name="textAreaBottom" fmla="*/ 324720 h 334800"/>
              </a:gdLst>
              <a:ahLst/>
              <a:cxnLst/>
              <a:rect l="textAreaLeft" t="textAreaTop" r="textAreaRight" b="textAreaBottom"/>
              <a:pathLst>
                <a:path w="21600" h="34493">
                  <a:moveTo>
                    <a:pt x="3600" y="0"/>
                  </a:moveTo>
                  <a:arcTo wR="3600" hR="3600" stAng="16200000" swAng="-5400000"/>
                  <a:lnTo>
                    <a:pt x="0" y="30893"/>
                  </a:lnTo>
                  <a:arcTo wR="3600" hR="3600" stAng="10800000" swAng="-5400000"/>
                  <a:lnTo>
                    <a:pt x="18000" y="34493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1" name=""/>
            <p:cNvSpPr/>
            <p:nvPr/>
          </p:nvSpPr>
          <p:spPr>
            <a:xfrm rot="5400000">
              <a:off x="851040" y="4342680"/>
              <a:ext cx="212760" cy="334800"/>
            </a:xfrm>
            <a:custGeom>
              <a:avLst/>
              <a:gdLst>
                <a:gd name="textAreaLeft" fmla="*/ 10080 w 212760"/>
                <a:gd name="textAreaRight" fmla="*/ 202680 w 212760"/>
                <a:gd name="textAreaTop" fmla="*/ 10080 h 334800"/>
                <a:gd name="textAreaBottom" fmla="*/ 324720 h 334800"/>
              </a:gdLst>
              <a:ahLst/>
              <a:cxnLst/>
              <a:rect l="textAreaLeft" t="textAreaTop" r="textAreaRight" b="textAreaBottom"/>
              <a:pathLst>
                <a:path w="21600" h="33969">
                  <a:moveTo>
                    <a:pt x="3600" y="0"/>
                  </a:moveTo>
                  <a:arcTo wR="3600" hR="3600" stAng="16200000" swAng="-5400000"/>
                  <a:lnTo>
                    <a:pt x="0" y="30369"/>
                  </a:lnTo>
                  <a:arcTo wR="3600" hR="3600" stAng="10800000" swAng="-5400000"/>
                  <a:lnTo>
                    <a:pt x="18000" y="33969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2" name=""/>
            <p:cNvSpPr/>
            <p:nvPr/>
          </p:nvSpPr>
          <p:spPr>
            <a:xfrm rot="5400000">
              <a:off x="852120" y="5670720"/>
              <a:ext cx="210960" cy="334800"/>
            </a:xfrm>
            <a:custGeom>
              <a:avLst/>
              <a:gdLst>
                <a:gd name="textAreaLeft" fmla="*/ 10080 w 210960"/>
                <a:gd name="textAreaRight" fmla="*/ 200880 w 210960"/>
                <a:gd name="textAreaTop" fmla="*/ 10080 h 334800"/>
                <a:gd name="textAreaBottom" fmla="*/ 324720 h 334800"/>
              </a:gdLst>
              <a:ahLst/>
              <a:cxnLst/>
              <a:rect l="textAreaLeft" t="textAreaTop" r="textAreaRight" b="textAreaBottom"/>
              <a:pathLst>
                <a:path w="21600" h="34258">
                  <a:moveTo>
                    <a:pt x="3600" y="0"/>
                  </a:moveTo>
                  <a:arcTo wR="3600" hR="3600" stAng="16200000" swAng="-5400000"/>
                  <a:lnTo>
                    <a:pt x="0" y="30658"/>
                  </a:lnTo>
                  <a:arcTo wR="3600" hR="3600" stAng="10800000" swAng="-5400000"/>
                  <a:lnTo>
                    <a:pt x="18000" y="34258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83" name=""/>
          <p:cNvSpPr/>
          <p:nvPr/>
        </p:nvSpPr>
        <p:spPr>
          <a:xfrm>
            <a:off x="9445680" y="6481800"/>
            <a:ext cx="234720" cy="244440"/>
          </a:xfrm>
          <a:prstGeom prst="ellipse">
            <a:avLst/>
          </a:prstGeom>
          <a:solidFill>
            <a:srgbClr val="ff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89280" rIns="89280" tIns="44640" bIns="4464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893880"/>
                <a:tab algn="l" pos="1787400"/>
                <a:tab algn="l" pos="2681280"/>
                <a:tab algn="l" pos="3575160"/>
                <a:tab algn="l" pos="4468680"/>
                <a:tab algn="l" pos="5362560"/>
                <a:tab algn="l" pos="6256440"/>
                <a:tab algn="l" pos="7149960"/>
                <a:tab algn="l" pos="8043840"/>
                <a:tab algn="l" pos="8937720"/>
                <a:tab algn="l" pos="9831240"/>
                <a:tab algn="l" pos="10725120"/>
              </a:tabLst>
            </a:pPr>
            <a:fld id="{929702F5-F740-4572-8E26-82DE5D77EAC2}" type="slidenum">
              <a:rPr b="1" i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4" name=""/>
          <p:cNvSpPr/>
          <p:nvPr/>
        </p:nvSpPr>
        <p:spPr>
          <a:xfrm>
            <a:off x="5678640" y="1255680"/>
            <a:ext cx="3538440" cy="5040360"/>
          </a:xfrm>
          <a:custGeom>
            <a:avLst/>
            <a:gdLst>
              <a:gd name="textAreaLeft" fmla="*/ 172440 w 3538440"/>
              <a:gd name="textAreaRight" fmla="*/ 3366000 w 3538440"/>
              <a:gd name="textAreaTop" fmla="*/ 172440 h 5040360"/>
              <a:gd name="textAreaBottom" fmla="*/ 4867920 h 5040360"/>
            </a:gdLst>
            <a:ahLst/>
            <a:cxnLst/>
            <a:rect l="textAreaLeft" t="textAreaTop" r="textAreaRight" b="textAreaBottom"/>
            <a:pathLst>
              <a:path w="21600" h="30767">
                <a:moveTo>
                  <a:pt x="3600" y="0"/>
                </a:moveTo>
                <a:arcTo wR="3600" hR="3600" stAng="16200000" swAng="-5400000"/>
                <a:lnTo>
                  <a:pt x="0" y="27167"/>
                </a:lnTo>
                <a:arcTo wR="3600" hR="3600" stAng="10800000" swAng="-5400000"/>
                <a:lnTo>
                  <a:pt x="18000" y="30767"/>
                </a:lnTo>
                <a:arcTo wR="3600" hR="3600" stAng="5400000" swAng="-5400000"/>
                <a:lnTo>
                  <a:pt x="21600" y="3600"/>
                </a:lnTo>
                <a:arcTo wR="3600" hR="3600" stAng="0" swAng="-5400000"/>
                <a:close/>
              </a:path>
            </a:pathLst>
          </a:custGeom>
          <a:solidFill>
            <a:srgbClr val="ffffff"/>
          </a:solidFill>
          <a:ln w="6480">
            <a:solidFill>
              <a:srgbClr val="008240"/>
            </a:solidFill>
            <a:miter/>
          </a:ln>
          <a:effectLst>
            <a:outerShdw dist="107932" dir="8100000" blurRad="0" rotWithShape="0">
              <a:srgbClr val="00824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5" name=""/>
          <p:cNvSpPr/>
          <p:nvPr/>
        </p:nvSpPr>
        <p:spPr>
          <a:xfrm>
            <a:off x="6144120" y="1093680"/>
            <a:ext cx="2542320" cy="36396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89280" rIns="89280" tIns="44640" bIns="4464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893880"/>
                <a:tab algn="l" pos="1787400"/>
                <a:tab algn="l" pos="2681280"/>
                <a:tab algn="l" pos="3575160"/>
                <a:tab algn="l" pos="4468680"/>
                <a:tab algn="l" pos="5362560"/>
                <a:tab algn="l" pos="6256440"/>
                <a:tab algn="l" pos="7149960"/>
                <a:tab algn="l" pos="8043840"/>
                <a:tab algn="l" pos="8937720"/>
                <a:tab algn="l" pos="9831240"/>
                <a:tab algn="l" pos="10725120"/>
              </a:tabLst>
            </a:pPr>
            <a:r>
              <a:rPr b="0" i="1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Technology c.2001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6" name=""/>
          <p:cNvSpPr/>
          <p:nvPr/>
        </p:nvSpPr>
        <p:spPr>
          <a:xfrm>
            <a:off x="643320" y="390600"/>
            <a:ext cx="3456720" cy="53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89280" rIns="89280" tIns="44640" bIns="4464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893880"/>
                <a:tab algn="l" pos="1787400"/>
                <a:tab algn="l" pos="2681280"/>
                <a:tab algn="l" pos="3575160"/>
                <a:tab algn="l" pos="4468680"/>
                <a:tab algn="l" pos="5362560"/>
                <a:tab algn="l" pos="6256440"/>
                <a:tab algn="l" pos="7149960"/>
                <a:tab algn="l" pos="8043840"/>
                <a:tab algn="l" pos="8937720"/>
                <a:tab algn="l" pos="9831240"/>
                <a:tab algn="l" pos="10725120"/>
              </a:tabLst>
            </a:pPr>
            <a:r>
              <a:rPr b="0" i="1" lang="en-US" sz="29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Early Structures</a:t>
            </a:r>
            <a:endParaRPr b="0" lang="en-US" sz="2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7" name=""/>
          <p:cNvSpPr/>
          <p:nvPr/>
        </p:nvSpPr>
        <p:spPr>
          <a:xfrm>
            <a:off x="1212840" y="1674720"/>
            <a:ext cx="2065320" cy="313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83880" rIns="83880" tIns="42120" bIns="42120" anchor="t">
            <a:spAutoFit/>
          </a:bodyPr>
          <a:p>
            <a:pPr>
              <a:lnSpc>
                <a:spcPct val="100000"/>
              </a:lnSpc>
              <a:spcBef>
                <a:spcPts val="938"/>
              </a:spcBef>
              <a:tabLst>
                <a:tab algn="l" pos="0"/>
                <a:tab algn="l" pos="893880"/>
                <a:tab algn="l" pos="1787400"/>
                <a:tab algn="l" pos="2681280"/>
                <a:tab algn="l" pos="3575160"/>
                <a:tab algn="l" pos="4468680"/>
                <a:tab algn="l" pos="5362560"/>
                <a:tab algn="l" pos="6256440"/>
                <a:tab algn="l" pos="7149960"/>
                <a:tab algn="l" pos="8043840"/>
                <a:tab algn="l" pos="8937720"/>
                <a:tab algn="l" pos="9831240"/>
                <a:tab algn="l" pos="10725120"/>
              </a:tabLst>
            </a:pPr>
            <a:r>
              <a:rPr b="1" i="1" lang="en-GB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Henry Ford Forrest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8" name=""/>
          <p:cNvSpPr/>
          <p:nvPr/>
        </p:nvSpPr>
        <p:spPr>
          <a:xfrm>
            <a:off x="1228680" y="3006720"/>
            <a:ext cx="2604960" cy="313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83880" rIns="83880" tIns="42120" bIns="42120" anchor="t">
            <a:spAutoFit/>
          </a:bodyPr>
          <a:p>
            <a:pPr>
              <a:lnSpc>
                <a:spcPct val="100000"/>
              </a:lnSpc>
              <a:spcBef>
                <a:spcPts val="938"/>
              </a:spcBef>
              <a:tabLst>
                <a:tab algn="l" pos="0"/>
                <a:tab algn="l" pos="893880"/>
                <a:tab algn="l" pos="1787400"/>
                <a:tab algn="l" pos="2681280"/>
                <a:tab algn="l" pos="3575160"/>
                <a:tab algn="l" pos="4468680"/>
                <a:tab algn="l" pos="5362560"/>
                <a:tab algn="l" pos="6256440"/>
                <a:tab algn="l" pos="7149960"/>
                <a:tab algn="l" pos="8043840"/>
                <a:tab algn="l" pos="8937720"/>
                <a:tab algn="l" pos="9831240"/>
                <a:tab algn="l" pos="10725120"/>
              </a:tabLst>
            </a:pPr>
            <a:r>
              <a:rPr b="1" i="1" lang="en-GB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Henry Ford Saw Mill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9" name=""/>
          <p:cNvSpPr/>
          <p:nvPr/>
        </p:nvSpPr>
        <p:spPr>
          <a:xfrm>
            <a:off x="1220760" y="4205160"/>
            <a:ext cx="2120760" cy="54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83880" rIns="83880" tIns="42120" bIns="42120" anchor="t">
            <a:spAutoFit/>
          </a:bodyPr>
          <a:p>
            <a:pPr>
              <a:lnSpc>
                <a:spcPct val="100000"/>
              </a:lnSpc>
              <a:spcBef>
                <a:spcPts val="938"/>
              </a:spcBef>
              <a:tabLst>
                <a:tab algn="l" pos="0"/>
                <a:tab algn="l" pos="893880"/>
                <a:tab algn="l" pos="1787400"/>
                <a:tab algn="l" pos="2681280"/>
                <a:tab algn="l" pos="3575160"/>
                <a:tab algn="l" pos="4468680"/>
                <a:tab algn="l" pos="5362560"/>
                <a:tab algn="l" pos="6256440"/>
                <a:tab algn="l" pos="7149960"/>
                <a:tab algn="l" pos="8043840"/>
                <a:tab algn="l" pos="8937720"/>
                <a:tab algn="l" pos="9831240"/>
                <a:tab algn="l" pos="10725120"/>
              </a:tabLst>
            </a:pPr>
            <a:r>
              <a:rPr b="1" i="1" lang="en-GB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Henry Ford Floorboards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0" name=""/>
          <p:cNvSpPr/>
          <p:nvPr/>
        </p:nvSpPr>
        <p:spPr>
          <a:xfrm>
            <a:off x="1184400" y="5692680"/>
            <a:ext cx="1842840" cy="54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83880" rIns="83880" tIns="42120" bIns="42120" anchor="t">
            <a:spAutoFit/>
          </a:bodyPr>
          <a:p>
            <a:pPr>
              <a:lnSpc>
                <a:spcPct val="100000"/>
              </a:lnSpc>
              <a:spcBef>
                <a:spcPts val="938"/>
              </a:spcBef>
              <a:tabLst>
                <a:tab algn="l" pos="0"/>
                <a:tab algn="l" pos="893880"/>
                <a:tab algn="l" pos="1787400"/>
                <a:tab algn="l" pos="2681280"/>
                <a:tab algn="l" pos="3575160"/>
                <a:tab algn="l" pos="4468680"/>
                <a:tab algn="l" pos="5362560"/>
                <a:tab algn="l" pos="6256440"/>
                <a:tab algn="l" pos="7149960"/>
                <a:tab algn="l" pos="8043840"/>
                <a:tab algn="l" pos="8937720"/>
                <a:tab algn="l" pos="9831240"/>
                <a:tab algn="l" pos="10725120"/>
              </a:tabLst>
            </a:pPr>
            <a:r>
              <a:rPr b="1" i="1" lang="en-GB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Henry Ford Model-T Cars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91" name=""/>
          <p:cNvGrpSpPr/>
          <p:nvPr/>
        </p:nvGrpSpPr>
        <p:grpSpPr>
          <a:xfrm>
            <a:off x="5869080" y="1677960"/>
            <a:ext cx="336240" cy="4208400"/>
            <a:chOff x="5869080" y="1677960"/>
            <a:chExt cx="336240" cy="4208400"/>
          </a:xfrm>
        </p:grpSpPr>
        <p:sp>
          <p:nvSpPr>
            <p:cNvPr id="192" name=""/>
            <p:cNvSpPr/>
            <p:nvPr/>
          </p:nvSpPr>
          <p:spPr>
            <a:xfrm rot="5400000">
              <a:off x="5932440" y="1614240"/>
              <a:ext cx="207720" cy="334800"/>
            </a:xfrm>
            <a:custGeom>
              <a:avLst/>
              <a:gdLst>
                <a:gd name="textAreaLeft" fmla="*/ 10080 w 207720"/>
                <a:gd name="textAreaRight" fmla="*/ 197640 w 207720"/>
                <a:gd name="textAreaTop" fmla="*/ 10080 h 334800"/>
                <a:gd name="textAreaBottom" fmla="*/ 324720 h 334800"/>
              </a:gdLst>
              <a:ahLst/>
              <a:cxnLst/>
              <a:rect l="textAreaLeft" t="textAreaTop" r="textAreaRight" b="textAreaBottom"/>
              <a:pathLst>
                <a:path w="21600" h="34792">
                  <a:moveTo>
                    <a:pt x="3600" y="0"/>
                  </a:moveTo>
                  <a:arcTo wR="3600" hR="3600" stAng="16200000" swAng="-5400000"/>
                  <a:lnTo>
                    <a:pt x="0" y="31192"/>
                  </a:lnTo>
                  <a:arcTo wR="3600" hR="3600" stAng="10800000" swAng="-5400000"/>
                  <a:lnTo>
                    <a:pt x="18000" y="34792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3" name=""/>
            <p:cNvSpPr/>
            <p:nvPr/>
          </p:nvSpPr>
          <p:spPr>
            <a:xfrm>
              <a:off x="6038640" y="1896840"/>
              <a:ext cx="0" cy="1106640"/>
            </a:xfrm>
            <a:prstGeom prst="line">
              <a:avLst/>
            </a:prstGeom>
            <a:ln w="9360">
              <a:solidFill>
                <a:srgbClr val="008240"/>
              </a:solidFill>
              <a:miter/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4" name=""/>
            <p:cNvSpPr/>
            <p:nvPr/>
          </p:nvSpPr>
          <p:spPr>
            <a:xfrm>
              <a:off x="6038640" y="3209760"/>
              <a:ext cx="0" cy="1143000"/>
            </a:xfrm>
            <a:prstGeom prst="line">
              <a:avLst/>
            </a:prstGeom>
            <a:ln w="9360">
              <a:solidFill>
                <a:srgbClr val="008240"/>
              </a:solidFill>
              <a:miter/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5" name=""/>
            <p:cNvSpPr/>
            <p:nvPr/>
          </p:nvSpPr>
          <p:spPr>
            <a:xfrm>
              <a:off x="6038640" y="4559040"/>
              <a:ext cx="0" cy="1119240"/>
            </a:xfrm>
            <a:prstGeom prst="line">
              <a:avLst/>
            </a:prstGeom>
            <a:ln w="9360">
              <a:solidFill>
                <a:srgbClr val="008240"/>
              </a:solidFill>
              <a:miter/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6" name=""/>
            <p:cNvSpPr/>
            <p:nvPr/>
          </p:nvSpPr>
          <p:spPr>
            <a:xfrm rot="5400000">
              <a:off x="5932080" y="2931840"/>
              <a:ext cx="211320" cy="334800"/>
            </a:xfrm>
            <a:custGeom>
              <a:avLst/>
              <a:gdLst>
                <a:gd name="textAreaLeft" fmla="*/ 10080 w 211320"/>
                <a:gd name="textAreaRight" fmla="*/ 201240 w 211320"/>
                <a:gd name="textAreaTop" fmla="*/ 10080 h 334800"/>
                <a:gd name="textAreaBottom" fmla="*/ 324720 h 334800"/>
              </a:gdLst>
              <a:ahLst/>
              <a:cxnLst/>
              <a:rect l="textAreaLeft" t="textAreaTop" r="textAreaRight" b="textAreaBottom"/>
              <a:pathLst>
                <a:path w="21600" h="34200">
                  <a:moveTo>
                    <a:pt x="3600" y="0"/>
                  </a:moveTo>
                  <a:arcTo wR="3600" hR="3600" stAng="16200000" swAng="-5400000"/>
                  <a:lnTo>
                    <a:pt x="0" y="30600"/>
                  </a:lnTo>
                  <a:arcTo wR="3600" hR="3600" stAng="10800000" swAng="-5400000"/>
                  <a:lnTo>
                    <a:pt x="18000" y="34200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7" name=""/>
            <p:cNvSpPr/>
            <p:nvPr/>
          </p:nvSpPr>
          <p:spPr>
            <a:xfrm rot="5400000">
              <a:off x="5932440" y="4284720"/>
              <a:ext cx="210960" cy="334800"/>
            </a:xfrm>
            <a:custGeom>
              <a:avLst/>
              <a:gdLst>
                <a:gd name="textAreaLeft" fmla="*/ 10080 w 210960"/>
                <a:gd name="textAreaRight" fmla="*/ 200880 w 210960"/>
                <a:gd name="textAreaTop" fmla="*/ 10080 h 334800"/>
                <a:gd name="textAreaBottom" fmla="*/ 324720 h 334800"/>
              </a:gdLst>
              <a:ahLst/>
              <a:cxnLst/>
              <a:rect l="textAreaLeft" t="textAreaTop" r="textAreaRight" b="textAreaBottom"/>
              <a:pathLst>
                <a:path w="21600" h="34258">
                  <a:moveTo>
                    <a:pt x="3600" y="0"/>
                  </a:moveTo>
                  <a:arcTo wR="3600" hR="3600" stAng="16200000" swAng="-5400000"/>
                  <a:lnTo>
                    <a:pt x="0" y="30658"/>
                  </a:lnTo>
                  <a:arcTo wR="3600" hR="3600" stAng="10800000" swAng="-5400000"/>
                  <a:lnTo>
                    <a:pt x="18000" y="34258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8" name=""/>
            <p:cNvSpPr/>
            <p:nvPr/>
          </p:nvSpPr>
          <p:spPr>
            <a:xfrm rot="5400000">
              <a:off x="5931360" y="5612400"/>
              <a:ext cx="212760" cy="334800"/>
            </a:xfrm>
            <a:custGeom>
              <a:avLst/>
              <a:gdLst>
                <a:gd name="textAreaLeft" fmla="*/ 10080 w 212760"/>
                <a:gd name="textAreaRight" fmla="*/ 202680 w 212760"/>
                <a:gd name="textAreaTop" fmla="*/ 10080 h 334800"/>
                <a:gd name="textAreaBottom" fmla="*/ 324720 h 334800"/>
              </a:gdLst>
              <a:ahLst/>
              <a:cxnLst/>
              <a:rect l="textAreaLeft" t="textAreaTop" r="textAreaRight" b="textAreaBottom"/>
              <a:pathLst>
                <a:path w="21600" h="33969">
                  <a:moveTo>
                    <a:pt x="3600" y="0"/>
                  </a:moveTo>
                  <a:arcTo wR="3600" hR="3600" stAng="16200000" swAng="-5400000"/>
                  <a:lnTo>
                    <a:pt x="0" y="30369"/>
                  </a:lnTo>
                  <a:arcTo wR="3600" hR="3600" stAng="10800000" swAng="-5400000"/>
                  <a:lnTo>
                    <a:pt x="18000" y="33969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99" name=""/>
          <p:cNvSpPr/>
          <p:nvPr/>
        </p:nvSpPr>
        <p:spPr>
          <a:xfrm>
            <a:off x="6426360" y="1662120"/>
            <a:ext cx="2065320" cy="54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83880" rIns="83880" tIns="42120" bIns="42120" anchor="t">
            <a:spAutoFit/>
          </a:bodyPr>
          <a:p>
            <a:pPr>
              <a:lnSpc>
                <a:spcPct val="100000"/>
              </a:lnSpc>
              <a:spcBef>
                <a:spcPts val="938"/>
              </a:spcBef>
              <a:tabLst>
                <a:tab algn="l" pos="0"/>
                <a:tab algn="l" pos="893880"/>
                <a:tab algn="l" pos="1787400"/>
                <a:tab algn="l" pos="2681280"/>
                <a:tab algn="l" pos="3575160"/>
                <a:tab algn="l" pos="4468680"/>
                <a:tab algn="l" pos="5362560"/>
                <a:tab algn="l" pos="6256440"/>
                <a:tab algn="l" pos="7149960"/>
                <a:tab algn="l" pos="8043840"/>
                <a:tab algn="l" pos="8937720"/>
                <a:tab algn="l" pos="9831240"/>
                <a:tab algn="l" pos="10725120"/>
              </a:tabLst>
            </a:pPr>
            <a:r>
              <a:rPr b="1" i="1" lang="en-GB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My Own Deal Capture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0" name=""/>
          <p:cNvSpPr/>
          <p:nvPr/>
        </p:nvSpPr>
        <p:spPr>
          <a:xfrm>
            <a:off x="6426360" y="2932200"/>
            <a:ext cx="1981080" cy="313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83880" rIns="83880" tIns="42120" bIns="42120" anchor="t">
            <a:spAutoFit/>
          </a:bodyPr>
          <a:p>
            <a:pPr>
              <a:lnSpc>
                <a:spcPct val="100000"/>
              </a:lnSpc>
              <a:spcBef>
                <a:spcPts val="938"/>
              </a:spcBef>
              <a:tabLst>
                <a:tab algn="l" pos="0"/>
                <a:tab algn="l" pos="893880"/>
                <a:tab algn="l" pos="1787400"/>
                <a:tab algn="l" pos="2681280"/>
                <a:tab algn="l" pos="3575160"/>
                <a:tab algn="l" pos="4468680"/>
                <a:tab algn="l" pos="5362560"/>
                <a:tab algn="l" pos="6256440"/>
                <a:tab algn="l" pos="7149960"/>
                <a:tab algn="l" pos="8043840"/>
                <a:tab algn="l" pos="8937720"/>
                <a:tab algn="l" pos="9831240"/>
                <a:tab algn="l" pos="10725120"/>
              </a:tabLst>
            </a:pPr>
            <a:r>
              <a:rPr b="1" i="1" lang="en-GB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My Own Valuation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1" name=""/>
          <p:cNvSpPr/>
          <p:nvPr/>
        </p:nvSpPr>
        <p:spPr>
          <a:xfrm>
            <a:off x="6426360" y="4249800"/>
            <a:ext cx="1968480" cy="313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83880" rIns="83880" tIns="42120" bIns="42120" anchor="t">
            <a:spAutoFit/>
          </a:bodyPr>
          <a:p>
            <a:pPr>
              <a:lnSpc>
                <a:spcPct val="100000"/>
              </a:lnSpc>
              <a:spcBef>
                <a:spcPts val="938"/>
              </a:spcBef>
              <a:tabLst>
                <a:tab algn="l" pos="0"/>
                <a:tab algn="l" pos="893880"/>
                <a:tab algn="l" pos="1787400"/>
                <a:tab algn="l" pos="2681280"/>
                <a:tab algn="l" pos="3575160"/>
                <a:tab algn="l" pos="4468680"/>
                <a:tab algn="l" pos="5362560"/>
                <a:tab algn="l" pos="6256440"/>
                <a:tab algn="l" pos="7149960"/>
                <a:tab algn="l" pos="8043840"/>
                <a:tab algn="l" pos="8937720"/>
                <a:tab algn="l" pos="9831240"/>
                <a:tab algn="l" pos="10725120"/>
              </a:tabLst>
            </a:pPr>
            <a:r>
              <a:rPr b="1" i="1" lang="en-GB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My Own Reporting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2" name=""/>
          <p:cNvSpPr/>
          <p:nvPr/>
        </p:nvSpPr>
        <p:spPr>
          <a:xfrm>
            <a:off x="6426360" y="5587920"/>
            <a:ext cx="1996920" cy="313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83880" rIns="83880" tIns="42120" bIns="42120" anchor="t">
            <a:spAutoFit/>
          </a:bodyPr>
          <a:p>
            <a:pPr>
              <a:lnSpc>
                <a:spcPct val="100000"/>
              </a:lnSpc>
              <a:spcBef>
                <a:spcPts val="938"/>
              </a:spcBef>
              <a:tabLst>
                <a:tab algn="l" pos="0"/>
                <a:tab algn="l" pos="893880"/>
                <a:tab algn="l" pos="1787400"/>
                <a:tab algn="l" pos="2681280"/>
                <a:tab algn="l" pos="3575160"/>
                <a:tab algn="l" pos="4468680"/>
                <a:tab algn="l" pos="5362560"/>
                <a:tab algn="l" pos="6256440"/>
                <a:tab algn="l" pos="7149960"/>
                <a:tab algn="l" pos="8043840"/>
                <a:tab algn="l" pos="8937720"/>
                <a:tab algn="l" pos="9831240"/>
                <a:tab algn="l" pos="10725120"/>
              </a:tabLst>
            </a:pPr>
            <a:r>
              <a:rPr b="1" i="1" lang="en-GB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My Own Back office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203" name=""/>
          <p:cNvGrpSpPr/>
          <p:nvPr/>
        </p:nvGrpSpPr>
        <p:grpSpPr>
          <a:xfrm>
            <a:off x="5248440" y="390600"/>
            <a:ext cx="4249080" cy="598320"/>
            <a:chOff x="5248440" y="390600"/>
            <a:chExt cx="4249080" cy="598320"/>
          </a:xfrm>
        </p:grpSpPr>
        <p:sp>
          <p:nvSpPr>
            <p:cNvPr id="204" name=""/>
            <p:cNvSpPr/>
            <p:nvPr/>
          </p:nvSpPr>
          <p:spPr>
            <a:xfrm>
              <a:off x="5248440" y="390600"/>
              <a:ext cx="4249080" cy="598320"/>
            </a:xfrm>
            <a:prstGeom prst="roundRect">
              <a:avLst>
                <a:gd name="adj" fmla="val 16667"/>
              </a:avLst>
            </a:prstGeom>
            <a:solidFill>
              <a:srgbClr val="fe000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5" name=""/>
            <p:cNvSpPr/>
            <p:nvPr/>
          </p:nvSpPr>
          <p:spPr>
            <a:xfrm>
              <a:off x="5259240" y="406440"/>
              <a:ext cx="3968280" cy="516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89280" rIns="89280" tIns="44640" bIns="4464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893880"/>
                  <a:tab algn="l" pos="1787400"/>
                  <a:tab algn="l" pos="2681280"/>
                  <a:tab algn="l" pos="3575160"/>
                  <a:tab algn="l" pos="4468680"/>
                  <a:tab algn="l" pos="5362560"/>
                  <a:tab algn="l" pos="6256440"/>
                  <a:tab algn="l" pos="7149960"/>
                  <a:tab algn="l" pos="8043840"/>
                  <a:tab algn="l" pos="8937720"/>
                  <a:tab algn="l" pos="9831240"/>
                  <a:tab algn="l" pos="10725120"/>
                </a:tabLst>
              </a:pPr>
              <a:r>
                <a:rPr b="1" i="1" lang="en-US" sz="28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Not Cost Competitive</a:t>
              </a:r>
              <a:endPara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nodeType="after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"/>
          <p:cNvSpPr/>
          <p:nvPr/>
        </p:nvSpPr>
        <p:spPr>
          <a:xfrm>
            <a:off x="701640" y="1224000"/>
            <a:ext cx="3535560" cy="5111640"/>
          </a:xfrm>
          <a:custGeom>
            <a:avLst/>
            <a:gdLst>
              <a:gd name="textAreaLeft" fmla="*/ 172440 w 3535560"/>
              <a:gd name="textAreaRight" fmla="*/ 3363120 w 3535560"/>
              <a:gd name="textAreaTop" fmla="*/ 172440 h 5111640"/>
              <a:gd name="textAreaBottom" fmla="*/ 4939200 h 5111640"/>
            </a:gdLst>
            <a:ahLst/>
            <a:cxnLst/>
            <a:rect l="textAreaLeft" t="textAreaTop" r="textAreaRight" b="textAreaBottom"/>
            <a:pathLst>
              <a:path w="21600" h="31228">
                <a:moveTo>
                  <a:pt x="3600" y="0"/>
                </a:moveTo>
                <a:arcTo wR="3600" hR="3600" stAng="16200000" swAng="-5400000"/>
                <a:lnTo>
                  <a:pt x="0" y="27628"/>
                </a:lnTo>
                <a:arcTo wR="3600" hR="3600" stAng="10800000" swAng="-5400000"/>
                <a:lnTo>
                  <a:pt x="18000" y="31228"/>
                </a:lnTo>
                <a:arcTo wR="3600" hR="3600" stAng="5400000" swAng="-5400000"/>
                <a:lnTo>
                  <a:pt x="21600" y="3600"/>
                </a:lnTo>
                <a:arcTo wR="3600" hR="3600" stAng="0" swAng="-5400000"/>
                <a:close/>
              </a:path>
            </a:pathLst>
          </a:custGeom>
          <a:solidFill>
            <a:srgbClr val="ffffff"/>
          </a:solidFill>
          <a:ln w="6480">
            <a:solidFill>
              <a:srgbClr val="008240"/>
            </a:solidFill>
            <a:miter/>
          </a:ln>
          <a:effectLst>
            <a:outerShdw dist="107932" dir="8100000" blurRad="0" rotWithShape="0">
              <a:srgbClr val="00824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83880" rIns="83880" tIns="42120" bIns="4212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893880"/>
                <a:tab algn="l" pos="1787400"/>
                <a:tab algn="l" pos="2681280"/>
                <a:tab algn="l" pos="3575160"/>
                <a:tab algn="l" pos="4468680"/>
                <a:tab algn="l" pos="5362560"/>
                <a:tab algn="l" pos="6256440"/>
                <a:tab algn="l" pos="7149960"/>
                <a:tab algn="l" pos="8043840"/>
                <a:tab algn="l" pos="8937720"/>
                <a:tab algn="l" pos="9831240"/>
                <a:tab algn="l" pos="1072512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7" name=""/>
          <p:cNvSpPr/>
          <p:nvPr/>
        </p:nvSpPr>
        <p:spPr>
          <a:xfrm>
            <a:off x="5667480" y="1246320"/>
            <a:ext cx="3578040" cy="5016240"/>
          </a:xfrm>
          <a:custGeom>
            <a:avLst/>
            <a:gdLst>
              <a:gd name="textAreaLeft" fmla="*/ 174600 w 3578040"/>
              <a:gd name="textAreaRight" fmla="*/ 3403440 w 3578040"/>
              <a:gd name="textAreaTop" fmla="*/ 174600 h 5016240"/>
              <a:gd name="textAreaBottom" fmla="*/ 4841640 h 5016240"/>
            </a:gdLst>
            <a:ahLst/>
            <a:cxnLst/>
            <a:rect l="textAreaLeft" t="textAreaTop" r="textAreaRight" b="textAreaBottom"/>
            <a:pathLst>
              <a:path w="21600" h="30281">
                <a:moveTo>
                  <a:pt x="3600" y="0"/>
                </a:moveTo>
                <a:arcTo wR="3600" hR="3600" stAng="16200000" swAng="-5400000"/>
                <a:lnTo>
                  <a:pt x="0" y="26681"/>
                </a:lnTo>
                <a:arcTo wR="3600" hR="3600" stAng="10800000" swAng="-5400000"/>
                <a:lnTo>
                  <a:pt x="18000" y="30281"/>
                </a:lnTo>
                <a:arcTo wR="3600" hR="3600" stAng="5400000" swAng="-5400000"/>
                <a:lnTo>
                  <a:pt x="21600" y="3600"/>
                </a:lnTo>
                <a:arcTo wR="3600" hR="3600" stAng="0" swAng="-5400000"/>
                <a:close/>
              </a:path>
            </a:pathLst>
          </a:custGeom>
          <a:solidFill>
            <a:srgbClr val="ffffff"/>
          </a:solidFill>
          <a:ln w="6480">
            <a:solidFill>
              <a:srgbClr val="008240"/>
            </a:solidFill>
            <a:miter/>
          </a:ln>
          <a:effectLst>
            <a:outerShdw dist="107932" dir="8100000" blurRad="0" rotWithShape="0">
              <a:srgbClr val="00824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83880" rIns="83880" tIns="42120" bIns="4212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893880"/>
                <a:tab algn="l" pos="1787400"/>
                <a:tab algn="l" pos="2681280"/>
                <a:tab algn="l" pos="3575160"/>
                <a:tab algn="l" pos="4468680"/>
                <a:tab algn="l" pos="5362560"/>
                <a:tab algn="l" pos="6256440"/>
                <a:tab algn="l" pos="7149960"/>
                <a:tab algn="l" pos="8043840"/>
                <a:tab algn="l" pos="8937720"/>
                <a:tab algn="l" pos="9831240"/>
                <a:tab algn="l" pos="1072512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8" name=""/>
          <p:cNvSpPr/>
          <p:nvPr/>
        </p:nvSpPr>
        <p:spPr>
          <a:xfrm>
            <a:off x="644400" y="390600"/>
            <a:ext cx="4215240" cy="53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89280" rIns="89280" tIns="44640" bIns="4464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893880"/>
                <a:tab algn="l" pos="1787400"/>
                <a:tab algn="l" pos="2681280"/>
                <a:tab algn="l" pos="3575160"/>
                <a:tab algn="l" pos="4468680"/>
                <a:tab algn="l" pos="5362560"/>
                <a:tab algn="l" pos="6256440"/>
                <a:tab algn="l" pos="7149960"/>
                <a:tab algn="l" pos="8043840"/>
                <a:tab algn="l" pos="8937720"/>
                <a:tab algn="l" pos="9831240"/>
                <a:tab algn="l" pos="10725120"/>
              </a:tabLst>
            </a:pPr>
            <a:r>
              <a:rPr b="0" i="1" lang="en-US" sz="29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The New Structures</a:t>
            </a:r>
            <a:endParaRPr b="0" lang="en-US" sz="2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9" name=""/>
          <p:cNvSpPr/>
          <p:nvPr/>
        </p:nvSpPr>
        <p:spPr>
          <a:xfrm>
            <a:off x="9445680" y="6481800"/>
            <a:ext cx="234720" cy="244440"/>
          </a:xfrm>
          <a:prstGeom prst="ellipse">
            <a:avLst/>
          </a:prstGeom>
          <a:solidFill>
            <a:srgbClr val="ff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89280" rIns="89280" tIns="44640" bIns="4464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893880"/>
                <a:tab algn="l" pos="1787400"/>
                <a:tab algn="l" pos="2681280"/>
                <a:tab algn="l" pos="3575160"/>
                <a:tab algn="l" pos="4468680"/>
                <a:tab algn="l" pos="5362560"/>
                <a:tab algn="l" pos="6256440"/>
                <a:tab algn="l" pos="7149960"/>
                <a:tab algn="l" pos="8043840"/>
                <a:tab algn="l" pos="8937720"/>
                <a:tab algn="l" pos="9831240"/>
                <a:tab algn="l" pos="10725120"/>
              </a:tabLst>
            </a:pPr>
            <a:fld id="{A4AF61B4-B3AD-477B-B77B-B19852F838FE}" type="slidenum">
              <a:rPr b="1" i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210" name=""/>
          <p:cNvGrpSpPr/>
          <p:nvPr/>
        </p:nvGrpSpPr>
        <p:grpSpPr>
          <a:xfrm>
            <a:off x="990360" y="1477800"/>
            <a:ext cx="1582560" cy="4184640"/>
            <a:chOff x="990360" y="1477800"/>
            <a:chExt cx="1582560" cy="4184640"/>
          </a:xfrm>
        </p:grpSpPr>
        <p:sp>
          <p:nvSpPr>
            <p:cNvPr id="211" name=""/>
            <p:cNvSpPr/>
            <p:nvPr/>
          </p:nvSpPr>
          <p:spPr>
            <a:xfrm rot="5400000">
              <a:off x="1653840" y="1582560"/>
              <a:ext cx="353880" cy="1440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212" name=""/>
            <p:cNvGrpSpPr/>
            <p:nvPr/>
          </p:nvGrpSpPr>
          <p:grpSpPr>
            <a:xfrm>
              <a:off x="1723680" y="1738080"/>
              <a:ext cx="675720" cy="1153800"/>
              <a:chOff x="1723680" y="1738080"/>
              <a:chExt cx="675720" cy="1153800"/>
            </a:xfrm>
          </p:grpSpPr>
          <p:sp>
            <p:nvSpPr>
              <p:cNvPr id="213" name=""/>
              <p:cNvSpPr/>
              <p:nvPr/>
            </p:nvSpPr>
            <p:spPr>
              <a:xfrm rot="5400000">
                <a:off x="1720800" y="1740960"/>
                <a:ext cx="1332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4" y="0"/>
                    </a:moveTo>
                    <a:lnTo>
                      <a:pt x="0" y="5"/>
                    </a:lnTo>
                    <a:lnTo>
                      <a:pt x="4" y="9"/>
                    </a:lnTo>
                    <a:lnTo>
                      <a:pt x="9" y="9"/>
                    </a:lnTo>
                    <a:lnTo>
                      <a:pt x="9" y="9"/>
                    </a:lnTo>
                    <a:lnTo>
                      <a:pt x="9" y="5"/>
                    </a:lnTo>
                    <a:lnTo>
                      <a:pt x="9" y="0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14" name=""/>
              <p:cNvSpPr/>
              <p:nvPr/>
            </p:nvSpPr>
            <p:spPr>
              <a:xfrm rot="5400000">
                <a:off x="1731600" y="1760040"/>
                <a:ext cx="1332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4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4" y="9"/>
                    </a:lnTo>
                    <a:lnTo>
                      <a:pt x="9" y="4"/>
                    </a:lnTo>
                    <a:lnTo>
                      <a:pt x="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15" name=""/>
              <p:cNvSpPr/>
              <p:nvPr/>
            </p:nvSpPr>
            <p:spPr>
              <a:xfrm rot="5400000">
                <a:off x="1743480" y="1779480"/>
                <a:ext cx="1296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5"/>
                    </a:lnTo>
                    <a:lnTo>
                      <a:pt x="0" y="9"/>
                    </a:lnTo>
                    <a:lnTo>
                      <a:pt x="5" y="9"/>
                    </a:lnTo>
                    <a:lnTo>
                      <a:pt x="5" y="9"/>
                    </a:lnTo>
                    <a:lnTo>
                      <a:pt x="9" y="5"/>
                    </a:lnTo>
                    <a:lnTo>
                      <a:pt x="5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16" name=""/>
              <p:cNvSpPr/>
              <p:nvPr/>
            </p:nvSpPr>
            <p:spPr>
              <a:xfrm rot="5400000">
                <a:off x="1753920" y="1793160"/>
                <a:ext cx="1332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5" y="0"/>
                    </a:moveTo>
                    <a:lnTo>
                      <a:pt x="0" y="5"/>
                    </a:lnTo>
                    <a:lnTo>
                      <a:pt x="5" y="9"/>
                    </a:lnTo>
                    <a:lnTo>
                      <a:pt x="9" y="9"/>
                    </a:lnTo>
                    <a:lnTo>
                      <a:pt x="9" y="9"/>
                    </a:lnTo>
                    <a:lnTo>
                      <a:pt x="9" y="5"/>
                    </a:lnTo>
                    <a:lnTo>
                      <a:pt x="9" y="0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17" name=""/>
              <p:cNvSpPr/>
              <p:nvPr/>
            </p:nvSpPr>
            <p:spPr>
              <a:xfrm rot="5400000">
                <a:off x="1764720" y="181404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4" y="0"/>
                    </a:moveTo>
                    <a:lnTo>
                      <a:pt x="0" y="4"/>
                    </a:lnTo>
                    <a:lnTo>
                      <a:pt x="4" y="9"/>
                    </a:lnTo>
                    <a:lnTo>
                      <a:pt x="9" y="9"/>
                    </a:lnTo>
                    <a:lnTo>
                      <a:pt x="9" y="9"/>
                    </a:lnTo>
                    <a:lnTo>
                      <a:pt x="9" y="4"/>
                    </a:lnTo>
                    <a:lnTo>
                      <a:pt x="9" y="0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18" name=""/>
              <p:cNvSpPr/>
              <p:nvPr/>
            </p:nvSpPr>
            <p:spPr>
              <a:xfrm rot="5400000">
                <a:off x="1774800" y="1831680"/>
                <a:ext cx="12960" cy="11520"/>
              </a:xfrm>
              <a:custGeom>
                <a:avLst/>
                <a:gdLst/>
                <a:ahLst/>
                <a:rect l="l" t="t" r="r" b="b"/>
                <a:pathLst>
                  <a:path w="9" h="14">
                    <a:moveTo>
                      <a:pt x="0" y="5"/>
                    </a:moveTo>
                    <a:lnTo>
                      <a:pt x="0" y="9"/>
                    </a:lnTo>
                    <a:lnTo>
                      <a:pt x="0" y="14"/>
                    </a:lnTo>
                    <a:lnTo>
                      <a:pt x="5" y="14"/>
                    </a:lnTo>
                    <a:lnTo>
                      <a:pt x="5" y="9"/>
                    </a:lnTo>
                    <a:lnTo>
                      <a:pt x="9" y="5"/>
                    </a:lnTo>
                    <a:lnTo>
                      <a:pt x="5" y="0"/>
                    </a:lnTo>
                    <a:lnTo>
                      <a:pt x="0" y="0"/>
                    </a:lnTo>
                    <a:lnTo>
                      <a:pt x="0" y="5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5280" bIns="-352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19" name=""/>
              <p:cNvSpPr/>
              <p:nvPr/>
            </p:nvSpPr>
            <p:spPr>
              <a:xfrm rot="5400000">
                <a:off x="1784160" y="1853280"/>
                <a:ext cx="1332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5"/>
                    </a:lnTo>
                    <a:lnTo>
                      <a:pt x="0" y="9"/>
                    </a:lnTo>
                    <a:lnTo>
                      <a:pt x="5" y="9"/>
                    </a:lnTo>
                    <a:lnTo>
                      <a:pt x="5" y="9"/>
                    </a:lnTo>
                    <a:lnTo>
                      <a:pt x="9" y="5"/>
                    </a:lnTo>
                    <a:lnTo>
                      <a:pt x="5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20" name=""/>
              <p:cNvSpPr/>
              <p:nvPr/>
            </p:nvSpPr>
            <p:spPr>
              <a:xfrm rot="5400000">
                <a:off x="1794960" y="1866240"/>
                <a:ext cx="1296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5" y="0"/>
                    </a:moveTo>
                    <a:lnTo>
                      <a:pt x="0" y="5"/>
                    </a:lnTo>
                    <a:lnTo>
                      <a:pt x="5" y="9"/>
                    </a:lnTo>
                    <a:lnTo>
                      <a:pt x="9" y="9"/>
                    </a:lnTo>
                    <a:lnTo>
                      <a:pt x="9" y="9"/>
                    </a:lnTo>
                    <a:lnTo>
                      <a:pt x="9" y="5"/>
                    </a:lnTo>
                    <a:lnTo>
                      <a:pt x="9" y="0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21" name=""/>
              <p:cNvSpPr/>
              <p:nvPr/>
            </p:nvSpPr>
            <p:spPr>
              <a:xfrm rot="5400000">
                <a:off x="1805760" y="188748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4" y="0"/>
                    </a:moveTo>
                    <a:lnTo>
                      <a:pt x="0" y="4"/>
                    </a:lnTo>
                    <a:lnTo>
                      <a:pt x="4" y="9"/>
                    </a:lnTo>
                    <a:lnTo>
                      <a:pt x="9" y="9"/>
                    </a:lnTo>
                    <a:lnTo>
                      <a:pt x="9" y="9"/>
                    </a:lnTo>
                    <a:lnTo>
                      <a:pt x="9" y="4"/>
                    </a:lnTo>
                    <a:lnTo>
                      <a:pt x="9" y="0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22" name=""/>
              <p:cNvSpPr/>
              <p:nvPr/>
            </p:nvSpPr>
            <p:spPr>
              <a:xfrm rot="5400000">
                <a:off x="1817280" y="1906920"/>
                <a:ext cx="1296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5"/>
                    </a:lnTo>
                    <a:lnTo>
                      <a:pt x="0" y="9"/>
                    </a:lnTo>
                    <a:lnTo>
                      <a:pt x="5" y="9"/>
                    </a:lnTo>
                    <a:lnTo>
                      <a:pt x="5" y="9"/>
                    </a:lnTo>
                    <a:lnTo>
                      <a:pt x="9" y="5"/>
                    </a:lnTo>
                    <a:lnTo>
                      <a:pt x="5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23" name=""/>
              <p:cNvSpPr/>
              <p:nvPr/>
            </p:nvSpPr>
            <p:spPr>
              <a:xfrm rot="5400000">
                <a:off x="1828800" y="1927080"/>
                <a:ext cx="11880" cy="7200"/>
              </a:xfrm>
              <a:custGeom>
                <a:avLst/>
                <a:gdLst/>
                <a:ahLst/>
                <a:rect l="l" t="t" r="r" b="b"/>
                <a:pathLst>
                  <a:path w="8" h="9">
                    <a:moveTo>
                      <a:pt x="0" y="0"/>
                    </a:moveTo>
                    <a:lnTo>
                      <a:pt x="0" y="4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4" y="9"/>
                    </a:lnTo>
                    <a:lnTo>
                      <a:pt x="8" y="4"/>
                    </a:lnTo>
                    <a:lnTo>
                      <a:pt x="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24" name=""/>
              <p:cNvSpPr/>
              <p:nvPr/>
            </p:nvSpPr>
            <p:spPr>
              <a:xfrm rot="5400000">
                <a:off x="1839960" y="1940400"/>
                <a:ext cx="12960" cy="6480"/>
              </a:xfrm>
              <a:custGeom>
                <a:avLst/>
                <a:gdLst/>
                <a:ahLst/>
                <a:rect l="l" t="t" r="r" b="b"/>
                <a:pathLst>
                  <a:path w="9" h="8">
                    <a:moveTo>
                      <a:pt x="5" y="0"/>
                    </a:moveTo>
                    <a:lnTo>
                      <a:pt x="0" y="4"/>
                    </a:lnTo>
                    <a:lnTo>
                      <a:pt x="5" y="8"/>
                    </a:lnTo>
                    <a:lnTo>
                      <a:pt x="9" y="8"/>
                    </a:lnTo>
                    <a:lnTo>
                      <a:pt x="9" y="8"/>
                    </a:lnTo>
                    <a:lnTo>
                      <a:pt x="9" y="4"/>
                    </a:lnTo>
                    <a:lnTo>
                      <a:pt x="9" y="0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0320" bIns="-40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25" name=""/>
              <p:cNvSpPr/>
              <p:nvPr/>
            </p:nvSpPr>
            <p:spPr>
              <a:xfrm rot="5400000">
                <a:off x="1850760" y="196092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4" y="0"/>
                    </a:moveTo>
                    <a:lnTo>
                      <a:pt x="0" y="5"/>
                    </a:lnTo>
                    <a:lnTo>
                      <a:pt x="4" y="9"/>
                    </a:lnTo>
                    <a:lnTo>
                      <a:pt x="9" y="9"/>
                    </a:lnTo>
                    <a:lnTo>
                      <a:pt x="9" y="9"/>
                    </a:lnTo>
                    <a:lnTo>
                      <a:pt x="9" y="5"/>
                    </a:lnTo>
                    <a:lnTo>
                      <a:pt x="9" y="0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26" name=""/>
              <p:cNvSpPr/>
              <p:nvPr/>
            </p:nvSpPr>
            <p:spPr>
              <a:xfrm rot="5400000">
                <a:off x="1861560" y="1980000"/>
                <a:ext cx="1296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4"/>
                    </a:lnTo>
                    <a:lnTo>
                      <a:pt x="0" y="9"/>
                    </a:lnTo>
                    <a:lnTo>
                      <a:pt x="5" y="9"/>
                    </a:lnTo>
                    <a:lnTo>
                      <a:pt x="5" y="9"/>
                    </a:lnTo>
                    <a:lnTo>
                      <a:pt x="9" y="4"/>
                    </a:lnTo>
                    <a:lnTo>
                      <a:pt x="5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27" name=""/>
              <p:cNvSpPr/>
              <p:nvPr/>
            </p:nvSpPr>
            <p:spPr>
              <a:xfrm rot="5400000">
                <a:off x="1874160" y="2000520"/>
                <a:ext cx="11880" cy="7560"/>
              </a:xfrm>
              <a:custGeom>
                <a:avLst/>
                <a:gdLst/>
                <a:ahLst/>
                <a:rect l="l" t="t" r="r" b="b"/>
                <a:pathLst>
                  <a:path w="8" h="9">
                    <a:moveTo>
                      <a:pt x="0" y="0"/>
                    </a:moveTo>
                    <a:lnTo>
                      <a:pt x="0" y="5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4" y="9"/>
                    </a:lnTo>
                    <a:lnTo>
                      <a:pt x="8" y="5"/>
                    </a:lnTo>
                    <a:lnTo>
                      <a:pt x="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28" name=""/>
              <p:cNvSpPr/>
              <p:nvPr/>
            </p:nvSpPr>
            <p:spPr>
              <a:xfrm rot="5400000">
                <a:off x="1882800" y="2011680"/>
                <a:ext cx="12960" cy="10440"/>
              </a:xfrm>
              <a:custGeom>
                <a:avLst/>
                <a:gdLst/>
                <a:ahLst/>
                <a:rect l="l" t="t" r="r" b="b"/>
                <a:pathLst>
                  <a:path w="9" h="13">
                    <a:moveTo>
                      <a:pt x="5" y="4"/>
                    </a:moveTo>
                    <a:lnTo>
                      <a:pt x="0" y="9"/>
                    </a:lnTo>
                    <a:lnTo>
                      <a:pt x="5" y="13"/>
                    </a:lnTo>
                    <a:lnTo>
                      <a:pt x="9" y="13"/>
                    </a:lnTo>
                    <a:lnTo>
                      <a:pt x="9" y="9"/>
                    </a:lnTo>
                    <a:lnTo>
                      <a:pt x="9" y="4"/>
                    </a:lnTo>
                    <a:lnTo>
                      <a:pt x="9" y="0"/>
                    </a:lnTo>
                    <a:lnTo>
                      <a:pt x="5" y="0"/>
                    </a:lnTo>
                    <a:lnTo>
                      <a:pt x="5" y="4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6360" bIns="-36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29" name=""/>
              <p:cNvSpPr/>
              <p:nvPr/>
            </p:nvSpPr>
            <p:spPr>
              <a:xfrm rot="5400000">
                <a:off x="1891800" y="2034000"/>
                <a:ext cx="1332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4" y="0"/>
                    </a:moveTo>
                    <a:lnTo>
                      <a:pt x="0" y="5"/>
                    </a:lnTo>
                    <a:lnTo>
                      <a:pt x="4" y="9"/>
                    </a:lnTo>
                    <a:lnTo>
                      <a:pt x="9" y="9"/>
                    </a:lnTo>
                    <a:lnTo>
                      <a:pt x="9" y="9"/>
                    </a:lnTo>
                    <a:lnTo>
                      <a:pt x="9" y="5"/>
                    </a:lnTo>
                    <a:lnTo>
                      <a:pt x="9" y="0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30" name=""/>
              <p:cNvSpPr/>
              <p:nvPr/>
            </p:nvSpPr>
            <p:spPr>
              <a:xfrm rot="5400000">
                <a:off x="1902600" y="2053440"/>
                <a:ext cx="1296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4"/>
                    </a:lnTo>
                    <a:lnTo>
                      <a:pt x="0" y="9"/>
                    </a:lnTo>
                    <a:lnTo>
                      <a:pt x="5" y="9"/>
                    </a:lnTo>
                    <a:lnTo>
                      <a:pt x="5" y="9"/>
                    </a:lnTo>
                    <a:lnTo>
                      <a:pt x="9" y="4"/>
                    </a:lnTo>
                    <a:lnTo>
                      <a:pt x="5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31" name=""/>
              <p:cNvSpPr/>
              <p:nvPr/>
            </p:nvSpPr>
            <p:spPr>
              <a:xfrm rot="5400000">
                <a:off x="1914120" y="2074320"/>
                <a:ext cx="1296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5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4" y="9"/>
                    </a:lnTo>
                    <a:lnTo>
                      <a:pt x="9" y="5"/>
                    </a:lnTo>
                    <a:lnTo>
                      <a:pt x="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32" name=""/>
              <p:cNvSpPr/>
              <p:nvPr/>
            </p:nvSpPr>
            <p:spPr>
              <a:xfrm rot="5400000">
                <a:off x="1925640" y="2087280"/>
                <a:ext cx="11880" cy="7560"/>
              </a:xfrm>
              <a:custGeom>
                <a:avLst/>
                <a:gdLst/>
                <a:ahLst/>
                <a:rect l="l" t="t" r="r" b="b"/>
                <a:pathLst>
                  <a:path w="8" h="9">
                    <a:moveTo>
                      <a:pt x="4" y="0"/>
                    </a:moveTo>
                    <a:lnTo>
                      <a:pt x="0" y="4"/>
                    </a:lnTo>
                    <a:lnTo>
                      <a:pt x="4" y="9"/>
                    </a:lnTo>
                    <a:lnTo>
                      <a:pt x="8" y="9"/>
                    </a:lnTo>
                    <a:lnTo>
                      <a:pt x="8" y="9"/>
                    </a:lnTo>
                    <a:lnTo>
                      <a:pt x="8" y="4"/>
                    </a:lnTo>
                    <a:lnTo>
                      <a:pt x="8" y="0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33" name=""/>
              <p:cNvSpPr/>
              <p:nvPr/>
            </p:nvSpPr>
            <p:spPr>
              <a:xfrm rot="5400000">
                <a:off x="1936080" y="2107800"/>
                <a:ext cx="1296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4" y="0"/>
                    </a:moveTo>
                    <a:lnTo>
                      <a:pt x="0" y="4"/>
                    </a:lnTo>
                    <a:lnTo>
                      <a:pt x="4" y="9"/>
                    </a:lnTo>
                    <a:lnTo>
                      <a:pt x="9" y="9"/>
                    </a:lnTo>
                    <a:lnTo>
                      <a:pt x="9" y="9"/>
                    </a:lnTo>
                    <a:lnTo>
                      <a:pt x="9" y="4"/>
                    </a:lnTo>
                    <a:lnTo>
                      <a:pt x="9" y="0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34" name=""/>
              <p:cNvSpPr/>
              <p:nvPr/>
            </p:nvSpPr>
            <p:spPr>
              <a:xfrm rot="5400000">
                <a:off x="1947600" y="2127240"/>
                <a:ext cx="1332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5"/>
                    </a:lnTo>
                    <a:lnTo>
                      <a:pt x="0" y="9"/>
                    </a:lnTo>
                    <a:lnTo>
                      <a:pt x="5" y="9"/>
                    </a:lnTo>
                    <a:lnTo>
                      <a:pt x="5" y="9"/>
                    </a:lnTo>
                    <a:lnTo>
                      <a:pt x="9" y="5"/>
                    </a:lnTo>
                    <a:lnTo>
                      <a:pt x="5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35" name=""/>
              <p:cNvSpPr/>
              <p:nvPr/>
            </p:nvSpPr>
            <p:spPr>
              <a:xfrm rot="5400000">
                <a:off x="1958400" y="2148120"/>
                <a:ext cx="1296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4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4" y="9"/>
                    </a:lnTo>
                    <a:lnTo>
                      <a:pt x="9" y="4"/>
                    </a:lnTo>
                    <a:lnTo>
                      <a:pt x="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36" name=""/>
              <p:cNvSpPr/>
              <p:nvPr/>
            </p:nvSpPr>
            <p:spPr>
              <a:xfrm rot="5400000">
                <a:off x="1970640" y="2160720"/>
                <a:ext cx="11880" cy="7560"/>
              </a:xfrm>
              <a:custGeom>
                <a:avLst/>
                <a:gdLst/>
                <a:ahLst/>
                <a:rect l="l" t="t" r="r" b="b"/>
                <a:pathLst>
                  <a:path w="8" h="9">
                    <a:moveTo>
                      <a:pt x="4" y="0"/>
                    </a:moveTo>
                    <a:lnTo>
                      <a:pt x="0" y="5"/>
                    </a:lnTo>
                    <a:lnTo>
                      <a:pt x="4" y="9"/>
                    </a:lnTo>
                    <a:lnTo>
                      <a:pt x="8" y="9"/>
                    </a:lnTo>
                    <a:lnTo>
                      <a:pt x="8" y="9"/>
                    </a:lnTo>
                    <a:lnTo>
                      <a:pt x="8" y="5"/>
                    </a:lnTo>
                    <a:lnTo>
                      <a:pt x="8" y="0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37" name=""/>
              <p:cNvSpPr/>
              <p:nvPr/>
            </p:nvSpPr>
            <p:spPr>
              <a:xfrm rot="5400000">
                <a:off x="1981080" y="2181240"/>
                <a:ext cx="1296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4" y="0"/>
                    </a:moveTo>
                    <a:lnTo>
                      <a:pt x="0" y="5"/>
                    </a:lnTo>
                    <a:lnTo>
                      <a:pt x="4" y="9"/>
                    </a:lnTo>
                    <a:lnTo>
                      <a:pt x="9" y="9"/>
                    </a:lnTo>
                    <a:lnTo>
                      <a:pt x="9" y="9"/>
                    </a:lnTo>
                    <a:lnTo>
                      <a:pt x="9" y="5"/>
                    </a:lnTo>
                    <a:lnTo>
                      <a:pt x="9" y="0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38" name=""/>
              <p:cNvSpPr/>
              <p:nvPr/>
            </p:nvSpPr>
            <p:spPr>
              <a:xfrm rot="5400000">
                <a:off x="1989720" y="2198520"/>
                <a:ext cx="13320" cy="10800"/>
              </a:xfrm>
              <a:custGeom>
                <a:avLst/>
                <a:gdLst/>
                <a:ahLst/>
                <a:rect l="l" t="t" r="r" b="b"/>
                <a:pathLst>
                  <a:path w="9" h="13">
                    <a:moveTo>
                      <a:pt x="0" y="4"/>
                    </a:moveTo>
                    <a:lnTo>
                      <a:pt x="0" y="9"/>
                    </a:lnTo>
                    <a:lnTo>
                      <a:pt x="0" y="13"/>
                    </a:lnTo>
                    <a:lnTo>
                      <a:pt x="5" y="13"/>
                    </a:lnTo>
                    <a:lnTo>
                      <a:pt x="5" y="9"/>
                    </a:lnTo>
                    <a:lnTo>
                      <a:pt x="9" y="4"/>
                    </a:lnTo>
                    <a:lnTo>
                      <a:pt x="5" y="0"/>
                    </a:lnTo>
                    <a:lnTo>
                      <a:pt x="0" y="0"/>
                    </a:lnTo>
                    <a:lnTo>
                      <a:pt x="0" y="4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6000" bIns="-360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39" name=""/>
              <p:cNvSpPr/>
              <p:nvPr/>
            </p:nvSpPr>
            <p:spPr>
              <a:xfrm rot="5400000">
                <a:off x="1999440" y="2221560"/>
                <a:ext cx="1296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4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4" y="9"/>
                    </a:lnTo>
                    <a:lnTo>
                      <a:pt x="9" y="4"/>
                    </a:lnTo>
                    <a:lnTo>
                      <a:pt x="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40" name=""/>
              <p:cNvSpPr/>
              <p:nvPr/>
            </p:nvSpPr>
            <p:spPr>
              <a:xfrm rot="5400000">
                <a:off x="2010600" y="2234880"/>
                <a:ext cx="1332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4" y="0"/>
                    </a:moveTo>
                    <a:lnTo>
                      <a:pt x="0" y="5"/>
                    </a:lnTo>
                    <a:lnTo>
                      <a:pt x="4" y="9"/>
                    </a:lnTo>
                    <a:lnTo>
                      <a:pt x="9" y="9"/>
                    </a:lnTo>
                    <a:lnTo>
                      <a:pt x="9" y="9"/>
                    </a:lnTo>
                    <a:lnTo>
                      <a:pt x="9" y="5"/>
                    </a:lnTo>
                    <a:lnTo>
                      <a:pt x="9" y="0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41" name=""/>
              <p:cNvSpPr/>
              <p:nvPr/>
            </p:nvSpPr>
            <p:spPr>
              <a:xfrm rot="5400000">
                <a:off x="2021760" y="2254320"/>
                <a:ext cx="1296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4" y="0"/>
                    </a:moveTo>
                    <a:lnTo>
                      <a:pt x="0" y="4"/>
                    </a:lnTo>
                    <a:lnTo>
                      <a:pt x="4" y="9"/>
                    </a:lnTo>
                    <a:lnTo>
                      <a:pt x="9" y="9"/>
                    </a:lnTo>
                    <a:lnTo>
                      <a:pt x="9" y="9"/>
                    </a:lnTo>
                    <a:lnTo>
                      <a:pt x="9" y="4"/>
                    </a:lnTo>
                    <a:lnTo>
                      <a:pt x="9" y="0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42" name=""/>
              <p:cNvSpPr/>
              <p:nvPr/>
            </p:nvSpPr>
            <p:spPr>
              <a:xfrm rot="5400000">
                <a:off x="2032560" y="2273760"/>
                <a:ext cx="1332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4"/>
                    </a:lnTo>
                    <a:lnTo>
                      <a:pt x="0" y="9"/>
                    </a:lnTo>
                    <a:lnTo>
                      <a:pt x="5" y="9"/>
                    </a:lnTo>
                    <a:lnTo>
                      <a:pt x="5" y="9"/>
                    </a:lnTo>
                    <a:lnTo>
                      <a:pt x="9" y="4"/>
                    </a:lnTo>
                    <a:lnTo>
                      <a:pt x="5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43" name=""/>
              <p:cNvSpPr/>
              <p:nvPr/>
            </p:nvSpPr>
            <p:spPr>
              <a:xfrm rot="5400000">
                <a:off x="2044080" y="2294280"/>
                <a:ext cx="1296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5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4" y="9"/>
                    </a:lnTo>
                    <a:lnTo>
                      <a:pt x="9" y="5"/>
                    </a:lnTo>
                    <a:lnTo>
                      <a:pt x="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44" name=""/>
              <p:cNvSpPr/>
              <p:nvPr/>
            </p:nvSpPr>
            <p:spPr>
              <a:xfrm rot="5400000">
                <a:off x="2054880" y="2307960"/>
                <a:ext cx="1332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4" y="0"/>
                    </a:moveTo>
                    <a:lnTo>
                      <a:pt x="0" y="4"/>
                    </a:lnTo>
                    <a:lnTo>
                      <a:pt x="4" y="9"/>
                    </a:lnTo>
                    <a:lnTo>
                      <a:pt x="9" y="9"/>
                    </a:lnTo>
                    <a:lnTo>
                      <a:pt x="9" y="9"/>
                    </a:lnTo>
                    <a:lnTo>
                      <a:pt x="9" y="4"/>
                    </a:lnTo>
                    <a:lnTo>
                      <a:pt x="9" y="0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45" name=""/>
              <p:cNvSpPr/>
              <p:nvPr/>
            </p:nvSpPr>
            <p:spPr>
              <a:xfrm rot="5400000">
                <a:off x="2066400" y="2328120"/>
                <a:ext cx="12960" cy="6480"/>
              </a:xfrm>
              <a:custGeom>
                <a:avLst/>
                <a:gdLst/>
                <a:ahLst/>
                <a:rect l="l" t="t" r="r" b="b"/>
                <a:pathLst>
                  <a:path w="9" h="8">
                    <a:moveTo>
                      <a:pt x="5" y="0"/>
                    </a:moveTo>
                    <a:lnTo>
                      <a:pt x="0" y="4"/>
                    </a:lnTo>
                    <a:lnTo>
                      <a:pt x="5" y="8"/>
                    </a:lnTo>
                    <a:lnTo>
                      <a:pt x="9" y="8"/>
                    </a:lnTo>
                    <a:lnTo>
                      <a:pt x="9" y="8"/>
                    </a:lnTo>
                    <a:lnTo>
                      <a:pt x="9" y="4"/>
                    </a:lnTo>
                    <a:lnTo>
                      <a:pt x="9" y="0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0320" bIns="-40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46" name=""/>
              <p:cNvSpPr/>
              <p:nvPr/>
            </p:nvSpPr>
            <p:spPr>
              <a:xfrm rot="5400000">
                <a:off x="2077560" y="2347200"/>
                <a:ext cx="1332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5"/>
                    </a:lnTo>
                    <a:lnTo>
                      <a:pt x="0" y="9"/>
                    </a:lnTo>
                    <a:lnTo>
                      <a:pt x="5" y="9"/>
                    </a:lnTo>
                    <a:lnTo>
                      <a:pt x="5" y="9"/>
                    </a:lnTo>
                    <a:lnTo>
                      <a:pt x="9" y="5"/>
                    </a:lnTo>
                    <a:lnTo>
                      <a:pt x="5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47" name=""/>
              <p:cNvSpPr/>
              <p:nvPr/>
            </p:nvSpPr>
            <p:spPr>
              <a:xfrm rot="5400000">
                <a:off x="2088360" y="236808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4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4" y="9"/>
                    </a:lnTo>
                    <a:lnTo>
                      <a:pt x="9" y="4"/>
                    </a:lnTo>
                    <a:lnTo>
                      <a:pt x="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48" name=""/>
              <p:cNvSpPr/>
              <p:nvPr/>
            </p:nvSpPr>
            <p:spPr>
              <a:xfrm rot="5400000">
                <a:off x="2098080" y="2379600"/>
                <a:ext cx="12960" cy="11520"/>
              </a:xfrm>
              <a:custGeom>
                <a:avLst/>
                <a:gdLst/>
                <a:ahLst/>
                <a:rect l="l" t="t" r="r" b="b"/>
                <a:pathLst>
                  <a:path w="9" h="14">
                    <a:moveTo>
                      <a:pt x="4" y="5"/>
                    </a:moveTo>
                    <a:lnTo>
                      <a:pt x="0" y="9"/>
                    </a:lnTo>
                    <a:lnTo>
                      <a:pt x="4" y="14"/>
                    </a:lnTo>
                    <a:lnTo>
                      <a:pt x="9" y="14"/>
                    </a:lnTo>
                    <a:lnTo>
                      <a:pt x="9" y="9"/>
                    </a:lnTo>
                    <a:lnTo>
                      <a:pt x="9" y="5"/>
                    </a:lnTo>
                    <a:lnTo>
                      <a:pt x="9" y="0"/>
                    </a:lnTo>
                    <a:lnTo>
                      <a:pt x="4" y="0"/>
                    </a:lnTo>
                    <a:lnTo>
                      <a:pt x="4" y="5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5280" bIns="-352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49" name=""/>
              <p:cNvSpPr/>
              <p:nvPr/>
            </p:nvSpPr>
            <p:spPr>
              <a:xfrm rot="5400000">
                <a:off x="2107440" y="2401200"/>
                <a:ext cx="1332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5" y="0"/>
                    </a:moveTo>
                    <a:lnTo>
                      <a:pt x="0" y="5"/>
                    </a:lnTo>
                    <a:lnTo>
                      <a:pt x="5" y="9"/>
                    </a:lnTo>
                    <a:lnTo>
                      <a:pt x="9" y="9"/>
                    </a:lnTo>
                    <a:lnTo>
                      <a:pt x="9" y="9"/>
                    </a:lnTo>
                    <a:lnTo>
                      <a:pt x="9" y="5"/>
                    </a:lnTo>
                    <a:lnTo>
                      <a:pt x="9" y="0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50" name=""/>
              <p:cNvSpPr/>
              <p:nvPr/>
            </p:nvSpPr>
            <p:spPr>
              <a:xfrm rot="5400000">
                <a:off x="2118240" y="2420280"/>
                <a:ext cx="1332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5"/>
                    </a:lnTo>
                    <a:lnTo>
                      <a:pt x="0" y="9"/>
                    </a:lnTo>
                    <a:lnTo>
                      <a:pt x="5" y="9"/>
                    </a:lnTo>
                    <a:lnTo>
                      <a:pt x="5" y="9"/>
                    </a:lnTo>
                    <a:lnTo>
                      <a:pt x="9" y="5"/>
                    </a:lnTo>
                    <a:lnTo>
                      <a:pt x="5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51" name=""/>
              <p:cNvSpPr/>
              <p:nvPr/>
            </p:nvSpPr>
            <p:spPr>
              <a:xfrm rot="5400000">
                <a:off x="2129040" y="244152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4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4" y="9"/>
                    </a:lnTo>
                    <a:lnTo>
                      <a:pt x="9" y="4"/>
                    </a:lnTo>
                    <a:lnTo>
                      <a:pt x="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52" name=""/>
              <p:cNvSpPr/>
              <p:nvPr/>
            </p:nvSpPr>
            <p:spPr>
              <a:xfrm rot="5400000">
                <a:off x="2140920" y="2454480"/>
                <a:ext cx="1296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4" y="0"/>
                    </a:moveTo>
                    <a:lnTo>
                      <a:pt x="0" y="5"/>
                    </a:lnTo>
                    <a:lnTo>
                      <a:pt x="4" y="9"/>
                    </a:lnTo>
                    <a:lnTo>
                      <a:pt x="9" y="9"/>
                    </a:lnTo>
                    <a:lnTo>
                      <a:pt x="9" y="9"/>
                    </a:lnTo>
                    <a:lnTo>
                      <a:pt x="9" y="5"/>
                    </a:lnTo>
                    <a:lnTo>
                      <a:pt x="9" y="0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53" name=""/>
              <p:cNvSpPr/>
              <p:nvPr/>
            </p:nvSpPr>
            <p:spPr>
              <a:xfrm rot="5400000">
                <a:off x="2151720" y="247428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5" y="0"/>
                    </a:moveTo>
                    <a:lnTo>
                      <a:pt x="0" y="4"/>
                    </a:lnTo>
                    <a:lnTo>
                      <a:pt x="5" y="9"/>
                    </a:lnTo>
                    <a:lnTo>
                      <a:pt x="9" y="9"/>
                    </a:lnTo>
                    <a:lnTo>
                      <a:pt x="9" y="9"/>
                    </a:lnTo>
                    <a:lnTo>
                      <a:pt x="9" y="4"/>
                    </a:lnTo>
                    <a:lnTo>
                      <a:pt x="9" y="0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54" name=""/>
              <p:cNvSpPr/>
              <p:nvPr/>
            </p:nvSpPr>
            <p:spPr>
              <a:xfrm rot="5400000">
                <a:off x="2163600" y="2495160"/>
                <a:ext cx="11880" cy="6480"/>
              </a:xfrm>
              <a:custGeom>
                <a:avLst/>
                <a:gdLst/>
                <a:ahLst/>
                <a:rect l="l" t="t" r="r" b="b"/>
                <a:pathLst>
                  <a:path w="8" h="8">
                    <a:moveTo>
                      <a:pt x="0" y="0"/>
                    </a:moveTo>
                    <a:lnTo>
                      <a:pt x="0" y="4"/>
                    </a:lnTo>
                    <a:lnTo>
                      <a:pt x="0" y="8"/>
                    </a:lnTo>
                    <a:lnTo>
                      <a:pt x="4" y="8"/>
                    </a:lnTo>
                    <a:lnTo>
                      <a:pt x="4" y="8"/>
                    </a:lnTo>
                    <a:lnTo>
                      <a:pt x="8" y="4"/>
                    </a:lnTo>
                    <a:lnTo>
                      <a:pt x="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0320" bIns="-40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55" name=""/>
              <p:cNvSpPr/>
              <p:nvPr/>
            </p:nvSpPr>
            <p:spPr>
              <a:xfrm rot="5400000">
                <a:off x="2174040" y="251460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5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4" y="9"/>
                    </a:lnTo>
                    <a:lnTo>
                      <a:pt x="9" y="5"/>
                    </a:lnTo>
                    <a:lnTo>
                      <a:pt x="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56" name=""/>
              <p:cNvSpPr/>
              <p:nvPr/>
            </p:nvSpPr>
            <p:spPr>
              <a:xfrm rot="5400000">
                <a:off x="2184840" y="2527920"/>
                <a:ext cx="1296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4" y="0"/>
                    </a:moveTo>
                    <a:lnTo>
                      <a:pt x="0" y="4"/>
                    </a:lnTo>
                    <a:lnTo>
                      <a:pt x="4" y="9"/>
                    </a:lnTo>
                    <a:lnTo>
                      <a:pt x="9" y="9"/>
                    </a:lnTo>
                    <a:lnTo>
                      <a:pt x="9" y="9"/>
                    </a:lnTo>
                    <a:lnTo>
                      <a:pt x="9" y="4"/>
                    </a:lnTo>
                    <a:lnTo>
                      <a:pt x="9" y="0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57" name=""/>
              <p:cNvSpPr/>
              <p:nvPr/>
            </p:nvSpPr>
            <p:spPr>
              <a:xfrm rot="5400000">
                <a:off x="2196720" y="2547720"/>
                <a:ext cx="1332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5" y="0"/>
                    </a:moveTo>
                    <a:lnTo>
                      <a:pt x="0" y="5"/>
                    </a:lnTo>
                    <a:lnTo>
                      <a:pt x="5" y="9"/>
                    </a:lnTo>
                    <a:lnTo>
                      <a:pt x="9" y="9"/>
                    </a:lnTo>
                    <a:lnTo>
                      <a:pt x="9" y="9"/>
                    </a:lnTo>
                    <a:lnTo>
                      <a:pt x="9" y="5"/>
                    </a:lnTo>
                    <a:lnTo>
                      <a:pt x="9" y="0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58" name=""/>
              <p:cNvSpPr/>
              <p:nvPr/>
            </p:nvSpPr>
            <p:spPr>
              <a:xfrm rot="5400000">
                <a:off x="2206080" y="2566800"/>
                <a:ext cx="12960" cy="10440"/>
              </a:xfrm>
              <a:custGeom>
                <a:avLst/>
                <a:gdLst/>
                <a:ahLst/>
                <a:rect l="l" t="t" r="r" b="b"/>
                <a:pathLst>
                  <a:path w="9" h="13">
                    <a:moveTo>
                      <a:pt x="0" y="5"/>
                    </a:moveTo>
                    <a:lnTo>
                      <a:pt x="0" y="9"/>
                    </a:lnTo>
                    <a:lnTo>
                      <a:pt x="0" y="13"/>
                    </a:lnTo>
                    <a:lnTo>
                      <a:pt x="4" y="13"/>
                    </a:lnTo>
                    <a:lnTo>
                      <a:pt x="4" y="9"/>
                    </a:lnTo>
                    <a:lnTo>
                      <a:pt x="9" y="5"/>
                    </a:lnTo>
                    <a:lnTo>
                      <a:pt x="4" y="0"/>
                    </a:lnTo>
                    <a:lnTo>
                      <a:pt x="0" y="0"/>
                    </a:lnTo>
                    <a:lnTo>
                      <a:pt x="0" y="5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6360" bIns="-36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59" name=""/>
              <p:cNvSpPr/>
              <p:nvPr/>
            </p:nvSpPr>
            <p:spPr>
              <a:xfrm rot="5400000">
                <a:off x="2215080" y="2588040"/>
                <a:ext cx="1332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5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4" y="9"/>
                    </a:lnTo>
                    <a:lnTo>
                      <a:pt x="9" y="5"/>
                    </a:lnTo>
                    <a:lnTo>
                      <a:pt x="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60" name=""/>
              <p:cNvSpPr/>
              <p:nvPr/>
            </p:nvSpPr>
            <p:spPr>
              <a:xfrm rot="5400000">
                <a:off x="2225880" y="2601360"/>
                <a:ext cx="1296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4" y="0"/>
                    </a:moveTo>
                    <a:lnTo>
                      <a:pt x="0" y="4"/>
                    </a:lnTo>
                    <a:lnTo>
                      <a:pt x="4" y="9"/>
                    </a:lnTo>
                    <a:lnTo>
                      <a:pt x="9" y="9"/>
                    </a:lnTo>
                    <a:lnTo>
                      <a:pt x="9" y="9"/>
                    </a:lnTo>
                    <a:lnTo>
                      <a:pt x="9" y="4"/>
                    </a:lnTo>
                    <a:lnTo>
                      <a:pt x="9" y="0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61" name=""/>
              <p:cNvSpPr/>
              <p:nvPr/>
            </p:nvSpPr>
            <p:spPr>
              <a:xfrm rot="5400000">
                <a:off x="2237400" y="2621160"/>
                <a:ext cx="1332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5" y="0"/>
                    </a:moveTo>
                    <a:lnTo>
                      <a:pt x="0" y="5"/>
                    </a:lnTo>
                    <a:lnTo>
                      <a:pt x="5" y="9"/>
                    </a:lnTo>
                    <a:lnTo>
                      <a:pt x="9" y="9"/>
                    </a:lnTo>
                    <a:lnTo>
                      <a:pt x="9" y="9"/>
                    </a:lnTo>
                    <a:lnTo>
                      <a:pt x="9" y="5"/>
                    </a:lnTo>
                    <a:lnTo>
                      <a:pt x="9" y="0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62" name=""/>
              <p:cNvSpPr/>
              <p:nvPr/>
            </p:nvSpPr>
            <p:spPr>
              <a:xfrm rot="5400000">
                <a:off x="2248200" y="2641680"/>
                <a:ext cx="1296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4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4" y="9"/>
                    </a:lnTo>
                    <a:lnTo>
                      <a:pt x="9" y="4"/>
                    </a:lnTo>
                    <a:lnTo>
                      <a:pt x="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63" name=""/>
              <p:cNvSpPr/>
              <p:nvPr/>
            </p:nvSpPr>
            <p:spPr>
              <a:xfrm rot="5400000">
                <a:off x="2259000" y="266148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4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4" y="9"/>
                    </a:lnTo>
                    <a:lnTo>
                      <a:pt x="9" y="4"/>
                    </a:lnTo>
                    <a:lnTo>
                      <a:pt x="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64" name=""/>
              <p:cNvSpPr/>
              <p:nvPr/>
            </p:nvSpPr>
            <p:spPr>
              <a:xfrm rot="5400000">
                <a:off x="2270880" y="2680920"/>
                <a:ext cx="1332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5"/>
                    </a:lnTo>
                    <a:lnTo>
                      <a:pt x="0" y="9"/>
                    </a:lnTo>
                    <a:lnTo>
                      <a:pt x="5" y="9"/>
                    </a:lnTo>
                    <a:lnTo>
                      <a:pt x="5" y="9"/>
                    </a:lnTo>
                    <a:lnTo>
                      <a:pt x="9" y="5"/>
                    </a:lnTo>
                    <a:lnTo>
                      <a:pt x="5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65" name=""/>
              <p:cNvSpPr/>
              <p:nvPr/>
            </p:nvSpPr>
            <p:spPr>
              <a:xfrm rot="5400000">
                <a:off x="2281680" y="269424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5" y="0"/>
                    </a:moveTo>
                    <a:lnTo>
                      <a:pt x="0" y="4"/>
                    </a:lnTo>
                    <a:lnTo>
                      <a:pt x="5" y="9"/>
                    </a:lnTo>
                    <a:lnTo>
                      <a:pt x="9" y="9"/>
                    </a:lnTo>
                    <a:lnTo>
                      <a:pt x="9" y="9"/>
                    </a:lnTo>
                    <a:lnTo>
                      <a:pt x="9" y="4"/>
                    </a:lnTo>
                    <a:lnTo>
                      <a:pt x="9" y="0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66" name=""/>
              <p:cNvSpPr/>
              <p:nvPr/>
            </p:nvSpPr>
            <p:spPr>
              <a:xfrm rot="5400000">
                <a:off x="2293200" y="2715480"/>
                <a:ext cx="1332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4" y="0"/>
                    </a:moveTo>
                    <a:lnTo>
                      <a:pt x="0" y="5"/>
                    </a:lnTo>
                    <a:lnTo>
                      <a:pt x="4" y="9"/>
                    </a:lnTo>
                    <a:lnTo>
                      <a:pt x="9" y="9"/>
                    </a:lnTo>
                    <a:lnTo>
                      <a:pt x="9" y="9"/>
                    </a:lnTo>
                    <a:lnTo>
                      <a:pt x="9" y="5"/>
                    </a:lnTo>
                    <a:lnTo>
                      <a:pt x="9" y="0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67" name=""/>
              <p:cNvSpPr/>
              <p:nvPr/>
            </p:nvSpPr>
            <p:spPr>
              <a:xfrm rot="5400000">
                <a:off x="2304000" y="273456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5"/>
                    </a:lnTo>
                    <a:lnTo>
                      <a:pt x="0" y="9"/>
                    </a:lnTo>
                    <a:lnTo>
                      <a:pt x="5" y="9"/>
                    </a:lnTo>
                    <a:lnTo>
                      <a:pt x="5" y="9"/>
                    </a:lnTo>
                    <a:lnTo>
                      <a:pt x="9" y="5"/>
                    </a:lnTo>
                    <a:lnTo>
                      <a:pt x="5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68" name=""/>
              <p:cNvSpPr/>
              <p:nvPr/>
            </p:nvSpPr>
            <p:spPr>
              <a:xfrm rot="5400000">
                <a:off x="2313720" y="2752560"/>
                <a:ext cx="12960" cy="10800"/>
              </a:xfrm>
              <a:custGeom>
                <a:avLst/>
                <a:gdLst/>
                <a:ahLst/>
                <a:rect l="l" t="t" r="r" b="b"/>
                <a:pathLst>
                  <a:path w="9" h="13">
                    <a:moveTo>
                      <a:pt x="0" y="4"/>
                    </a:moveTo>
                    <a:lnTo>
                      <a:pt x="0" y="9"/>
                    </a:lnTo>
                    <a:lnTo>
                      <a:pt x="0" y="13"/>
                    </a:lnTo>
                    <a:lnTo>
                      <a:pt x="5" y="13"/>
                    </a:lnTo>
                    <a:lnTo>
                      <a:pt x="5" y="9"/>
                    </a:lnTo>
                    <a:lnTo>
                      <a:pt x="9" y="4"/>
                    </a:lnTo>
                    <a:lnTo>
                      <a:pt x="5" y="0"/>
                    </a:lnTo>
                    <a:lnTo>
                      <a:pt x="0" y="0"/>
                    </a:lnTo>
                    <a:lnTo>
                      <a:pt x="0" y="4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6000" bIns="-360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69" name=""/>
              <p:cNvSpPr/>
              <p:nvPr/>
            </p:nvSpPr>
            <p:spPr>
              <a:xfrm rot="5400000">
                <a:off x="2322360" y="276768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5" y="0"/>
                    </a:moveTo>
                    <a:lnTo>
                      <a:pt x="0" y="4"/>
                    </a:lnTo>
                    <a:lnTo>
                      <a:pt x="5" y="9"/>
                    </a:lnTo>
                    <a:lnTo>
                      <a:pt x="9" y="9"/>
                    </a:lnTo>
                    <a:lnTo>
                      <a:pt x="9" y="9"/>
                    </a:lnTo>
                    <a:lnTo>
                      <a:pt x="9" y="4"/>
                    </a:lnTo>
                    <a:lnTo>
                      <a:pt x="9" y="0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70" name=""/>
              <p:cNvSpPr/>
              <p:nvPr/>
            </p:nvSpPr>
            <p:spPr>
              <a:xfrm rot="5400000">
                <a:off x="2334240" y="2788560"/>
                <a:ext cx="1332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4" y="0"/>
                    </a:moveTo>
                    <a:lnTo>
                      <a:pt x="0" y="5"/>
                    </a:lnTo>
                    <a:lnTo>
                      <a:pt x="4" y="9"/>
                    </a:lnTo>
                    <a:lnTo>
                      <a:pt x="9" y="9"/>
                    </a:lnTo>
                    <a:lnTo>
                      <a:pt x="9" y="9"/>
                    </a:lnTo>
                    <a:lnTo>
                      <a:pt x="9" y="5"/>
                    </a:lnTo>
                    <a:lnTo>
                      <a:pt x="9" y="0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71" name=""/>
              <p:cNvSpPr/>
              <p:nvPr/>
            </p:nvSpPr>
            <p:spPr>
              <a:xfrm rot="5400000">
                <a:off x="2345040" y="280800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5"/>
                    </a:lnTo>
                    <a:lnTo>
                      <a:pt x="0" y="9"/>
                    </a:lnTo>
                    <a:lnTo>
                      <a:pt x="5" y="9"/>
                    </a:lnTo>
                    <a:lnTo>
                      <a:pt x="5" y="9"/>
                    </a:lnTo>
                    <a:lnTo>
                      <a:pt x="9" y="5"/>
                    </a:lnTo>
                    <a:lnTo>
                      <a:pt x="5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72" name=""/>
              <p:cNvSpPr/>
              <p:nvPr/>
            </p:nvSpPr>
            <p:spPr>
              <a:xfrm rot="5400000">
                <a:off x="2356560" y="2828520"/>
                <a:ext cx="11880" cy="7560"/>
              </a:xfrm>
              <a:custGeom>
                <a:avLst/>
                <a:gdLst/>
                <a:ahLst/>
                <a:rect l="l" t="t" r="r" b="b"/>
                <a:pathLst>
                  <a:path w="8" h="9">
                    <a:moveTo>
                      <a:pt x="0" y="0"/>
                    </a:moveTo>
                    <a:lnTo>
                      <a:pt x="0" y="4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4" y="9"/>
                    </a:lnTo>
                    <a:lnTo>
                      <a:pt x="8" y="4"/>
                    </a:lnTo>
                    <a:lnTo>
                      <a:pt x="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73" name=""/>
              <p:cNvSpPr/>
              <p:nvPr/>
            </p:nvSpPr>
            <p:spPr>
              <a:xfrm rot="5400000">
                <a:off x="2367720" y="2841120"/>
                <a:ext cx="1332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5" y="0"/>
                    </a:moveTo>
                    <a:lnTo>
                      <a:pt x="0" y="5"/>
                    </a:lnTo>
                    <a:lnTo>
                      <a:pt x="5" y="9"/>
                    </a:lnTo>
                    <a:lnTo>
                      <a:pt x="9" y="9"/>
                    </a:lnTo>
                    <a:lnTo>
                      <a:pt x="9" y="9"/>
                    </a:lnTo>
                    <a:lnTo>
                      <a:pt x="9" y="5"/>
                    </a:lnTo>
                    <a:lnTo>
                      <a:pt x="9" y="0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74" name=""/>
              <p:cNvSpPr/>
              <p:nvPr/>
            </p:nvSpPr>
            <p:spPr>
              <a:xfrm rot="5400000">
                <a:off x="2378520" y="2862000"/>
                <a:ext cx="1332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4" y="0"/>
                    </a:moveTo>
                    <a:lnTo>
                      <a:pt x="0" y="4"/>
                    </a:lnTo>
                    <a:lnTo>
                      <a:pt x="4" y="9"/>
                    </a:lnTo>
                    <a:lnTo>
                      <a:pt x="9" y="9"/>
                    </a:lnTo>
                    <a:lnTo>
                      <a:pt x="9" y="9"/>
                    </a:lnTo>
                    <a:lnTo>
                      <a:pt x="9" y="4"/>
                    </a:lnTo>
                    <a:lnTo>
                      <a:pt x="9" y="0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75" name=""/>
              <p:cNvSpPr/>
              <p:nvPr/>
            </p:nvSpPr>
            <p:spPr>
              <a:xfrm rot="5400000">
                <a:off x="2389320" y="2881800"/>
                <a:ext cx="13320" cy="6480"/>
              </a:xfrm>
              <a:custGeom>
                <a:avLst/>
                <a:gdLst/>
                <a:ahLst/>
                <a:rect l="l" t="t" r="r" b="b"/>
                <a:pathLst>
                  <a:path w="9" h="8">
                    <a:moveTo>
                      <a:pt x="0" y="0"/>
                    </a:moveTo>
                    <a:lnTo>
                      <a:pt x="0" y="4"/>
                    </a:lnTo>
                    <a:lnTo>
                      <a:pt x="0" y="8"/>
                    </a:lnTo>
                    <a:lnTo>
                      <a:pt x="5" y="8"/>
                    </a:lnTo>
                    <a:lnTo>
                      <a:pt x="5" y="8"/>
                    </a:lnTo>
                    <a:lnTo>
                      <a:pt x="9" y="4"/>
                    </a:lnTo>
                    <a:lnTo>
                      <a:pt x="5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0320" bIns="-40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276" name=""/>
            <p:cNvGrpSpPr/>
            <p:nvPr/>
          </p:nvGrpSpPr>
          <p:grpSpPr>
            <a:xfrm>
              <a:off x="1726920" y="1731960"/>
              <a:ext cx="431280" cy="1140840"/>
              <a:chOff x="1726920" y="1731960"/>
              <a:chExt cx="431280" cy="1140840"/>
            </a:xfrm>
          </p:grpSpPr>
          <p:sp>
            <p:nvSpPr>
              <p:cNvPr id="277" name=""/>
              <p:cNvSpPr/>
              <p:nvPr/>
            </p:nvSpPr>
            <p:spPr>
              <a:xfrm rot="5400000">
                <a:off x="1723680" y="173484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5" y="0"/>
                    </a:moveTo>
                    <a:lnTo>
                      <a:pt x="0" y="4"/>
                    </a:lnTo>
                    <a:lnTo>
                      <a:pt x="5" y="9"/>
                    </a:lnTo>
                    <a:lnTo>
                      <a:pt x="9" y="9"/>
                    </a:lnTo>
                    <a:lnTo>
                      <a:pt x="9" y="9"/>
                    </a:lnTo>
                    <a:lnTo>
                      <a:pt x="9" y="4"/>
                    </a:lnTo>
                    <a:lnTo>
                      <a:pt x="9" y="0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78" name=""/>
              <p:cNvSpPr/>
              <p:nvPr/>
            </p:nvSpPr>
            <p:spPr>
              <a:xfrm rot="5400000">
                <a:off x="1731960" y="1754640"/>
                <a:ext cx="11520" cy="7560"/>
              </a:xfrm>
              <a:custGeom>
                <a:avLst/>
                <a:gdLst/>
                <a:ahLst/>
                <a:rect l="l" t="t" r="r" b="b"/>
                <a:pathLst>
                  <a:path w="8" h="9">
                    <a:moveTo>
                      <a:pt x="4" y="0"/>
                    </a:moveTo>
                    <a:lnTo>
                      <a:pt x="0" y="4"/>
                    </a:lnTo>
                    <a:lnTo>
                      <a:pt x="4" y="9"/>
                    </a:lnTo>
                    <a:lnTo>
                      <a:pt x="8" y="9"/>
                    </a:lnTo>
                    <a:lnTo>
                      <a:pt x="8" y="9"/>
                    </a:lnTo>
                    <a:lnTo>
                      <a:pt x="8" y="4"/>
                    </a:lnTo>
                    <a:lnTo>
                      <a:pt x="8" y="0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79" name=""/>
              <p:cNvSpPr/>
              <p:nvPr/>
            </p:nvSpPr>
            <p:spPr>
              <a:xfrm rot="5400000">
                <a:off x="1738800" y="1780920"/>
                <a:ext cx="1296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4"/>
                    </a:lnTo>
                    <a:lnTo>
                      <a:pt x="0" y="9"/>
                    </a:lnTo>
                    <a:lnTo>
                      <a:pt x="5" y="9"/>
                    </a:lnTo>
                    <a:lnTo>
                      <a:pt x="5" y="9"/>
                    </a:lnTo>
                    <a:lnTo>
                      <a:pt x="9" y="4"/>
                    </a:lnTo>
                    <a:lnTo>
                      <a:pt x="5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80" name=""/>
              <p:cNvSpPr/>
              <p:nvPr/>
            </p:nvSpPr>
            <p:spPr>
              <a:xfrm rot="5400000">
                <a:off x="1749960" y="1802520"/>
                <a:ext cx="12960" cy="6480"/>
              </a:xfrm>
              <a:custGeom>
                <a:avLst/>
                <a:gdLst/>
                <a:ahLst/>
                <a:rect l="l" t="t" r="r" b="b"/>
                <a:pathLst>
                  <a:path w="9" h="8">
                    <a:moveTo>
                      <a:pt x="0" y="0"/>
                    </a:moveTo>
                    <a:lnTo>
                      <a:pt x="0" y="4"/>
                    </a:lnTo>
                    <a:lnTo>
                      <a:pt x="0" y="8"/>
                    </a:lnTo>
                    <a:lnTo>
                      <a:pt x="4" y="8"/>
                    </a:lnTo>
                    <a:lnTo>
                      <a:pt x="4" y="8"/>
                    </a:lnTo>
                    <a:lnTo>
                      <a:pt x="9" y="4"/>
                    </a:lnTo>
                    <a:lnTo>
                      <a:pt x="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0320" bIns="-40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81" name=""/>
              <p:cNvSpPr/>
              <p:nvPr/>
            </p:nvSpPr>
            <p:spPr>
              <a:xfrm rot="5400000">
                <a:off x="1756800" y="1821600"/>
                <a:ext cx="1332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5" y="0"/>
                    </a:moveTo>
                    <a:lnTo>
                      <a:pt x="0" y="4"/>
                    </a:lnTo>
                    <a:lnTo>
                      <a:pt x="5" y="9"/>
                    </a:lnTo>
                    <a:lnTo>
                      <a:pt x="9" y="9"/>
                    </a:lnTo>
                    <a:lnTo>
                      <a:pt x="9" y="9"/>
                    </a:lnTo>
                    <a:lnTo>
                      <a:pt x="9" y="4"/>
                    </a:lnTo>
                    <a:lnTo>
                      <a:pt x="9" y="0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82" name=""/>
              <p:cNvSpPr/>
              <p:nvPr/>
            </p:nvSpPr>
            <p:spPr>
              <a:xfrm rot="5400000">
                <a:off x="1764360" y="184824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4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4" y="9"/>
                    </a:lnTo>
                    <a:lnTo>
                      <a:pt x="9" y="4"/>
                    </a:lnTo>
                    <a:lnTo>
                      <a:pt x="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83" name=""/>
              <p:cNvSpPr/>
              <p:nvPr/>
            </p:nvSpPr>
            <p:spPr>
              <a:xfrm rot="5400000">
                <a:off x="1771920" y="1867680"/>
                <a:ext cx="1296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4"/>
                    </a:lnTo>
                    <a:lnTo>
                      <a:pt x="0" y="9"/>
                    </a:lnTo>
                    <a:lnTo>
                      <a:pt x="5" y="9"/>
                    </a:lnTo>
                    <a:lnTo>
                      <a:pt x="5" y="9"/>
                    </a:lnTo>
                    <a:lnTo>
                      <a:pt x="9" y="4"/>
                    </a:lnTo>
                    <a:lnTo>
                      <a:pt x="5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84" name=""/>
              <p:cNvSpPr/>
              <p:nvPr/>
            </p:nvSpPr>
            <p:spPr>
              <a:xfrm rot="5400000">
                <a:off x="1783800" y="1888560"/>
                <a:ext cx="1332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4" y="0"/>
                    </a:moveTo>
                    <a:lnTo>
                      <a:pt x="0" y="5"/>
                    </a:lnTo>
                    <a:lnTo>
                      <a:pt x="4" y="9"/>
                    </a:lnTo>
                    <a:lnTo>
                      <a:pt x="9" y="9"/>
                    </a:lnTo>
                    <a:lnTo>
                      <a:pt x="9" y="9"/>
                    </a:lnTo>
                    <a:lnTo>
                      <a:pt x="9" y="5"/>
                    </a:lnTo>
                    <a:lnTo>
                      <a:pt x="9" y="0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85" name=""/>
              <p:cNvSpPr/>
              <p:nvPr/>
            </p:nvSpPr>
            <p:spPr>
              <a:xfrm rot="5400000">
                <a:off x="1791000" y="1916280"/>
                <a:ext cx="12960" cy="6480"/>
              </a:xfrm>
              <a:custGeom>
                <a:avLst/>
                <a:gdLst/>
                <a:ahLst/>
                <a:rect l="l" t="t" r="r" b="b"/>
                <a:pathLst>
                  <a:path w="9" h="8">
                    <a:moveTo>
                      <a:pt x="0" y="0"/>
                    </a:moveTo>
                    <a:lnTo>
                      <a:pt x="0" y="4"/>
                    </a:lnTo>
                    <a:lnTo>
                      <a:pt x="0" y="8"/>
                    </a:lnTo>
                    <a:lnTo>
                      <a:pt x="4" y="8"/>
                    </a:lnTo>
                    <a:lnTo>
                      <a:pt x="4" y="8"/>
                    </a:lnTo>
                    <a:lnTo>
                      <a:pt x="9" y="4"/>
                    </a:lnTo>
                    <a:lnTo>
                      <a:pt x="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0320" bIns="-40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86" name=""/>
              <p:cNvSpPr/>
              <p:nvPr/>
            </p:nvSpPr>
            <p:spPr>
              <a:xfrm rot="5400000">
                <a:off x="1797840" y="1935000"/>
                <a:ext cx="1332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4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4" y="9"/>
                    </a:lnTo>
                    <a:lnTo>
                      <a:pt x="9" y="4"/>
                    </a:lnTo>
                    <a:lnTo>
                      <a:pt x="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87" name=""/>
              <p:cNvSpPr/>
              <p:nvPr/>
            </p:nvSpPr>
            <p:spPr>
              <a:xfrm rot="5400000">
                <a:off x="1805040" y="195444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5" y="0"/>
                    </a:moveTo>
                    <a:lnTo>
                      <a:pt x="0" y="4"/>
                    </a:lnTo>
                    <a:lnTo>
                      <a:pt x="5" y="9"/>
                    </a:lnTo>
                    <a:lnTo>
                      <a:pt x="9" y="9"/>
                    </a:lnTo>
                    <a:lnTo>
                      <a:pt x="9" y="9"/>
                    </a:lnTo>
                    <a:lnTo>
                      <a:pt x="9" y="4"/>
                    </a:lnTo>
                    <a:lnTo>
                      <a:pt x="9" y="0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88" name=""/>
              <p:cNvSpPr/>
              <p:nvPr/>
            </p:nvSpPr>
            <p:spPr>
              <a:xfrm rot="5400000">
                <a:off x="1816920" y="1981080"/>
                <a:ext cx="1296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5"/>
                    </a:lnTo>
                    <a:lnTo>
                      <a:pt x="0" y="9"/>
                    </a:lnTo>
                    <a:lnTo>
                      <a:pt x="5" y="9"/>
                    </a:lnTo>
                    <a:lnTo>
                      <a:pt x="5" y="9"/>
                    </a:lnTo>
                    <a:lnTo>
                      <a:pt x="9" y="5"/>
                    </a:lnTo>
                    <a:lnTo>
                      <a:pt x="5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89" name=""/>
              <p:cNvSpPr/>
              <p:nvPr/>
            </p:nvSpPr>
            <p:spPr>
              <a:xfrm rot="5400000">
                <a:off x="1825200" y="2001600"/>
                <a:ext cx="11880" cy="7560"/>
              </a:xfrm>
              <a:custGeom>
                <a:avLst/>
                <a:gdLst/>
                <a:ahLst/>
                <a:rect l="l" t="t" r="r" b="b"/>
                <a:pathLst>
                  <a:path w="8" h="9">
                    <a:moveTo>
                      <a:pt x="0" y="0"/>
                    </a:moveTo>
                    <a:lnTo>
                      <a:pt x="0" y="5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4" y="9"/>
                    </a:lnTo>
                    <a:lnTo>
                      <a:pt x="8" y="5"/>
                    </a:lnTo>
                    <a:lnTo>
                      <a:pt x="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90" name=""/>
              <p:cNvSpPr/>
              <p:nvPr/>
            </p:nvSpPr>
            <p:spPr>
              <a:xfrm rot="5400000">
                <a:off x="1832040" y="2021760"/>
                <a:ext cx="1296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4" y="0"/>
                    </a:moveTo>
                    <a:lnTo>
                      <a:pt x="0" y="5"/>
                    </a:lnTo>
                    <a:lnTo>
                      <a:pt x="4" y="9"/>
                    </a:lnTo>
                    <a:lnTo>
                      <a:pt x="9" y="9"/>
                    </a:lnTo>
                    <a:lnTo>
                      <a:pt x="9" y="9"/>
                    </a:lnTo>
                    <a:lnTo>
                      <a:pt x="9" y="5"/>
                    </a:lnTo>
                    <a:lnTo>
                      <a:pt x="9" y="0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91" name=""/>
              <p:cNvSpPr/>
              <p:nvPr/>
            </p:nvSpPr>
            <p:spPr>
              <a:xfrm rot="5400000">
                <a:off x="1838880" y="2041560"/>
                <a:ext cx="13320" cy="6480"/>
              </a:xfrm>
              <a:custGeom>
                <a:avLst/>
                <a:gdLst/>
                <a:ahLst/>
                <a:rect l="l" t="t" r="r" b="b"/>
                <a:pathLst>
                  <a:path w="9" h="8">
                    <a:moveTo>
                      <a:pt x="5" y="0"/>
                    </a:moveTo>
                    <a:lnTo>
                      <a:pt x="0" y="4"/>
                    </a:lnTo>
                    <a:lnTo>
                      <a:pt x="5" y="8"/>
                    </a:lnTo>
                    <a:lnTo>
                      <a:pt x="9" y="8"/>
                    </a:lnTo>
                    <a:lnTo>
                      <a:pt x="9" y="8"/>
                    </a:lnTo>
                    <a:lnTo>
                      <a:pt x="9" y="4"/>
                    </a:lnTo>
                    <a:lnTo>
                      <a:pt x="9" y="0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0320" bIns="-40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92" name=""/>
              <p:cNvSpPr/>
              <p:nvPr/>
            </p:nvSpPr>
            <p:spPr>
              <a:xfrm rot="5400000">
                <a:off x="1846080" y="206820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4"/>
                    </a:lnTo>
                    <a:lnTo>
                      <a:pt x="0" y="9"/>
                    </a:lnTo>
                    <a:lnTo>
                      <a:pt x="5" y="9"/>
                    </a:lnTo>
                    <a:lnTo>
                      <a:pt x="5" y="9"/>
                    </a:lnTo>
                    <a:lnTo>
                      <a:pt x="9" y="4"/>
                    </a:lnTo>
                    <a:lnTo>
                      <a:pt x="5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93" name=""/>
              <p:cNvSpPr/>
              <p:nvPr/>
            </p:nvSpPr>
            <p:spPr>
              <a:xfrm rot="5400000">
                <a:off x="1858320" y="2088000"/>
                <a:ext cx="11520" cy="7560"/>
              </a:xfrm>
              <a:custGeom>
                <a:avLst/>
                <a:gdLst/>
                <a:ahLst/>
                <a:rect l="l" t="t" r="r" b="b"/>
                <a:pathLst>
                  <a:path w="8" h="9">
                    <a:moveTo>
                      <a:pt x="4" y="0"/>
                    </a:moveTo>
                    <a:lnTo>
                      <a:pt x="0" y="5"/>
                    </a:lnTo>
                    <a:lnTo>
                      <a:pt x="4" y="9"/>
                    </a:lnTo>
                    <a:lnTo>
                      <a:pt x="8" y="9"/>
                    </a:lnTo>
                    <a:lnTo>
                      <a:pt x="8" y="9"/>
                    </a:lnTo>
                    <a:lnTo>
                      <a:pt x="8" y="5"/>
                    </a:lnTo>
                    <a:lnTo>
                      <a:pt x="8" y="0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94" name=""/>
              <p:cNvSpPr/>
              <p:nvPr/>
            </p:nvSpPr>
            <p:spPr>
              <a:xfrm rot="5400000">
                <a:off x="1865160" y="2108520"/>
                <a:ext cx="1296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4" y="0"/>
                    </a:moveTo>
                    <a:lnTo>
                      <a:pt x="0" y="5"/>
                    </a:lnTo>
                    <a:lnTo>
                      <a:pt x="4" y="9"/>
                    </a:lnTo>
                    <a:lnTo>
                      <a:pt x="9" y="9"/>
                    </a:lnTo>
                    <a:lnTo>
                      <a:pt x="9" y="9"/>
                    </a:lnTo>
                    <a:lnTo>
                      <a:pt x="9" y="5"/>
                    </a:lnTo>
                    <a:lnTo>
                      <a:pt x="9" y="0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95" name=""/>
              <p:cNvSpPr/>
              <p:nvPr/>
            </p:nvSpPr>
            <p:spPr>
              <a:xfrm rot="5400000">
                <a:off x="1872720" y="2135520"/>
                <a:ext cx="1332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5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4" y="9"/>
                    </a:lnTo>
                    <a:lnTo>
                      <a:pt x="9" y="5"/>
                    </a:lnTo>
                    <a:lnTo>
                      <a:pt x="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96" name=""/>
              <p:cNvSpPr/>
              <p:nvPr/>
            </p:nvSpPr>
            <p:spPr>
              <a:xfrm rot="5400000">
                <a:off x="1880280" y="215496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5" y="0"/>
                    </a:moveTo>
                    <a:lnTo>
                      <a:pt x="0" y="5"/>
                    </a:lnTo>
                    <a:lnTo>
                      <a:pt x="5" y="9"/>
                    </a:lnTo>
                    <a:lnTo>
                      <a:pt x="9" y="9"/>
                    </a:lnTo>
                    <a:lnTo>
                      <a:pt x="9" y="9"/>
                    </a:lnTo>
                    <a:lnTo>
                      <a:pt x="9" y="5"/>
                    </a:lnTo>
                    <a:lnTo>
                      <a:pt x="9" y="0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97" name=""/>
              <p:cNvSpPr/>
              <p:nvPr/>
            </p:nvSpPr>
            <p:spPr>
              <a:xfrm rot="5400000">
                <a:off x="1891080" y="2174040"/>
                <a:ext cx="1296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5" y="0"/>
                    </a:moveTo>
                    <a:lnTo>
                      <a:pt x="0" y="5"/>
                    </a:lnTo>
                    <a:lnTo>
                      <a:pt x="5" y="9"/>
                    </a:lnTo>
                    <a:lnTo>
                      <a:pt x="9" y="9"/>
                    </a:lnTo>
                    <a:lnTo>
                      <a:pt x="9" y="9"/>
                    </a:lnTo>
                    <a:lnTo>
                      <a:pt x="9" y="5"/>
                    </a:lnTo>
                    <a:lnTo>
                      <a:pt x="9" y="0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98" name=""/>
              <p:cNvSpPr/>
              <p:nvPr/>
            </p:nvSpPr>
            <p:spPr>
              <a:xfrm rot="5400000">
                <a:off x="1898640" y="220140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5"/>
                    </a:lnTo>
                    <a:lnTo>
                      <a:pt x="0" y="9"/>
                    </a:lnTo>
                    <a:lnTo>
                      <a:pt x="5" y="9"/>
                    </a:lnTo>
                    <a:lnTo>
                      <a:pt x="5" y="9"/>
                    </a:lnTo>
                    <a:lnTo>
                      <a:pt x="9" y="5"/>
                    </a:lnTo>
                    <a:lnTo>
                      <a:pt x="5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99" name=""/>
              <p:cNvSpPr/>
              <p:nvPr/>
            </p:nvSpPr>
            <p:spPr>
              <a:xfrm rot="5400000">
                <a:off x="1906200" y="2221920"/>
                <a:ext cx="1296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4" y="0"/>
                    </a:moveTo>
                    <a:lnTo>
                      <a:pt x="0" y="5"/>
                    </a:lnTo>
                    <a:lnTo>
                      <a:pt x="4" y="9"/>
                    </a:lnTo>
                    <a:lnTo>
                      <a:pt x="9" y="9"/>
                    </a:lnTo>
                    <a:lnTo>
                      <a:pt x="9" y="9"/>
                    </a:lnTo>
                    <a:lnTo>
                      <a:pt x="9" y="5"/>
                    </a:lnTo>
                    <a:lnTo>
                      <a:pt x="9" y="0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00" name=""/>
              <p:cNvSpPr/>
              <p:nvPr/>
            </p:nvSpPr>
            <p:spPr>
              <a:xfrm rot="5400000">
                <a:off x="1913760" y="2241720"/>
                <a:ext cx="1332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5" y="0"/>
                    </a:moveTo>
                    <a:lnTo>
                      <a:pt x="0" y="5"/>
                    </a:lnTo>
                    <a:lnTo>
                      <a:pt x="5" y="9"/>
                    </a:lnTo>
                    <a:lnTo>
                      <a:pt x="9" y="9"/>
                    </a:lnTo>
                    <a:lnTo>
                      <a:pt x="9" y="9"/>
                    </a:lnTo>
                    <a:lnTo>
                      <a:pt x="9" y="5"/>
                    </a:lnTo>
                    <a:lnTo>
                      <a:pt x="9" y="0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01" name=""/>
              <p:cNvSpPr/>
              <p:nvPr/>
            </p:nvSpPr>
            <p:spPr>
              <a:xfrm rot="5400000">
                <a:off x="1924560" y="2268360"/>
                <a:ext cx="1332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4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4" y="9"/>
                    </a:lnTo>
                    <a:lnTo>
                      <a:pt x="9" y="4"/>
                    </a:lnTo>
                    <a:lnTo>
                      <a:pt x="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02" name=""/>
              <p:cNvSpPr/>
              <p:nvPr/>
            </p:nvSpPr>
            <p:spPr>
              <a:xfrm rot="5400000">
                <a:off x="1932120" y="2287800"/>
                <a:ext cx="1296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5"/>
                    </a:lnTo>
                    <a:lnTo>
                      <a:pt x="0" y="9"/>
                    </a:lnTo>
                    <a:lnTo>
                      <a:pt x="5" y="9"/>
                    </a:lnTo>
                    <a:lnTo>
                      <a:pt x="5" y="9"/>
                    </a:lnTo>
                    <a:lnTo>
                      <a:pt x="9" y="5"/>
                    </a:lnTo>
                    <a:lnTo>
                      <a:pt x="5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03" name=""/>
              <p:cNvSpPr/>
              <p:nvPr/>
            </p:nvSpPr>
            <p:spPr>
              <a:xfrm rot="5400000">
                <a:off x="1939320" y="230868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4" y="0"/>
                    </a:moveTo>
                    <a:lnTo>
                      <a:pt x="0" y="5"/>
                    </a:lnTo>
                    <a:lnTo>
                      <a:pt x="4" y="9"/>
                    </a:lnTo>
                    <a:lnTo>
                      <a:pt x="9" y="9"/>
                    </a:lnTo>
                    <a:lnTo>
                      <a:pt x="9" y="9"/>
                    </a:lnTo>
                    <a:lnTo>
                      <a:pt x="9" y="5"/>
                    </a:lnTo>
                    <a:lnTo>
                      <a:pt x="9" y="0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04" name=""/>
              <p:cNvSpPr/>
              <p:nvPr/>
            </p:nvSpPr>
            <p:spPr>
              <a:xfrm rot="5400000">
                <a:off x="1947600" y="2334960"/>
                <a:ext cx="11520" cy="7560"/>
              </a:xfrm>
              <a:custGeom>
                <a:avLst/>
                <a:gdLst/>
                <a:ahLst/>
                <a:rect l="l" t="t" r="r" b="b"/>
                <a:pathLst>
                  <a:path w="8" h="9">
                    <a:moveTo>
                      <a:pt x="0" y="0"/>
                    </a:moveTo>
                    <a:lnTo>
                      <a:pt x="0" y="5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4" y="9"/>
                    </a:lnTo>
                    <a:lnTo>
                      <a:pt x="8" y="5"/>
                    </a:lnTo>
                    <a:lnTo>
                      <a:pt x="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05" name=""/>
              <p:cNvSpPr/>
              <p:nvPr/>
            </p:nvSpPr>
            <p:spPr>
              <a:xfrm rot="5400000">
                <a:off x="1957680" y="235512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4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4" y="9"/>
                    </a:lnTo>
                    <a:lnTo>
                      <a:pt x="9" y="4"/>
                    </a:lnTo>
                    <a:lnTo>
                      <a:pt x="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06" name=""/>
              <p:cNvSpPr/>
              <p:nvPr/>
            </p:nvSpPr>
            <p:spPr>
              <a:xfrm rot="5400000">
                <a:off x="1965240" y="2374560"/>
                <a:ext cx="1332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5" y="0"/>
                    </a:moveTo>
                    <a:lnTo>
                      <a:pt x="0" y="4"/>
                    </a:lnTo>
                    <a:lnTo>
                      <a:pt x="5" y="9"/>
                    </a:lnTo>
                    <a:lnTo>
                      <a:pt x="9" y="9"/>
                    </a:lnTo>
                    <a:lnTo>
                      <a:pt x="9" y="9"/>
                    </a:lnTo>
                    <a:lnTo>
                      <a:pt x="9" y="4"/>
                    </a:lnTo>
                    <a:lnTo>
                      <a:pt x="9" y="0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07" name=""/>
              <p:cNvSpPr/>
              <p:nvPr/>
            </p:nvSpPr>
            <p:spPr>
              <a:xfrm rot="5400000">
                <a:off x="1972800" y="2401920"/>
                <a:ext cx="1332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4"/>
                    </a:lnTo>
                    <a:lnTo>
                      <a:pt x="0" y="9"/>
                    </a:lnTo>
                    <a:lnTo>
                      <a:pt x="5" y="9"/>
                    </a:lnTo>
                    <a:lnTo>
                      <a:pt x="5" y="9"/>
                    </a:lnTo>
                    <a:lnTo>
                      <a:pt x="9" y="4"/>
                    </a:lnTo>
                    <a:lnTo>
                      <a:pt x="5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08" name=""/>
              <p:cNvSpPr/>
              <p:nvPr/>
            </p:nvSpPr>
            <p:spPr>
              <a:xfrm rot="5400000">
                <a:off x="1980360" y="242100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5"/>
                    </a:lnTo>
                    <a:lnTo>
                      <a:pt x="0" y="9"/>
                    </a:lnTo>
                    <a:lnTo>
                      <a:pt x="5" y="9"/>
                    </a:lnTo>
                    <a:lnTo>
                      <a:pt x="5" y="9"/>
                    </a:lnTo>
                    <a:lnTo>
                      <a:pt x="9" y="5"/>
                    </a:lnTo>
                    <a:lnTo>
                      <a:pt x="5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09" name=""/>
              <p:cNvSpPr/>
              <p:nvPr/>
            </p:nvSpPr>
            <p:spPr>
              <a:xfrm rot="5400000">
                <a:off x="1987920" y="2442240"/>
                <a:ext cx="1332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4" y="0"/>
                    </a:moveTo>
                    <a:lnTo>
                      <a:pt x="0" y="5"/>
                    </a:lnTo>
                    <a:lnTo>
                      <a:pt x="4" y="9"/>
                    </a:lnTo>
                    <a:lnTo>
                      <a:pt x="9" y="9"/>
                    </a:lnTo>
                    <a:lnTo>
                      <a:pt x="9" y="9"/>
                    </a:lnTo>
                    <a:lnTo>
                      <a:pt x="9" y="5"/>
                    </a:lnTo>
                    <a:lnTo>
                      <a:pt x="9" y="0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10" name=""/>
              <p:cNvSpPr/>
              <p:nvPr/>
            </p:nvSpPr>
            <p:spPr>
              <a:xfrm rot="5400000">
                <a:off x="1998720" y="246888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4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4" y="9"/>
                    </a:lnTo>
                    <a:lnTo>
                      <a:pt x="9" y="4"/>
                    </a:lnTo>
                    <a:lnTo>
                      <a:pt x="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11" name=""/>
              <p:cNvSpPr/>
              <p:nvPr/>
            </p:nvSpPr>
            <p:spPr>
              <a:xfrm rot="5400000">
                <a:off x="2006280" y="2488320"/>
                <a:ext cx="1296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4"/>
                    </a:lnTo>
                    <a:lnTo>
                      <a:pt x="0" y="9"/>
                    </a:lnTo>
                    <a:lnTo>
                      <a:pt x="5" y="9"/>
                    </a:lnTo>
                    <a:lnTo>
                      <a:pt x="5" y="9"/>
                    </a:lnTo>
                    <a:lnTo>
                      <a:pt x="9" y="4"/>
                    </a:lnTo>
                    <a:lnTo>
                      <a:pt x="5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12" name=""/>
              <p:cNvSpPr/>
              <p:nvPr/>
            </p:nvSpPr>
            <p:spPr>
              <a:xfrm rot="5400000">
                <a:off x="2013840" y="2507760"/>
                <a:ext cx="1332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5" y="0"/>
                    </a:moveTo>
                    <a:lnTo>
                      <a:pt x="0" y="4"/>
                    </a:lnTo>
                    <a:lnTo>
                      <a:pt x="5" y="9"/>
                    </a:lnTo>
                    <a:lnTo>
                      <a:pt x="9" y="9"/>
                    </a:lnTo>
                    <a:lnTo>
                      <a:pt x="9" y="9"/>
                    </a:lnTo>
                    <a:lnTo>
                      <a:pt x="9" y="4"/>
                    </a:lnTo>
                    <a:lnTo>
                      <a:pt x="9" y="0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13" name=""/>
              <p:cNvSpPr/>
              <p:nvPr/>
            </p:nvSpPr>
            <p:spPr>
              <a:xfrm rot="5400000">
                <a:off x="2021400" y="2529000"/>
                <a:ext cx="1296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4" y="0"/>
                    </a:moveTo>
                    <a:lnTo>
                      <a:pt x="0" y="4"/>
                    </a:lnTo>
                    <a:lnTo>
                      <a:pt x="4" y="9"/>
                    </a:lnTo>
                    <a:lnTo>
                      <a:pt x="9" y="9"/>
                    </a:lnTo>
                    <a:lnTo>
                      <a:pt x="9" y="9"/>
                    </a:lnTo>
                    <a:lnTo>
                      <a:pt x="9" y="4"/>
                    </a:lnTo>
                    <a:lnTo>
                      <a:pt x="9" y="0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14" name=""/>
              <p:cNvSpPr/>
              <p:nvPr/>
            </p:nvSpPr>
            <p:spPr>
              <a:xfrm rot="5400000">
                <a:off x="2032200" y="2555640"/>
                <a:ext cx="1332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4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4" y="9"/>
                    </a:lnTo>
                    <a:lnTo>
                      <a:pt x="9" y="4"/>
                    </a:lnTo>
                    <a:lnTo>
                      <a:pt x="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15" name=""/>
              <p:cNvSpPr/>
              <p:nvPr/>
            </p:nvSpPr>
            <p:spPr>
              <a:xfrm rot="5400000">
                <a:off x="2039400" y="257508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5" y="0"/>
                    </a:moveTo>
                    <a:lnTo>
                      <a:pt x="0" y="4"/>
                    </a:lnTo>
                    <a:lnTo>
                      <a:pt x="5" y="9"/>
                    </a:lnTo>
                    <a:lnTo>
                      <a:pt x="9" y="9"/>
                    </a:lnTo>
                    <a:lnTo>
                      <a:pt x="9" y="9"/>
                    </a:lnTo>
                    <a:lnTo>
                      <a:pt x="9" y="4"/>
                    </a:lnTo>
                    <a:lnTo>
                      <a:pt x="9" y="0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16" name=""/>
              <p:cNvSpPr/>
              <p:nvPr/>
            </p:nvSpPr>
            <p:spPr>
              <a:xfrm rot="5400000">
                <a:off x="2046960" y="2594520"/>
                <a:ext cx="1296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5" y="0"/>
                    </a:moveTo>
                    <a:lnTo>
                      <a:pt x="0" y="4"/>
                    </a:lnTo>
                    <a:lnTo>
                      <a:pt x="5" y="9"/>
                    </a:lnTo>
                    <a:lnTo>
                      <a:pt x="9" y="9"/>
                    </a:lnTo>
                    <a:lnTo>
                      <a:pt x="9" y="9"/>
                    </a:lnTo>
                    <a:lnTo>
                      <a:pt x="9" y="4"/>
                    </a:lnTo>
                    <a:lnTo>
                      <a:pt x="9" y="0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17" name=""/>
              <p:cNvSpPr/>
              <p:nvPr/>
            </p:nvSpPr>
            <p:spPr>
              <a:xfrm rot="5400000">
                <a:off x="2054520" y="2621520"/>
                <a:ext cx="1332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4"/>
                    </a:lnTo>
                    <a:lnTo>
                      <a:pt x="0" y="9"/>
                    </a:lnTo>
                    <a:lnTo>
                      <a:pt x="5" y="9"/>
                    </a:lnTo>
                    <a:lnTo>
                      <a:pt x="5" y="9"/>
                    </a:lnTo>
                    <a:lnTo>
                      <a:pt x="9" y="4"/>
                    </a:lnTo>
                    <a:lnTo>
                      <a:pt x="5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18" name=""/>
              <p:cNvSpPr/>
              <p:nvPr/>
            </p:nvSpPr>
            <p:spPr>
              <a:xfrm rot="5400000">
                <a:off x="2066040" y="2642760"/>
                <a:ext cx="12960" cy="6480"/>
              </a:xfrm>
              <a:custGeom>
                <a:avLst/>
                <a:gdLst/>
                <a:ahLst/>
                <a:rect l="l" t="t" r="r" b="b"/>
                <a:pathLst>
                  <a:path w="9" h="8">
                    <a:moveTo>
                      <a:pt x="4" y="0"/>
                    </a:moveTo>
                    <a:lnTo>
                      <a:pt x="0" y="4"/>
                    </a:lnTo>
                    <a:lnTo>
                      <a:pt x="4" y="8"/>
                    </a:lnTo>
                    <a:lnTo>
                      <a:pt x="9" y="8"/>
                    </a:lnTo>
                    <a:lnTo>
                      <a:pt x="9" y="8"/>
                    </a:lnTo>
                    <a:lnTo>
                      <a:pt x="9" y="4"/>
                    </a:lnTo>
                    <a:lnTo>
                      <a:pt x="9" y="0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0320" bIns="-40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19" name=""/>
              <p:cNvSpPr/>
              <p:nvPr/>
            </p:nvSpPr>
            <p:spPr>
              <a:xfrm rot="5400000">
                <a:off x="2072880" y="2661840"/>
                <a:ext cx="1332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4" y="0"/>
                    </a:moveTo>
                    <a:lnTo>
                      <a:pt x="0" y="4"/>
                    </a:lnTo>
                    <a:lnTo>
                      <a:pt x="4" y="9"/>
                    </a:lnTo>
                    <a:lnTo>
                      <a:pt x="9" y="9"/>
                    </a:lnTo>
                    <a:lnTo>
                      <a:pt x="9" y="9"/>
                    </a:lnTo>
                    <a:lnTo>
                      <a:pt x="9" y="4"/>
                    </a:lnTo>
                    <a:lnTo>
                      <a:pt x="9" y="0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20" name=""/>
              <p:cNvSpPr/>
              <p:nvPr/>
            </p:nvSpPr>
            <p:spPr>
              <a:xfrm rot="5400000">
                <a:off x="2080440" y="2688480"/>
                <a:ext cx="1296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4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4" y="9"/>
                    </a:lnTo>
                    <a:lnTo>
                      <a:pt x="9" y="4"/>
                    </a:lnTo>
                    <a:lnTo>
                      <a:pt x="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21" name=""/>
              <p:cNvSpPr/>
              <p:nvPr/>
            </p:nvSpPr>
            <p:spPr>
              <a:xfrm rot="5400000">
                <a:off x="2087640" y="270828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5" y="0"/>
                    </a:moveTo>
                    <a:lnTo>
                      <a:pt x="0" y="4"/>
                    </a:lnTo>
                    <a:lnTo>
                      <a:pt x="5" y="9"/>
                    </a:lnTo>
                    <a:lnTo>
                      <a:pt x="9" y="9"/>
                    </a:lnTo>
                    <a:lnTo>
                      <a:pt x="9" y="9"/>
                    </a:lnTo>
                    <a:lnTo>
                      <a:pt x="9" y="4"/>
                    </a:lnTo>
                    <a:lnTo>
                      <a:pt x="9" y="0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22" name=""/>
              <p:cNvSpPr/>
              <p:nvPr/>
            </p:nvSpPr>
            <p:spPr>
              <a:xfrm rot="5400000">
                <a:off x="2095560" y="2729160"/>
                <a:ext cx="1296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4" y="0"/>
                    </a:moveTo>
                    <a:lnTo>
                      <a:pt x="0" y="4"/>
                    </a:lnTo>
                    <a:lnTo>
                      <a:pt x="4" y="9"/>
                    </a:lnTo>
                    <a:lnTo>
                      <a:pt x="9" y="9"/>
                    </a:lnTo>
                    <a:lnTo>
                      <a:pt x="9" y="9"/>
                    </a:lnTo>
                    <a:lnTo>
                      <a:pt x="9" y="4"/>
                    </a:lnTo>
                    <a:lnTo>
                      <a:pt x="9" y="0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23" name=""/>
              <p:cNvSpPr/>
              <p:nvPr/>
            </p:nvSpPr>
            <p:spPr>
              <a:xfrm rot="5400000">
                <a:off x="2107080" y="2754360"/>
                <a:ext cx="1296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5"/>
                    </a:lnTo>
                    <a:lnTo>
                      <a:pt x="0" y="9"/>
                    </a:lnTo>
                    <a:lnTo>
                      <a:pt x="5" y="9"/>
                    </a:lnTo>
                    <a:lnTo>
                      <a:pt x="5" y="9"/>
                    </a:lnTo>
                    <a:lnTo>
                      <a:pt x="9" y="5"/>
                    </a:lnTo>
                    <a:lnTo>
                      <a:pt x="5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24" name=""/>
              <p:cNvSpPr/>
              <p:nvPr/>
            </p:nvSpPr>
            <p:spPr>
              <a:xfrm rot="5400000">
                <a:off x="2113920" y="2775960"/>
                <a:ext cx="13320" cy="6480"/>
              </a:xfrm>
              <a:custGeom>
                <a:avLst/>
                <a:gdLst/>
                <a:ahLst/>
                <a:rect l="l" t="t" r="r" b="b"/>
                <a:pathLst>
                  <a:path w="9" h="8">
                    <a:moveTo>
                      <a:pt x="4" y="0"/>
                    </a:moveTo>
                    <a:lnTo>
                      <a:pt x="0" y="4"/>
                    </a:lnTo>
                    <a:lnTo>
                      <a:pt x="4" y="8"/>
                    </a:lnTo>
                    <a:lnTo>
                      <a:pt x="9" y="8"/>
                    </a:lnTo>
                    <a:lnTo>
                      <a:pt x="9" y="8"/>
                    </a:lnTo>
                    <a:lnTo>
                      <a:pt x="9" y="4"/>
                    </a:lnTo>
                    <a:lnTo>
                      <a:pt x="9" y="0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0320" bIns="-40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25" name=""/>
              <p:cNvSpPr/>
              <p:nvPr/>
            </p:nvSpPr>
            <p:spPr>
              <a:xfrm rot="5400000">
                <a:off x="2121120" y="2794680"/>
                <a:ext cx="1296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5" y="0"/>
                    </a:moveTo>
                    <a:lnTo>
                      <a:pt x="0" y="4"/>
                    </a:lnTo>
                    <a:lnTo>
                      <a:pt x="5" y="9"/>
                    </a:lnTo>
                    <a:lnTo>
                      <a:pt x="9" y="9"/>
                    </a:lnTo>
                    <a:lnTo>
                      <a:pt x="9" y="9"/>
                    </a:lnTo>
                    <a:lnTo>
                      <a:pt x="9" y="4"/>
                    </a:lnTo>
                    <a:lnTo>
                      <a:pt x="9" y="0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26" name=""/>
              <p:cNvSpPr/>
              <p:nvPr/>
            </p:nvSpPr>
            <p:spPr>
              <a:xfrm rot="5400000">
                <a:off x="2128680" y="282204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4"/>
                    </a:lnTo>
                    <a:lnTo>
                      <a:pt x="0" y="9"/>
                    </a:lnTo>
                    <a:lnTo>
                      <a:pt x="5" y="9"/>
                    </a:lnTo>
                    <a:lnTo>
                      <a:pt x="5" y="9"/>
                    </a:lnTo>
                    <a:lnTo>
                      <a:pt x="9" y="4"/>
                    </a:lnTo>
                    <a:lnTo>
                      <a:pt x="5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27" name=""/>
              <p:cNvSpPr/>
              <p:nvPr/>
            </p:nvSpPr>
            <p:spPr>
              <a:xfrm rot="5400000">
                <a:off x="2140200" y="2841120"/>
                <a:ext cx="1332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5"/>
                    </a:lnTo>
                    <a:lnTo>
                      <a:pt x="0" y="9"/>
                    </a:lnTo>
                    <a:lnTo>
                      <a:pt x="5" y="9"/>
                    </a:lnTo>
                    <a:lnTo>
                      <a:pt x="5" y="9"/>
                    </a:lnTo>
                    <a:lnTo>
                      <a:pt x="9" y="5"/>
                    </a:lnTo>
                    <a:lnTo>
                      <a:pt x="5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28" name=""/>
              <p:cNvSpPr/>
              <p:nvPr/>
            </p:nvSpPr>
            <p:spPr>
              <a:xfrm rot="5400000">
                <a:off x="2147760" y="2862360"/>
                <a:ext cx="1332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4" y="0"/>
                    </a:moveTo>
                    <a:lnTo>
                      <a:pt x="0" y="5"/>
                    </a:lnTo>
                    <a:lnTo>
                      <a:pt x="4" y="9"/>
                    </a:lnTo>
                    <a:lnTo>
                      <a:pt x="9" y="9"/>
                    </a:lnTo>
                    <a:lnTo>
                      <a:pt x="9" y="9"/>
                    </a:lnTo>
                    <a:lnTo>
                      <a:pt x="9" y="5"/>
                    </a:lnTo>
                    <a:lnTo>
                      <a:pt x="9" y="0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329" name=""/>
            <p:cNvGrpSpPr/>
            <p:nvPr/>
          </p:nvGrpSpPr>
          <p:grpSpPr>
            <a:xfrm>
              <a:off x="1726920" y="1738080"/>
              <a:ext cx="231120" cy="1134720"/>
              <a:chOff x="1726920" y="1738080"/>
              <a:chExt cx="231120" cy="1134720"/>
            </a:xfrm>
          </p:grpSpPr>
          <p:sp>
            <p:nvSpPr>
              <p:cNvPr id="330" name=""/>
              <p:cNvSpPr/>
              <p:nvPr/>
            </p:nvSpPr>
            <p:spPr>
              <a:xfrm>
                <a:off x="1726920" y="1738080"/>
                <a:ext cx="205560" cy="1054080"/>
              </a:xfrm>
              <a:prstGeom prst="line">
                <a:avLst/>
              </a:prstGeom>
              <a:ln w="20520">
                <a:solidFill>
                  <a:srgbClr val="00824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31" name=""/>
              <p:cNvSpPr/>
              <p:nvPr/>
            </p:nvSpPr>
            <p:spPr>
              <a:xfrm rot="5400000">
                <a:off x="1876320" y="2791080"/>
                <a:ext cx="107640" cy="55800"/>
              </a:xfrm>
              <a:custGeom>
                <a:avLst/>
                <a:gdLst/>
                <a:ahLst/>
                <a:rect l="l" t="t" r="r" b="b"/>
                <a:pathLst>
                  <a:path w="72" h="67">
                    <a:moveTo>
                      <a:pt x="23" y="67"/>
                    </a:moveTo>
                    <a:lnTo>
                      <a:pt x="72" y="9"/>
                    </a:lnTo>
                    <a:lnTo>
                      <a:pt x="0" y="0"/>
                    </a:lnTo>
                    <a:lnTo>
                      <a:pt x="23" y="67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9000" bIns="90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332" name=""/>
            <p:cNvGrpSpPr/>
            <p:nvPr/>
          </p:nvGrpSpPr>
          <p:grpSpPr>
            <a:xfrm>
              <a:off x="1719000" y="1738080"/>
              <a:ext cx="12240" cy="1134720"/>
              <a:chOff x="1719000" y="1738080"/>
              <a:chExt cx="12240" cy="1134720"/>
            </a:xfrm>
          </p:grpSpPr>
          <p:sp>
            <p:nvSpPr>
              <p:cNvPr id="333" name=""/>
              <p:cNvSpPr/>
              <p:nvPr/>
            </p:nvSpPr>
            <p:spPr>
              <a:xfrm rot="5400000">
                <a:off x="1716120" y="1740600"/>
                <a:ext cx="13320" cy="792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4" y="0"/>
                    </a:moveTo>
                    <a:lnTo>
                      <a:pt x="0" y="4"/>
                    </a:lnTo>
                    <a:lnTo>
                      <a:pt x="4" y="9"/>
                    </a:lnTo>
                    <a:lnTo>
                      <a:pt x="9" y="9"/>
                    </a:lnTo>
                    <a:lnTo>
                      <a:pt x="9" y="9"/>
                    </a:lnTo>
                    <a:lnTo>
                      <a:pt x="9" y="4"/>
                    </a:lnTo>
                    <a:lnTo>
                      <a:pt x="9" y="0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8880" bIns="-388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34" name=""/>
              <p:cNvSpPr/>
              <p:nvPr/>
            </p:nvSpPr>
            <p:spPr>
              <a:xfrm rot="5400000">
                <a:off x="1716120" y="1765800"/>
                <a:ext cx="13320" cy="792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4"/>
                    </a:lnTo>
                    <a:lnTo>
                      <a:pt x="0" y="9"/>
                    </a:lnTo>
                    <a:lnTo>
                      <a:pt x="5" y="9"/>
                    </a:lnTo>
                    <a:lnTo>
                      <a:pt x="9" y="9"/>
                    </a:lnTo>
                    <a:lnTo>
                      <a:pt x="9" y="4"/>
                    </a:lnTo>
                    <a:lnTo>
                      <a:pt x="9" y="0"/>
                    </a:lnTo>
                    <a:lnTo>
                      <a:pt x="5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8880" bIns="-388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35" name=""/>
              <p:cNvSpPr/>
              <p:nvPr/>
            </p:nvSpPr>
            <p:spPr>
              <a:xfrm rot="5400000">
                <a:off x="1716120" y="1792800"/>
                <a:ext cx="13320" cy="792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4"/>
                    </a:lnTo>
                    <a:lnTo>
                      <a:pt x="0" y="9"/>
                    </a:lnTo>
                    <a:lnTo>
                      <a:pt x="5" y="9"/>
                    </a:lnTo>
                    <a:lnTo>
                      <a:pt x="9" y="9"/>
                    </a:lnTo>
                    <a:lnTo>
                      <a:pt x="9" y="4"/>
                    </a:lnTo>
                    <a:lnTo>
                      <a:pt x="9" y="0"/>
                    </a:lnTo>
                    <a:lnTo>
                      <a:pt x="5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8880" bIns="-388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36" name=""/>
              <p:cNvSpPr/>
              <p:nvPr/>
            </p:nvSpPr>
            <p:spPr>
              <a:xfrm rot="5400000">
                <a:off x="1716120" y="1819800"/>
                <a:ext cx="13320" cy="792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4"/>
                    </a:lnTo>
                    <a:lnTo>
                      <a:pt x="0" y="9"/>
                    </a:lnTo>
                    <a:lnTo>
                      <a:pt x="5" y="9"/>
                    </a:lnTo>
                    <a:lnTo>
                      <a:pt x="9" y="9"/>
                    </a:lnTo>
                    <a:lnTo>
                      <a:pt x="9" y="4"/>
                    </a:lnTo>
                    <a:lnTo>
                      <a:pt x="9" y="0"/>
                    </a:lnTo>
                    <a:lnTo>
                      <a:pt x="5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8880" bIns="-388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37" name=""/>
              <p:cNvSpPr/>
              <p:nvPr/>
            </p:nvSpPr>
            <p:spPr>
              <a:xfrm rot="5400000">
                <a:off x="1716120" y="1846800"/>
                <a:ext cx="13320" cy="792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4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9" y="9"/>
                    </a:lnTo>
                    <a:lnTo>
                      <a:pt x="9" y="4"/>
                    </a:lnTo>
                    <a:lnTo>
                      <a:pt x="9" y="0"/>
                    </a:lnTo>
                    <a:lnTo>
                      <a:pt x="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8880" bIns="-388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38" name=""/>
              <p:cNvSpPr/>
              <p:nvPr/>
            </p:nvSpPr>
            <p:spPr>
              <a:xfrm rot="5400000">
                <a:off x="1716480" y="1873800"/>
                <a:ext cx="12960" cy="792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4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9" y="9"/>
                    </a:lnTo>
                    <a:lnTo>
                      <a:pt x="9" y="4"/>
                    </a:lnTo>
                    <a:lnTo>
                      <a:pt x="9" y="0"/>
                    </a:lnTo>
                    <a:lnTo>
                      <a:pt x="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8880" bIns="-388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39" name=""/>
              <p:cNvSpPr/>
              <p:nvPr/>
            </p:nvSpPr>
            <p:spPr>
              <a:xfrm rot="5400000">
                <a:off x="1716120" y="1900800"/>
                <a:ext cx="13320" cy="792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4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9" y="9"/>
                    </a:lnTo>
                    <a:lnTo>
                      <a:pt x="9" y="4"/>
                    </a:lnTo>
                    <a:lnTo>
                      <a:pt x="9" y="0"/>
                    </a:lnTo>
                    <a:lnTo>
                      <a:pt x="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8880" bIns="-388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40" name=""/>
              <p:cNvSpPr/>
              <p:nvPr/>
            </p:nvSpPr>
            <p:spPr>
              <a:xfrm rot="5400000">
                <a:off x="1716840" y="1926720"/>
                <a:ext cx="11880" cy="7920"/>
              </a:xfrm>
              <a:custGeom>
                <a:avLst/>
                <a:gdLst/>
                <a:ahLst/>
                <a:rect l="l" t="t" r="r" b="b"/>
                <a:pathLst>
                  <a:path w="8" h="9">
                    <a:moveTo>
                      <a:pt x="0" y="0"/>
                    </a:moveTo>
                    <a:lnTo>
                      <a:pt x="0" y="4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8" y="9"/>
                    </a:lnTo>
                    <a:lnTo>
                      <a:pt x="8" y="4"/>
                    </a:lnTo>
                    <a:lnTo>
                      <a:pt x="8" y="0"/>
                    </a:lnTo>
                    <a:lnTo>
                      <a:pt x="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8880" bIns="-388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41" name=""/>
              <p:cNvSpPr/>
              <p:nvPr/>
            </p:nvSpPr>
            <p:spPr>
              <a:xfrm rot="5400000">
                <a:off x="1716120" y="1953000"/>
                <a:ext cx="13320" cy="792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4"/>
                    </a:lnTo>
                    <a:lnTo>
                      <a:pt x="0" y="9"/>
                    </a:lnTo>
                    <a:lnTo>
                      <a:pt x="5" y="9"/>
                    </a:lnTo>
                    <a:lnTo>
                      <a:pt x="9" y="9"/>
                    </a:lnTo>
                    <a:lnTo>
                      <a:pt x="9" y="4"/>
                    </a:lnTo>
                    <a:lnTo>
                      <a:pt x="9" y="0"/>
                    </a:lnTo>
                    <a:lnTo>
                      <a:pt x="5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8880" bIns="-388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42" name=""/>
              <p:cNvSpPr/>
              <p:nvPr/>
            </p:nvSpPr>
            <p:spPr>
              <a:xfrm rot="5400000">
                <a:off x="1716480" y="1980000"/>
                <a:ext cx="12960" cy="792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4"/>
                    </a:lnTo>
                    <a:lnTo>
                      <a:pt x="0" y="9"/>
                    </a:lnTo>
                    <a:lnTo>
                      <a:pt x="5" y="9"/>
                    </a:lnTo>
                    <a:lnTo>
                      <a:pt x="9" y="9"/>
                    </a:lnTo>
                    <a:lnTo>
                      <a:pt x="9" y="4"/>
                    </a:lnTo>
                    <a:lnTo>
                      <a:pt x="9" y="0"/>
                    </a:lnTo>
                    <a:lnTo>
                      <a:pt x="5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8880" bIns="-388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43" name=""/>
              <p:cNvSpPr/>
              <p:nvPr/>
            </p:nvSpPr>
            <p:spPr>
              <a:xfrm rot="5400000">
                <a:off x="1716120" y="2007000"/>
                <a:ext cx="13320" cy="792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4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9" y="9"/>
                    </a:lnTo>
                    <a:lnTo>
                      <a:pt x="9" y="4"/>
                    </a:lnTo>
                    <a:lnTo>
                      <a:pt x="9" y="0"/>
                    </a:lnTo>
                    <a:lnTo>
                      <a:pt x="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8880" bIns="-388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44" name=""/>
              <p:cNvSpPr/>
              <p:nvPr/>
            </p:nvSpPr>
            <p:spPr>
              <a:xfrm rot="5400000">
                <a:off x="1716120" y="2033640"/>
                <a:ext cx="13320" cy="792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4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9" y="9"/>
                    </a:lnTo>
                    <a:lnTo>
                      <a:pt x="9" y="4"/>
                    </a:lnTo>
                    <a:lnTo>
                      <a:pt x="9" y="0"/>
                    </a:lnTo>
                    <a:lnTo>
                      <a:pt x="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8880" bIns="-388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45" name=""/>
              <p:cNvSpPr/>
              <p:nvPr/>
            </p:nvSpPr>
            <p:spPr>
              <a:xfrm rot="5400000">
                <a:off x="1716120" y="2061000"/>
                <a:ext cx="13320" cy="792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4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9" y="9"/>
                    </a:lnTo>
                    <a:lnTo>
                      <a:pt x="9" y="4"/>
                    </a:lnTo>
                    <a:lnTo>
                      <a:pt x="9" y="0"/>
                    </a:lnTo>
                    <a:lnTo>
                      <a:pt x="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8880" bIns="-388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46" name=""/>
              <p:cNvSpPr/>
              <p:nvPr/>
            </p:nvSpPr>
            <p:spPr>
              <a:xfrm rot="5400000">
                <a:off x="1716840" y="2086920"/>
                <a:ext cx="11880" cy="7920"/>
              </a:xfrm>
              <a:custGeom>
                <a:avLst/>
                <a:gdLst/>
                <a:ahLst/>
                <a:rect l="l" t="t" r="r" b="b"/>
                <a:pathLst>
                  <a:path w="8" h="9">
                    <a:moveTo>
                      <a:pt x="0" y="0"/>
                    </a:moveTo>
                    <a:lnTo>
                      <a:pt x="0" y="4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8" y="9"/>
                    </a:lnTo>
                    <a:lnTo>
                      <a:pt x="8" y="4"/>
                    </a:lnTo>
                    <a:lnTo>
                      <a:pt x="8" y="0"/>
                    </a:lnTo>
                    <a:lnTo>
                      <a:pt x="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8880" bIns="-388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47" name=""/>
              <p:cNvSpPr/>
              <p:nvPr/>
            </p:nvSpPr>
            <p:spPr>
              <a:xfrm rot="5400000">
                <a:off x="1716120" y="2113200"/>
                <a:ext cx="13320" cy="792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4"/>
                    </a:lnTo>
                    <a:lnTo>
                      <a:pt x="0" y="9"/>
                    </a:lnTo>
                    <a:lnTo>
                      <a:pt x="5" y="9"/>
                    </a:lnTo>
                    <a:lnTo>
                      <a:pt x="9" y="9"/>
                    </a:lnTo>
                    <a:lnTo>
                      <a:pt x="9" y="4"/>
                    </a:lnTo>
                    <a:lnTo>
                      <a:pt x="9" y="0"/>
                    </a:lnTo>
                    <a:lnTo>
                      <a:pt x="5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8880" bIns="-388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48" name=""/>
              <p:cNvSpPr/>
              <p:nvPr/>
            </p:nvSpPr>
            <p:spPr>
              <a:xfrm rot="5400000">
                <a:off x="1716480" y="2140560"/>
                <a:ext cx="12960" cy="792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4"/>
                    </a:lnTo>
                    <a:lnTo>
                      <a:pt x="0" y="9"/>
                    </a:lnTo>
                    <a:lnTo>
                      <a:pt x="5" y="9"/>
                    </a:lnTo>
                    <a:lnTo>
                      <a:pt x="9" y="9"/>
                    </a:lnTo>
                    <a:lnTo>
                      <a:pt x="9" y="4"/>
                    </a:lnTo>
                    <a:lnTo>
                      <a:pt x="9" y="0"/>
                    </a:lnTo>
                    <a:lnTo>
                      <a:pt x="5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8880" bIns="-388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49" name=""/>
              <p:cNvSpPr/>
              <p:nvPr/>
            </p:nvSpPr>
            <p:spPr>
              <a:xfrm rot="5400000">
                <a:off x="1716120" y="2167200"/>
                <a:ext cx="13320" cy="792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4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9" y="9"/>
                    </a:lnTo>
                    <a:lnTo>
                      <a:pt x="9" y="4"/>
                    </a:lnTo>
                    <a:lnTo>
                      <a:pt x="9" y="0"/>
                    </a:lnTo>
                    <a:lnTo>
                      <a:pt x="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8880" bIns="-388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50" name=""/>
              <p:cNvSpPr/>
              <p:nvPr/>
            </p:nvSpPr>
            <p:spPr>
              <a:xfrm rot="5400000">
                <a:off x="1716120" y="2194200"/>
                <a:ext cx="13320" cy="792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4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9" y="9"/>
                    </a:lnTo>
                    <a:lnTo>
                      <a:pt x="9" y="4"/>
                    </a:lnTo>
                    <a:lnTo>
                      <a:pt x="9" y="0"/>
                    </a:lnTo>
                    <a:lnTo>
                      <a:pt x="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8880" bIns="-388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51" name=""/>
              <p:cNvSpPr/>
              <p:nvPr/>
            </p:nvSpPr>
            <p:spPr>
              <a:xfrm rot="5400000">
                <a:off x="1716480" y="2221200"/>
                <a:ext cx="12960" cy="792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4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9" y="9"/>
                    </a:lnTo>
                    <a:lnTo>
                      <a:pt x="9" y="4"/>
                    </a:lnTo>
                    <a:lnTo>
                      <a:pt x="9" y="0"/>
                    </a:lnTo>
                    <a:lnTo>
                      <a:pt x="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8880" bIns="-388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52" name=""/>
              <p:cNvSpPr/>
              <p:nvPr/>
            </p:nvSpPr>
            <p:spPr>
              <a:xfrm rot="5400000">
                <a:off x="1716840" y="2247480"/>
                <a:ext cx="11880" cy="7920"/>
              </a:xfrm>
              <a:custGeom>
                <a:avLst/>
                <a:gdLst/>
                <a:ahLst/>
                <a:rect l="l" t="t" r="r" b="b"/>
                <a:pathLst>
                  <a:path w="8" h="9">
                    <a:moveTo>
                      <a:pt x="0" y="0"/>
                    </a:moveTo>
                    <a:lnTo>
                      <a:pt x="0" y="4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8" y="9"/>
                    </a:lnTo>
                    <a:lnTo>
                      <a:pt x="8" y="4"/>
                    </a:lnTo>
                    <a:lnTo>
                      <a:pt x="8" y="0"/>
                    </a:lnTo>
                    <a:lnTo>
                      <a:pt x="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8880" bIns="-388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53" name=""/>
              <p:cNvSpPr/>
              <p:nvPr/>
            </p:nvSpPr>
            <p:spPr>
              <a:xfrm rot="5400000">
                <a:off x="1716120" y="2273400"/>
                <a:ext cx="13320" cy="792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4"/>
                    </a:lnTo>
                    <a:lnTo>
                      <a:pt x="0" y="9"/>
                    </a:lnTo>
                    <a:lnTo>
                      <a:pt x="5" y="9"/>
                    </a:lnTo>
                    <a:lnTo>
                      <a:pt x="9" y="9"/>
                    </a:lnTo>
                    <a:lnTo>
                      <a:pt x="9" y="4"/>
                    </a:lnTo>
                    <a:lnTo>
                      <a:pt x="9" y="0"/>
                    </a:lnTo>
                    <a:lnTo>
                      <a:pt x="5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8880" bIns="-388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54" name=""/>
              <p:cNvSpPr/>
              <p:nvPr/>
            </p:nvSpPr>
            <p:spPr>
              <a:xfrm rot="5400000">
                <a:off x="1716120" y="2300400"/>
                <a:ext cx="13320" cy="792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4"/>
                    </a:lnTo>
                    <a:lnTo>
                      <a:pt x="0" y="9"/>
                    </a:lnTo>
                    <a:lnTo>
                      <a:pt x="5" y="9"/>
                    </a:lnTo>
                    <a:lnTo>
                      <a:pt x="9" y="9"/>
                    </a:lnTo>
                    <a:lnTo>
                      <a:pt x="9" y="4"/>
                    </a:lnTo>
                    <a:lnTo>
                      <a:pt x="9" y="0"/>
                    </a:lnTo>
                    <a:lnTo>
                      <a:pt x="5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8880" bIns="-388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55" name=""/>
              <p:cNvSpPr/>
              <p:nvPr/>
            </p:nvSpPr>
            <p:spPr>
              <a:xfrm rot="5400000">
                <a:off x="1720800" y="2327400"/>
                <a:ext cx="12960" cy="792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5"/>
                    </a:lnTo>
                    <a:lnTo>
                      <a:pt x="0" y="9"/>
                    </a:lnTo>
                    <a:lnTo>
                      <a:pt x="5" y="9"/>
                    </a:lnTo>
                    <a:lnTo>
                      <a:pt x="9" y="9"/>
                    </a:lnTo>
                    <a:lnTo>
                      <a:pt x="9" y="5"/>
                    </a:lnTo>
                    <a:lnTo>
                      <a:pt x="9" y="0"/>
                    </a:lnTo>
                    <a:lnTo>
                      <a:pt x="5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8880" bIns="-388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56" name=""/>
              <p:cNvSpPr/>
              <p:nvPr/>
            </p:nvSpPr>
            <p:spPr>
              <a:xfrm rot="5400000">
                <a:off x="1720440" y="2354400"/>
                <a:ext cx="13320" cy="792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5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9" y="9"/>
                    </a:lnTo>
                    <a:lnTo>
                      <a:pt x="9" y="5"/>
                    </a:lnTo>
                    <a:lnTo>
                      <a:pt x="9" y="0"/>
                    </a:lnTo>
                    <a:lnTo>
                      <a:pt x="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8880" bIns="-388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57" name=""/>
              <p:cNvSpPr/>
              <p:nvPr/>
            </p:nvSpPr>
            <p:spPr>
              <a:xfrm rot="5400000">
                <a:off x="1720800" y="2381400"/>
                <a:ext cx="12960" cy="792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5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9" y="9"/>
                    </a:lnTo>
                    <a:lnTo>
                      <a:pt x="9" y="5"/>
                    </a:lnTo>
                    <a:lnTo>
                      <a:pt x="9" y="0"/>
                    </a:lnTo>
                    <a:lnTo>
                      <a:pt x="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8880" bIns="-388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58" name=""/>
              <p:cNvSpPr/>
              <p:nvPr/>
            </p:nvSpPr>
            <p:spPr>
              <a:xfrm rot="5400000">
                <a:off x="1721160" y="2407680"/>
                <a:ext cx="11880" cy="7920"/>
              </a:xfrm>
              <a:custGeom>
                <a:avLst/>
                <a:gdLst/>
                <a:ahLst/>
                <a:rect l="l" t="t" r="r" b="b"/>
                <a:pathLst>
                  <a:path w="8" h="9">
                    <a:moveTo>
                      <a:pt x="0" y="0"/>
                    </a:moveTo>
                    <a:lnTo>
                      <a:pt x="0" y="5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8" y="9"/>
                    </a:lnTo>
                    <a:lnTo>
                      <a:pt x="8" y="5"/>
                    </a:lnTo>
                    <a:lnTo>
                      <a:pt x="8" y="0"/>
                    </a:lnTo>
                    <a:lnTo>
                      <a:pt x="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8880" bIns="-388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59" name=""/>
              <p:cNvSpPr/>
              <p:nvPr/>
            </p:nvSpPr>
            <p:spPr>
              <a:xfrm rot="5400000">
                <a:off x="1720440" y="2433600"/>
                <a:ext cx="13320" cy="792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5"/>
                    </a:lnTo>
                    <a:lnTo>
                      <a:pt x="0" y="9"/>
                    </a:lnTo>
                    <a:lnTo>
                      <a:pt x="5" y="9"/>
                    </a:lnTo>
                    <a:lnTo>
                      <a:pt x="9" y="9"/>
                    </a:lnTo>
                    <a:lnTo>
                      <a:pt x="9" y="5"/>
                    </a:lnTo>
                    <a:lnTo>
                      <a:pt x="9" y="0"/>
                    </a:lnTo>
                    <a:lnTo>
                      <a:pt x="5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8880" bIns="-388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60" name=""/>
              <p:cNvSpPr/>
              <p:nvPr/>
            </p:nvSpPr>
            <p:spPr>
              <a:xfrm rot="5400000">
                <a:off x="1720440" y="2460600"/>
                <a:ext cx="13320" cy="792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5"/>
                    </a:lnTo>
                    <a:lnTo>
                      <a:pt x="0" y="9"/>
                    </a:lnTo>
                    <a:lnTo>
                      <a:pt x="5" y="9"/>
                    </a:lnTo>
                    <a:lnTo>
                      <a:pt x="9" y="9"/>
                    </a:lnTo>
                    <a:lnTo>
                      <a:pt x="9" y="5"/>
                    </a:lnTo>
                    <a:lnTo>
                      <a:pt x="9" y="0"/>
                    </a:lnTo>
                    <a:lnTo>
                      <a:pt x="5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8880" bIns="-388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61" name=""/>
              <p:cNvSpPr/>
              <p:nvPr/>
            </p:nvSpPr>
            <p:spPr>
              <a:xfrm rot="5400000">
                <a:off x="1720800" y="2487600"/>
                <a:ext cx="12960" cy="792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5"/>
                    </a:lnTo>
                    <a:lnTo>
                      <a:pt x="0" y="9"/>
                    </a:lnTo>
                    <a:lnTo>
                      <a:pt x="5" y="9"/>
                    </a:lnTo>
                    <a:lnTo>
                      <a:pt x="9" y="9"/>
                    </a:lnTo>
                    <a:lnTo>
                      <a:pt x="9" y="5"/>
                    </a:lnTo>
                    <a:lnTo>
                      <a:pt x="9" y="0"/>
                    </a:lnTo>
                    <a:lnTo>
                      <a:pt x="5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8880" bIns="-388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62" name=""/>
              <p:cNvSpPr/>
              <p:nvPr/>
            </p:nvSpPr>
            <p:spPr>
              <a:xfrm rot="5400000">
                <a:off x="1720440" y="2514600"/>
                <a:ext cx="13320" cy="792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5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4" y="9"/>
                    </a:lnTo>
                    <a:lnTo>
                      <a:pt x="9" y="5"/>
                    </a:lnTo>
                    <a:lnTo>
                      <a:pt x="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8880" bIns="-388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63" name=""/>
              <p:cNvSpPr/>
              <p:nvPr/>
            </p:nvSpPr>
            <p:spPr>
              <a:xfrm rot="5400000">
                <a:off x="1720440" y="2541240"/>
                <a:ext cx="13320" cy="792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5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4" y="9"/>
                    </a:lnTo>
                    <a:lnTo>
                      <a:pt x="9" y="5"/>
                    </a:lnTo>
                    <a:lnTo>
                      <a:pt x="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8880" bIns="-388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64" name=""/>
              <p:cNvSpPr/>
              <p:nvPr/>
            </p:nvSpPr>
            <p:spPr>
              <a:xfrm rot="5400000">
                <a:off x="1720800" y="2568600"/>
                <a:ext cx="12960" cy="792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5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4" y="9"/>
                    </a:lnTo>
                    <a:lnTo>
                      <a:pt x="9" y="5"/>
                    </a:lnTo>
                    <a:lnTo>
                      <a:pt x="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8880" bIns="-388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65" name=""/>
              <p:cNvSpPr/>
              <p:nvPr/>
            </p:nvSpPr>
            <p:spPr>
              <a:xfrm rot="5400000">
                <a:off x="1720800" y="2594160"/>
                <a:ext cx="12960" cy="792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5"/>
                    </a:lnTo>
                    <a:lnTo>
                      <a:pt x="0" y="9"/>
                    </a:lnTo>
                    <a:lnTo>
                      <a:pt x="5" y="9"/>
                    </a:lnTo>
                    <a:lnTo>
                      <a:pt x="5" y="9"/>
                    </a:lnTo>
                    <a:lnTo>
                      <a:pt x="9" y="5"/>
                    </a:lnTo>
                    <a:lnTo>
                      <a:pt x="5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8880" bIns="-388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66" name=""/>
              <p:cNvSpPr/>
              <p:nvPr/>
            </p:nvSpPr>
            <p:spPr>
              <a:xfrm rot="5400000">
                <a:off x="1720440" y="2620800"/>
                <a:ext cx="13320" cy="792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5"/>
                    </a:lnTo>
                    <a:lnTo>
                      <a:pt x="0" y="9"/>
                    </a:lnTo>
                    <a:lnTo>
                      <a:pt x="5" y="9"/>
                    </a:lnTo>
                    <a:lnTo>
                      <a:pt x="5" y="9"/>
                    </a:lnTo>
                    <a:lnTo>
                      <a:pt x="9" y="5"/>
                    </a:lnTo>
                    <a:lnTo>
                      <a:pt x="5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8880" bIns="-388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67" name=""/>
              <p:cNvSpPr/>
              <p:nvPr/>
            </p:nvSpPr>
            <p:spPr>
              <a:xfrm rot="5400000">
                <a:off x="1720440" y="2647800"/>
                <a:ext cx="13320" cy="792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5"/>
                    </a:lnTo>
                    <a:lnTo>
                      <a:pt x="0" y="9"/>
                    </a:lnTo>
                    <a:lnTo>
                      <a:pt x="5" y="9"/>
                    </a:lnTo>
                    <a:lnTo>
                      <a:pt x="5" y="9"/>
                    </a:lnTo>
                    <a:lnTo>
                      <a:pt x="9" y="5"/>
                    </a:lnTo>
                    <a:lnTo>
                      <a:pt x="5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8880" bIns="-388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68" name=""/>
              <p:cNvSpPr/>
              <p:nvPr/>
            </p:nvSpPr>
            <p:spPr>
              <a:xfrm rot="5400000">
                <a:off x="1720440" y="2674800"/>
                <a:ext cx="13320" cy="792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5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4" y="9"/>
                    </a:lnTo>
                    <a:lnTo>
                      <a:pt x="9" y="5"/>
                    </a:lnTo>
                    <a:lnTo>
                      <a:pt x="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8880" bIns="-388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69" name=""/>
              <p:cNvSpPr/>
              <p:nvPr/>
            </p:nvSpPr>
            <p:spPr>
              <a:xfrm rot="5400000">
                <a:off x="1720440" y="2701800"/>
                <a:ext cx="13320" cy="792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5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4" y="9"/>
                    </a:lnTo>
                    <a:lnTo>
                      <a:pt x="9" y="5"/>
                    </a:lnTo>
                    <a:lnTo>
                      <a:pt x="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8880" bIns="-388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70" name=""/>
              <p:cNvSpPr/>
              <p:nvPr/>
            </p:nvSpPr>
            <p:spPr>
              <a:xfrm rot="5400000">
                <a:off x="1720800" y="2728800"/>
                <a:ext cx="12960" cy="792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5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4" y="9"/>
                    </a:lnTo>
                    <a:lnTo>
                      <a:pt x="9" y="5"/>
                    </a:lnTo>
                    <a:lnTo>
                      <a:pt x="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8880" bIns="-388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71" name=""/>
              <p:cNvSpPr/>
              <p:nvPr/>
            </p:nvSpPr>
            <p:spPr>
              <a:xfrm rot="5400000">
                <a:off x="1720800" y="2754360"/>
                <a:ext cx="12960" cy="792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5"/>
                    </a:lnTo>
                    <a:lnTo>
                      <a:pt x="0" y="9"/>
                    </a:lnTo>
                    <a:lnTo>
                      <a:pt x="5" y="9"/>
                    </a:lnTo>
                    <a:lnTo>
                      <a:pt x="5" y="9"/>
                    </a:lnTo>
                    <a:lnTo>
                      <a:pt x="9" y="5"/>
                    </a:lnTo>
                    <a:lnTo>
                      <a:pt x="5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8880" bIns="-388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72" name=""/>
              <p:cNvSpPr/>
              <p:nvPr/>
            </p:nvSpPr>
            <p:spPr>
              <a:xfrm rot="5400000">
                <a:off x="1720440" y="2781000"/>
                <a:ext cx="13320" cy="792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5"/>
                    </a:lnTo>
                    <a:lnTo>
                      <a:pt x="0" y="9"/>
                    </a:lnTo>
                    <a:lnTo>
                      <a:pt x="5" y="9"/>
                    </a:lnTo>
                    <a:lnTo>
                      <a:pt x="5" y="9"/>
                    </a:lnTo>
                    <a:lnTo>
                      <a:pt x="9" y="5"/>
                    </a:lnTo>
                    <a:lnTo>
                      <a:pt x="5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8880" bIns="-388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73" name=""/>
              <p:cNvSpPr/>
              <p:nvPr/>
            </p:nvSpPr>
            <p:spPr>
              <a:xfrm rot="5400000">
                <a:off x="1720440" y="2808000"/>
                <a:ext cx="13320" cy="792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5"/>
                    </a:lnTo>
                    <a:lnTo>
                      <a:pt x="0" y="9"/>
                    </a:lnTo>
                    <a:lnTo>
                      <a:pt x="5" y="9"/>
                    </a:lnTo>
                    <a:lnTo>
                      <a:pt x="5" y="9"/>
                    </a:lnTo>
                    <a:lnTo>
                      <a:pt x="9" y="5"/>
                    </a:lnTo>
                    <a:lnTo>
                      <a:pt x="5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8880" bIns="-388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74" name=""/>
              <p:cNvSpPr/>
              <p:nvPr/>
            </p:nvSpPr>
            <p:spPr>
              <a:xfrm rot="5400000">
                <a:off x="1720800" y="2835000"/>
                <a:ext cx="12960" cy="792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5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4" y="9"/>
                    </a:lnTo>
                    <a:lnTo>
                      <a:pt x="9" y="5"/>
                    </a:lnTo>
                    <a:lnTo>
                      <a:pt x="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8880" bIns="-388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75" name=""/>
              <p:cNvSpPr/>
              <p:nvPr/>
            </p:nvSpPr>
            <p:spPr>
              <a:xfrm rot="5400000">
                <a:off x="1720440" y="2862000"/>
                <a:ext cx="13320" cy="792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5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4" y="9"/>
                    </a:lnTo>
                    <a:lnTo>
                      <a:pt x="9" y="5"/>
                    </a:lnTo>
                    <a:lnTo>
                      <a:pt x="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8880" bIns="-388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376" name=""/>
            <p:cNvGrpSpPr/>
            <p:nvPr/>
          </p:nvGrpSpPr>
          <p:grpSpPr>
            <a:xfrm>
              <a:off x="1498320" y="1731960"/>
              <a:ext cx="226800" cy="1145520"/>
              <a:chOff x="1498320" y="1731960"/>
              <a:chExt cx="226800" cy="1145520"/>
            </a:xfrm>
          </p:grpSpPr>
          <p:sp>
            <p:nvSpPr>
              <p:cNvPr id="377" name=""/>
              <p:cNvSpPr/>
              <p:nvPr/>
            </p:nvSpPr>
            <p:spPr>
              <a:xfrm rot="5400000">
                <a:off x="1714680" y="1734840"/>
                <a:ext cx="1332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9" y="0"/>
                    </a:moveTo>
                    <a:lnTo>
                      <a:pt x="5" y="0"/>
                    </a:lnTo>
                    <a:lnTo>
                      <a:pt x="0" y="4"/>
                    </a:lnTo>
                    <a:lnTo>
                      <a:pt x="5" y="9"/>
                    </a:lnTo>
                    <a:lnTo>
                      <a:pt x="5" y="9"/>
                    </a:lnTo>
                    <a:lnTo>
                      <a:pt x="5" y="9"/>
                    </a:lnTo>
                    <a:lnTo>
                      <a:pt x="9" y="4"/>
                    </a:lnTo>
                    <a:lnTo>
                      <a:pt x="9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78" name=""/>
              <p:cNvSpPr/>
              <p:nvPr/>
            </p:nvSpPr>
            <p:spPr>
              <a:xfrm rot="5400000">
                <a:off x="1711440" y="1761480"/>
                <a:ext cx="1332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4" y="0"/>
                    </a:moveTo>
                    <a:lnTo>
                      <a:pt x="0" y="0"/>
                    </a:lnTo>
                    <a:lnTo>
                      <a:pt x="0" y="5"/>
                    </a:lnTo>
                    <a:lnTo>
                      <a:pt x="0" y="9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9" y="5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79" name=""/>
              <p:cNvSpPr/>
              <p:nvPr/>
            </p:nvSpPr>
            <p:spPr>
              <a:xfrm rot="5400000">
                <a:off x="1703880" y="1788480"/>
                <a:ext cx="1332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4" y="0"/>
                    </a:moveTo>
                    <a:lnTo>
                      <a:pt x="0" y="0"/>
                    </a:lnTo>
                    <a:lnTo>
                      <a:pt x="0" y="5"/>
                    </a:lnTo>
                    <a:lnTo>
                      <a:pt x="0" y="9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9" y="5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80" name=""/>
              <p:cNvSpPr/>
              <p:nvPr/>
            </p:nvSpPr>
            <p:spPr>
              <a:xfrm rot="5400000">
                <a:off x="1699920" y="1808280"/>
                <a:ext cx="13320" cy="6480"/>
              </a:xfrm>
              <a:custGeom>
                <a:avLst/>
                <a:gdLst/>
                <a:ahLst/>
                <a:rect l="l" t="t" r="r" b="b"/>
                <a:pathLst>
                  <a:path w="9" h="8">
                    <a:moveTo>
                      <a:pt x="9" y="0"/>
                    </a:moveTo>
                    <a:lnTo>
                      <a:pt x="5" y="0"/>
                    </a:lnTo>
                    <a:lnTo>
                      <a:pt x="0" y="4"/>
                    </a:lnTo>
                    <a:lnTo>
                      <a:pt x="5" y="8"/>
                    </a:lnTo>
                    <a:lnTo>
                      <a:pt x="5" y="8"/>
                    </a:lnTo>
                    <a:lnTo>
                      <a:pt x="9" y="8"/>
                    </a:lnTo>
                    <a:lnTo>
                      <a:pt x="9" y="4"/>
                    </a:lnTo>
                    <a:lnTo>
                      <a:pt x="9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0320" bIns="-40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81" name=""/>
              <p:cNvSpPr/>
              <p:nvPr/>
            </p:nvSpPr>
            <p:spPr>
              <a:xfrm rot="5400000">
                <a:off x="1696680" y="1834920"/>
                <a:ext cx="1296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9" y="0"/>
                    </a:moveTo>
                    <a:lnTo>
                      <a:pt x="5" y="0"/>
                    </a:lnTo>
                    <a:lnTo>
                      <a:pt x="0" y="4"/>
                    </a:lnTo>
                    <a:lnTo>
                      <a:pt x="5" y="9"/>
                    </a:lnTo>
                    <a:lnTo>
                      <a:pt x="5" y="9"/>
                    </a:lnTo>
                    <a:lnTo>
                      <a:pt x="9" y="9"/>
                    </a:lnTo>
                    <a:lnTo>
                      <a:pt x="9" y="4"/>
                    </a:lnTo>
                    <a:lnTo>
                      <a:pt x="9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82" name=""/>
              <p:cNvSpPr/>
              <p:nvPr/>
            </p:nvSpPr>
            <p:spPr>
              <a:xfrm rot="5400000">
                <a:off x="1689120" y="1861560"/>
                <a:ext cx="1332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4" y="0"/>
                    </a:moveTo>
                    <a:lnTo>
                      <a:pt x="0" y="0"/>
                    </a:lnTo>
                    <a:lnTo>
                      <a:pt x="0" y="4"/>
                    </a:lnTo>
                    <a:lnTo>
                      <a:pt x="0" y="9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9" y="4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83" name=""/>
              <p:cNvSpPr/>
              <p:nvPr/>
            </p:nvSpPr>
            <p:spPr>
              <a:xfrm rot="5400000">
                <a:off x="1685520" y="1888560"/>
                <a:ext cx="1332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4" y="0"/>
                    </a:moveTo>
                    <a:lnTo>
                      <a:pt x="0" y="0"/>
                    </a:lnTo>
                    <a:lnTo>
                      <a:pt x="0" y="5"/>
                    </a:lnTo>
                    <a:lnTo>
                      <a:pt x="0" y="9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9" y="5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84" name=""/>
              <p:cNvSpPr/>
              <p:nvPr/>
            </p:nvSpPr>
            <p:spPr>
              <a:xfrm rot="5400000">
                <a:off x="1681560" y="1907640"/>
                <a:ext cx="1296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9" y="0"/>
                    </a:moveTo>
                    <a:lnTo>
                      <a:pt x="5" y="0"/>
                    </a:lnTo>
                    <a:lnTo>
                      <a:pt x="0" y="4"/>
                    </a:lnTo>
                    <a:lnTo>
                      <a:pt x="5" y="9"/>
                    </a:lnTo>
                    <a:lnTo>
                      <a:pt x="5" y="9"/>
                    </a:lnTo>
                    <a:lnTo>
                      <a:pt x="9" y="9"/>
                    </a:lnTo>
                    <a:lnTo>
                      <a:pt x="9" y="4"/>
                    </a:lnTo>
                    <a:lnTo>
                      <a:pt x="9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85" name=""/>
              <p:cNvSpPr/>
              <p:nvPr/>
            </p:nvSpPr>
            <p:spPr>
              <a:xfrm rot="5400000">
                <a:off x="1673640" y="193500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9" y="0"/>
                    </a:moveTo>
                    <a:lnTo>
                      <a:pt x="4" y="0"/>
                    </a:lnTo>
                    <a:lnTo>
                      <a:pt x="0" y="4"/>
                    </a:lnTo>
                    <a:lnTo>
                      <a:pt x="4" y="9"/>
                    </a:lnTo>
                    <a:lnTo>
                      <a:pt x="4" y="9"/>
                    </a:lnTo>
                    <a:lnTo>
                      <a:pt x="9" y="9"/>
                    </a:lnTo>
                    <a:lnTo>
                      <a:pt x="9" y="4"/>
                    </a:lnTo>
                    <a:lnTo>
                      <a:pt x="9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86" name=""/>
              <p:cNvSpPr/>
              <p:nvPr/>
            </p:nvSpPr>
            <p:spPr>
              <a:xfrm rot="5400000">
                <a:off x="1670760" y="1961640"/>
                <a:ext cx="1332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4" y="0"/>
                    </a:moveTo>
                    <a:lnTo>
                      <a:pt x="0" y="0"/>
                    </a:lnTo>
                    <a:lnTo>
                      <a:pt x="0" y="5"/>
                    </a:lnTo>
                    <a:lnTo>
                      <a:pt x="0" y="9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9" y="5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87" name=""/>
              <p:cNvSpPr/>
              <p:nvPr/>
            </p:nvSpPr>
            <p:spPr>
              <a:xfrm rot="5400000">
                <a:off x="1666440" y="1988280"/>
                <a:ext cx="1296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4" y="0"/>
                    </a:moveTo>
                    <a:lnTo>
                      <a:pt x="0" y="0"/>
                    </a:lnTo>
                    <a:lnTo>
                      <a:pt x="0" y="4"/>
                    </a:lnTo>
                    <a:lnTo>
                      <a:pt x="0" y="9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9" y="4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88" name=""/>
              <p:cNvSpPr/>
              <p:nvPr/>
            </p:nvSpPr>
            <p:spPr>
              <a:xfrm rot="5400000">
                <a:off x="1663200" y="2013840"/>
                <a:ext cx="1296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5" y="0"/>
                    </a:moveTo>
                    <a:lnTo>
                      <a:pt x="0" y="0"/>
                    </a:lnTo>
                    <a:lnTo>
                      <a:pt x="0" y="5"/>
                    </a:lnTo>
                    <a:lnTo>
                      <a:pt x="0" y="9"/>
                    </a:lnTo>
                    <a:lnTo>
                      <a:pt x="0" y="9"/>
                    </a:lnTo>
                    <a:lnTo>
                      <a:pt x="5" y="9"/>
                    </a:lnTo>
                    <a:lnTo>
                      <a:pt x="9" y="5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89" name=""/>
              <p:cNvSpPr/>
              <p:nvPr/>
            </p:nvSpPr>
            <p:spPr>
              <a:xfrm rot="5400000">
                <a:off x="1655640" y="203472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9" y="0"/>
                    </a:moveTo>
                    <a:lnTo>
                      <a:pt x="4" y="0"/>
                    </a:lnTo>
                    <a:lnTo>
                      <a:pt x="0" y="5"/>
                    </a:lnTo>
                    <a:lnTo>
                      <a:pt x="4" y="9"/>
                    </a:lnTo>
                    <a:lnTo>
                      <a:pt x="4" y="9"/>
                    </a:lnTo>
                    <a:lnTo>
                      <a:pt x="9" y="9"/>
                    </a:lnTo>
                    <a:lnTo>
                      <a:pt x="9" y="5"/>
                    </a:lnTo>
                    <a:lnTo>
                      <a:pt x="9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90" name=""/>
              <p:cNvSpPr/>
              <p:nvPr/>
            </p:nvSpPr>
            <p:spPr>
              <a:xfrm rot="5400000">
                <a:off x="1651680" y="2062440"/>
                <a:ext cx="13320" cy="6480"/>
              </a:xfrm>
              <a:custGeom>
                <a:avLst/>
                <a:gdLst/>
                <a:ahLst/>
                <a:rect l="l" t="t" r="r" b="b"/>
                <a:pathLst>
                  <a:path w="9" h="8">
                    <a:moveTo>
                      <a:pt x="9" y="0"/>
                    </a:moveTo>
                    <a:lnTo>
                      <a:pt x="4" y="0"/>
                    </a:lnTo>
                    <a:lnTo>
                      <a:pt x="0" y="4"/>
                    </a:lnTo>
                    <a:lnTo>
                      <a:pt x="4" y="8"/>
                    </a:lnTo>
                    <a:lnTo>
                      <a:pt x="4" y="8"/>
                    </a:lnTo>
                    <a:lnTo>
                      <a:pt x="9" y="8"/>
                    </a:lnTo>
                    <a:lnTo>
                      <a:pt x="9" y="4"/>
                    </a:lnTo>
                    <a:lnTo>
                      <a:pt x="9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0320" bIns="-40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91" name=""/>
              <p:cNvSpPr/>
              <p:nvPr/>
            </p:nvSpPr>
            <p:spPr>
              <a:xfrm rot="5400000">
                <a:off x="1648800" y="2087640"/>
                <a:ext cx="11520" cy="7560"/>
              </a:xfrm>
              <a:custGeom>
                <a:avLst/>
                <a:gdLst/>
                <a:ahLst/>
                <a:rect l="l" t="t" r="r" b="b"/>
                <a:pathLst>
                  <a:path w="8" h="9">
                    <a:moveTo>
                      <a:pt x="4" y="0"/>
                    </a:moveTo>
                    <a:lnTo>
                      <a:pt x="0" y="0"/>
                    </a:lnTo>
                    <a:lnTo>
                      <a:pt x="0" y="4"/>
                    </a:lnTo>
                    <a:lnTo>
                      <a:pt x="0" y="9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8" y="4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92" name=""/>
              <p:cNvSpPr/>
              <p:nvPr/>
            </p:nvSpPr>
            <p:spPr>
              <a:xfrm rot="5400000">
                <a:off x="1640520" y="2114280"/>
                <a:ext cx="1332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5" y="0"/>
                    </a:moveTo>
                    <a:lnTo>
                      <a:pt x="0" y="0"/>
                    </a:lnTo>
                    <a:lnTo>
                      <a:pt x="0" y="4"/>
                    </a:lnTo>
                    <a:lnTo>
                      <a:pt x="0" y="9"/>
                    </a:lnTo>
                    <a:lnTo>
                      <a:pt x="0" y="9"/>
                    </a:lnTo>
                    <a:lnTo>
                      <a:pt x="5" y="9"/>
                    </a:lnTo>
                    <a:lnTo>
                      <a:pt x="9" y="4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93" name=""/>
              <p:cNvSpPr/>
              <p:nvPr/>
            </p:nvSpPr>
            <p:spPr>
              <a:xfrm rot="5400000">
                <a:off x="1637280" y="213516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9" y="0"/>
                    </a:moveTo>
                    <a:lnTo>
                      <a:pt x="4" y="0"/>
                    </a:lnTo>
                    <a:lnTo>
                      <a:pt x="0" y="5"/>
                    </a:lnTo>
                    <a:lnTo>
                      <a:pt x="4" y="9"/>
                    </a:lnTo>
                    <a:lnTo>
                      <a:pt x="4" y="9"/>
                    </a:lnTo>
                    <a:lnTo>
                      <a:pt x="9" y="9"/>
                    </a:lnTo>
                    <a:lnTo>
                      <a:pt x="9" y="5"/>
                    </a:lnTo>
                    <a:lnTo>
                      <a:pt x="9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94" name=""/>
              <p:cNvSpPr/>
              <p:nvPr/>
            </p:nvSpPr>
            <p:spPr>
              <a:xfrm rot="5400000">
                <a:off x="1633680" y="2161080"/>
                <a:ext cx="11880" cy="7200"/>
              </a:xfrm>
              <a:custGeom>
                <a:avLst/>
                <a:gdLst/>
                <a:ahLst/>
                <a:rect l="l" t="t" r="r" b="b"/>
                <a:pathLst>
                  <a:path w="8" h="9">
                    <a:moveTo>
                      <a:pt x="8" y="0"/>
                    </a:moveTo>
                    <a:lnTo>
                      <a:pt x="4" y="0"/>
                    </a:lnTo>
                    <a:lnTo>
                      <a:pt x="0" y="4"/>
                    </a:lnTo>
                    <a:lnTo>
                      <a:pt x="4" y="9"/>
                    </a:lnTo>
                    <a:lnTo>
                      <a:pt x="4" y="9"/>
                    </a:lnTo>
                    <a:lnTo>
                      <a:pt x="8" y="9"/>
                    </a:lnTo>
                    <a:lnTo>
                      <a:pt x="8" y="4"/>
                    </a:lnTo>
                    <a:lnTo>
                      <a:pt x="8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95" name=""/>
              <p:cNvSpPr/>
              <p:nvPr/>
            </p:nvSpPr>
            <p:spPr>
              <a:xfrm rot="5400000">
                <a:off x="1625760" y="2187360"/>
                <a:ext cx="1332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5" y="0"/>
                    </a:moveTo>
                    <a:lnTo>
                      <a:pt x="0" y="0"/>
                    </a:lnTo>
                    <a:lnTo>
                      <a:pt x="0" y="4"/>
                    </a:lnTo>
                    <a:lnTo>
                      <a:pt x="0" y="9"/>
                    </a:lnTo>
                    <a:lnTo>
                      <a:pt x="0" y="9"/>
                    </a:lnTo>
                    <a:lnTo>
                      <a:pt x="5" y="9"/>
                    </a:lnTo>
                    <a:lnTo>
                      <a:pt x="9" y="4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96" name=""/>
              <p:cNvSpPr/>
              <p:nvPr/>
            </p:nvSpPr>
            <p:spPr>
              <a:xfrm rot="5400000">
                <a:off x="1622160" y="2214000"/>
                <a:ext cx="1296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5" y="0"/>
                    </a:moveTo>
                    <a:lnTo>
                      <a:pt x="0" y="0"/>
                    </a:lnTo>
                    <a:lnTo>
                      <a:pt x="0" y="5"/>
                    </a:lnTo>
                    <a:lnTo>
                      <a:pt x="0" y="9"/>
                    </a:lnTo>
                    <a:lnTo>
                      <a:pt x="0" y="9"/>
                    </a:lnTo>
                    <a:lnTo>
                      <a:pt x="5" y="9"/>
                    </a:lnTo>
                    <a:lnTo>
                      <a:pt x="9" y="5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97" name=""/>
              <p:cNvSpPr/>
              <p:nvPr/>
            </p:nvSpPr>
            <p:spPr>
              <a:xfrm rot="5400000">
                <a:off x="1617840" y="2241360"/>
                <a:ext cx="1332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5" y="0"/>
                    </a:moveTo>
                    <a:lnTo>
                      <a:pt x="0" y="0"/>
                    </a:lnTo>
                    <a:lnTo>
                      <a:pt x="0" y="4"/>
                    </a:lnTo>
                    <a:lnTo>
                      <a:pt x="0" y="9"/>
                    </a:lnTo>
                    <a:lnTo>
                      <a:pt x="0" y="9"/>
                    </a:lnTo>
                    <a:lnTo>
                      <a:pt x="5" y="9"/>
                    </a:lnTo>
                    <a:lnTo>
                      <a:pt x="9" y="4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98" name=""/>
              <p:cNvSpPr/>
              <p:nvPr/>
            </p:nvSpPr>
            <p:spPr>
              <a:xfrm rot="5400000">
                <a:off x="1610640" y="2260800"/>
                <a:ext cx="13320" cy="6480"/>
              </a:xfrm>
              <a:custGeom>
                <a:avLst/>
                <a:gdLst/>
                <a:ahLst/>
                <a:rect l="l" t="t" r="r" b="b"/>
                <a:pathLst>
                  <a:path w="9" h="8">
                    <a:moveTo>
                      <a:pt x="9" y="0"/>
                    </a:moveTo>
                    <a:lnTo>
                      <a:pt x="5" y="0"/>
                    </a:lnTo>
                    <a:lnTo>
                      <a:pt x="0" y="4"/>
                    </a:lnTo>
                    <a:lnTo>
                      <a:pt x="5" y="8"/>
                    </a:lnTo>
                    <a:lnTo>
                      <a:pt x="5" y="8"/>
                    </a:lnTo>
                    <a:lnTo>
                      <a:pt x="9" y="8"/>
                    </a:lnTo>
                    <a:lnTo>
                      <a:pt x="9" y="4"/>
                    </a:lnTo>
                    <a:lnTo>
                      <a:pt x="9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0320" bIns="-40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99" name=""/>
              <p:cNvSpPr/>
              <p:nvPr/>
            </p:nvSpPr>
            <p:spPr>
              <a:xfrm rot="5400000">
                <a:off x="1607400" y="2287440"/>
                <a:ext cx="1296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9" y="0"/>
                    </a:moveTo>
                    <a:lnTo>
                      <a:pt x="5" y="0"/>
                    </a:lnTo>
                    <a:lnTo>
                      <a:pt x="0" y="4"/>
                    </a:lnTo>
                    <a:lnTo>
                      <a:pt x="5" y="9"/>
                    </a:lnTo>
                    <a:lnTo>
                      <a:pt x="5" y="9"/>
                    </a:lnTo>
                    <a:lnTo>
                      <a:pt x="9" y="9"/>
                    </a:lnTo>
                    <a:lnTo>
                      <a:pt x="9" y="4"/>
                    </a:lnTo>
                    <a:lnTo>
                      <a:pt x="9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00" name=""/>
              <p:cNvSpPr/>
              <p:nvPr/>
            </p:nvSpPr>
            <p:spPr>
              <a:xfrm rot="5400000">
                <a:off x="1603800" y="2314440"/>
                <a:ext cx="1332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5" y="0"/>
                    </a:moveTo>
                    <a:lnTo>
                      <a:pt x="0" y="0"/>
                    </a:lnTo>
                    <a:lnTo>
                      <a:pt x="0" y="5"/>
                    </a:lnTo>
                    <a:lnTo>
                      <a:pt x="0" y="9"/>
                    </a:lnTo>
                    <a:lnTo>
                      <a:pt x="0" y="9"/>
                    </a:lnTo>
                    <a:lnTo>
                      <a:pt x="5" y="9"/>
                    </a:lnTo>
                    <a:lnTo>
                      <a:pt x="9" y="5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01" name=""/>
              <p:cNvSpPr/>
              <p:nvPr/>
            </p:nvSpPr>
            <p:spPr>
              <a:xfrm rot="5400000">
                <a:off x="1596240" y="234108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4" y="0"/>
                    </a:moveTo>
                    <a:lnTo>
                      <a:pt x="0" y="0"/>
                    </a:lnTo>
                    <a:lnTo>
                      <a:pt x="0" y="5"/>
                    </a:lnTo>
                    <a:lnTo>
                      <a:pt x="0" y="9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9" y="5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02" name=""/>
              <p:cNvSpPr/>
              <p:nvPr/>
            </p:nvSpPr>
            <p:spPr>
              <a:xfrm rot="5400000">
                <a:off x="1592640" y="2360880"/>
                <a:ext cx="1296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9" y="0"/>
                    </a:moveTo>
                    <a:lnTo>
                      <a:pt x="5" y="0"/>
                    </a:lnTo>
                    <a:lnTo>
                      <a:pt x="0" y="4"/>
                    </a:lnTo>
                    <a:lnTo>
                      <a:pt x="5" y="9"/>
                    </a:lnTo>
                    <a:lnTo>
                      <a:pt x="5" y="9"/>
                    </a:lnTo>
                    <a:lnTo>
                      <a:pt x="9" y="9"/>
                    </a:lnTo>
                    <a:lnTo>
                      <a:pt x="9" y="4"/>
                    </a:lnTo>
                    <a:lnTo>
                      <a:pt x="9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03" name=""/>
              <p:cNvSpPr/>
              <p:nvPr/>
            </p:nvSpPr>
            <p:spPr>
              <a:xfrm rot="5400000">
                <a:off x="1589040" y="2387520"/>
                <a:ext cx="1332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9" y="0"/>
                    </a:moveTo>
                    <a:lnTo>
                      <a:pt x="5" y="0"/>
                    </a:lnTo>
                    <a:lnTo>
                      <a:pt x="0" y="5"/>
                    </a:lnTo>
                    <a:lnTo>
                      <a:pt x="5" y="9"/>
                    </a:lnTo>
                    <a:lnTo>
                      <a:pt x="5" y="9"/>
                    </a:lnTo>
                    <a:lnTo>
                      <a:pt x="9" y="9"/>
                    </a:lnTo>
                    <a:lnTo>
                      <a:pt x="9" y="5"/>
                    </a:lnTo>
                    <a:lnTo>
                      <a:pt x="9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04" name=""/>
              <p:cNvSpPr/>
              <p:nvPr/>
            </p:nvSpPr>
            <p:spPr>
              <a:xfrm rot="5400000">
                <a:off x="1581480" y="2414160"/>
                <a:ext cx="1296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4" y="0"/>
                    </a:moveTo>
                    <a:lnTo>
                      <a:pt x="0" y="0"/>
                    </a:lnTo>
                    <a:lnTo>
                      <a:pt x="0" y="5"/>
                    </a:lnTo>
                    <a:lnTo>
                      <a:pt x="0" y="9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9" y="5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05" name=""/>
              <p:cNvSpPr/>
              <p:nvPr/>
            </p:nvSpPr>
            <p:spPr>
              <a:xfrm rot="5400000">
                <a:off x="1577160" y="2441520"/>
                <a:ext cx="1332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4" y="0"/>
                    </a:moveTo>
                    <a:lnTo>
                      <a:pt x="0" y="0"/>
                    </a:lnTo>
                    <a:lnTo>
                      <a:pt x="0" y="4"/>
                    </a:lnTo>
                    <a:lnTo>
                      <a:pt x="0" y="9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9" y="4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06" name=""/>
              <p:cNvSpPr/>
              <p:nvPr/>
            </p:nvSpPr>
            <p:spPr>
              <a:xfrm rot="5400000">
                <a:off x="1573920" y="246816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4" y="0"/>
                    </a:moveTo>
                    <a:lnTo>
                      <a:pt x="0" y="0"/>
                    </a:lnTo>
                    <a:lnTo>
                      <a:pt x="0" y="5"/>
                    </a:lnTo>
                    <a:lnTo>
                      <a:pt x="0" y="9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9" y="5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07" name=""/>
              <p:cNvSpPr/>
              <p:nvPr/>
            </p:nvSpPr>
            <p:spPr>
              <a:xfrm rot="5400000">
                <a:off x="1566360" y="2487600"/>
                <a:ext cx="1296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9" y="0"/>
                    </a:moveTo>
                    <a:lnTo>
                      <a:pt x="5" y="0"/>
                    </a:lnTo>
                    <a:lnTo>
                      <a:pt x="0" y="5"/>
                    </a:lnTo>
                    <a:lnTo>
                      <a:pt x="5" y="9"/>
                    </a:lnTo>
                    <a:lnTo>
                      <a:pt x="5" y="9"/>
                    </a:lnTo>
                    <a:lnTo>
                      <a:pt x="9" y="9"/>
                    </a:lnTo>
                    <a:lnTo>
                      <a:pt x="9" y="5"/>
                    </a:lnTo>
                    <a:lnTo>
                      <a:pt x="9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08" name=""/>
              <p:cNvSpPr/>
              <p:nvPr/>
            </p:nvSpPr>
            <p:spPr>
              <a:xfrm rot="5400000">
                <a:off x="1562760" y="2514960"/>
                <a:ext cx="13320" cy="6480"/>
              </a:xfrm>
              <a:custGeom>
                <a:avLst/>
                <a:gdLst/>
                <a:ahLst/>
                <a:rect l="l" t="t" r="r" b="b"/>
                <a:pathLst>
                  <a:path w="9" h="8">
                    <a:moveTo>
                      <a:pt x="9" y="0"/>
                    </a:moveTo>
                    <a:lnTo>
                      <a:pt x="4" y="0"/>
                    </a:lnTo>
                    <a:lnTo>
                      <a:pt x="0" y="4"/>
                    </a:lnTo>
                    <a:lnTo>
                      <a:pt x="4" y="8"/>
                    </a:lnTo>
                    <a:lnTo>
                      <a:pt x="4" y="8"/>
                    </a:lnTo>
                    <a:lnTo>
                      <a:pt x="9" y="8"/>
                    </a:lnTo>
                    <a:lnTo>
                      <a:pt x="9" y="4"/>
                    </a:lnTo>
                    <a:lnTo>
                      <a:pt x="9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0320" bIns="-40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09" name=""/>
              <p:cNvSpPr/>
              <p:nvPr/>
            </p:nvSpPr>
            <p:spPr>
              <a:xfrm rot="5400000">
                <a:off x="1558800" y="2541240"/>
                <a:ext cx="1332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4" y="0"/>
                    </a:moveTo>
                    <a:lnTo>
                      <a:pt x="0" y="0"/>
                    </a:lnTo>
                    <a:lnTo>
                      <a:pt x="0" y="4"/>
                    </a:lnTo>
                    <a:lnTo>
                      <a:pt x="0" y="9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9" y="4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10" name=""/>
              <p:cNvSpPr/>
              <p:nvPr/>
            </p:nvSpPr>
            <p:spPr>
              <a:xfrm rot="5400000">
                <a:off x="1555920" y="2568600"/>
                <a:ext cx="1296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4" y="0"/>
                    </a:moveTo>
                    <a:lnTo>
                      <a:pt x="0" y="0"/>
                    </a:lnTo>
                    <a:lnTo>
                      <a:pt x="0" y="5"/>
                    </a:lnTo>
                    <a:lnTo>
                      <a:pt x="0" y="9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9" y="5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11" name=""/>
              <p:cNvSpPr/>
              <p:nvPr/>
            </p:nvSpPr>
            <p:spPr>
              <a:xfrm rot="5400000">
                <a:off x="1548000" y="2587680"/>
                <a:ext cx="1332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9" y="0"/>
                    </a:moveTo>
                    <a:lnTo>
                      <a:pt x="4" y="0"/>
                    </a:lnTo>
                    <a:lnTo>
                      <a:pt x="0" y="5"/>
                    </a:lnTo>
                    <a:lnTo>
                      <a:pt x="4" y="9"/>
                    </a:lnTo>
                    <a:lnTo>
                      <a:pt x="4" y="9"/>
                    </a:lnTo>
                    <a:lnTo>
                      <a:pt x="9" y="9"/>
                    </a:lnTo>
                    <a:lnTo>
                      <a:pt x="9" y="5"/>
                    </a:lnTo>
                    <a:lnTo>
                      <a:pt x="9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12" name=""/>
              <p:cNvSpPr/>
              <p:nvPr/>
            </p:nvSpPr>
            <p:spPr>
              <a:xfrm rot="5400000">
                <a:off x="1544040" y="2614680"/>
                <a:ext cx="1332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9" y="0"/>
                    </a:moveTo>
                    <a:lnTo>
                      <a:pt x="4" y="0"/>
                    </a:lnTo>
                    <a:lnTo>
                      <a:pt x="0" y="4"/>
                    </a:lnTo>
                    <a:lnTo>
                      <a:pt x="4" y="9"/>
                    </a:lnTo>
                    <a:lnTo>
                      <a:pt x="4" y="9"/>
                    </a:lnTo>
                    <a:lnTo>
                      <a:pt x="9" y="9"/>
                    </a:lnTo>
                    <a:lnTo>
                      <a:pt x="9" y="4"/>
                    </a:lnTo>
                    <a:lnTo>
                      <a:pt x="9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13" name=""/>
              <p:cNvSpPr/>
              <p:nvPr/>
            </p:nvSpPr>
            <p:spPr>
              <a:xfrm rot="5400000">
                <a:off x="1540440" y="2641320"/>
                <a:ext cx="1296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4" y="0"/>
                    </a:moveTo>
                    <a:lnTo>
                      <a:pt x="0" y="0"/>
                    </a:lnTo>
                    <a:lnTo>
                      <a:pt x="0" y="5"/>
                    </a:lnTo>
                    <a:lnTo>
                      <a:pt x="0" y="9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9" y="5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14" name=""/>
              <p:cNvSpPr/>
              <p:nvPr/>
            </p:nvSpPr>
            <p:spPr>
              <a:xfrm rot="5400000">
                <a:off x="1533240" y="2667240"/>
                <a:ext cx="1296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5" y="0"/>
                    </a:moveTo>
                    <a:lnTo>
                      <a:pt x="0" y="0"/>
                    </a:lnTo>
                    <a:lnTo>
                      <a:pt x="0" y="5"/>
                    </a:lnTo>
                    <a:lnTo>
                      <a:pt x="0" y="9"/>
                    </a:lnTo>
                    <a:lnTo>
                      <a:pt x="0" y="9"/>
                    </a:lnTo>
                    <a:lnTo>
                      <a:pt x="5" y="9"/>
                    </a:lnTo>
                    <a:lnTo>
                      <a:pt x="9" y="5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15" name=""/>
              <p:cNvSpPr/>
              <p:nvPr/>
            </p:nvSpPr>
            <p:spPr>
              <a:xfrm rot="5400000">
                <a:off x="1528920" y="2693880"/>
                <a:ext cx="1332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5" y="0"/>
                    </a:moveTo>
                    <a:lnTo>
                      <a:pt x="0" y="0"/>
                    </a:lnTo>
                    <a:lnTo>
                      <a:pt x="0" y="4"/>
                    </a:lnTo>
                    <a:lnTo>
                      <a:pt x="0" y="9"/>
                    </a:lnTo>
                    <a:lnTo>
                      <a:pt x="0" y="9"/>
                    </a:lnTo>
                    <a:lnTo>
                      <a:pt x="5" y="9"/>
                    </a:lnTo>
                    <a:lnTo>
                      <a:pt x="9" y="4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16" name=""/>
              <p:cNvSpPr/>
              <p:nvPr/>
            </p:nvSpPr>
            <p:spPr>
              <a:xfrm rot="5400000">
                <a:off x="1525680" y="2714760"/>
                <a:ext cx="1332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9" y="0"/>
                    </a:moveTo>
                    <a:lnTo>
                      <a:pt x="4" y="0"/>
                    </a:lnTo>
                    <a:lnTo>
                      <a:pt x="0" y="5"/>
                    </a:lnTo>
                    <a:lnTo>
                      <a:pt x="4" y="9"/>
                    </a:lnTo>
                    <a:lnTo>
                      <a:pt x="4" y="9"/>
                    </a:lnTo>
                    <a:lnTo>
                      <a:pt x="9" y="9"/>
                    </a:lnTo>
                    <a:lnTo>
                      <a:pt x="9" y="5"/>
                    </a:lnTo>
                    <a:lnTo>
                      <a:pt x="9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17" name=""/>
              <p:cNvSpPr/>
              <p:nvPr/>
            </p:nvSpPr>
            <p:spPr>
              <a:xfrm rot="5400000">
                <a:off x="1518840" y="2741040"/>
                <a:ext cx="11880" cy="7560"/>
              </a:xfrm>
              <a:custGeom>
                <a:avLst/>
                <a:gdLst/>
                <a:ahLst/>
                <a:rect l="l" t="t" r="r" b="b"/>
                <a:pathLst>
                  <a:path w="8" h="9">
                    <a:moveTo>
                      <a:pt x="8" y="0"/>
                    </a:moveTo>
                    <a:lnTo>
                      <a:pt x="4" y="0"/>
                    </a:lnTo>
                    <a:lnTo>
                      <a:pt x="0" y="5"/>
                    </a:lnTo>
                    <a:lnTo>
                      <a:pt x="4" y="9"/>
                    </a:lnTo>
                    <a:lnTo>
                      <a:pt x="4" y="9"/>
                    </a:lnTo>
                    <a:lnTo>
                      <a:pt x="8" y="9"/>
                    </a:lnTo>
                    <a:lnTo>
                      <a:pt x="8" y="5"/>
                    </a:lnTo>
                    <a:lnTo>
                      <a:pt x="8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18" name=""/>
              <p:cNvSpPr/>
              <p:nvPr/>
            </p:nvSpPr>
            <p:spPr>
              <a:xfrm rot="5400000">
                <a:off x="1514160" y="2767320"/>
                <a:ext cx="13320" cy="6480"/>
              </a:xfrm>
              <a:custGeom>
                <a:avLst/>
                <a:gdLst/>
                <a:ahLst/>
                <a:rect l="l" t="t" r="r" b="b"/>
                <a:pathLst>
                  <a:path w="9" h="8">
                    <a:moveTo>
                      <a:pt x="5" y="0"/>
                    </a:moveTo>
                    <a:lnTo>
                      <a:pt x="0" y="0"/>
                    </a:lnTo>
                    <a:lnTo>
                      <a:pt x="0" y="4"/>
                    </a:lnTo>
                    <a:lnTo>
                      <a:pt x="0" y="8"/>
                    </a:lnTo>
                    <a:lnTo>
                      <a:pt x="0" y="8"/>
                    </a:lnTo>
                    <a:lnTo>
                      <a:pt x="5" y="8"/>
                    </a:lnTo>
                    <a:lnTo>
                      <a:pt x="9" y="4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0320" bIns="-40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19" name=""/>
              <p:cNvSpPr/>
              <p:nvPr/>
            </p:nvSpPr>
            <p:spPr>
              <a:xfrm rot="5400000">
                <a:off x="1510560" y="2793960"/>
                <a:ext cx="1296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5" y="0"/>
                    </a:moveTo>
                    <a:lnTo>
                      <a:pt x="0" y="0"/>
                    </a:lnTo>
                    <a:lnTo>
                      <a:pt x="0" y="4"/>
                    </a:lnTo>
                    <a:lnTo>
                      <a:pt x="0" y="9"/>
                    </a:lnTo>
                    <a:lnTo>
                      <a:pt x="0" y="9"/>
                    </a:lnTo>
                    <a:lnTo>
                      <a:pt x="5" y="9"/>
                    </a:lnTo>
                    <a:lnTo>
                      <a:pt x="9" y="4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20" name=""/>
              <p:cNvSpPr/>
              <p:nvPr/>
            </p:nvSpPr>
            <p:spPr>
              <a:xfrm rot="5400000">
                <a:off x="1503000" y="281484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9" y="0"/>
                    </a:moveTo>
                    <a:lnTo>
                      <a:pt x="4" y="0"/>
                    </a:lnTo>
                    <a:lnTo>
                      <a:pt x="0" y="4"/>
                    </a:lnTo>
                    <a:lnTo>
                      <a:pt x="4" y="9"/>
                    </a:lnTo>
                    <a:lnTo>
                      <a:pt x="4" y="9"/>
                    </a:lnTo>
                    <a:lnTo>
                      <a:pt x="9" y="9"/>
                    </a:lnTo>
                    <a:lnTo>
                      <a:pt x="9" y="4"/>
                    </a:lnTo>
                    <a:lnTo>
                      <a:pt x="9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21" name=""/>
              <p:cNvSpPr/>
              <p:nvPr/>
            </p:nvSpPr>
            <p:spPr>
              <a:xfrm rot="5400000">
                <a:off x="1499760" y="2840400"/>
                <a:ext cx="1332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9" y="0"/>
                    </a:moveTo>
                    <a:lnTo>
                      <a:pt x="5" y="0"/>
                    </a:lnTo>
                    <a:lnTo>
                      <a:pt x="0" y="5"/>
                    </a:lnTo>
                    <a:lnTo>
                      <a:pt x="5" y="9"/>
                    </a:lnTo>
                    <a:lnTo>
                      <a:pt x="5" y="9"/>
                    </a:lnTo>
                    <a:lnTo>
                      <a:pt x="9" y="9"/>
                    </a:lnTo>
                    <a:lnTo>
                      <a:pt x="9" y="5"/>
                    </a:lnTo>
                    <a:lnTo>
                      <a:pt x="9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22" name=""/>
              <p:cNvSpPr/>
              <p:nvPr/>
            </p:nvSpPr>
            <p:spPr>
              <a:xfrm rot="5400000">
                <a:off x="1495440" y="2867040"/>
                <a:ext cx="1296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5" y="0"/>
                    </a:moveTo>
                    <a:lnTo>
                      <a:pt x="0" y="0"/>
                    </a:lnTo>
                    <a:lnTo>
                      <a:pt x="0" y="4"/>
                    </a:lnTo>
                    <a:lnTo>
                      <a:pt x="0" y="9"/>
                    </a:lnTo>
                    <a:lnTo>
                      <a:pt x="0" y="9"/>
                    </a:lnTo>
                    <a:lnTo>
                      <a:pt x="5" y="9"/>
                    </a:lnTo>
                    <a:lnTo>
                      <a:pt x="9" y="4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423" name=""/>
            <p:cNvGrpSpPr/>
            <p:nvPr/>
          </p:nvGrpSpPr>
          <p:grpSpPr>
            <a:xfrm>
              <a:off x="1266840" y="1763640"/>
              <a:ext cx="456480" cy="1109160"/>
              <a:chOff x="1266840" y="1763640"/>
              <a:chExt cx="456480" cy="1109160"/>
            </a:xfrm>
          </p:grpSpPr>
          <p:sp>
            <p:nvSpPr>
              <p:cNvPr id="424" name=""/>
              <p:cNvSpPr/>
              <p:nvPr/>
            </p:nvSpPr>
            <p:spPr>
              <a:xfrm rot="5400000">
                <a:off x="1712880" y="176652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9" y="0"/>
                    </a:moveTo>
                    <a:lnTo>
                      <a:pt x="5" y="0"/>
                    </a:lnTo>
                    <a:lnTo>
                      <a:pt x="0" y="5"/>
                    </a:lnTo>
                    <a:lnTo>
                      <a:pt x="5" y="9"/>
                    </a:lnTo>
                    <a:lnTo>
                      <a:pt x="5" y="9"/>
                    </a:lnTo>
                    <a:lnTo>
                      <a:pt x="5" y="9"/>
                    </a:lnTo>
                    <a:lnTo>
                      <a:pt x="9" y="5"/>
                    </a:lnTo>
                    <a:lnTo>
                      <a:pt x="9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25" name=""/>
              <p:cNvSpPr/>
              <p:nvPr/>
            </p:nvSpPr>
            <p:spPr>
              <a:xfrm rot="5400000">
                <a:off x="1705680" y="178740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9" y="0"/>
                    </a:moveTo>
                    <a:lnTo>
                      <a:pt x="4" y="0"/>
                    </a:lnTo>
                    <a:lnTo>
                      <a:pt x="0" y="5"/>
                    </a:lnTo>
                    <a:lnTo>
                      <a:pt x="4" y="9"/>
                    </a:lnTo>
                    <a:lnTo>
                      <a:pt x="4" y="9"/>
                    </a:lnTo>
                    <a:lnTo>
                      <a:pt x="9" y="9"/>
                    </a:lnTo>
                    <a:lnTo>
                      <a:pt x="9" y="5"/>
                    </a:lnTo>
                    <a:lnTo>
                      <a:pt x="9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26" name=""/>
              <p:cNvSpPr/>
              <p:nvPr/>
            </p:nvSpPr>
            <p:spPr>
              <a:xfrm rot="5400000">
                <a:off x="1694880" y="180684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9" y="0"/>
                    </a:moveTo>
                    <a:lnTo>
                      <a:pt x="5" y="0"/>
                    </a:lnTo>
                    <a:lnTo>
                      <a:pt x="0" y="5"/>
                    </a:lnTo>
                    <a:lnTo>
                      <a:pt x="5" y="9"/>
                    </a:lnTo>
                    <a:lnTo>
                      <a:pt x="5" y="9"/>
                    </a:lnTo>
                    <a:lnTo>
                      <a:pt x="9" y="9"/>
                    </a:lnTo>
                    <a:lnTo>
                      <a:pt x="9" y="5"/>
                    </a:lnTo>
                    <a:lnTo>
                      <a:pt x="9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27" name=""/>
              <p:cNvSpPr/>
              <p:nvPr/>
            </p:nvSpPr>
            <p:spPr>
              <a:xfrm rot="5400000">
                <a:off x="1687680" y="1833840"/>
                <a:ext cx="1296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5" y="0"/>
                    </a:moveTo>
                    <a:lnTo>
                      <a:pt x="0" y="0"/>
                    </a:lnTo>
                    <a:lnTo>
                      <a:pt x="0" y="5"/>
                    </a:lnTo>
                    <a:lnTo>
                      <a:pt x="0" y="9"/>
                    </a:lnTo>
                    <a:lnTo>
                      <a:pt x="0" y="9"/>
                    </a:lnTo>
                    <a:lnTo>
                      <a:pt x="5" y="9"/>
                    </a:lnTo>
                    <a:lnTo>
                      <a:pt x="9" y="5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28" name=""/>
              <p:cNvSpPr/>
              <p:nvPr/>
            </p:nvSpPr>
            <p:spPr>
              <a:xfrm rot="5400000">
                <a:off x="1679760" y="185328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5" y="0"/>
                    </a:moveTo>
                    <a:lnTo>
                      <a:pt x="0" y="0"/>
                    </a:lnTo>
                    <a:lnTo>
                      <a:pt x="0" y="5"/>
                    </a:lnTo>
                    <a:lnTo>
                      <a:pt x="0" y="9"/>
                    </a:lnTo>
                    <a:lnTo>
                      <a:pt x="0" y="9"/>
                    </a:lnTo>
                    <a:lnTo>
                      <a:pt x="5" y="9"/>
                    </a:lnTo>
                    <a:lnTo>
                      <a:pt x="9" y="5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29" name=""/>
              <p:cNvSpPr/>
              <p:nvPr/>
            </p:nvSpPr>
            <p:spPr>
              <a:xfrm rot="5400000">
                <a:off x="1668600" y="1874160"/>
                <a:ext cx="1296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9" y="0"/>
                    </a:moveTo>
                    <a:lnTo>
                      <a:pt x="4" y="0"/>
                    </a:lnTo>
                    <a:lnTo>
                      <a:pt x="0" y="4"/>
                    </a:lnTo>
                    <a:lnTo>
                      <a:pt x="4" y="9"/>
                    </a:lnTo>
                    <a:lnTo>
                      <a:pt x="4" y="9"/>
                    </a:lnTo>
                    <a:lnTo>
                      <a:pt x="9" y="9"/>
                    </a:lnTo>
                    <a:lnTo>
                      <a:pt x="9" y="4"/>
                    </a:lnTo>
                    <a:lnTo>
                      <a:pt x="9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30" name=""/>
              <p:cNvSpPr/>
              <p:nvPr/>
            </p:nvSpPr>
            <p:spPr>
              <a:xfrm rot="5400000">
                <a:off x="1660680" y="189360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9" y="0"/>
                    </a:moveTo>
                    <a:lnTo>
                      <a:pt x="5" y="0"/>
                    </a:lnTo>
                    <a:lnTo>
                      <a:pt x="0" y="4"/>
                    </a:lnTo>
                    <a:lnTo>
                      <a:pt x="5" y="9"/>
                    </a:lnTo>
                    <a:lnTo>
                      <a:pt x="5" y="9"/>
                    </a:lnTo>
                    <a:lnTo>
                      <a:pt x="9" y="9"/>
                    </a:lnTo>
                    <a:lnTo>
                      <a:pt x="9" y="4"/>
                    </a:lnTo>
                    <a:lnTo>
                      <a:pt x="9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31" name=""/>
              <p:cNvSpPr/>
              <p:nvPr/>
            </p:nvSpPr>
            <p:spPr>
              <a:xfrm rot="5400000">
                <a:off x="1649880" y="192060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5" y="0"/>
                    </a:moveTo>
                    <a:lnTo>
                      <a:pt x="0" y="0"/>
                    </a:lnTo>
                    <a:lnTo>
                      <a:pt x="0" y="4"/>
                    </a:lnTo>
                    <a:lnTo>
                      <a:pt x="0" y="9"/>
                    </a:lnTo>
                    <a:lnTo>
                      <a:pt x="0" y="9"/>
                    </a:lnTo>
                    <a:lnTo>
                      <a:pt x="5" y="9"/>
                    </a:lnTo>
                    <a:lnTo>
                      <a:pt x="9" y="4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32" name=""/>
              <p:cNvSpPr/>
              <p:nvPr/>
            </p:nvSpPr>
            <p:spPr>
              <a:xfrm rot="5400000">
                <a:off x="1642680" y="1940040"/>
                <a:ext cx="1296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5" y="0"/>
                    </a:moveTo>
                    <a:lnTo>
                      <a:pt x="0" y="0"/>
                    </a:lnTo>
                    <a:lnTo>
                      <a:pt x="0" y="4"/>
                    </a:lnTo>
                    <a:lnTo>
                      <a:pt x="0" y="9"/>
                    </a:lnTo>
                    <a:lnTo>
                      <a:pt x="0" y="9"/>
                    </a:lnTo>
                    <a:lnTo>
                      <a:pt x="5" y="9"/>
                    </a:lnTo>
                    <a:lnTo>
                      <a:pt x="9" y="4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33" name=""/>
              <p:cNvSpPr/>
              <p:nvPr/>
            </p:nvSpPr>
            <p:spPr>
              <a:xfrm rot="5400000">
                <a:off x="1634760" y="196092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4" y="0"/>
                    </a:moveTo>
                    <a:lnTo>
                      <a:pt x="0" y="0"/>
                    </a:lnTo>
                    <a:lnTo>
                      <a:pt x="0" y="4"/>
                    </a:lnTo>
                    <a:lnTo>
                      <a:pt x="0" y="9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9" y="4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34" name=""/>
              <p:cNvSpPr/>
              <p:nvPr/>
            </p:nvSpPr>
            <p:spPr>
              <a:xfrm rot="5400000">
                <a:off x="1624320" y="1980720"/>
                <a:ext cx="1296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9" y="0"/>
                    </a:moveTo>
                    <a:lnTo>
                      <a:pt x="5" y="0"/>
                    </a:lnTo>
                    <a:lnTo>
                      <a:pt x="0" y="5"/>
                    </a:lnTo>
                    <a:lnTo>
                      <a:pt x="5" y="9"/>
                    </a:lnTo>
                    <a:lnTo>
                      <a:pt x="5" y="9"/>
                    </a:lnTo>
                    <a:lnTo>
                      <a:pt x="9" y="9"/>
                    </a:lnTo>
                    <a:lnTo>
                      <a:pt x="9" y="5"/>
                    </a:lnTo>
                    <a:lnTo>
                      <a:pt x="9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35" name=""/>
              <p:cNvSpPr/>
              <p:nvPr/>
            </p:nvSpPr>
            <p:spPr>
              <a:xfrm rot="5400000">
                <a:off x="1617120" y="2000520"/>
                <a:ext cx="11880" cy="7200"/>
              </a:xfrm>
              <a:custGeom>
                <a:avLst/>
                <a:gdLst/>
                <a:ahLst/>
                <a:rect l="l" t="t" r="r" b="b"/>
                <a:pathLst>
                  <a:path w="8" h="9">
                    <a:moveTo>
                      <a:pt x="8" y="0"/>
                    </a:moveTo>
                    <a:lnTo>
                      <a:pt x="4" y="0"/>
                    </a:lnTo>
                    <a:lnTo>
                      <a:pt x="0" y="5"/>
                    </a:lnTo>
                    <a:lnTo>
                      <a:pt x="4" y="9"/>
                    </a:lnTo>
                    <a:lnTo>
                      <a:pt x="4" y="9"/>
                    </a:lnTo>
                    <a:lnTo>
                      <a:pt x="8" y="9"/>
                    </a:lnTo>
                    <a:lnTo>
                      <a:pt x="8" y="5"/>
                    </a:lnTo>
                    <a:lnTo>
                      <a:pt x="8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36" name=""/>
              <p:cNvSpPr/>
              <p:nvPr/>
            </p:nvSpPr>
            <p:spPr>
              <a:xfrm rot="5400000">
                <a:off x="1609200" y="202680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5" y="0"/>
                    </a:moveTo>
                    <a:lnTo>
                      <a:pt x="0" y="0"/>
                    </a:lnTo>
                    <a:lnTo>
                      <a:pt x="0" y="4"/>
                    </a:lnTo>
                    <a:lnTo>
                      <a:pt x="0" y="9"/>
                    </a:lnTo>
                    <a:lnTo>
                      <a:pt x="0" y="9"/>
                    </a:lnTo>
                    <a:lnTo>
                      <a:pt x="5" y="9"/>
                    </a:lnTo>
                    <a:lnTo>
                      <a:pt x="9" y="4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37" name=""/>
              <p:cNvSpPr/>
              <p:nvPr/>
            </p:nvSpPr>
            <p:spPr>
              <a:xfrm rot="5400000">
                <a:off x="1598040" y="204768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4" y="0"/>
                    </a:moveTo>
                    <a:lnTo>
                      <a:pt x="0" y="0"/>
                    </a:lnTo>
                    <a:lnTo>
                      <a:pt x="0" y="5"/>
                    </a:lnTo>
                    <a:lnTo>
                      <a:pt x="0" y="9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9" y="5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38" name=""/>
              <p:cNvSpPr/>
              <p:nvPr/>
            </p:nvSpPr>
            <p:spPr>
              <a:xfrm rot="5400000">
                <a:off x="1590840" y="206712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9" y="0"/>
                    </a:moveTo>
                    <a:lnTo>
                      <a:pt x="5" y="0"/>
                    </a:lnTo>
                    <a:lnTo>
                      <a:pt x="0" y="5"/>
                    </a:lnTo>
                    <a:lnTo>
                      <a:pt x="5" y="9"/>
                    </a:lnTo>
                    <a:lnTo>
                      <a:pt x="5" y="9"/>
                    </a:lnTo>
                    <a:lnTo>
                      <a:pt x="9" y="9"/>
                    </a:lnTo>
                    <a:lnTo>
                      <a:pt x="9" y="5"/>
                    </a:lnTo>
                    <a:lnTo>
                      <a:pt x="9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39" name=""/>
              <p:cNvSpPr/>
              <p:nvPr/>
            </p:nvSpPr>
            <p:spPr>
              <a:xfrm rot="5400000">
                <a:off x="1579680" y="2087640"/>
                <a:ext cx="11880" cy="7200"/>
              </a:xfrm>
              <a:custGeom>
                <a:avLst/>
                <a:gdLst/>
                <a:ahLst/>
                <a:rect l="l" t="t" r="r" b="b"/>
                <a:pathLst>
                  <a:path w="8" h="9">
                    <a:moveTo>
                      <a:pt x="8" y="0"/>
                    </a:moveTo>
                    <a:lnTo>
                      <a:pt x="4" y="0"/>
                    </a:lnTo>
                    <a:lnTo>
                      <a:pt x="0" y="4"/>
                    </a:lnTo>
                    <a:lnTo>
                      <a:pt x="4" y="9"/>
                    </a:lnTo>
                    <a:lnTo>
                      <a:pt x="4" y="9"/>
                    </a:lnTo>
                    <a:lnTo>
                      <a:pt x="8" y="9"/>
                    </a:lnTo>
                    <a:lnTo>
                      <a:pt x="8" y="4"/>
                    </a:lnTo>
                    <a:lnTo>
                      <a:pt x="8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40" name=""/>
              <p:cNvSpPr/>
              <p:nvPr/>
            </p:nvSpPr>
            <p:spPr>
              <a:xfrm rot="5400000">
                <a:off x="1571400" y="211356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5" y="0"/>
                    </a:moveTo>
                    <a:lnTo>
                      <a:pt x="0" y="0"/>
                    </a:lnTo>
                    <a:lnTo>
                      <a:pt x="0" y="4"/>
                    </a:lnTo>
                    <a:lnTo>
                      <a:pt x="0" y="9"/>
                    </a:lnTo>
                    <a:lnTo>
                      <a:pt x="0" y="9"/>
                    </a:lnTo>
                    <a:lnTo>
                      <a:pt x="5" y="9"/>
                    </a:lnTo>
                    <a:lnTo>
                      <a:pt x="9" y="4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41" name=""/>
              <p:cNvSpPr/>
              <p:nvPr/>
            </p:nvSpPr>
            <p:spPr>
              <a:xfrm rot="5400000">
                <a:off x="1564560" y="2135160"/>
                <a:ext cx="13320" cy="6480"/>
              </a:xfrm>
              <a:custGeom>
                <a:avLst/>
                <a:gdLst/>
                <a:ahLst/>
                <a:rect l="l" t="t" r="r" b="b"/>
                <a:pathLst>
                  <a:path w="9" h="8">
                    <a:moveTo>
                      <a:pt x="4" y="0"/>
                    </a:moveTo>
                    <a:lnTo>
                      <a:pt x="0" y="0"/>
                    </a:lnTo>
                    <a:lnTo>
                      <a:pt x="0" y="4"/>
                    </a:lnTo>
                    <a:lnTo>
                      <a:pt x="0" y="8"/>
                    </a:lnTo>
                    <a:lnTo>
                      <a:pt x="0" y="8"/>
                    </a:lnTo>
                    <a:lnTo>
                      <a:pt x="4" y="8"/>
                    </a:lnTo>
                    <a:lnTo>
                      <a:pt x="9" y="4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0320" bIns="-40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42" name=""/>
              <p:cNvSpPr/>
              <p:nvPr/>
            </p:nvSpPr>
            <p:spPr>
              <a:xfrm rot="5400000">
                <a:off x="1553040" y="215424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5" y="0"/>
                    </a:moveTo>
                    <a:lnTo>
                      <a:pt x="0" y="0"/>
                    </a:lnTo>
                    <a:lnTo>
                      <a:pt x="0" y="4"/>
                    </a:lnTo>
                    <a:lnTo>
                      <a:pt x="0" y="9"/>
                    </a:lnTo>
                    <a:lnTo>
                      <a:pt x="0" y="9"/>
                    </a:lnTo>
                    <a:lnTo>
                      <a:pt x="5" y="9"/>
                    </a:lnTo>
                    <a:lnTo>
                      <a:pt x="9" y="4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43" name=""/>
              <p:cNvSpPr/>
              <p:nvPr/>
            </p:nvSpPr>
            <p:spPr>
              <a:xfrm rot="5400000">
                <a:off x="1546200" y="2173680"/>
                <a:ext cx="1296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9" y="0"/>
                    </a:moveTo>
                    <a:lnTo>
                      <a:pt x="5" y="0"/>
                    </a:lnTo>
                    <a:lnTo>
                      <a:pt x="0" y="4"/>
                    </a:lnTo>
                    <a:lnTo>
                      <a:pt x="5" y="9"/>
                    </a:lnTo>
                    <a:lnTo>
                      <a:pt x="5" y="9"/>
                    </a:lnTo>
                    <a:lnTo>
                      <a:pt x="9" y="9"/>
                    </a:lnTo>
                    <a:lnTo>
                      <a:pt x="9" y="4"/>
                    </a:lnTo>
                    <a:lnTo>
                      <a:pt x="9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44" name=""/>
              <p:cNvSpPr/>
              <p:nvPr/>
            </p:nvSpPr>
            <p:spPr>
              <a:xfrm rot="5400000">
                <a:off x="1538280" y="219456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9" y="0"/>
                    </a:moveTo>
                    <a:lnTo>
                      <a:pt x="4" y="0"/>
                    </a:lnTo>
                    <a:lnTo>
                      <a:pt x="0" y="4"/>
                    </a:lnTo>
                    <a:lnTo>
                      <a:pt x="4" y="9"/>
                    </a:lnTo>
                    <a:lnTo>
                      <a:pt x="4" y="9"/>
                    </a:lnTo>
                    <a:lnTo>
                      <a:pt x="9" y="9"/>
                    </a:lnTo>
                    <a:lnTo>
                      <a:pt x="9" y="4"/>
                    </a:lnTo>
                    <a:lnTo>
                      <a:pt x="9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45" name=""/>
              <p:cNvSpPr/>
              <p:nvPr/>
            </p:nvSpPr>
            <p:spPr>
              <a:xfrm rot="5400000">
                <a:off x="1527840" y="2221560"/>
                <a:ext cx="1296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4" y="0"/>
                    </a:moveTo>
                    <a:lnTo>
                      <a:pt x="0" y="0"/>
                    </a:lnTo>
                    <a:lnTo>
                      <a:pt x="0" y="5"/>
                    </a:lnTo>
                    <a:lnTo>
                      <a:pt x="0" y="9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9" y="5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46" name=""/>
              <p:cNvSpPr/>
              <p:nvPr/>
            </p:nvSpPr>
            <p:spPr>
              <a:xfrm rot="5400000">
                <a:off x="1519920" y="224100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5" y="0"/>
                    </a:moveTo>
                    <a:lnTo>
                      <a:pt x="0" y="0"/>
                    </a:lnTo>
                    <a:lnTo>
                      <a:pt x="0" y="5"/>
                    </a:lnTo>
                    <a:lnTo>
                      <a:pt x="0" y="9"/>
                    </a:lnTo>
                    <a:lnTo>
                      <a:pt x="0" y="9"/>
                    </a:lnTo>
                    <a:lnTo>
                      <a:pt x="5" y="9"/>
                    </a:lnTo>
                    <a:lnTo>
                      <a:pt x="9" y="5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47" name=""/>
              <p:cNvSpPr/>
              <p:nvPr/>
            </p:nvSpPr>
            <p:spPr>
              <a:xfrm rot="5400000">
                <a:off x="1509120" y="226044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9" y="0"/>
                    </a:moveTo>
                    <a:lnTo>
                      <a:pt x="5" y="0"/>
                    </a:lnTo>
                    <a:lnTo>
                      <a:pt x="0" y="5"/>
                    </a:lnTo>
                    <a:lnTo>
                      <a:pt x="5" y="9"/>
                    </a:lnTo>
                    <a:lnTo>
                      <a:pt x="5" y="9"/>
                    </a:lnTo>
                    <a:lnTo>
                      <a:pt x="9" y="9"/>
                    </a:lnTo>
                    <a:lnTo>
                      <a:pt x="9" y="5"/>
                    </a:lnTo>
                    <a:lnTo>
                      <a:pt x="9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48" name=""/>
              <p:cNvSpPr/>
              <p:nvPr/>
            </p:nvSpPr>
            <p:spPr>
              <a:xfrm rot="5400000">
                <a:off x="1501560" y="228132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9" y="0"/>
                    </a:moveTo>
                    <a:lnTo>
                      <a:pt x="4" y="0"/>
                    </a:lnTo>
                    <a:lnTo>
                      <a:pt x="0" y="5"/>
                    </a:lnTo>
                    <a:lnTo>
                      <a:pt x="4" y="9"/>
                    </a:lnTo>
                    <a:lnTo>
                      <a:pt x="4" y="9"/>
                    </a:lnTo>
                    <a:lnTo>
                      <a:pt x="9" y="9"/>
                    </a:lnTo>
                    <a:lnTo>
                      <a:pt x="9" y="5"/>
                    </a:lnTo>
                    <a:lnTo>
                      <a:pt x="9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49" name=""/>
              <p:cNvSpPr/>
              <p:nvPr/>
            </p:nvSpPr>
            <p:spPr>
              <a:xfrm rot="5400000">
                <a:off x="1494000" y="230832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4" y="0"/>
                    </a:moveTo>
                    <a:lnTo>
                      <a:pt x="0" y="0"/>
                    </a:lnTo>
                    <a:lnTo>
                      <a:pt x="0" y="5"/>
                    </a:lnTo>
                    <a:lnTo>
                      <a:pt x="0" y="9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9" y="5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50" name=""/>
              <p:cNvSpPr/>
              <p:nvPr/>
            </p:nvSpPr>
            <p:spPr>
              <a:xfrm rot="5400000">
                <a:off x="1482840" y="2327760"/>
                <a:ext cx="1296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5" y="0"/>
                    </a:moveTo>
                    <a:lnTo>
                      <a:pt x="0" y="0"/>
                    </a:lnTo>
                    <a:lnTo>
                      <a:pt x="0" y="4"/>
                    </a:lnTo>
                    <a:lnTo>
                      <a:pt x="0" y="9"/>
                    </a:lnTo>
                    <a:lnTo>
                      <a:pt x="0" y="9"/>
                    </a:lnTo>
                    <a:lnTo>
                      <a:pt x="5" y="9"/>
                    </a:lnTo>
                    <a:lnTo>
                      <a:pt x="9" y="4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51" name=""/>
              <p:cNvSpPr/>
              <p:nvPr/>
            </p:nvSpPr>
            <p:spPr>
              <a:xfrm rot="5400000">
                <a:off x="1475280" y="2347560"/>
                <a:ext cx="13320" cy="6480"/>
              </a:xfrm>
              <a:custGeom>
                <a:avLst/>
                <a:gdLst/>
                <a:ahLst/>
                <a:rect l="l" t="t" r="r" b="b"/>
                <a:pathLst>
                  <a:path w="9" h="8">
                    <a:moveTo>
                      <a:pt x="5" y="0"/>
                    </a:moveTo>
                    <a:lnTo>
                      <a:pt x="0" y="0"/>
                    </a:lnTo>
                    <a:lnTo>
                      <a:pt x="0" y="4"/>
                    </a:lnTo>
                    <a:lnTo>
                      <a:pt x="0" y="8"/>
                    </a:lnTo>
                    <a:lnTo>
                      <a:pt x="0" y="8"/>
                    </a:lnTo>
                    <a:lnTo>
                      <a:pt x="5" y="8"/>
                    </a:lnTo>
                    <a:lnTo>
                      <a:pt x="9" y="4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0320" bIns="-40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52" name=""/>
              <p:cNvSpPr/>
              <p:nvPr/>
            </p:nvSpPr>
            <p:spPr>
              <a:xfrm rot="5400000">
                <a:off x="1468080" y="236844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9" y="0"/>
                    </a:moveTo>
                    <a:lnTo>
                      <a:pt x="4" y="0"/>
                    </a:lnTo>
                    <a:lnTo>
                      <a:pt x="0" y="5"/>
                    </a:lnTo>
                    <a:lnTo>
                      <a:pt x="4" y="9"/>
                    </a:lnTo>
                    <a:lnTo>
                      <a:pt x="4" y="9"/>
                    </a:lnTo>
                    <a:lnTo>
                      <a:pt x="9" y="9"/>
                    </a:lnTo>
                    <a:lnTo>
                      <a:pt x="9" y="5"/>
                    </a:lnTo>
                    <a:lnTo>
                      <a:pt x="9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53" name=""/>
              <p:cNvSpPr/>
              <p:nvPr/>
            </p:nvSpPr>
            <p:spPr>
              <a:xfrm rot="5400000">
                <a:off x="1456560" y="238752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9" y="0"/>
                    </a:moveTo>
                    <a:lnTo>
                      <a:pt x="5" y="0"/>
                    </a:lnTo>
                    <a:lnTo>
                      <a:pt x="0" y="4"/>
                    </a:lnTo>
                    <a:lnTo>
                      <a:pt x="5" y="9"/>
                    </a:lnTo>
                    <a:lnTo>
                      <a:pt x="5" y="9"/>
                    </a:lnTo>
                    <a:lnTo>
                      <a:pt x="9" y="9"/>
                    </a:lnTo>
                    <a:lnTo>
                      <a:pt x="9" y="4"/>
                    </a:lnTo>
                    <a:lnTo>
                      <a:pt x="9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54" name=""/>
              <p:cNvSpPr/>
              <p:nvPr/>
            </p:nvSpPr>
            <p:spPr>
              <a:xfrm rot="5400000">
                <a:off x="1449360" y="2414880"/>
                <a:ext cx="1296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4" y="0"/>
                    </a:moveTo>
                    <a:lnTo>
                      <a:pt x="0" y="0"/>
                    </a:lnTo>
                    <a:lnTo>
                      <a:pt x="0" y="4"/>
                    </a:lnTo>
                    <a:lnTo>
                      <a:pt x="0" y="9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9" y="4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55" name=""/>
              <p:cNvSpPr/>
              <p:nvPr/>
            </p:nvSpPr>
            <p:spPr>
              <a:xfrm rot="5400000">
                <a:off x="1438560" y="243432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5" y="0"/>
                    </a:moveTo>
                    <a:lnTo>
                      <a:pt x="0" y="0"/>
                    </a:lnTo>
                    <a:lnTo>
                      <a:pt x="0" y="5"/>
                    </a:lnTo>
                    <a:lnTo>
                      <a:pt x="0" y="9"/>
                    </a:lnTo>
                    <a:lnTo>
                      <a:pt x="0" y="9"/>
                    </a:lnTo>
                    <a:lnTo>
                      <a:pt x="5" y="9"/>
                    </a:lnTo>
                    <a:lnTo>
                      <a:pt x="9" y="5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56" name=""/>
              <p:cNvSpPr/>
              <p:nvPr/>
            </p:nvSpPr>
            <p:spPr>
              <a:xfrm rot="5400000">
                <a:off x="1431360" y="2455200"/>
                <a:ext cx="1296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9" y="0"/>
                    </a:moveTo>
                    <a:lnTo>
                      <a:pt x="4" y="0"/>
                    </a:lnTo>
                    <a:lnTo>
                      <a:pt x="0" y="5"/>
                    </a:lnTo>
                    <a:lnTo>
                      <a:pt x="4" y="9"/>
                    </a:lnTo>
                    <a:lnTo>
                      <a:pt x="4" y="9"/>
                    </a:lnTo>
                    <a:lnTo>
                      <a:pt x="9" y="9"/>
                    </a:lnTo>
                    <a:lnTo>
                      <a:pt x="9" y="5"/>
                    </a:lnTo>
                    <a:lnTo>
                      <a:pt x="9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57" name=""/>
              <p:cNvSpPr/>
              <p:nvPr/>
            </p:nvSpPr>
            <p:spPr>
              <a:xfrm rot="5400000">
                <a:off x="1423440" y="247464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9" y="0"/>
                    </a:moveTo>
                    <a:lnTo>
                      <a:pt x="5" y="0"/>
                    </a:lnTo>
                    <a:lnTo>
                      <a:pt x="0" y="4"/>
                    </a:lnTo>
                    <a:lnTo>
                      <a:pt x="5" y="9"/>
                    </a:lnTo>
                    <a:lnTo>
                      <a:pt x="5" y="9"/>
                    </a:lnTo>
                    <a:lnTo>
                      <a:pt x="9" y="9"/>
                    </a:lnTo>
                    <a:lnTo>
                      <a:pt x="9" y="4"/>
                    </a:lnTo>
                    <a:lnTo>
                      <a:pt x="9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58" name=""/>
              <p:cNvSpPr/>
              <p:nvPr/>
            </p:nvSpPr>
            <p:spPr>
              <a:xfrm rot="5400000">
                <a:off x="1412640" y="250128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4" y="0"/>
                    </a:moveTo>
                    <a:lnTo>
                      <a:pt x="0" y="0"/>
                    </a:lnTo>
                    <a:lnTo>
                      <a:pt x="0" y="5"/>
                    </a:lnTo>
                    <a:lnTo>
                      <a:pt x="0" y="9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9" y="5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59" name=""/>
              <p:cNvSpPr/>
              <p:nvPr/>
            </p:nvSpPr>
            <p:spPr>
              <a:xfrm rot="5400000">
                <a:off x="1405440" y="2521080"/>
                <a:ext cx="1296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5" y="0"/>
                    </a:moveTo>
                    <a:lnTo>
                      <a:pt x="0" y="0"/>
                    </a:lnTo>
                    <a:lnTo>
                      <a:pt x="0" y="5"/>
                    </a:lnTo>
                    <a:lnTo>
                      <a:pt x="0" y="9"/>
                    </a:lnTo>
                    <a:lnTo>
                      <a:pt x="0" y="9"/>
                    </a:lnTo>
                    <a:lnTo>
                      <a:pt x="5" y="9"/>
                    </a:lnTo>
                    <a:lnTo>
                      <a:pt x="9" y="5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60" name=""/>
              <p:cNvSpPr/>
              <p:nvPr/>
            </p:nvSpPr>
            <p:spPr>
              <a:xfrm rot="5400000">
                <a:off x="1397520" y="254196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4" y="0"/>
                    </a:moveTo>
                    <a:lnTo>
                      <a:pt x="0" y="0"/>
                    </a:lnTo>
                    <a:lnTo>
                      <a:pt x="0" y="5"/>
                    </a:lnTo>
                    <a:lnTo>
                      <a:pt x="0" y="9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9" y="5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61" name=""/>
              <p:cNvSpPr/>
              <p:nvPr/>
            </p:nvSpPr>
            <p:spPr>
              <a:xfrm rot="5400000">
                <a:off x="1386360" y="2561400"/>
                <a:ext cx="1296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9" y="0"/>
                    </a:moveTo>
                    <a:lnTo>
                      <a:pt x="5" y="0"/>
                    </a:lnTo>
                    <a:lnTo>
                      <a:pt x="0" y="4"/>
                    </a:lnTo>
                    <a:lnTo>
                      <a:pt x="5" y="9"/>
                    </a:lnTo>
                    <a:lnTo>
                      <a:pt x="5" y="9"/>
                    </a:lnTo>
                    <a:lnTo>
                      <a:pt x="9" y="9"/>
                    </a:lnTo>
                    <a:lnTo>
                      <a:pt x="9" y="4"/>
                    </a:lnTo>
                    <a:lnTo>
                      <a:pt x="9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62" name=""/>
              <p:cNvSpPr/>
              <p:nvPr/>
            </p:nvSpPr>
            <p:spPr>
              <a:xfrm rot="5400000">
                <a:off x="1379520" y="2581920"/>
                <a:ext cx="11880" cy="6480"/>
              </a:xfrm>
              <a:custGeom>
                <a:avLst/>
                <a:gdLst/>
                <a:ahLst/>
                <a:rect l="l" t="t" r="r" b="b"/>
                <a:pathLst>
                  <a:path w="8" h="8">
                    <a:moveTo>
                      <a:pt x="8" y="0"/>
                    </a:moveTo>
                    <a:lnTo>
                      <a:pt x="4" y="0"/>
                    </a:lnTo>
                    <a:lnTo>
                      <a:pt x="0" y="4"/>
                    </a:lnTo>
                    <a:lnTo>
                      <a:pt x="4" y="8"/>
                    </a:lnTo>
                    <a:lnTo>
                      <a:pt x="4" y="8"/>
                    </a:lnTo>
                    <a:lnTo>
                      <a:pt x="8" y="8"/>
                    </a:lnTo>
                    <a:lnTo>
                      <a:pt x="8" y="4"/>
                    </a:lnTo>
                    <a:lnTo>
                      <a:pt x="8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0320" bIns="-40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63" name=""/>
              <p:cNvSpPr/>
              <p:nvPr/>
            </p:nvSpPr>
            <p:spPr>
              <a:xfrm rot="5400000">
                <a:off x="1367640" y="260784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5" y="0"/>
                    </a:moveTo>
                    <a:lnTo>
                      <a:pt x="0" y="0"/>
                    </a:lnTo>
                    <a:lnTo>
                      <a:pt x="0" y="4"/>
                    </a:lnTo>
                    <a:lnTo>
                      <a:pt x="0" y="9"/>
                    </a:lnTo>
                    <a:lnTo>
                      <a:pt x="0" y="9"/>
                    </a:lnTo>
                    <a:lnTo>
                      <a:pt x="5" y="9"/>
                    </a:lnTo>
                    <a:lnTo>
                      <a:pt x="9" y="4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64" name=""/>
              <p:cNvSpPr/>
              <p:nvPr/>
            </p:nvSpPr>
            <p:spPr>
              <a:xfrm rot="5400000">
                <a:off x="1360080" y="262872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4" y="0"/>
                    </a:moveTo>
                    <a:lnTo>
                      <a:pt x="0" y="0"/>
                    </a:lnTo>
                    <a:lnTo>
                      <a:pt x="0" y="4"/>
                    </a:lnTo>
                    <a:lnTo>
                      <a:pt x="0" y="9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9" y="4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65" name=""/>
              <p:cNvSpPr/>
              <p:nvPr/>
            </p:nvSpPr>
            <p:spPr>
              <a:xfrm rot="5400000">
                <a:off x="1352520" y="264816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9" y="0"/>
                    </a:moveTo>
                    <a:lnTo>
                      <a:pt x="5" y="0"/>
                    </a:lnTo>
                    <a:lnTo>
                      <a:pt x="0" y="4"/>
                    </a:lnTo>
                    <a:lnTo>
                      <a:pt x="5" y="9"/>
                    </a:lnTo>
                    <a:lnTo>
                      <a:pt x="5" y="9"/>
                    </a:lnTo>
                    <a:lnTo>
                      <a:pt x="9" y="9"/>
                    </a:lnTo>
                    <a:lnTo>
                      <a:pt x="9" y="4"/>
                    </a:lnTo>
                    <a:lnTo>
                      <a:pt x="9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66" name=""/>
              <p:cNvSpPr/>
              <p:nvPr/>
            </p:nvSpPr>
            <p:spPr>
              <a:xfrm rot="5400000">
                <a:off x="1342080" y="2667600"/>
                <a:ext cx="1296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9" y="0"/>
                    </a:moveTo>
                    <a:lnTo>
                      <a:pt x="5" y="0"/>
                    </a:lnTo>
                    <a:lnTo>
                      <a:pt x="0" y="5"/>
                    </a:lnTo>
                    <a:lnTo>
                      <a:pt x="5" y="9"/>
                    </a:lnTo>
                    <a:lnTo>
                      <a:pt x="5" y="9"/>
                    </a:lnTo>
                    <a:lnTo>
                      <a:pt x="9" y="9"/>
                    </a:lnTo>
                    <a:lnTo>
                      <a:pt x="9" y="5"/>
                    </a:lnTo>
                    <a:lnTo>
                      <a:pt x="9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67" name=""/>
              <p:cNvSpPr/>
              <p:nvPr/>
            </p:nvSpPr>
            <p:spPr>
              <a:xfrm rot="5400000">
                <a:off x="1334520" y="2688840"/>
                <a:ext cx="1296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9" y="0"/>
                    </a:moveTo>
                    <a:lnTo>
                      <a:pt x="4" y="0"/>
                    </a:lnTo>
                    <a:lnTo>
                      <a:pt x="0" y="4"/>
                    </a:lnTo>
                    <a:lnTo>
                      <a:pt x="4" y="9"/>
                    </a:lnTo>
                    <a:lnTo>
                      <a:pt x="4" y="9"/>
                    </a:lnTo>
                    <a:lnTo>
                      <a:pt x="9" y="9"/>
                    </a:lnTo>
                    <a:lnTo>
                      <a:pt x="9" y="4"/>
                    </a:lnTo>
                    <a:lnTo>
                      <a:pt x="9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68" name=""/>
              <p:cNvSpPr/>
              <p:nvPr/>
            </p:nvSpPr>
            <p:spPr>
              <a:xfrm rot="5400000">
                <a:off x="1326960" y="271548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4" y="0"/>
                    </a:moveTo>
                    <a:lnTo>
                      <a:pt x="0" y="0"/>
                    </a:lnTo>
                    <a:lnTo>
                      <a:pt x="0" y="4"/>
                    </a:lnTo>
                    <a:lnTo>
                      <a:pt x="0" y="9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9" y="4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69" name=""/>
              <p:cNvSpPr/>
              <p:nvPr/>
            </p:nvSpPr>
            <p:spPr>
              <a:xfrm rot="5400000">
                <a:off x="1315800" y="273492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5" y="0"/>
                    </a:moveTo>
                    <a:lnTo>
                      <a:pt x="0" y="0"/>
                    </a:lnTo>
                    <a:lnTo>
                      <a:pt x="0" y="5"/>
                    </a:lnTo>
                    <a:lnTo>
                      <a:pt x="0" y="9"/>
                    </a:lnTo>
                    <a:lnTo>
                      <a:pt x="0" y="9"/>
                    </a:lnTo>
                    <a:lnTo>
                      <a:pt x="5" y="9"/>
                    </a:lnTo>
                    <a:lnTo>
                      <a:pt x="9" y="5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70" name=""/>
              <p:cNvSpPr/>
              <p:nvPr/>
            </p:nvSpPr>
            <p:spPr>
              <a:xfrm rot="5400000">
                <a:off x="1308960" y="2754720"/>
                <a:ext cx="1296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9" y="0"/>
                    </a:moveTo>
                    <a:lnTo>
                      <a:pt x="5" y="0"/>
                    </a:lnTo>
                    <a:lnTo>
                      <a:pt x="0" y="5"/>
                    </a:lnTo>
                    <a:lnTo>
                      <a:pt x="5" y="9"/>
                    </a:lnTo>
                    <a:lnTo>
                      <a:pt x="5" y="9"/>
                    </a:lnTo>
                    <a:lnTo>
                      <a:pt x="9" y="9"/>
                    </a:lnTo>
                    <a:lnTo>
                      <a:pt x="9" y="5"/>
                    </a:lnTo>
                    <a:lnTo>
                      <a:pt x="9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71" name=""/>
              <p:cNvSpPr/>
              <p:nvPr/>
            </p:nvSpPr>
            <p:spPr>
              <a:xfrm rot="5400000">
                <a:off x="1301040" y="277524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9" y="0"/>
                    </a:moveTo>
                    <a:lnTo>
                      <a:pt x="4" y="0"/>
                    </a:lnTo>
                    <a:lnTo>
                      <a:pt x="0" y="5"/>
                    </a:lnTo>
                    <a:lnTo>
                      <a:pt x="4" y="9"/>
                    </a:lnTo>
                    <a:lnTo>
                      <a:pt x="4" y="9"/>
                    </a:lnTo>
                    <a:lnTo>
                      <a:pt x="9" y="9"/>
                    </a:lnTo>
                    <a:lnTo>
                      <a:pt x="9" y="5"/>
                    </a:lnTo>
                    <a:lnTo>
                      <a:pt x="9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72" name=""/>
              <p:cNvSpPr/>
              <p:nvPr/>
            </p:nvSpPr>
            <p:spPr>
              <a:xfrm rot="5400000">
                <a:off x="1289880" y="2802960"/>
                <a:ext cx="12960" cy="6480"/>
              </a:xfrm>
              <a:custGeom>
                <a:avLst/>
                <a:gdLst/>
                <a:ahLst/>
                <a:rect l="l" t="t" r="r" b="b"/>
                <a:pathLst>
                  <a:path w="9" h="8">
                    <a:moveTo>
                      <a:pt x="4" y="0"/>
                    </a:moveTo>
                    <a:lnTo>
                      <a:pt x="0" y="0"/>
                    </a:lnTo>
                    <a:lnTo>
                      <a:pt x="0" y="4"/>
                    </a:lnTo>
                    <a:lnTo>
                      <a:pt x="0" y="8"/>
                    </a:lnTo>
                    <a:lnTo>
                      <a:pt x="0" y="8"/>
                    </a:lnTo>
                    <a:lnTo>
                      <a:pt x="4" y="8"/>
                    </a:lnTo>
                    <a:lnTo>
                      <a:pt x="9" y="4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0320" bIns="-40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73" name=""/>
              <p:cNvSpPr/>
              <p:nvPr/>
            </p:nvSpPr>
            <p:spPr>
              <a:xfrm rot="5400000">
                <a:off x="1282680" y="282204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5" y="0"/>
                    </a:moveTo>
                    <a:lnTo>
                      <a:pt x="0" y="0"/>
                    </a:lnTo>
                    <a:lnTo>
                      <a:pt x="0" y="5"/>
                    </a:lnTo>
                    <a:lnTo>
                      <a:pt x="0" y="9"/>
                    </a:lnTo>
                    <a:lnTo>
                      <a:pt x="0" y="9"/>
                    </a:lnTo>
                    <a:lnTo>
                      <a:pt x="5" y="9"/>
                    </a:lnTo>
                    <a:lnTo>
                      <a:pt x="9" y="5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74" name=""/>
              <p:cNvSpPr/>
              <p:nvPr/>
            </p:nvSpPr>
            <p:spPr>
              <a:xfrm rot="5400000">
                <a:off x="1270800" y="284112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9" y="0"/>
                    </a:moveTo>
                    <a:lnTo>
                      <a:pt x="5" y="0"/>
                    </a:lnTo>
                    <a:lnTo>
                      <a:pt x="0" y="4"/>
                    </a:lnTo>
                    <a:lnTo>
                      <a:pt x="5" y="9"/>
                    </a:lnTo>
                    <a:lnTo>
                      <a:pt x="5" y="9"/>
                    </a:lnTo>
                    <a:lnTo>
                      <a:pt x="9" y="9"/>
                    </a:lnTo>
                    <a:lnTo>
                      <a:pt x="9" y="4"/>
                    </a:lnTo>
                    <a:lnTo>
                      <a:pt x="9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75" name=""/>
              <p:cNvSpPr/>
              <p:nvPr/>
            </p:nvSpPr>
            <p:spPr>
              <a:xfrm rot="5400000">
                <a:off x="1263600" y="286236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9" y="0"/>
                    </a:moveTo>
                    <a:lnTo>
                      <a:pt x="4" y="0"/>
                    </a:lnTo>
                    <a:lnTo>
                      <a:pt x="0" y="4"/>
                    </a:lnTo>
                    <a:lnTo>
                      <a:pt x="4" y="9"/>
                    </a:lnTo>
                    <a:lnTo>
                      <a:pt x="4" y="9"/>
                    </a:lnTo>
                    <a:lnTo>
                      <a:pt x="9" y="9"/>
                    </a:lnTo>
                    <a:lnTo>
                      <a:pt x="9" y="4"/>
                    </a:lnTo>
                    <a:lnTo>
                      <a:pt x="9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476" name=""/>
            <p:cNvGrpSpPr/>
            <p:nvPr/>
          </p:nvGrpSpPr>
          <p:grpSpPr>
            <a:xfrm>
              <a:off x="1046520" y="1758960"/>
              <a:ext cx="686520" cy="1174320"/>
              <a:chOff x="1046520" y="1758960"/>
              <a:chExt cx="686520" cy="1174320"/>
            </a:xfrm>
          </p:grpSpPr>
          <p:sp>
            <p:nvSpPr>
              <p:cNvPr id="477" name=""/>
              <p:cNvSpPr/>
              <p:nvPr/>
            </p:nvSpPr>
            <p:spPr>
              <a:xfrm rot="5400000">
                <a:off x="1722600" y="176184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9" y="0"/>
                    </a:moveTo>
                    <a:lnTo>
                      <a:pt x="4" y="0"/>
                    </a:lnTo>
                    <a:lnTo>
                      <a:pt x="0" y="4"/>
                    </a:lnTo>
                    <a:lnTo>
                      <a:pt x="4" y="9"/>
                    </a:lnTo>
                    <a:lnTo>
                      <a:pt x="4" y="9"/>
                    </a:lnTo>
                    <a:lnTo>
                      <a:pt x="4" y="9"/>
                    </a:lnTo>
                    <a:lnTo>
                      <a:pt x="9" y="4"/>
                    </a:lnTo>
                    <a:lnTo>
                      <a:pt x="9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78" name=""/>
              <p:cNvSpPr/>
              <p:nvPr/>
            </p:nvSpPr>
            <p:spPr>
              <a:xfrm rot="5400000">
                <a:off x="1712520" y="1781280"/>
                <a:ext cx="1296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5" y="0"/>
                    </a:moveTo>
                    <a:lnTo>
                      <a:pt x="0" y="0"/>
                    </a:lnTo>
                    <a:lnTo>
                      <a:pt x="0" y="5"/>
                    </a:lnTo>
                    <a:lnTo>
                      <a:pt x="0" y="9"/>
                    </a:lnTo>
                    <a:lnTo>
                      <a:pt x="0" y="9"/>
                    </a:lnTo>
                    <a:lnTo>
                      <a:pt x="5" y="9"/>
                    </a:lnTo>
                    <a:lnTo>
                      <a:pt x="9" y="5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79" name=""/>
              <p:cNvSpPr/>
              <p:nvPr/>
            </p:nvSpPr>
            <p:spPr>
              <a:xfrm rot="5400000">
                <a:off x="1701000" y="1802880"/>
                <a:ext cx="12960" cy="6480"/>
              </a:xfrm>
              <a:custGeom>
                <a:avLst/>
                <a:gdLst/>
                <a:ahLst/>
                <a:rect l="l" t="t" r="r" b="b"/>
                <a:pathLst>
                  <a:path w="9" h="8">
                    <a:moveTo>
                      <a:pt x="4" y="0"/>
                    </a:moveTo>
                    <a:lnTo>
                      <a:pt x="0" y="0"/>
                    </a:lnTo>
                    <a:lnTo>
                      <a:pt x="0" y="4"/>
                    </a:lnTo>
                    <a:lnTo>
                      <a:pt x="0" y="8"/>
                    </a:lnTo>
                    <a:lnTo>
                      <a:pt x="0" y="8"/>
                    </a:lnTo>
                    <a:lnTo>
                      <a:pt x="4" y="8"/>
                    </a:lnTo>
                    <a:lnTo>
                      <a:pt x="9" y="4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0320" bIns="-40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80" name=""/>
              <p:cNvSpPr/>
              <p:nvPr/>
            </p:nvSpPr>
            <p:spPr>
              <a:xfrm rot="5400000">
                <a:off x="1689480" y="181548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9" y="0"/>
                    </a:moveTo>
                    <a:lnTo>
                      <a:pt x="4" y="0"/>
                    </a:lnTo>
                    <a:lnTo>
                      <a:pt x="0" y="4"/>
                    </a:lnTo>
                    <a:lnTo>
                      <a:pt x="4" y="9"/>
                    </a:lnTo>
                    <a:lnTo>
                      <a:pt x="4" y="9"/>
                    </a:lnTo>
                    <a:lnTo>
                      <a:pt x="9" y="9"/>
                    </a:lnTo>
                    <a:lnTo>
                      <a:pt x="9" y="4"/>
                    </a:lnTo>
                    <a:lnTo>
                      <a:pt x="9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81" name=""/>
              <p:cNvSpPr/>
              <p:nvPr/>
            </p:nvSpPr>
            <p:spPr>
              <a:xfrm rot="5400000">
                <a:off x="1679040" y="1835280"/>
                <a:ext cx="1296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9" y="0"/>
                    </a:moveTo>
                    <a:lnTo>
                      <a:pt x="5" y="0"/>
                    </a:lnTo>
                    <a:lnTo>
                      <a:pt x="0" y="5"/>
                    </a:lnTo>
                    <a:lnTo>
                      <a:pt x="5" y="9"/>
                    </a:lnTo>
                    <a:lnTo>
                      <a:pt x="5" y="9"/>
                    </a:lnTo>
                    <a:lnTo>
                      <a:pt x="9" y="9"/>
                    </a:lnTo>
                    <a:lnTo>
                      <a:pt x="9" y="5"/>
                    </a:lnTo>
                    <a:lnTo>
                      <a:pt x="9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82" name=""/>
              <p:cNvSpPr/>
              <p:nvPr/>
            </p:nvSpPr>
            <p:spPr>
              <a:xfrm rot="5400000">
                <a:off x="1671120" y="185472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5" y="0"/>
                    </a:moveTo>
                    <a:lnTo>
                      <a:pt x="0" y="0"/>
                    </a:lnTo>
                    <a:lnTo>
                      <a:pt x="0" y="5"/>
                    </a:lnTo>
                    <a:lnTo>
                      <a:pt x="0" y="9"/>
                    </a:lnTo>
                    <a:lnTo>
                      <a:pt x="0" y="9"/>
                    </a:lnTo>
                    <a:lnTo>
                      <a:pt x="5" y="9"/>
                    </a:lnTo>
                    <a:lnTo>
                      <a:pt x="9" y="5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83" name=""/>
              <p:cNvSpPr/>
              <p:nvPr/>
            </p:nvSpPr>
            <p:spPr>
              <a:xfrm rot="5400000">
                <a:off x="1659960" y="1875600"/>
                <a:ext cx="1296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4" y="0"/>
                    </a:moveTo>
                    <a:lnTo>
                      <a:pt x="0" y="0"/>
                    </a:lnTo>
                    <a:lnTo>
                      <a:pt x="0" y="4"/>
                    </a:lnTo>
                    <a:lnTo>
                      <a:pt x="0" y="9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9" y="4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84" name=""/>
              <p:cNvSpPr/>
              <p:nvPr/>
            </p:nvSpPr>
            <p:spPr>
              <a:xfrm rot="5400000">
                <a:off x="1648800" y="188892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9" y="0"/>
                    </a:moveTo>
                    <a:lnTo>
                      <a:pt x="4" y="0"/>
                    </a:lnTo>
                    <a:lnTo>
                      <a:pt x="0" y="4"/>
                    </a:lnTo>
                    <a:lnTo>
                      <a:pt x="4" y="9"/>
                    </a:lnTo>
                    <a:lnTo>
                      <a:pt x="4" y="9"/>
                    </a:lnTo>
                    <a:lnTo>
                      <a:pt x="9" y="9"/>
                    </a:lnTo>
                    <a:lnTo>
                      <a:pt x="9" y="4"/>
                    </a:lnTo>
                    <a:lnTo>
                      <a:pt x="9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85" name=""/>
              <p:cNvSpPr/>
              <p:nvPr/>
            </p:nvSpPr>
            <p:spPr>
              <a:xfrm rot="5400000">
                <a:off x="1638000" y="1908720"/>
                <a:ext cx="1296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9" y="0"/>
                    </a:moveTo>
                    <a:lnTo>
                      <a:pt x="5" y="0"/>
                    </a:lnTo>
                    <a:lnTo>
                      <a:pt x="0" y="5"/>
                    </a:lnTo>
                    <a:lnTo>
                      <a:pt x="5" y="9"/>
                    </a:lnTo>
                    <a:lnTo>
                      <a:pt x="5" y="9"/>
                    </a:lnTo>
                    <a:lnTo>
                      <a:pt x="9" y="9"/>
                    </a:lnTo>
                    <a:lnTo>
                      <a:pt x="9" y="5"/>
                    </a:lnTo>
                    <a:lnTo>
                      <a:pt x="9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86" name=""/>
              <p:cNvSpPr/>
              <p:nvPr/>
            </p:nvSpPr>
            <p:spPr>
              <a:xfrm rot="5400000">
                <a:off x="1626840" y="1928520"/>
                <a:ext cx="11880" cy="7200"/>
              </a:xfrm>
              <a:custGeom>
                <a:avLst/>
                <a:gdLst/>
                <a:ahLst/>
                <a:rect l="l" t="t" r="r" b="b"/>
                <a:pathLst>
                  <a:path w="8" h="9">
                    <a:moveTo>
                      <a:pt x="4" y="0"/>
                    </a:moveTo>
                    <a:lnTo>
                      <a:pt x="0" y="0"/>
                    </a:lnTo>
                    <a:lnTo>
                      <a:pt x="0" y="4"/>
                    </a:lnTo>
                    <a:lnTo>
                      <a:pt x="0" y="9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8" y="4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87" name=""/>
              <p:cNvSpPr/>
              <p:nvPr/>
            </p:nvSpPr>
            <p:spPr>
              <a:xfrm rot="5400000">
                <a:off x="1615680" y="1949040"/>
                <a:ext cx="1296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4" y="0"/>
                    </a:moveTo>
                    <a:lnTo>
                      <a:pt x="0" y="0"/>
                    </a:lnTo>
                    <a:lnTo>
                      <a:pt x="0" y="5"/>
                    </a:lnTo>
                    <a:lnTo>
                      <a:pt x="0" y="9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9" y="5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88" name=""/>
              <p:cNvSpPr/>
              <p:nvPr/>
            </p:nvSpPr>
            <p:spPr>
              <a:xfrm rot="5400000">
                <a:off x="1604520" y="196236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9" y="0"/>
                    </a:moveTo>
                    <a:lnTo>
                      <a:pt x="4" y="0"/>
                    </a:lnTo>
                    <a:lnTo>
                      <a:pt x="0" y="5"/>
                    </a:lnTo>
                    <a:lnTo>
                      <a:pt x="4" y="9"/>
                    </a:lnTo>
                    <a:lnTo>
                      <a:pt x="4" y="9"/>
                    </a:lnTo>
                    <a:lnTo>
                      <a:pt x="9" y="9"/>
                    </a:lnTo>
                    <a:lnTo>
                      <a:pt x="9" y="5"/>
                    </a:lnTo>
                    <a:lnTo>
                      <a:pt x="9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89" name=""/>
              <p:cNvSpPr/>
              <p:nvPr/>
            </p:nvSpPr>
            <p:spPr>
              <a:xfrm rot="5400000">
                <a:off x="1593360" y="1981800"/>
                <a:ext cx="1296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9" y="0"/>
                    </a:moveTo>
                    <a:lnTo>
                      <a:pt x="5" y="0"/>
                    </a:lnTo>
                    <a:lnTo>
                      <a:pt x="0" y="4"/>
                    </a:lnTo>
                    <a:lnTo>
                      <a:pt x="5" y="9"/>
                    </a:lnTo>
                    <a:lnTo>
                      <a:pt x="5" y="9"/>
                    </a:lnTo>
                    <a:lnTo>
                      <a:pt x="9" y="9"/>
                    </a:lnTo>
                    <a:lnTo>
                      <a:pt x="9" y="4"/>
                    </a:lnTo>
                    <a:lnTo>
                      <a:pt x="9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90" name=""/>
              <p:cNvSpPr/>
              <p:nvPr/>
            </p:nvSpPr>
            <p:spPr>
              <a:xfrm rot="5400000">
                <a:off x="1582920" y="2001960"/>
                <a:ext cx="11880" cy="7200"/>
              </a:xfrm>
              <a:custGeom>
                <a:avLst/>
                <a:gdLst/>
                <a:ahLst/>
                <a:rect l="l" t="t" r="r" b="b"/>
                <a:pathLst>
                  <a:path w="8" h="9">
                    <a:moveTo>
                      <a:pt x="4" y="0"/>
                    </a:moveTo>
                    <a:lnTo>
                      <a:pt x="0" y="0"/>
                    </a:lnTo>
                    <a:lnTo>
                      <a:pt x="0" y="5"/>
                    </a:lnTo>
                    <a:lnTo>
                      <a:pt x="0" y="9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8" y="5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91" name=""/>
              <p:cNvSpPr/>
              <p:nvPr/>
            </p:nvSpPr>
            <p:spPr>
              <a:xfrm rot="5400000">
                <a:off x="1570680" y="2022120"/>
                <a:ext cx="1296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4" y="0"/>
                    </a:moveTo>
                    <a:lnTo>
                      <a:pt x="0" y="0"/>
                    </a:lnTo>
                    <a:lnTo>
                      <a:pt x="0" y="4"/>
                    </a:lnTo>
                    <a:lnTo>
                      <a:pt x="0" y="9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9" y="4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92" name=""/>
              <p:cNvSpPr/>
              <p:nvPr/>
            </p:nvSpPr>
            <p:spPr>
              <a:xfrm rot="5400000">
                <a:off x="1563480" y="2035800"/>
                <a:ext cx="13320" cy="6480"/>
              </a:xfrm>
              <a:custGeom>
                <a:avLst/>
                <a:gdLst/>
                <a:ahLst/>
                <a:rect l="l" t="t" r="r" b="b"/>
                <a:pathLst>
                  <a:path w="9" h="8">
                    <a:moveTo>
                      <a:pt x="9" y="0"/>
                    </a:moveTo>
                    <a:lnTo>
                      <a:pt x="4" y="0"/>
                    </a:lnTo>
                    <a:lnTo>
                      <a:pt x="0" y="4"/>
                    </a:lnTo>
                    <a:lnTo>
                      <a:pt x="4" y="8"/>
                    </a:lnTo>
                    <a:lnTo>
                      <a:pt x="4" y="8"/>
                    </a:lnTo>
                    <a:lnTo>
                      <a:pt x="9" y="8"/>
                    </a:lnTo>
                    <a:lnTo>
                      <a:pt x="9" y="4"/>
                    </a:lnTo>
                    <a:lnTo>
                      <a:pt x="9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0320" bIns="-40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93" name=""/>
              <p:cNvSpPr/>
              <p:nvPr/>
            </p:nvSpPr>
            <p:spPr>
              <a:xfrm rot="5400000">
                <a:off x="1552320" y="2055240"/>
                <a:ext cx="1296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9" y="0"/>
                    </a:moveTo>
                    <a:lnTo>
                      <a:pt x="5" y="0"/>
                    </a:lnTo>
                    <a:lnTo>
                      <a:pt x="0" y="4"/>
                    </a:lnTo>
                    <a:lnTo>
                      <a:pt x="5" y="9"/>
                    </a:lnTo>
                    <a:lnTo>
                      <a:pt x="5" y="9"/>
                    </a:lnTo>
                    <a:lnTo>
                      <a:pt x="9" y="9"/>
                    </a:lnTo>
                    <a:lnTo>
                      <a:pt x="9" y="4"/>
                    </a:lnTo>
                    <a:lnTo>
                      <a:pt x="9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94" name=""/>
              <p:cNvSpPr/>
              <p:nvPr/>
            </p:nvSpPr>
            <p:spPr>
              <a:xfrm rot="5400000">
                <a:off x="1541520" y="2076120"/>
                <a:ext cx="1296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4" y="0"/>
                    </a:moveTo>
                    <a:lnTo>
                      <a:pt x="0" y="0"/>
                    </a:lnTo>
                    <a:lnTo>
                      <a:pt x="0" y="5"/>
                    </a:lnTo>
                    <a:lnTo>
                      <a:pt x="0" y="9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9" y="5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95" name=""/>
              <p:cNvSpPr/>
              <p:nvPr/>
            </p:nvSpPr>
            <p:spPr>
              <a:xfrm rot="5400000">
                <a:off x="1529640" y="209556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4" y="0"/>
                    </a:moveTo>
                    <a:lnTo>
                      <a:pt x="0" y="0"/>
                    </a:lnTo>
                    <a:lnTo>
                      <a:pt x="0" y="4"/>
                    </a:lnTo>
                    <a:lnTo>
                      <a:pt x="0" y="9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9" y="4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96" name=""/>
              <p:cNvSpPr/>
              <p:nvPr/>
            </p:nvSpPr>
            <p:spPr>
              <a:xfrm rot="5400000">
                <a:off x="1519200" y="2109240"/>
                <a:ext cx="1296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9" y="0"/>
                    </a:moveTo>
                    <a:lnTo>
                      <a:pt x="4" y="0"/>
                    </a:lnTo>
                    <a:lnTo>
                      <a:pt x="0" y="5"/>
                    </a:lnTo>
                    <a:lnTo>
                      <a:pt x="4" y="9"/>
                    </a:lnTo>
                    <a:lnTo>
                      <a:pt x="4" y="9"/>
                    </a:lnTo>
                    <a:lnTo>
                      <a:pt x="9" y="9"/>
                    </a:lnTo>
                    <a:lnTo>
                      <a:pt x="9" y="5"/>
                    </a:lnTo>
                    <a:lnTo>
                      <a:pt x="9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97" name=""/>
              <p:cNvSpPr/>
              <p:nvPr/>
            </p:nvSpPr>
            <p:spPr>
              <a:xfrm rot="5400000">
                <a:off x="1508040" y="212832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9" y="0"/>
                    </a:moveTo>
                    <a:lnTo>
                      <a:pt x="5" y="0"/>
                    </a:lnTo>
                    <a:lnTo>
                      <a:pt x="0" y="5"/>
                    </a:lnTo>
                    <a:lnTo>
                      <a:pt x="5" y="9"/>
                    </a:lnTo>
                    <a:lnTo>
                      <a:pt x="5" y="9"/>
                    </a:lnTo>
                    <a:lnTo>
                      <a:pt x="9" y="9"/>
                    </a:lnTo>
                    <a:lnTo>
                      <a:pt x="9" y="5"/>
                    </a:lnTo>
                    <a:lnTo>
                      <a:pt x="9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98" name=""/>
              <p:cNvSpPr/>
              <p:nvPr/>
            </p:nvSpPr>
            <p:spPr>
              <a:xfrm rot="5400000">
                <a:off x="1496880" y="2149560"/>
                <a:ext cx="1296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4" y="0"/>
                    </a:moveTo>
                    <a:lnTo>
                      <a:pt x="0" y="0"/>
                    </a:lnTo>
                    <a:lnTo>
                      <a:pt x="0" y="4"/>
                    </a:lnTo>
                    <a:lnTo>
                      <a:pt x="0" y="9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9" y="4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99" name=""/>
              <p:cNvSpPr/>
              <p:nvPr/>
            </p:nvSpPr>
            <p:spPr>
              <a:xfrm rot="5400000">
                <a:off x="1485360" y="216900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4" y="0"/>
                    </a:moveTo>
                    <a:lnTo>
                      <a:pt x="0" y="0"/>
                    </a:lnTo>
                    <a:lnTo>
                      <a:pt x="0" y="5"/>
                    </a:lnTo>
                    <a:lnTo>
                      <a:pt x="0" y="9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9" y="5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00" name=""/>
              <p:cNvSpPr/>
              <p:nvPr/>
            </p:nvSpPr>
            <p:spPr>
              <a:xfrm rot="5400000">
                <a:off x="1474560" y="2182680"/>
                <a:ext cx="12960" cy="6480"/>
              </a:xfrm>
              <a:custGeom>
                <a:avLst/>
                <a:gdLst/>
                <a:ahLst/>
                <a:rect l="l" t="t" r="r" b="b"/>
                <a:pathLst>
                  <a:path w="9" h="8">
                    <a:moveTo>
                      <a:pt x="9" y="0"/>
                    </a:moveTo>
                    <a:lnTo>
                      <a:pt x="4" y="0"/>
                    </a:lnTo>
                    <a:lnTo>
                      <a:pt x="0" y="4"/>
                    </a:lnTo>
                    <a:lnTo>
                      <a:pt x="4" y="8"/>
                    </a:lnTo>
                    <a:lnTo>
                      <a:pt x="4" y="8"/>
                    </a:lnTo>
                    <a:lnTo>
                      <a:pt x="9" y="8"/>
                    </a:lnTo>
                    <a:lnTo>
                      <a:pt x="9" y="4"/>
                    </a:lnTo>
                    <a:lnTo>
                      <a:pt x="9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0320" bIns="-40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01" name=""/>
              <p:cNvSpPr/>
              <p:nvPr/>
            </p:nvSpPr>
            <p:spPr>
              <a:xfrm rot="5400000">
                <a:off x="1463040" y="220176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9" y="0"/>
                    </a:moveTo>
                    <a:lnTo>
                      <a:pt x="5" y="0"/>
                    </a:lnTo>
                    <a:lnTo>
                      <a:pt x="0" y="4"/>
                    </a:lnTo>
                    <a:lnTo>
                      <a:pt x="5" y="9"/>
                    </a:lnTo>
                    <a:lnTo>
                      <a:pt x="5" y="9"/>
                    </a:lnTo>
                    <a:lnTo>
                      <a:pt x="9" y="9"/>
                    </a:lnTo>
                    <a:lnTo>
                      <a:pt x="9" y="4"/>
                    </a:lnTo>
                    <a:lnTo>
                      <a:pt x="9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02" name=""/>
              <p:cNvSpPr/>
              <p:nvPr/>
            </p:nvSpPr>
            <p:spPr>
              <a:xfrm rot="5400000">
                <a:off x="1455840" y="2222640"/>
                <a:ext cx="1296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4" y="0"/>
                    </a:moveTo>
                    <a:lnTo>
                      <a:pt x="0" y="0"/>
                    </a:lnTo>
                    <a:lnTo>
                      <a:pt x="0" y="4"/>
                    </a:lnTo>
                    <a:lnTo>
                      <a:pt x="0" y="9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9" y="4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03" name=""/>
              <p:cNvSpPr/>
              <p:nvPr/>
            </p:nvSpPr>
            <p:spPr>
              <a:xfrm rot="5400000">
                <a:off x="1444680" y="224208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5" y="0"/>
                    </a:moveTo>
                    <a:lnTo>
                      <a:pt x="0" y="0"/>
                    </a:lnTo>
                    <a:lnTo>
                      <a:pt x="0" y="5"/>
                    </a:lnTo>
                    <a:lnTo>
                      <a:pt x="0" y="9"/>
                    </a:lnTo>
                    <a:lnTo>
                      <a:pt x="0" y="9"/>
                    </a:lnTo>
                    <a:lnTo>
                      <a:pt x="5" y="9"/>
                    </a:lnTo>
                    <a:lnTo>
                      <a:pt x="9" y="5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04" name=""/>
              <p:cNvSpPr/>
              <p:nvPr/>
            </p:nvSpPr>
            <p:spPr>
              <a:xfrm rot="5400000">
                <a:off x="1433520" y="2255760"/>
                <a:ext cx="1296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9" y="0"/>
                    </a:moveTo>
                    <a:lnTo>
                      <a:pt x="4" y="0"/>
                    </a:lnTo>
                    <a:lnTo>
                      <a:pt x="0" y="4"/>
                    </a:lnTo>
                    <a:lnTo>
                      <a:pt x="4" y="9"/>
                    </a:lnTo>
                    <a:lnTo>
                      <a:pt x="4" y="9"/>
                    </a:lnTo>
                    <a:lnTo>
                      <a:pt x="9" y="9"/>
                    </a:lnTo>
                    <a:lnTo>
                      <a:pt x="9" y="4"/>
                    </a:lnTo>
                    <a:lnTo>
                      <a:pt x="9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05" name=""/>
              <p:cNvSpPr/>
              <p:nvPr/>
            </p:nvSpPr>
            <p:spPr>
              <a:xfrm rot="5400000">
                <a:off x="1422000" y="227520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9" y="0"/>
                    </a:moveTo>
                    <a:lnTo>
                      <a:pt x="5" y="0"/>
                    </a:lnTo>
                    <a:lnTo>
                      <a:pt x="0" y="4"/>
                    </a:lnTo>
                    <a:lnTo>
                      <a:pt x="5" y="9"/>
                    </a:lnTo>
                    <a:lnTo>
                      <a:pt x="5" y="9"/>
                    </a:lnTo>
                    <a:lnTo>
                      <a:pt x="9" y="9"/>
                    </a:lnTo>
                    <a:lnTo>
                      <a:pt x="9" y="4"/>
                    </a:lnTo>
                    <a:lnTo>
                      <a:pt x="9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06" name=""/>
              <p:cNvSpPr/>
              <p:nvPr/>
            </p:nvSpPr>
            <p:spPr>
              <a:xfrm rot="5400000">
                <a:off x="1411560" y="2296080"/>
                <a:ext cx="1296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4" y="0"/>
                    </a:moveTo>
                    <a:lnTo>
                      <a:pt x="0" y="0"/>
                    </a:lnTo>
                    <a:lnTo>
                      <a:pt x="0" y="5"/>
                    </a:lnTo>
                    <a:lnTo>
                      <a:pt x="0" y="9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9" y="5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07" name=""/>
              <p:cNvSpPr/>
              <p:nvPr/>
            </p:nvSpPr>
            <p:spPr>
              <a:xfrm rot="5400000">
                <a:off x="1399680" y="231552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5" y="0"/>
                    </a:moveTo>
                    <a:lnTo>
                      <a:pt x="0" y="0"/>
                    </a:lnTo>
                    <a:lnTo>
                      <a:pt x="0" y="4"/>
                    </a:lnTo>
                    <a:lnTo>
                      <a:pt x="0" y="9"/>
                    </a:lnTo>
                    <a:lnTo>
                      <a:pt x="0" y="9"/>
                    </a:lnTo>
                    <a:lnTo>
                      <a:pt x="5" y="9"/>
                    </a:lnTo>
                    <a:lnTo>
                      <a:pt x="9" y="4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08" name=""/>
              <p:cNvSpPr/>
              <p:nvPr/>
            </p:nvSpPr>
            <p:spPr>
              <a:xfrm rot="5400000">
                <a:off x="1389240" y="2328840"/>
                <a:ext cx="1296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9" y="0"/>
                    </a:moveTo>
                    <a:lnTo>
                      <a:pt x="5" y="0"/>
                    </a:lnTo>
                    <a:lnTo>
                      <a:pt x="0" y="5"/>
                    </a:lnTo>
                    <a:lnTo>
                      <a:pt x="5" y="9"/>
                    </a:lnTo>
                    <a:lnTo>
                      <a:pt x="5" y="9"/>
                    </a:lnTo>
                    <a:lnTo>
                      <a:pt x="9" y="9"/>
                    </a:lnTo>
                    <a:lnTo>
                      <a:pt x="9" y="5"/>
                    </a:lnTo>
                    <a:lnTo>
                      <a:pt x="9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09" name=""/>
              <p:cNvSpPr/>
              <p:nvPr/>
            </p:nvSpPr>
            <p:spPr>
              <a:xfrm rot="5400000">
                <a:off x="1377360" y="2348640"/>
                <a:ext cx="13320" cy="6480"/>
              </a:xfrm>
              <a:custGeom>
                <a:avLst/>
                <a:gdLst/>
                <a:ahLst/>
                <a:rect l="l" t="t" r="r" b="b"/>
                <a:pathLst>
                  <a:path w="9" h="8">
                    <a:moveTo>
                      <a:pt x="9" y="0"/>
                    </a:moveTo>
                    <a:lnTo>
                      <a:pt x="5" y="0"/>
                    </a:lnTo>
                    <a:lnTo>
                      <a:pt x="0" y="4"/>
                    </a:lnTo>
                    <a:lnTo>
                      <a:pt x="5" y="8"/>
                    </a:lnTo>
                    <a:lnTo>
                      <a:pt x="5" y="8"/>
                    </a:lnTo>
                    <a:lnTo>
                      <a:pt x="9" y="8"/>
                    </a:lnTo>
                    <a:lnTo>
                      <a:pt x="9" y="4"/>
                    </a:lnTo>
                    <a:lnTo>
                      <a:pt x="9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0320" bIns="-40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10" name=""/>
              <p:cNvSpPr/>
              <p:nvPr/>
            </p:nvSpPr>
            <p:spPr>
              <a:xfrm rot="5400000">
                <a:off x="1366560" y="236952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4" y="0"/>
                    </a:moveTo>
                    <a:lnTo>
                      <a:pt x="0" y="0"/>
                    </a:lnTo>
                    <a:lnTo>
                      <a:pt x="0" y="4"/>
                    </a:lnTo>
                    <a:lnTo>
                      <a:pt x="0" y="9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9" y="4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11" name=""/>
              <p:cNvSpPr/>
              <p:nvPr/>
            </p:nvSpPr>
            <p:spPr>
              <a:xfrm rot="5400000">
                <a:off x="1355760" y="238860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5" y="0"/>
                    </a:moveTo>
                    <a:lnTo>
                      <a:pt x="0" y="0"/>
                    </a:lnTo>
                    <a:lnTo>
                      <a:pt x="0" y="5"/>
                    </a:lnTo>
                    <a:lnTo>
                      <a:pt x="0" y="9"/>
                    </a:lnTo>
                    <a:lnTo>
                      <a:pt x="0" y="9"/>
                    </a:lnTo>
                    <a:lnTo>
                      <a:pt x="5" y="9"/>
                    </a:lnTo>
                    <a:lnTo>
                      <a:pt x="9" y="5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12" name=""/>
              <p:cNvSpPr/>
              <p:nvPr/>
            </p:nvSpPr>
            <p:spPr>
              <a:xfrm rot="5400000">
                <a:off x="1348200" y="240228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9" y="0"/>
                    </a:moveTo>
                    <a:lnTo>
                      <a:pt x="5" y="0"/>
                    </a:lnTo>
                    <a:lnTo>
                      <a:pt x="0" y="5"/>
                    </a:lnTo>
                    <a:lnTo>
                      <a:pt x="5" y="9"/>
                    </a:lnTo>
                    <a:lnTo>
                      <a:pt x="5" y="9"/>
                    </a:lnTo>
                    <a:lnTo>
                      <a:pt x="9" y="9"/>
                    </a:lnTo>
                    <a:lnTo>
                      <a:pt x="9" y="5"/>
                    </a:lnTo>
                    <a:lnTo>
                      <a:pt x="9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13" name=""/>
              <p:cNvSpPr/>
              <p:nvPr/>
            </p:nvSpPr>
            <p:spPr>
              <a:xfrm rot="5400000">
                <a:off x="1336680" y="2422080"/>
                <a:ext cx="13320" cy="6480"/>
              </a:xfrm>
              <a:custGeom>
                <a:avLst/>
                <a:gdLst/>
                <a:ahLst/>
                <a:rect l="l" t="t" r="r" b="b"/>
                <a:pathLst>
                  <a:path w="9" h="8">
                    <a:moveTo>
                      <a:pt x="9" y="0"/>
                    </a:moveTo>
                    <a:lnTo>
                      <a:pt x="5" y="0"/>
                    </a:lnTo>
                    <a:lnTo>
                      <a:pt x="0" y="4"/>
                    </a:lnTo>
                    <a:lnTo>
                      <a:pt x="5" y="8"/>
                    </a:lnTo>
                    <a:lnTo>
                      <a:pt x="5" y="8"/>
                    </a:lnTo>
                    <a:lnTo>
                      <a:pt x="9" y="8"/>
                    </a:lnTo>
                    <a:lnTo>
                      <a:pt x="9" y="4"/>
                    </a:lnTo>
                    <a:lnTo>
                      <a:pt x="9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0320" bIns="-40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14" name=""/>
              <p:cNvSpPr/>
              <p:nvPr/>
            </p:nvSpPr>
            <p:spPr>
              <a:xfrm rot="5400000">
                <a:off x="1325520" y="244260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4" y="0"/>
                    </a:moveTo>
                    <a:lnTo>
                      <a:pt x="0" y="0"/>
                    </a:lnTo>
                    <a:lnTo>
                      <a:pt x="0" y="4"/>
                    </a:lnTo>
                    <a:lnTo>
                      <a:pt x="0" y="9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9" y="4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15" name=""/>
              <p:cNvSpPr/>
              <p:nvPr/>
            </p:nvSpPr>
            <p:spPr>
              <a:xfrm rot="5400000">
                <a:off x="1314720" y="246204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5" y="0"/>
                    </a:moveTo>
                    <a:lnTo>
                      <a:pt x="0" y="0"/>
                    </a:lnTo>
                    <a:lnTo>
                      <a:pt x="0" y="5"/>
                    </a:lnTo>
                    <a:lnTo>
                      <a:pt x="0" y="9"/>
                    </a:lnTo>
                    <a:lnTo>
                      <a:pt x="0" y="9"/>
                    </a:lnTo>
                    <a:lnTo>
                      <a:pt x="5" y="9"/>
                    </a:lnTo>
                    <a:lnTo>
                      <a:pt x="9" y="5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16" name=""/>
              <p:cNvSpPr/>
              <p:nvPr/>
            </p:nvSpPr>
            <p:spPr>
              <a:xfrm rot="5400000">
                <a:off x="1303200" y="248292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4" y="0"/>
                    </a:moveTo>
                    <a:lnTo>
                      <a:pt x="0" y="0"/>
                    </a:lnTo>
                    <a:lnTo>
                      <a:pt x="0" y="4"/>
                    </a:lnTo>
                    <a:lnTo>
                      <a:pt x="0" y="9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9" y="4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17" name=""/>
              <p:cNvSpPr/>
              <p:nvPr/>
            </p:nvSpPr>
            <p:spPr>
              <a:xfrm rot="5400000">
                <a:off x="1293120" y="2495880"/>
                <a:ext cx="11520" cy="7200"/>
              </a:xfrm>
              <a:custGeom>
                <a:avLst/>
                <a:gdLst/>
                <a:ahLst/>
                <a:rect l="l" t="t" r="r" b="b"/>
                <a:pathLst>
                  <a:path w="8" h="9">
                    <a:moveTo>
                      <a:pt x="8" y="0"/>
                    </a:moveTo>
                    <a:lnTo>
                      <a:pt x="4" y="0"/>
                    </a:lnTo>
                    <a:lnTo>
                      <a:pt x="0" y="5"/>
                    </a:lnTo>
                    <a:lnTo>
                      <a:pt x="4" y="9"/>
                    </a:lnTo>
                    <a:lnTo>
                      <a:pt x="4" y="9"/>
                    </a:lnTo>
                    <a:lnTo>
                      <a:pt x="8" y="9"/>
                    </a:lnTo>
                    <a:lnTo>
                      <a:pt x="8" y="5"/>
                    </a:lnTo>
                    <a:lnTo>
                      <a:pt x="8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18" name=""/>
              <p:cNvSpPr/>
              <p:nvPr/>
            </p:nvSpPr>
            <p:spPr>
              <a:xfrm rot="5400000">
                <a:off x="1281600" y="251604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9" y="0"/>
                    </a:moveTo>
                    <a:lnTo>
                      <a:pt x="4" y="0"/>
                    </a:lnTo>
                    <a:lnTo>
                      <a:pt x="0" y="5"/>
                    </a:lnTo>
                    <a:lnTo>
                      <a:pt x="4" y="9"/>
                    </a:lnTo>
                    <a:lnTo>
                      <a:pt x="4" y="9"/>
                    </a:lnTo>
                    <a:lnTo>
                      <a:pt x="9" y="9"/>
                    </a:lnTo>
                    <a:lnTo>
                      <a:pt x="9" y="5"/>
                    </a:lnTo>
                    <a:lnTo>
                      <a:pt x="9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19" name=""/>
              <p:cNvSpPr/>
              <p:nvPr/>
            </p:nvSpPr>
            <p:spPr>
              <a:xfrm rot="5400000">
                <a:off x="1269720" y="253512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5" y="0"/>
                    </a:moveTo>
                    <a:lnTo>
                      <a:pt x="0" y="0"/>
                    </a:lnTo>
                    <a:lnTo>
                      <a:pt x="0" y="4"/>
                    </a:lnTo>
                    <a:lnTo>
                      <a:pt x="0" y="9"/>
                    </a:lnTo>
                    <a:lnTo>
                      <a:pt x="0" y="9"/>
                    </a:lnTo>
                    <a:lnTo>
                      <a:pt x="5" y="9"/>
                    </a:lnTo>
                    <a:lnTo>
                      <a:pt x="9" y="4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20" name=""/>
              <p:cNvSpPr/>
              <p:nvPr/>
            </p:nvSpPr>
            <p:spPr>
              <a:xfrm rot="5400000">
                <a:off x="1258920" y="255636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4" y="0"/>
                    </a:moveTo>
                    <a:lnTo>
                      <a:pt x="0" y="0"/>
                    </a:lnTo>
                    <a:lnTo>
                      <a:pt x="0" y="5"/>
                    </a:lnTo>
                    <a:lnTo>
                      <a:pt x="0" y="9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9" y="5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21" name=""/>
              <p:cNvSpPr/>
              <p:nvPr/>
            </p:nvSpPr>
            <p:spPr>
              <a:xfrm rot="5400000">
                <a:off x="1247760" y="2570040"/>
                <a:ext cx="1296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9" y="0"/>
                    </a:moveTo>
                    <a:lnTo>
                      <a:pt x="4" y="0"/>
                    </a:lnTo>
                    <a:lnTo>
                      <a:pt x="0" y="4"/>
                    </a:lnTo>
                    <a:lnTo>
                      <a:pt x="4" y="9"/>
                    </a:lnTo>
                    <a:lnTo>
                      <a:pt x="4" y="9"/>
                    </a:lnTo>
                    <a:lnTo>
                      <a:pt x="9" y="9"/>
                    </a:lnTo>
                    <a:lnTo>
                      <a:pt x="9" y="4"/>
                    </a:lnTo>
                    <a:lnTo>
                      <a:pt x="9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22" name=""/>
              <p:cNvSpPr/>
              <p:nvPr/>
            </p:nvSpPr>
            <p:spPr>
              <a:xfrm rot="5400000">
                <a:off x="1240200" y="2589480"/>
                <a:ext cx="13320" cy="6480"/>
              </a:xfrm>
              <a:custGeom>
                <a:avLst/>
                <a:gdLst/>
                <a:ahLst/>
                <a:rect l="l" t="t" r="r" b="b"/>
                <a:pathLst>
                  <a:path w="9" h="8">
                    <a:moveTo>
                      <a:pt x="9" y="0"/>
                    </a:moveTo>
                    <a:lnTo>
                      <a:pt x="4" y="0"/>
                    </a:lnTo>
                    <a:lnTo>
                      <a:pt x="0" y="4"/>
                    </a:lnTo>
                    <a:lnTo>
                      <a:pt x="4" y="8"/>
                    </a:lnTo>
                    <a:lnTo>
                      <a:pt x="4" y="8"/>
                    </a:lnTo>
                    <a:lnTo>
                      <a:pt x="9" y="8"/>
                    </a:lnTo>
                    <a:lnTo>
                      <a:pt x="9" y="4"/>
                    </a:lnTo>
                    <a:lnTo>
                      <a:pt x="9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0320" bIns="-40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23" name=""/>
              <p:cNvSpPr/>
              <p:nvPr/>
            </p:nvSpPr>
            <p:spPr>
              <a:xfrm rot="5400000">
                <a:off x="1229040" y="260856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5" y="0"/>
                    </a:moveTo>
                    <a:lnTo>
                      <a:pt x="0" y="0"/>
                    </a:lnTo>
                    <a:lnTo>
                      <a:pt x="0" y="4"/>
                    </a:lnTo>
                    <a:lnTo>
                      <a:pt x="0" y="9"/>
                    </a:lnTo>
                    <a:lnTo>
                      <a:pt x="0" y="9"/>
                    </a:lnTo>
                    <a:lnTo>
                      <a:pt x="5" y="9"/>
                    </a:lnTo>
                    <a:lnTo>
                      <a:pt x="9" y="4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24" name=""/>
              <p:cNvSpPr/>
              <p:nvPr/>
            </p:nvSpPr>
            <p:spPr>
              <a:xfrm rot="5400000">
                <a:off x="1218240" y="262980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4" y="0"/>
                    </a:moveTo>
                    <a:lnTo>
                      <a:pt x="0" y="0"/>
                    </a:lnTo>
                    <a:lnTo>
                      <a:pt x="0" y="5"/>
                    </a:lnTo>
                    <a:lnTo>
                      <a:pt x="0" y="9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9" y="5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25" name=""/>
              <p:cNvSpPr/>
              <p:nvPr/>
            </p:nvSpPr>
            <p:spPr>
              <a:xfrm rot="5400000">
                <a:off x="1206720" y="2643120"/>
                <a:ext cx="1296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9" y="0"/>
                    </a:moveTo>
                    <a:lnTo>
                      <a:pt x="4" y="0"/>
                    </a:lnTo>
                    <a:lnTo>
                      <a:pt x="0" y="4"/>
                    </a:lnTo>
                    <a:lnTo>
                      <a:pt x="4" y="9"/>
                    </a:lnTo>
                    <a:lnTo>
                      <a:pt x="4" y="9"/>
                    </a:lnTo>
                    <a:lnTo>
                      <a:pt x="9" y="9"/>
                    </a:lnTo>
                    <a:lnTo>
                      <a:pt x="9" y="4"/>
                    </a:lnTo>
                    <a:lnTo>
                      <a:pt x="9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26" name=""/>
              <p:cNvSpPr/>
              <p:nvPr/>
            </p:nvSpPr>
            <p:spPr>
              <a:xfrm rot="5400000">
                <a:off x="1195560" y="266256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9" y="0"/>
                    </a:moveTo>
                    <a:lnTo>
                      <a:pt x="4" y="0"/>
                    </a:lnTo>
                    <a:lnTo>
                      <a:pt x="0" y="4"/>
                    </a:lnTo>
                    <a:lnTo>
                      <a:pt x="4" y="9"/>
                    </a:lnTo>
                    <a:lnTo>
                      <a:pt x="4" y="9"/>
                    </a:lnTo>
                    <a:lnTo>
                      <a:pt x="9" y="9"/>
                    </a:lnTo>
                    <a:lnTo>
                      <a:pt x="9" y="4"/>
                    </a:lnTo>
                    <a:lnTo>
                      <a:pt x="9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27" name=""/>
              <p:cNvSpPr/>
              <p:nvPr/>
            </p:nvSpPr>
            <p:spPr>
              <a:xfrm rot="5400000">
                <a:off x="1184760" y="268200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5" y="0"/>
                    </a:moveTo>
                    <a:lnTo>
                      <a:pt x="0" y="0"/>
                    </a:lnTo>
                    <a:lnTo>
                      <a:pt x="0" y="5"/>
                    </a:lnTo>
                    <a:lnTo>
                      <a:pt x="0" y="9"/>
                    </a:lnTo>
                    <a:lnTo>
                      <a:pt x="0" y="9"/>
                    </a:lnTo>
                    <a:lnTo>
                      <a:pt x="5" y="9"/>
                    </a:lnTo>
                    <a:lnTo>
                      <a:pt x="9" y="5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28" name=""/>
              <p:cNvSpPr/>
              <p:nvPr/>
            </p:nvSpPr>
            <p:spPr>
              <a:xfrm rot="5400000">
                <a:off x="1173240" y="270288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4" y="0"/>
                    </a:moveTo>
                    <a:lnTo>
                      <a:pt x="0" y="0"/>
                    </a:lnTo>
                    <a:lnTo>
                      <a:pt x="0" y="4"/>
                    </a:lnTo>
                    <a:lnTo>
                      <a:pt x="0" y="9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9" y="4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29" name=""/>
              <p:cNvSpPr/>
              <p:nvPr/>
            </p:nvSpPr>
            <p:spPr>
              <a:xfrm rot="5400000">
                <a:off x="1162440" y="271656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9" y="0"/>
                    </a:moveTo>
                    <a:lnTo>
                      <a:pt x="4" y="0"/>
                    </a:lnTo>
                    <a:lnTo>
                      <a:pt x="0" y="5"/>
                    </a:lnTo>
                    <a:lnTo>
                      <a:pt x="4" y="9"/>
                    </a:lnTo>
                    <a:lnTo>
                      <a:pt x="4" y="9"/>
                    </a:lnTo>
                    <a:lnTo>
                      <a:pt x="9" y="9"/>
                    </a:lnTo>
                    <a:lnTo>
                      <a:pt x="9" y="5"/>
                    </a:lnTo>
                    <a:lnTo>
                      <a:pt x="9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30" name=""/>
              <p:cNvSpPr/>
              <p:nvPr/>
            </p:nvSpPr>
            <p:spPr>
              <a:xfrm rot="5400000">
                <a:off x="1151280" y="2736360"/>
                <a:ext cx="13320" cy="6480"/>
              </a:xfrm>
              <a:custGeom>
                <a:avLst/>
                <a:gdLst/>
                <a:ahLst/>
                <a:rect l="l" t="t" r="r" b="b"/>
                <a:pathLst>
                  <a:path w="9" h="8">
                    <a:moveTo>
                      <a:pt x="9" y="0"/>
                    </a:moveTo>
                    <a:lnTo>
                      <a:pt x="5" y="0"/>
                    </a:lnTo>
                    <a:lnTo>
                      <a:pt x="0" y="4"/>
                    </a:lnTo>
                    <a:lnTo>
                      <a:pt x="5" y="8"/>
                    </a:lnTo>
                    <a:lnTo>
                      <a:pt x="5" y="8"/>
                    </a:lnTo>
                    <a:lnTo>
                      <a:pt x="9" y="8"/>
                    </a:lnTo>
                    <a:lnTo>
                      <a:pt x="9" y="4"/>
                    </a:lnTo>
                    <a:lnTo>
                      <a:pt x="9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0320" bIns="-40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31" name=""/>
              <p:cNvSpPr/>
              <p:nvPr/>
            </p:nvSpPr>
            <p:spPr>
              <a:xfrm rot="5400000">
                <a:off x="1140120" y="2755440"/>
                <a:ext cx="1296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5" y="0"/>
                    </a:moveTo>
                    <a:lnTo>
                      <a:pt x="0" y="0"/>
                    </a:lnTo>
                    <a:lnTo>
                      <a:pt x="0" y="4"/>
                    </a:lnTo>
                    <a:lnTo>
                      <a:pt x="0" y="9"/>
                    </a:lnTo>
                    <a:lnTo>
                      <a:pt x="0" y="9"/>
                    </a:lnTo>
                    <a:lnTo>
                      <a:pt x="5" y="9"/>
                    </a:lnTo>
                    <a:lnTo>
                      <a:pt x="9" y="4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32" name=""/>
              <p:cNvSpPr/>
              <p:nvPr/>
            </p:nvSpPr>
            <p:spPr>
              <a:xfrm rot="5400000">
                <a:off x="1132560" y="277632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4" y="0"/>
                    </a:moveTo>
                    <a:lnTo>
                      <a:pt x="0" y="0"/>
                    </a:lnTo>
                    <a:lnTo>
                      <a:pt x="0" y="4"/>
                    </a:lnTo>
                    <a:lnTo>
                      <a:pt x="0" y="9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9" y="4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33" name=""/>
              <p:cNvSpPr/>
              <p:nvPr/>
            </p:nvSpPr>
            <p:spPr>
              <a:xfrm rot="5400000">
                <a:off x="1121400" y="278964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9" y="0"/>
                    </a:moveTo>
                    <a:lnTo>
                      <a:pt x="4" y="0"/>
                    </a:lnTo>
                    <a:lnTo>
                      <a:pt x="0" y="5"/>
                    </a:lnTo>
                    <a:lnTo>
                      <a:pt x="4" y="9"/>
                    </a:lnTo>
                    <a:lnTo>
                      <a:pt x="4" y="9"/>
                    </a:lnTo>
                    <a:lnTo>
                      <a:pt x="9" y="9"/>
                    </a:lnTo>
                    <a:lnTo>
                      <a:pt x="9" y="5"/>
                    </a:lnTo>
                    <a:lnTo>
                      <a:pt x="9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34" name=""/>
              <p:cNvSpPr/>
              <p:nvPr/>
            </p:nvSpPr>
            <p:spPr>
              <a:xfrm rot="5400000">
                <a:off x="1110240" y="2809440"/>
                <a:ext cx="13320" cy="6480"/>
              </a:xfrm>
              <a:custGeom>
                <a:avLst/>
                <a:gdLst/>
                <a:ahLst/>
                <a:rect l="l" t="t" r="r" b="b"/>
                <a:pathLst>
                  <a:path w="9" h="8">
                    <a:moveTo>
                      <a:pt x="9" y="0"/>
                    </a:moveTo>
                    <a:lnTo>
                      <a:pt x="5" y="0"/>
                    </a:lnTo>
                    <a:lnTo>
                      <a:pt x="0" y="4"/>
                    </a:lnTo>
                    <a:lnTo>
                      <a:pt x="5" y="8"/>
                    </a:lnTo>
                    <a:lnTo>
                      <a:pt x="5" y="8"/>
                    </a:lnTo>
                    <a:lnTo>
                      <a:pt x="9" y="8"/>
                    </a:lnTo>
                    <a:lnTo>
                      <a:pt x="9" y="4"/>
                    </a:lnTo>
                    <a:lnTo>
                      <a:pt x="9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0320" bIns="-40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35" name=""/>
              <p:cNvSpPr/>
              <p:nvPr/>
            </p:nvSpPr>
            <p:spPr>
              <a:xfrm rot="5400000">
                <a:off x="1100160" y="2829600"/>
                <a:ext cx="11520" cy="7200"/>
              </a:xfrm>
              <a:custGeom>
                <a:avLst/>
                <a:gdLst/>
                <a:ahLst/>
                <a:rect l="l" t="t" r="r" b="b"/>
                <a:pathLst>
                  <a:path w="8" h="9">
                    <a:moveTo>
                      <a:pt x="4" y="0"/>
                    </a:moveTo>
                    <a:lnTo>
                      <a:pt x="0" y="0"/>
                    </a:lnTo>
                    <a:lnTo>
                      <a:pt x="0" y="4"/>
                    </a:lnTo>
                    <a:lnTo>
                      <a:pt x="0" y="9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8" y="4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36" name=""/>
              <p:cNvSpPr/>
              <p:nvPr/>
            </p:nvSpPr>
            <p:spPr>
              <a:xfrm rot="5400000">
                <a:off x="1088280" y="284940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4" y="0"/>
                    </a:moveTo>
                    <a:lnTo>
                      <a:pt x="0" y="0"/>
                    </a:lnTo>
                    <a:lnTo>
                      <a:pt x="0" y="5"/>
                    </a:lnTo>
                    <a:lnTo>
                      <a:pt x="0" y="9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9" y="5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37" name=""/>
              <p:cNvSpPr/>
              <p:nvPr/>
            </p:nvSpPr>
            <p:spPr>
              <a:xfrm rot="5400000">
                <a:off x="1076400" y="286308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9" y="0"/>
                    </a:moveTo>
                    <a:lnTo>
                      <a:pt x="4" y="0"/>
                    </a:lnTo>
                    <a:lnTo>
                      <a:pt x="0" y="4"/>
                    </a:lnTo>
                    <a:lnTo>
                      <a:pt x="4" y="9"/>
                    </a:lnTo>
                    <a:lnTo>
                      <a:pt x="4" y="9"/>
                    </a:lnTo>
                    <a:lnTo>
                      <a:pt x="9" y="9"/>
                    </a:lnTo>
                    <a:lnTo>
                      <a:pt x="9" y="4"/>
                    </a:lnTo>
                    <a:lnTo>
                      <a:pt x="9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38" name=""/>
              <p:cNvSpPr/>
              <p:nvPr/>
            </p:nvSpPr>
            <p:spPr>
              <a:xfrm rot="5400000">
                <a:off x="1065600" y="288252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9" y="0"/>
                    </a:moveTo>
                    <a:lnTo>
                      <a:pt x="5" y="0"/>
                    </a:lnTo>
                    <a:lnTo>
                      <a:pt x="0" y="5"/>
                    </a:lnTo>
                    <a:lnTo>
                      <a:pt x="5" y="9"/>
                    </a:lnTo>
                    <a:lnTo>
                      <a:pt x="5" y="9"/>
                    </a:lnTo>
                    <a:lnTo>
                      <a:pt x="9" y="9"/>
                    </a:lnTo>
                    <a:lnTo>
                      <a:pt x="9" y="5"/>
                    </a:lnTo>
                    <a:lnTo>
                      <a:pt x="9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39" name=""/>
              <p:cNvSpPr/>
              <p:nvPr/>
            </p:nvSpPr>
            <p:spPr>
              <a:xfrm rot="5400000">
                <a:off x="1056240" y="2902680"/>
                <a:ext cx="11520" cy="7200"/>
              </a:xfrm>
              <a:custGeom>
                <a:avLst/>
                <a:gdLst/>
                <a:ahLst/>
                <a:rect l="l" t="t" r="r" b="b"/>
                <a:pathLst>
                  <a:path w="8" h="9">
                    <a:moveTo>
                      <a:pt x="4" y="0"/>
                    </a:moveTo>
                    <a:lnTo>
                      <a:pt x="0" y="0"/>
                    </a:lnTo>
                    <a:lnTo>
                      <a:pt x="0" y="5"/>
                    </a:lnTo>
                    <a:lnTo>
                      <a:pt x="0" y="9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8" y="5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40" name=""/>
              <p:cNvSpPr/>
              <p:nvPr/>
            </p:nvSpPr>
            <p:spPr>
              <a:xfrm rot="5400000">
                <a:off x="1043280" y="292284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4" y="0"/>
                    </a:moveTo>
                    <a:lnTo>
                      <a:pt x="0" y="0"/>
                    </a:lnTo>
                    <a:lnTo>
                      <a:pt x="0" y="4"/>
                    </a:lnTo>
                    <a:lnTo>
                      <a:pt x="0" y="9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9" y="4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541" name=""/>
            <p:cNvGrpSpPr/>
            <p:nvPr/>
          </p:nvGrpSpPr>
          <p:grpSpPr>
            <a:xfrm>
              <a:off x="1961640" y="2998800"/>
              <a:ext cx="441000" cy="1161720"/>
              <a:chOff x="1961640" y="2998800"/>
              <a:chExt cx="441000" cy="1161720"/>
            </a:xfrm>
          </p:grpSpPr>
          <p:sp>
            <p:nvSpPr>
              <p:cNvPr id="542" name=""/>
              <p:cNvSpPr/>
              <p:nvPr/>
            </p:nvSpPr>
            <p:spPr>
              <a:xfrm rot="5400000">
                <a:off x="1958400" y="300168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5" y="0"/>
                    </a:moveTo>
                    <a:lnTo>
                      <a:pt x="0" y="4"/>
                    </a:lnTo>
                    <a:lnTo>
                      <a:pt x="5" y="9"/>
                    </a:lnTo>
                    <a:lnTo>
                      <a:pt x="9" y="9"/>
                    </a:lnTo>
                    <a:lnTo>
                      <a:pt x="9" y="9"/>
                    </a:lnTo>
                    <a:lnTo>
                      <a:pt x="9" y="4"/>
                    </a:lnTo>
                    <a:lnTo>
                      <a:pt x="9" y="0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43" name=""/>
              <p:cNvSpPr/>
              <p:nvPr/>
            </p:nvSpPr>
            <p:spPr>
              <a:xfrm rot="5400000">
                <a:off x="1965960" y="302256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4" y="0"/>
                    </a:moveTo>
                    <a:lnTo>
                      <a:pt x="0" y="4"/>
                    </a:lnTo>
                    <a:lnTo>
                      <a:pt x="4" y="9"/>
                    </a:lnTo>
                    <a:lnTo>
                      <a:pt x="9" y="9"/>
                    </a:lnTo>
                    <a:lnTo>
                      <a:pt x="9" y="9"/>
                    </a:lnTo>
                    <a:lnTo>
                      <a:pt x="9" y="4"/>
                    </a:lnTo>
                    <a:lnTo>
                      <a:pt x="9" y="0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44" name=""/>
              <p:cNvSpPr/>
              <p:nvPr/>
            </p:nvSpPr>
            <p:spPr>
              <a:xfrm rot="5400000">
                <a:off x="1977120" y="3049920"/>
                <a:ext cx="13320" cy="6480"/>
              </a:xfrm>
              <a:custGeom>
                <a:avLst/>
                <a:gdLst/>
                <a:ahLst/>
                <a:rect l="l" t="t" r="r" b="b"/>
                <a:pathLst>
                  <a:path w="9" h="8">
                    <a:moveTo>
                      <a:pt x="0" y="0"/>
                    </a:moveTo>
                    <a:lnTo>
                      <a:pt x="0" y="4"/>
                    </a:lnTo>
                    <a:lnTo>
                      <a:pt x="0" y="8"/>
                    </a:lnTo>
                    <a:lnTo>
                      <a:pt x="4" y="8"/>
                    </a:lnTo>
                    <a:lnTo>
                      <a:pt x="4" y="8"/>
                    </a:lnTo>
                    <a:lnTo>
                      <a:pt x="9" y="4"/>
                    </a:lnTo>
                    <a:lnTo>
                      <a:pt x="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0320" bIns="-40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45" name=""/>
              <p:cNvSpPr/>
              <p:nvPr/>
            </p:nvSpPr>
            <p:spPr>
              <a:xfrm rot="5400000">
                <a:off x="1984680" y="3069000"/>
                <a:ext cx="1296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4"/>
                    </a:lnTo>
                    <a:lnTo>
                      <a:pt x="0" y="9"/>
                    </a:lnTo>
                    <a:lnTo>
                      <a:pt x="5" y="9"/>
                    </a:lnTo>
                    <a:lnTo>
                      <a:pt x="5" y="9"/>
                    </a:lnTo>
                    <a:lnTo>
                      <a:pt x="9" y="4"/>
                    </a:lnTo>
                    <a:lnTo>
                      <a:pt x="5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46" name=""/>
              <p:cNvSpPr/>
              <p:nvPr/>
            </p:nvSpPr>
            <p:spPr>
              <a:xfrm rot="5400000">
                <a:off x="1991880" y="308844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5" y="0"/>
                    </a:moveTo>
                    <a:lnTo>
                      <a:pt x="0" y="4"/>
                    </a:lnTo>
                    <a:lnTo>
                      <a:pt x="5" y="9"/>
                    </a:lnTo>
                    <a:lnTo>
                      <a:pt x="9" y="9"/>
                    </a:lnTo>
                    <a:lnTo>
                      <a:pt x="9" y="9"/>
                    </a:lnTo>
                    <a:lnTo>
                      <a:pt x="9" y="4"/>
                    </a:lnTo>
                    <a:lnTo>
                      <a:pt x="9" y="0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47" name=""/>
              <p:cNvSpPr/>
              <p:nvPr/>
            </p:nvSpPr>
            <p:spPr>
              <a:xfrm rot="5400000">
                <a:off x="1999440" y="311544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4"/>
                    </a:lnTo>
                    <a:lnTo>
                      <a:pt x="0" y="9"/>
                    </a:lnTo>
                    <a:lnTo>
                      <a:pt x="5" y="9"/>
                    </a:lnTo>
                    <a:lnTo>
                      <a:pt x="5" y="9"/>
                    </a:lnTo>
                    <a:lnTo>
                      <a:pt x="9" y="4"/>
                    </a:lnTo>
                    <a:lnTo>
                      <a:pt x="5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48" name=""/>
              <p:cNvSpPr/>
              <p:nvPr/>
            </p:nvSpPr>
            <p:spPr>
              <a:xfrm rot="5400000">
                <a:off x="2010960" y="313632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5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4" y="9"/>
                    </a:lnTo>
                    <a:lnTo>
                      <a:pt x="9" y="5"/>
                    </a:lnTo>
                    <a:lnTo>
                      <a:pt x="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49" name=""/>
              <p:cNvSpPr/>
              <p:nvPr/>
            </p:nvSpPr>
            <p:spPr>
              <a:xfrm rot="5400000">
                <a:off x="2018520" y="315576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4" y="0"/>
                    </a:moveTo>
                    <a:lnTo>
                      <a:pt x="0" y="5"/>
                    </a:lnTo>
                    <a:lnTo>
                      <a:pt x="4" y="9"/>
                    </a:lnTo>
                    <a:lnTo>
                      <a:pt x="9" y="9"/>
                    </a:lnTo>
                    <a:lnTo>
                      <a:pt x="9" y="9"/>
                    </a:lnTo>
                    <a:lnTo>
                      <a:pt x="9" y="5"/>
                    </a:lnTo>
                    <a:lnTo>
                      <a:pt x="9" y="0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50" name=""/>
              <p:cNvSpPr/>
              <p:nvPr/>
            </p:nvSpPr>
            <p:spPr>
              <a:xfrm rot="5400000">
                <a:off x="2025720" y="3175560"/>
                <a:ext cx="12960" cy="6480"/>
              </a:xfrm>
              <a:custGeom>
                <a:avLst/>
                <a:gdLst/>
                <a:ahLst/>
                <a:rect l="l" t="t" r="r" b="b"/>
                <a:pathLst>
                  <a:path w="9" h="8">
                    <a:moveTo>
                      <a:pt x="5" y="0"/>
                    </a:moveTo>
                    <a:lnTo>
                      <a:pt x="0" y="4"/>
                    </a:lnTo>
                    <a:lnTo>
                      <a:pt x="5" y="8"/>
                    </a:lnTo>
                    <a:lnTo>
                      <a:pt x="9" y="8"/>
                    </a:lnTo>
                    <a:lnTo>
                      <a:pt x="9" y="8"/>
                    </a:lnTo>
                    <a:lnTo>
                      <a:pt x="9" y="4"/>
                    </a:lnTo>
                    <a:lnTo>
                      <a:pt x="9" y="0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0320" bIns="-40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51" name=""/>
              <p:cNvSpPr/>
              <p:nvPr/>
            </p:nvSpPr>
            <p:spPr>
              <a:xfrm rot="5400000">
                <a:off x="2032560" y="320220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4"/>
                    </a:lnTo>
                    <a:lnTo>
                      <a:pt x="0" y="9"/>
                    </a:lnTo>
                    <a:lnTo>
                      <a:pt x="5" y="9"/>
                    </a:lnTo>
                    <a:lnTo>
                      <a:pt x="5" y="9"/>
                    </a:lnTo>
                    <a:lnTo>
                      <a:pt x="9" y="4"/>
                    </a:lnTo>
                    <a:lnTo>
                      <a:pt x="5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52" name=""/>
              <p:cNvSpPr/>
              <p:nvPr/>
            </p:nvSpPr>
            <p:spPr>
              <a:xfrm rot="5400000">
                <a:off x="2044800" y="3223080"/>
                <a:ext cx="1296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4" y="0"/>
                    </a:moveTo>
                    <a:lnTo>
                      <a:pt x="0" y="5"/>
                    </a:lnTo>
                    <a:lnTo>
                      <a:pt x="4" y="9"/>
                    </a:lnTo>
                    <a:lnTo>
                      <a:pt x="9" y="9"/>
                    </a:lnTo>
                    <a:lnTo>
                      <a:pt x="9" y="9"/>
                    </a:lnTo>
                    <a:lnTo>
                      <a:pt x="9" y="5"/>
                    </a:lnTo>
                    <a:lnTo>
                      <a:pt x="9" y="0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53" name=""/>
              <p:cNvSpPr/>
              <p:nvPr/>
            </p:nvSpPr>
            <p:spPr>
              <a:xfrm rot="5400000">
                <a:off x="2051640" y="324252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4" y="0"/>
                    </a:moveTo>
                    <a:lnTo>
                      <a:pt x="0" y="5"/>
                    </a:lnTo>
                    <a:lnTo>
                      <a:pt x="4" y="9"/>
                    </a:lnTo>
                    <a:lnTo>
                      <a:pt x="9" y="9"/>
                    </a:lnTo>
                    <a:lnTo>
                      <a:pt x="9" y="9"/>
                    </a:lnTo>
                    <a:lnTo>
                      <a:pt x="9" y="5"/>
                    </a:lnTo>
                    <a:lnTo>
                      <a:pt x="9" y="0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54" name=""/>
              <p:cNvSpPr/>
              <p:nvPr/>
            </p:nvSpPr>
            <p:spPr>
              <a:xfrm rot="5400000">
                <a:off x="2059200" y="326952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5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4" y="9"/>
                    </a:lnTo>
                    <a:lnTo>
                      <a:pt x="9" y="5"/>
                    </a:lnTo>
                    <a:lnTo>
                      <a:pt x="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55" name=""/>
              <p:cNvSpPr/>
              <p:nvPr/>
            </p:nvSpPr>
            <p:spPr>
              <a:xfrm rot="5400000">
                <a:off x="2066400" y="3289320"/>
                <a:ext cx="12960" cy="6480"/>
              </a:xfrm>
              <a:custGeom>
                <a:avLst/>
                <a:gdLst/>
                <a:ahLst/>
                <a:rect l="l" t="t" r="r" b="b"/>
                <a:pathLst>
                  <a:path w="9" h="8">
                    <a:moveTo>
                      <a:pt x="0" y="0"/>
                    </a:moveTo>
                    <a:lnTo>
                      <a:pt x="0" y="4"/>
                    </a:lnTo>
                    <a:lnTo>
                      <a:pt x="0" y="8"/>
                    </a:lnTo>
                    <a:lnTo>
                      <a:pt x="5" y="8"/>
                    </a:lnTo>
                    <a:lnTo>
                      <a:pt x="5" y="8"/>
                    </a:lnTo>
                    <a:lnTo>
                      <a:pt x="9" y="4"/>
                    </a:lnTo>
                    <a:lnTo>
                      <a:pt x="5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0320" bIns="-40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56" name=""/>
              <p:cNvSpPr/>
              <p:nvPr/>
            </p:nvSpPr>
            <p:spPr>
              <a:xfrm rot="5400000">
                <a:off x="2077920" y="3310200"/>
                <a:ext cx="1296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4" y="0"/>
                    </a:moveTo>
                    <a:lnTo>
                      <a:pt x="0" y="5"/>
                    </a:lnTo>
                    <a:lnTo>
                      <a:pt x="4" y="9"/>
                    </a:lnTo>
                    <a:lnTo>
                      <a:pt x="9" y="9"/>
                    </a:lnTo>
                    <a:lnTo>
                      <a:pt x="9" y="9"/>
                    </a:lnTo>
                    <a:lnTo>
                      <a:pt x="9" y="5"/>
                    </a:lnTo>
                    <a:lnTo>
                      <a:pt x="9" y="0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57" name=""/>
              <p:cNvSpPr/>
              <p:nvPr/>
            </p:nvSpPr>
            <p:spPr>
              <a:xfrm rot="5400000">
                <a:off x="2085480" y="3335760"/>
                <a:ext cx="1296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5"/>
                    </a:lnTo>
                    <a:lnTo>
                      <a:pt x="0" y="9"/>
                    </a:lnTo>
                    <a:lnTo>
                      <a:pt x="5" y="9"/>
                    </a:lnTo>
                    <a:lnTo>
                      <a:pt x="5" y="9"/>
                    </a:lnTo>
                    <a:lnTo>
                      <a:pt x="9" y="5"/>
                    </a:lnTo>
                    <a:lnTo>
                      <a:pt x="5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58" name=""/>
              <p:cNvSpPr/>
              <p:nvPr/>
            </p:nvSpPr>
            <p:spPr>
              <a:xfrm rot="5400000">
                <a:off x="2092320" y="335628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5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4" y="9"/>
                    </a:lnTo>
                    <a:lnTo>
                      <a:pt x="9" y="5"/>
                    </a:lnTo>
                    <a:lnTo>
                      <a:pt x="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59" name=""/>
              <p:cNvSpPr/>
              <p:nvPr/>
            </p:nvSpPr>
            <p:spPr>
              <a:xfrm rot="5400000">
                <a:off x="2100240" y="3376080"/>
                <a:ext cx="1296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5" y="0"/>
                    </a:moveTo>
                    <a:lnTo>
                      <a:pt x="0" y="5"/>
                    </a:lnTo>
                    <a:lnTo>
                      <a:pt x="5" y="9"/>
                    </a:lnTo>
                    <a:lnTo>
                      <a:pt x="9" y="9"/>
                    </a:lnTo>
                    <a:lnTo>
                      <a:pt x="9" y="9"/>
                    </a:lnTo>
                    <a:lnTo>
                      <a:pt x="9" y="5"/>
                    </a:lnTo>
                    <a:lnTo>
                      <a:pt x="9" y="0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60" name=""/>
              <p:cNvSpPr/>
              <p:nvPr/>
            </p:nvSpPr>
            <p:spPr>
              <a:xfrm rot="5400000">
                <a:off x="2111400" y="3396240"/>
                <a:ext cx="11880" cy="7200"/>
              </a:xfrm>
              <a:custGeom>
                <a:avLst/>
                <a:gdLst/>
                <a:ahLst/>
                <a:rect l="l" t="t" r="r" b="b"/>
                <a:pathLst>
                  <a:path w="8" h="9">
                    <a:moveTo>
                      <a:pt x="4" y="0"/>
                    </a:moveTo>
                    <a:lnTo>
                      <a:pt x="0" y="4"/>
                    </a:lnTo>
                    <a:lnTo>
                      <a:pt x="4" y="9"/>
                    </a:lnTo>
                    <a:lnTo>
                      <a:pt x="8" y="9"/>
                    </a:lnTo>
                    <a:lnTo>
                      <a:pt x="8" y="9"/>
                    </a:lnTo>
                    <a:lnTo>
                      <a:pt x="8" y="4"/>
                    </a:lnTo>
                    <a:lnTo>
                      <a:pt x="8" y="0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61" name=""/>
              <p:cNvSpPr/>
              <p:nvPr/>
            </p:nvSpPr>
            <p:spPr>
              <a:xfrm rot="5400000">
                <a:off x="2118240" y="342216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5"/>
                    </a:lnTo>
                    <a:lnTo>
                      <a:pt x="0" y="9"/>
                    </a:lnTo>
                    <a:lnTo>
                      <a:pt x="5" y="9"/>
                    </a:lnTo>
                    <a:lnTo>
                      <a:pt x="5" y="9"/>
                    </a:lnTo>
                    <a:lnTo>
                      <a:pt x="9" y="5"/>
                    </a:lnTo>
                    <a:lnTo>
                      <a:pt x="5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62" name=""/>
              <p:cNvSpPr/>
              <p:nvPr/>
            </p:nvSpPr>
            <p:spPr>
              <a:xfrm rot="5400000">
                <a:off x="2125800" y="344340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4" y="0"/>
                    </a:moveTo>
                    <a:lnTo>
                      <a:pt x="0" y="5"/>
                    </a:lnTo>
                    <a:lnTo>
                      <a:pt x="4" y="9"/>
                    </a:lnTo>
                    <a:lnTo>
                      <a:pt x="9" y="9"/>
                    </a:lnTo>
                    <a:lnTo>
                      <a:pt x="9" y="9"/>
                    </a:lnTo>
                    <a:lnTo>
                      <a:pt x="9" y="5"/>
                    </a:lnTo>
                    <a:lnTo>
                      <a:pt x="9" y="0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63" name=""/>
              <p:cNvSpPr/>
              <p:nvPr/>
            </p:nvSpPr>
            <p:spPr>
              <a:xfrm rot="5400000">
                <a:off x="2133000" y="346284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5" y="0"/>
                    </a:moveTo>
                    <a:lnTo>
                      <a:pt x="0" y="5"/>
                    </a:lnTo>
                    <a:lnTo>
                      <a:pt x="5" y="9"/>
                    </a:lnTo>
                    <a:lnTo>
                      <a:pt x="9" y="9"/>
                    </a:lnTo>
                    <a:lnTo>
                      <a:pt x="9" y="9"/>
                    </a:lnTo>
                    <a:lnTo>
                      <a:pt x="9" y="5"/>
                    </a:lnTo>
                    <a:lnTo>
                      <a:pt x="9" y="0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64" name=""/>
              <p:cNvSpPr/>
              <p:nvPr/>
            </p:nvSpPr>
            <p:spPr>
              <a:xfrm rot="5400000">
                <a:off x="2144520" y="3489840"/>
                <a:ext cx="1296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4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4" y="9"/>
                    </a:lnTo>
                    <a:lnTo>
                      <a:pt x="9" y="4"/>
                    </a:lnTo>
                    <a:lnTo>
                      <a:pt x="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65" name=""/>
              <p:cNvSpPr/>
              <p:nvPr/>
            </p:nvSpPr>
            <p:spPr>
              <a:xfrm rot="5400000">
                <a:off x="2151360" y="350928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5" y="0"/>
                    </a:moveTo>
                    <a:lnTo>
                      <a:pt x="0" y="4"/>
                    </a:lnTo>
                    <a:lnTo>
                      <a:pt x="5" y="9"/>
                    </a:lnTo>
                    <a:lnTo>
                      <a:pt x="9" y="9"/>
                    </a:lnTo>
                    <a:lnTo>
                      <a:pt x="9" y="9"/>
                    </a:lnTo>
                    <a:lnTo>
                      <a:pt x="9" y="4"/>
                    </a:lnTo>
                    <a:lnTo>
                      <a:pt x="9" y="0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66" name=""/>
              <p:cNvSpPr/>
              <p:nvPr/>
            </p:nvSpPr>
            <p:spPr>
              <a:xfrm rot="5400000">
                <a:off x="2159280" y="3530160"/>
                <a:ext cx="1296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4" y="0"/>
                    </a:moveTo>
                    <a:lnTo>
                      <a:pt x="0" y="4"/>
                    </a:lnTo>
                    <a:lnTo>
                      <a:pt x="4" y="9"/>
                    </a:lnTo>
                    <a:lnTo>
                      <a:pt x="9" y="9"/>
                    </a:lnTo>
                    <a:lnTo>
                      <a:pt x="9" y="9"/>
                    </a:lnTo>
                    <a:lnTo>
                      <a:pt x="9" y="4"/>
                    </a:lnTo>
                    <a:lnTo>
                      <a:pt x="9" y="0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67" name=""/>
              <p:cNvSpPr/>
              <p:nvPr/>
            </p:nvSpPr>
            <p:spPr>
              <a:xfrm rot="5400000">
                <a:off x="2166480" y="355716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5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4" y="9"/>
                    </a:lnTo>
                    <a:lnTo>
                      <a:pt x="9" y="5"/>
                    </a:lnTo>
                    <a:lnTo>
                      <a:pt x="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68" name=""/>
              <p:cNvSpPr/>
              <p:nvPr/>
            </p:nvSpPr>
            <p:spPr>
              <a:xfrm rot="5400000">
                <a:off x="2177280" y="357660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4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4" y="9"/>
                    </a:lnTo>
                    <a:lnTo>
                      <a:pt x="9" y="4"/>
                    </a:lnTo>
                    <a:lnTo>
                      <a:pt x="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69" name=""/>
              <p:cNvSpPr/>
              <p:nvPr/>
            </p:nvSpPr>
            <p:spPr>
              <a:xfrm rot="5400000">
                <a:off x="2185200" y="3596040"/>
                <a:ext cx="1296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5" y="0"/>
                    </a:moveTo>
                    <a:lnTo>
                      <a:pt x="0" y="4"/>
                    </a:lnTo>
                    <a:lnTo>
                      <a:pt x="5" y="9"/>
                    </a:lnTo>
                    <a:lnTo>
                      <a:pt x="9" y="9"/>
                    </a:lnTo>
                    <a:lnTo>
                      <a:pt x="9" y="9"/>
                    </a:lnTo>
                    <a:lnTo>
                      <a:pt x="9" y="4"/>
                    </a:lnTo>
                    <a:lnTo>
                      <a:pt x="9" y="0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70" name=""/>
              <p:cNvSpPr/>
              <p:nvPr/>
            </p:nvSpPr>
            <p:spPr>
              <a:xfrm rot="5400000">
                <a:off x="2192040" y="362304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4"/>
                    </a:lnTo>
                    <a:lnTo>
                      <a:pt x="0" y="9"/>
                    </a:lnTo>
                    <a:lnTo>
                      <a:pt x="5" y="9"/>
                    </a:lnTo>
                    <a:lnTo>
                      <a:pt x="5" y="9"/>
                    </a:lnTo>
                    <a:lnTo>
                      <a:pt x="9" y="4"/>
                    </a:lnTo>
                    <a:lnTo>
                      <a:pt x="5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71" name=""/>
              <p:cNvSpPr/>
              <p:nvPr/>
            </p:nvSpPr>
            <p:spPr>
              <a:xfrm rot="5400000">
                <a:off x="2200320" y="3643200"/>
                <a:ext cx="11880" cy="7200"/>
              </a:xfrm>
              <a:custGeom>
                <a:avLst/>
                <a:gdLst/>
                <a:ahLst/>
                <a:rect l="l" t="t" r="r" b="b"/>
                <a:pathLst>
                  <a:path w="8" h="9">
                    <a:moveTo>
                      <a:pt x="0" y="0"/>
                    </a:moveTo>
                    <a:lnTo>
                      <a:pt x="0" y="4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4" y="9"/>
                    </a:lnTo>
                    <a:lnTo>
                      <a:pt x="8" y="4"/>
                    </a:lnTo>
                    <a:lnTo>
                      <a:pt x="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72" name=""/>
              <p:cNvSpPr/>
              <p:nvPr/>
            </p:nvSpPr>
            <p:spPr>
              <a:xfrm rot="5400000">
                <a:off x="2210400" y="366336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4" y="0"/>
                    </a:moveTo>
                    <a:lnTo>
                      <a:pt x="0" y="4"/>
                    </a:lnTo>
                    <a:lnTo>
                      <a:pt x="4" y="9"/>
                    </a:lnTo>
                    <a:lnTo>
                      <a:pt x="9" y="9"/>
                    </a:lnTo>
                    <a:lnTo>
                      <a:pt x="9" y="9"/>
                    </a:lnTo>
                    <a:lnTo>
                      <a:pt x="9" y="4"/>
                    </a:lnTo>
                    <a:lnTo>
                      <a:pt x="9" y="0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73" name=""/>
              <p:cNvSpPr/>
              <p:nvPr/>
            </p:nvSpPr>
            <p:spPr>
              <a:xfrm rot="5400000">
                <a:off x="2218320" y="3683160"/>
                <a:ext cx="1296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5" y="0"/>
                    </a:moveTo>
                    <a:lnTo>
                      <a:pt x="0" y="4"/>
                    </a:lnTo>
                    <a:lnTo>
                      <a:pt x="5" y="9"/>
                    </a:lnTo>
                    <a:lnTo>
                      <a:pt x="9" y="9"/>
                    </a:lnTo>
                    <a:lnTo>
                      <a:pt x="9" y="9"/>
                    </a:lnTo>
                    <a:lnTo>
                      <a:pt x="9" y="4"/>
                    </a:lnTo>
                    <a:lnTo>
                      <a:pt x="9" y="0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74" name=""/>
              <p:cNvSpPr/>
              <p:nvPr/>
            </p:nvSpPr>
            <p:spPr>
              <a:xfrm rot="5400000">
                <a:off x="2225520" y="370980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4"/>
                    </a:lnTo>
                    <a:lnTo>
                      <a:pt x="0" y="9"/>
                    </a:lnTo>
                    <a:lnTo>
                      <a:pt x="5" y="9"/>
                    </a:lnTo>
                    <a:lnTo>
                      <a:pt x="5" y="9"/>
                    </a:lnTo>
                    <a:lnTo>
                      <a:pt x="9" y="4"/>
                    </a:lnTo>
                    <a:lnTo>
                      <a:pt x="5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75" name=""/>
              <p:cNvSpPr/>
              <p:nvPr/>
            </p:nvSpPr>
            <p:spPr>
              <a:xfrm rot="5400000">
                <a:off x="2233800" y="3730320"/>
                <a:ext cx="11880" cy="7200"/>
              </a:xfrm>
              <a:custGeom>
                <a:avLst/>
                <a:gdLst/>
                <a:ahLst/>
                <a:rect l="l" t="t" r="r" b="b"/>
                <a:pathLst>
                  <a:path w="8" h="9">
                    <a:moveTo>
                      <a:pt x="4" y="0"/>
                    </a:moveTo>
                    <a:lnTo>
                      <a:pt x="0" y="4"/>
                    </a:lnTo>
                    <a:lnTo>
                      <a:pt x="4" y="9"/>
                    </a:lnTo>
                    <a:lnTo>
                      <a:pt x="8" y="9"/>
                    </a:lnTo>
                    <a:lnTo>
                      <a:pt x="8" y="9"/>
                    </a:lnTo>
                    <a:lnTo>
                      <a:pt x="8" y="4"/>
                    </a:lnTo>
                    <a:lnTo>
                      <a:pt x="8" y="0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76" name=""/>
              <p:cNvSpPr/>
              <p:nvPr/>
            </p:nvSpPr>
            <p:spPr>
              <a:xfrm rot="5400000">
                <a:off x="2244600" y="375048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4" y="0"/>
                    </a:moveTo>
                    <a:lnTo>
                      <a:pt x="0" y="5"/>
                    </a:lnTo>
                    <a:lnTo>
                      <a:pt x="4" y="9"/>
                    </a:lnTo>
                    <a:lnTo>
                      <a:pt x="9" y="9"/>
                    </a:lnTo>
                    <a:lnTo>
                      <a:pt x="9" y="9"/>
                    </a:lnTo>
                    <a:lnTo>
                      <a:pt x="9" y="5"/>
                    </a:lnTo>
                    <a:lnTo>
                      <a:pt x="9" y="0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77" name=""/>
              <p:cNvSpPr/>
              <p:nvPr/>
            </p:nvSpPr>
            <p:spPr>
              <a:xfrm rot="5400000">
                <a:off x="2251440" y="3777480"/>
                <a:ext cx="13320" cy="6480"/>
              </a:xfrm>
              <a:custGeom>
                <a:avLst/>
                <a:gdLst/>
                <a:ahLst/>
                <a:rect l="l" t="t" r="r" b="b"/>
                <a:pathLst>
                  <a:path w="9" h="8">
                    <a:moveTo>
                      <a:pt x="0" y="0"/>
                    </a:moveTo>
                    <a:lnTo>
                      <a:pt x="0" y="4"/>
                    </a:lnTo>
                    <a:lnTo>
                      <a:pt x="0" y="8"/>
                    </a:lnTo>
                    <a:lnTo>
                      <a:pt x="4" y="8"/>
                    </a:lnTo>
                    <a:lnTo>
                      <a:pt x="4" y="8"/>
                    </a:lnTo>
                    <a:lnTo>
                      <a:pt x="9" y="4"/>
                    </a:lnTo>
                    <a:lnTo>
                      <a:pt x="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0320" bIns="-40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78" name=""/>
              <p:cNvSpPr/>
              <p:nvPr/>
            </p:nvSpPr>
            <p:spPr>
              <a:xfrm rot="5400000">
                <a:off x="2259000" y="3796920"/>
                <a:ext cx="1296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4"/>
                    </a:lnTo>
                    <a:lnTo>
                      <a:pt x="0" y="9"/>
                    </a:lnTo>
                    <a:lnTo>
                      <a:pt x="5" y="9"/>
                    </a:lnTo>
                    <a:lnTo>
                      <a:pt x="5" y="9"/>
                    </a:lnTo>
                    <a:lnTo>
                      <a:pt x="9" y="4"/>
                    </a:lnTo>
                    <a:lnTo>
                      <a:pt x="5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79" name=""/>
              <p:cNvSpPr/>
              <p:nvPr/>
            </p:nvSpPr>
            <p:spPr>
              <a:xfrm rot="5400000">
                <a:off x="2266920" y="3816720"/>
                <a:ext cx="11880" cy="7200"/>
              </a:xfrm>
              <a:custGeom>
                <a:avLst/>
                <a:gdLst/>
                <a:ahLst/>
                <a:rect l="l" t="t" r="r" b="b"/>
                <a:pathLst>
                  <a:path w="8" h="9">
                    <a:moveTo>
                      <a:pt x="4" y="0"/>
                    </a:moveTo>
                    <a:lnTo>
                      <a:pt x="0" y="4"/>
                    </a:lnTo>
                    <a:lnTo>
                      <a:pt x="4" y="9"/>
                    </a:lnTo>
                    <a:lnTo>
                      <a:pt x="8" y="9"/>
                    </a:lnTo>
                    <a:lnTo>
                      <a:pt x="8" y="9"/>
                    </a:lnTo>
                    <a:lnTo>
                      <a:pt x="8" y="4"/>
                    </a:lnTo>
                    <a:lnTo>
                      <a:pt x="8" y="0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80" name=""/>
              <p:cNvSpPr/>
              <p:nvPr/>
            </p:nvSpPr>
            <p:spPr>
              <a:xfrm rot="5400000">
                <a:off x="2277720" y="384300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5"/>
                    </a:lnTo>
                    <a:lnTo>
                      <a:pt x="0" y="9"/>
                    </a:lnTo>
                    <a:lnTo>
                      <a:pt x="5" y="9"/>
                    </a:lnTo>
                    <a:lnTo>
                      <a:pt x="5" y="9"/>
                    </a:lnTo>
                    <a:lnTo>
                      <a:pt x="9" y="5"/>
                    </a:lnTo>
                    <a:lnTo>
                      <a:pt x="5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81" name=""/>
              <p:cNvSpPr/>
              <p:nvPr/>
            </p:nvSpPr>
            <p:spPr>
              <a:xfrm rot="5400000">
                <a:off x="2285280" y="386424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5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4" y="9"/>
                    </a:lnTo>
                    <a:lnTo>
                      <a:pt x="9" y="5"/>
                    </a:lnTo>
                    <a:lnTo>
                      <a:pt x="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82" name=""/>
              <p:cNvSpPr/>
              <p:nvPr/>
            </p:nvSpPr>
            <p:spPr>
              <a:xfrm rot="5400000">
                <a:off x="2292840" y="388332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5" y="0"/>
                    </a:moveTo>
                    <a:lnTo>
                      <a:pt x="0" y="5"/>
                    </a:lnTo>
                    <a:lnTo>
                      <a:pt x="5" y="9"/>
                    </a:lnTo>
                    <a:lnTo>
                      <a:pt x="9" y="9"/>
                    </a:lnTo>
                    <a:lnTo>
                      <a:pt x="9" y="9"/>
                    </a:lnTo>
                    <a:lnTo>
                      <a:pt x="9" y="5"/>
                    </a:lnTo>
                    <a:lnTo>
                      <a:pt x="9" y="0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83" name=""/>
              <p:cNvSpPr/>
              <p:nvPr/>
            </p:nvSpPr>
            <p:spPr>
              <a:xfrm rot="5400000">
                <a:off x="2300040" y="3903480"/>
                <a:ext cx="12960" cy="6480"/>
              </a:xfrm>
              <a:custGeom>
                <a:avLst/>
                <a:gdLst/>
                <a:ahLst/>
                <a:rect l="l" t="t" r="r" b="b"/>
                <a:pathLst>
                  <a:path w="9" h="8">
                    <a:moveTo>
                      <a:pt x="5" y="0"/>
                    </a:moveTo>
                    <a:lnTo>
                      <a:pt x="0" y="4"/>
                    </a:lnTo>
                    <a:lnTo>
                      <a:pt x="5" y="8"/>
                    </a:lnTo>
                    <a:lnTo>
                      <a:pt x="9" y="8"/>
                    </a:lnTo>
                    <a:lnTo>
                      <a:pt x="9" y="8"/>
                    </a:lnTo>
                    <a:lnTo>
                      <a:pt x="9" y="4"/>
                    </a:lnTo>
                    <a:lnTo>
                      <a:pt x="9" y="0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0320" bIns="-40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84" name=""/>
              <p:cNvSpPr/>
              <p:nvPr/>
            </p:nvSpPr>
            <p:spPr>
              <a:xfrm rot="5400000">
                <a:off x="2310840" y="393012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5"/>
                    </a:lnTo>
                    <a:lnTo>
                      <a:pt x="0" y="9"/>
                    </a:lnTo>
                    <a:lnTo>
                      <a:pt x="5" y="9"/>
                    </a:lnTo>
                    <a:lnTo>
                      <a:pt x="5" y="9"/>
                    </a:lnTo>
                    <a:lnTo>
                      <a:pt x="9" y="5"/>
                    </a:lnTo>
                    <a:lnTo>
                      <a:pt x="5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85" name=""/>
              <p:cNvSpPr/>
              <p:nvPr/>
            </p:nvSpPr>
            <p:spPr>
              <a:xfrm rot="5400000">
                <a:off x="2318400" y="395100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4" y="0"/>
                    </a:moveTo>
                    <a:lnTo>
                      <a:pt x="0" y="5"/>
                    </a:lnTo>
                    <a:lnTo>
                      <a:pt x="4" y="9"/>
                    </a:lnTo>
                    <a:lnTo>
                      <a:pt x="9" y="9"/>
                    </a:lnTo>
                    <a:lnTo>
                      <a:pt x="9" y="9"/>
                    </a:lnTo>
                    <a:lnTo>
                      <a:pt x="9" y="5"/>
                    </a:lnTo>
                    <a:lnTo>
                      <a:pt x="9" y="0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86" name=""/>
              <p:cNvSpPr/>
              <p:nvPr/>
            </p:nvSpPr>
            <p:spPr>
              <a:xfrm rot="5400000">
                <a:off x="2325960" y="397044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5" y="0"/>
                    </a:moveTo>
                    <a:lnTo>
                      <a:pt x="0" y="5"/>
                    </a:lnTo>
                    <a:lnTo>
                      <a:pt x="5" y="9"/>
                    </a:lnTo>
                    <a:lnTo>
                      <a:pt x="9" y="9"/>
                    </a:lnTo>
                    <a:lnTo>
                      <a:pt x="9" y="9"/>
                    </a:lnTo>
                    <a:lnTo>
                      <a:pt x="9" y="5"/>
                    </a:lnTo>
                    <a:lnTo>
                      <a:pt x="9" y="0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87" name=""/>
              <p:cNvSpPr/>
              <p:nvPr/>
            </p:nvSpPr>
            <p:spPr>
              <a:xfrm rot="5400000">
                <a:off x="2333880" y="3997440"/>
                <a:ext cx="1296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5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4" y="9"/>
                    </a:lnTo>
                    <a:lnTo>
                      <a:pt x="9" y="5"/>
                    </a:lnTo>
                    <a:lnTo>
                      <a:pt x="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88" name=""/>
              <p:cNvSpPr/>
              <p:nvPr/>
            </p:nvSpPr>
            <p:spPr>
              <a:xfrm rot="5400000">
                <a:off x="2343960" y="401688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5" y="0"/>
                    </a:moveTo>
                    <a:lnTo>
                      <a:pt x="0" y="5"/>
                    </a:lnTo>
                    <a:lnTo>
                      <a:pt x="5" y="9"/>
                    </a:lnTo>
                    <a:lnTo>
                      <a:pt x="9" y="9"/>
                    </a:lnTo>
                    <a:lnTo>
                      <a:pt x="9" y="9"/>
                    </a:lnTo>
                    <a:lnTo>
                      <a:pt x="9" y="5"/>
                    </a:lnTo>
                    <a:lnTo>
                      <a:pt x="9" y="0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89" name=""/>
              <p:cNvSpPr/>
              <p:nvPr/>
            </p:nvSpPr>
            <p:spPr>
              <a:xfrm rot="5400000">
                <a:off x="2351880" y="4038120"/>
                <a:ext cx="1296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4" y="0"/>
                    </a:moveTo>
                    <a:lnTo>
                      <a:pt x="0" y="5"/>
                    </a:lnTo>
                    <a:lnTo>
                      <a:pt x="4" y="9"/>
                    </a:lnTo>
                    <a:lnTo>
                      <a:pt x="9" y="9"/>
                    </a:lnTo>
                    <a:lnTo>
                      <a:pt x="9" y="9"/>
                    </a:lnTo>
                    <a:lnTo>
                      <a:pt x="9" y="5"/>
                    </a:lnTo>
                    <a:lnTo>
                      <a:pt x="9" y="0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90" name=""/>
              <p:cNvSpPr/>
              <p:nvPr/>
            </p:nvSpPr>
            <p:spPr>
              <a:xfrm rot="5400000">
                <a:off x="2359440" y="4063320"/>
                <a:ext cx="1296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5"/>
                    </a:lnTo>
                    <a:lnTo>
                      <a:pt x="0" y="9"/>
                    </a:lnTo>
                    <a:lnTo>
                      <a:pt x="5" y="9"/>
                    </a:lnTo>
                    <a:lnTo>
                      <a:pt x="5" y="9"/>
                    </a:lnTo>
                    <a:lnTo>
                      <a:pt x="9" y="5"/>
                    </a:lnTo>
                    <a:lnTo>
                      <a:pt x="5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91" name=""/>
              <p:cNvSpPr/>
              <p:nvPr/>
            </p:nvSpPr>
            <p:spPr>
              <a:xfrm rot="5400000">
                <a:off x="2366640" y="408420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5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4" y="9"/>
                    </a:lnTo>
                    <a:lnTo>
                      <a:pt x="9" y="5"/>
                    </a:lnTo>
                    <a:lnTo>
                      <a:pt x="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92" name=""/>
              <p:cNvSpPr/>
              <p:nvPr/>
            </p:nvSpPr>
            <p:spPr>
              <a:xfrm rot="5400000">
                <a:off x="2377800" y="4104000"/>
                <a:ext cx="1296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5" y="0"/>
                    </a:moveTo>
                    <a:lnTo>
                      <a:pt x="0" y="4"/>
                    </a:lnTo>
                    <a:lnTo>
                      <a:pt x="5" y="9"/>
                    </a:lnTo>
                    <a:lnTo>
                      <a:pt x="9" y="9"/>
                    </a:lnTo>
                    <a:lnTo>
                      <a:pt x="9" y="9"/>
                    </a:lnTo>
                    <a:lnTo>
                      <a:pt x="9" y="4"/>
                    </a:lnTo>
                    <a:lnTo>
                      <a:pt x="9" y="0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93" name=""/>
              <p:cNvSpPr/>
              <p:nvPr/>
            </p:nvSpPr>
            <p:spPr>
              <a:xfrm rot="5400000">
                <a:off x="2385000" y="413064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4"/>
                    </a:lnTo>
                    <a:lnTo>
                      <a:pt x="0" y="9"/>
                    </a:lnTo>
                    <a:lnTo>
                      <a:pt x="5" y="9"/>
                    </a:lnTo>
                    <a:lnTo>
                      <a:pt x="5" y="9"/>
                    </a:lnTo>
                    <a:lnTo>
                      <a:pt x="9" y="4"/>
                    </a:lnTo>
                    <a:lnTo>
                      <a:pt x="5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94" name=""/>
              <p:cNvSpPr/>
              <p:nvPr/>
            </p:nvSpPr>
            <p:spPr>
              <a:xfrm rot="5400000">
                <a:off x="2392200" y="415008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5"/>
                    </a:lnTo>
                    <a:lnTo>
                      <a:pt x="0" y="9"/>
                    </a:lnTo>
                    <a:lnTo>
                      <a:pt x="5" y="9"/>
                    </a:lnTo>
                    <a:lnTo>
                      <a:pt x="5" y="9"/>
                    </a:lnTo>
                    <a:lnTo>
                      <a:pt x="9" y="5"/>
                    </a:lnTo>
                    <a:lnTo>
                      <a:pt x="5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595" name=""/>
            <p:cNvGrpSpPr/>
            <p:nvPr/>
          </p:nvGrpSpPr>
          <p:grpSpPr>
            <a:xfrm>
              <a:off x="1958760" y="2998800"/>
              <a:ext cx="199440" cy="1161720"/>
              <a:chOff x="1958760" y="2998800"/>
              <a:chExt cx="199440" cy="1161720"/>
            </a:xfrm>
          </p:grpSpPr>
          <p:sp>
            <p:nvSpPr>
              <p:cNvPr id="596" name=""/>
              <p:cNvSpPr/>
              <p:nvPr/>
            </p:nvSpPr>
            <p:spPr>
              <a:xfrm rot="5400000">
                <a:off x="1955520" y="300168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5" y="0"/>
                    </a:moveTo>
                    <a:lnTo>
                      <a:pt x="0" y="5"/>
                    </a:lnTo>
                    <a:lnTo>
                      <a:pt x="5" y="9"/>
                    </a:lnTo>
                    <a:lnTo>
                      <a:pt x="9" y="9"/>
                    </a:lnTo>
                    <a:lnTo>
                      <a:pt x="9" y="9"/>
                    </a:lnTo>
                    <a:lnTo>
                      <a:pt x="9" y="5"/>
                    </a:lnTo>
                    <a:lnTo>
                      <a:pt x="9" y="0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97" name=""/>
              <p:cNvSpPr/>
              <p:nvPr/>
            </p:nvSpPr>
            <p:spPr>
              <a:xfrm rot="5400000">
                <a:off x="1959120" y="3028680"/>
                <a:ext cx="1296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4"/>
                    </a:lnTo>
                    <a:lnTo>
                      <a:pt x="0" y="9"/>
                    </a:lnTo>
                    <a:lnTo>
                      <a:pt x="5" y="9"/>
                    </a:lnTo>
                    <a:lnTo>
                      <a:pt x="5" y="9"/>
                    </a:lnTo>
                    <a:lnTo>
                      <a:pt x="9" y="4"/>
                    </a:lnTo>
                    <a:lnTo>
                      <a:pt x="5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98" name=""/>
              <p:cNvSpPr/>
              <p:nvPr/>
            </p:nvSpPr>
            <p:spPr>
              <a:xfrm rot="5400000">
                <a:off x="1962720" y="305532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5"/>
                    </a:lnTo>
                    <a:lnTo>
                      <a:pt x="0" y="9"/>
                    </a:lnTo>
                    <a:lnTo>
                      <a:pt x="5" y="9"/>
                    </a:lnTo>
                    <a:lnTo>
                      <a:pt x="5" y="9"/>
                    </a:lnTo>
                    <a:lnTo>
                      <a:pt x="9" y="5"/>
                    </a:lnTo>
                    <a:lnTo>
                      <a:pt x="5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99" name=""/>
              <p:cNvSpPr/>
              <p:nvPr/>
            </p:nvSpPr>
            <p:spPr>
              <a:xfrm rot="5400000">
                <a:off x="1967040" y="3075840"/>
                <a:ext cx="11880" cy="7200"/>
              </a:xfrm>
              <a:custGeom>
                <a:avLst/>
                <a:gdLst/>
                <a:ahLst/>
                <a:rect l="l" t="t" r="r" b="b"/>
                <a:pathLst>
                  <a:path w="8" h="9">
                    <a:moveTo>
                      <a:pt x="4" y="0"/>
                    </a:moveTo>
                    <a:lnTo>
                      <a:pt x="0" y="4"/>
                    </a:lnTo>
                    <a:lnTo>
                      <a:pt x="4" y="9"/>
                    </a:lnTo>
                    <a:lnTo>
                      <a:pt x="8" y="9"/>
                    </a:lnTo>
                    <a:lnTo>
                      <a:pt x="8" y="9"/>
                    </a:lnTo>
                    <a:lnTo>
                      <a:pt x="8" y="4"/>
                    </a:lnTo>
                    <a:lnTo>
                      <a:pt x="8" y="0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00" name=""/>
              <p:cNvSpPr/>
              <p:nvPr/>
            </p:nvSpPr>
            <p:spPr>
              <a:xfrm rot="5400000">
                <a:off x="1974240" y="3102120"/>
                <a:ext cx="1296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5" y="0"/>
                    </a:moveTo>
                    <a:lnTo>
                      <a:pt x="0" y="4"/>
                    </a:lnTo>
                    <a:lnTo>
                      <a:pt x="5" y="9"/>
                    </a:lnTo>
                    <a:lnTo>
                      <a:pt x="9" y="9"/>
                    </a:lnTo>
                    <a:lnTo>
                      <a:pt x="9" y="9"/>
                    </a:lnTo>
                    <a:lnTo>
                      <a:pt x="9" y="4"/>
                    </a:lnTo>
                    <a:lnTo>
                      <a:pt x="9" y="0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01" name=""/>
              <p:cNvSpPr/>
              <p:nvPr/>
            </p:nvSpPr>
            <p:spPr>
              <a:xfrm rot="5400000">
                <a:off x="1977120" y="3129120"/>
                <a:ext cx="13320" cy="6480"/>
              </a:xfrm>
              <a:custGeom>
                <a:avLst/>
                <a:gdLst/>
                <a:ahLst/>
                <a:rect l="l" t="t" r="r" b="b"/>
                <a:pathLst>
                  <a:path w="9" h="8">
                    <a:moveTo>
                      <a:pt x="5" y="0"/>
                    </a:moveTo>
                    <a:lnTo>
                      <a:pt x="0" y="4"/>
                    </a:lnTo>
                    <a:lnTo>
                      <a:pt x="5" y="8"/>
                    </a:lnTo>
                    <a:lnTo>
                      <a:pt x="9" y="8"/>
                    </a:lnTo>
                    <a:lnTo>
                      <a:pt x="9" y="8"/>
                    </a:lnTo>
                    <a:lnTo>
                      <a:pt x="9" y="4"/>
                    </a:lnTo>
                    <a:lnTo>
                      <a:pt x="9" y="0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0320" bIns="-40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02" name=""/>
              <p:cNvSpPr/>
              <p:nvPr/>
            </p:nvSpPr>
            <p:spPr>
              <a:xfrm rot="5400000">
                <a:off x="1981080" y="315576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5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4" y="9"/>
                    </a:lnTo>
                    <a:lnTo>
                      <a:pt x="9" y="5"/>
                    </a:lnTo>
                    <a:lnTo>
                      <a:pt x="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03" name=""/>
              <p:cNvSpPr/>
              <p:nvPr/>
            </p:nvSpPr>
            <p:spPr>
              <a:xfrm rot="5400000">
                <a:off x="1984680" y="3182760"/>
                <a:ext cx="1296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4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4" y="9"/>
                    </a:lnTo>
                    <a:lnTo>
                      <a:pt x="9" y="4"/>
                    </a:lnTo>
                    <a:lnTo>
                      <a:pt x="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04" name=""/>
              <p:cNvSpPr/>
              <p:nvPr/>
            </p:nvSpPr>
            <p:spPr>
              <a:xfrm rot="5400000">
                <a:off x="1988640" y="320976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5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4" y="9"/>
                    </a:lnTo>
                    <a:lnTo>
                      <a:pt x="9" y="5"/>
                    </a:lnTo>
                    <a:lnTo>
                      <a:pt x="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05" name=""/>
              <p:cNvSpPr/>
              <p:nvPr/>
            </p:nvSpPr>
            <p:spPr>
              <a:xfrm rot="5400000">
                <a:off x="1991880" y="322920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5" y="0"/>
                    </a:moveTo>
                    <a:lnTo>
                      <a:pt x="0" y="4"/>
                    </a:lnTo>
                    <a:lnTo>
                      <a:pt x="5" y="9"/>
                    </a:lnTo>
                    <a:lnTo>
                      <a:pt x="9" y="9"/>
                    </a:lnTo>
                    <a:lnTo>
                      <a:pt x="9" y="9"/>
                    </a:lnTo>
                    <a:lnTo>
                      <a:pt x="9" y="4"/>
                    </a:lnTo>
                    <a:lnTo>
                      <a:pt x="9" y="0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06" name=""/>
              <p:cNvSpPr/>
              <p:nvPr/>
            </p:nvSpPr>
            <p:spPr>
              <a:xfrm rot="5400000">
                <a:off x="1999800" y="3256200"/>
                <a:ext cx="1296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4" y="0"/>
                    </a:moveTo>
                    <a:lnTo>
                      <a:pt x="0" y="4"/>
                    </a:lnTo>
                    <a:lnTo>
                      <a:pt x="4" y="9"/>
                    </a:lnTo>
                    <a:lnTo>
                      <a:pt x="9" y="9"/>
                    </a:lnTo>
                    <a:lnTo>
                      <a:pt x="9" y="9"/>
                    </a:lnTo>
                    <a:lnTo>
                      <a:pt x="9" y="4"/>
                    </a:lnTo>
                    <a:lnTo>
                      <a:pt x="9" y="0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07" name=""/>
              <p:cNvSpPr/>
              <p:nvPr/>
            </p:nvSpPr>
            <p:spPr>
              <a:xfrm rot="5400000">
                <a:off x="2003400" y="328320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4" y="0"/>
                    </a:moveTo>
                    <a:lnTo>
                      <a:pt x="0" y="5"/>
                    </a:lnTo>
                    <a:lnTo>
                      <a:pt x="4" y="9"/>
                    </a:lnTo>
                    <a:lnTo>
                      <a:pt x="9" y="9"/>
                    </a:lnTo>
                    <a:lnTo>
                      <a:pt x="9" y="9"/>
                    </a:lnTo>
                    <a:lnTo>
                      <a:pt x="9" y="5"/>
                    </a:lnTo>
                    <a:lnTo>
                      <a:pt x="9" y="0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08" name=""/>
              <p:cNvSpPr/>
              <p:nvPr/>
            </p:nvSpPr>
            <p:spPr>
              <a:xfrm rot="5400000">
                <a:off x="2007360" y="3310200"/>
                <a:ext cx="1296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4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4" y="9"/>
                    </a:lnTo>
                    <a:lnTo>
                      <a:pt x="9" y="4"/>
                    </a:lnTo>
                    <a:lnTo>
                      <a:pt x="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09" name=""/>
              <p:cNvSpPr/>
              <p:nvPr/>
            </p:nvSpPr>
            <p:spPr>
              <a:xfrm rot="5400000">
                <a:off x="2011320" y="3335760"/>
                <a:ext cx="1296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5"/>
                    </a:lnTo>
                    <a:lnTo>
                      <a:pt x="0" y="9"/>
                    </a:lnTo>
                    <a:lnTo>
                      <a:pt x="5" y="9"/>
                    </a:lnTo>
                    <a:lnTo>
                      <a:pt x="5" y="9"/>
                    </a:lnTo>
                    <a:lnTo>
                      <a:pt x="9" y="5"/>
                    </a:lnTo>
                    <a:lnTo>
                      <a:pt x="5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10" name=""/>
              <p:cNvSpPr/>
              <p:nvPr/>
            </p:nvSpPr>
            <p:spPr>
              <a:xfrm rot="5400000">
                <a:off x="2014200" y="336240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4"/>
                    </a:lnTo>
                    <a:lnTo>
                      <a:pt x="0" y="9"/>
                    </a:lnTo>
                    <a:lnTo>
                      <a:pt x="5" y="9"/>
                    </a:lnTo>
                    <a:lnTo>
                      <a:pt x="5" y="9"/>
                    </a:lnTo>
                    <a:lnTo>
                      <a:pt x="9" y="4"/>
                    </a:lnTo>
                    <a:lnTo>
                      <a:pt x="5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11" name=""/>
              <p:cNvSpPr/>
              <p:nvPr/>
            </p:nvSpPr>
            <p:spPr>
              <a:xfrm rot="5400000">
                <a:off x="2018880" y="3383640"/>
                <a:ext cx="1296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4" y="0"/>
                    </a:moveTo>
                    <a:lnTo>
                      <a:pt x="0" y="5"/>
                    </a:lnTo>
                    <a:lnTo>
                      <a:pt x="4" y="9"/>
                    </a:lnTo>
                    <a:lnTo>
                      <a:pt x="9" y="9"/>
                    </a:lnTo>
                    <a:lnTo>
                      <a:pt x="9" y="9"/>
                    </a:lnTo>
                    <a:lnTo>
                      <a:pt x="9" y="5"/>
                    </a:lnTo>
                    <a:lnTo>
                      <a:pt x="9" y="0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12" name=""/>
              <p:cNvSpPr/>
              <p:nvPr/>
            </p:nvSpPr>
            <p:spPr>
              <a:xfrm rot="5400000">
                <a:off x="2025720" y="3409200"/>
                <a:ext cx="12960" cy="6480"/>
              </a:xfrm>
              <a:custGeom>
                <a:avLst/>
                <a:gdLst/>
                <a:ahLst/>
                <a:rect l="l" t="t" r="r" b="b"/>
                <a:pathLst>
                  <a:path w="9" h="8">
                    <a:moveTo>
                      <a:pt x="5" y="0"/>
                    </a:moveTo>
                    <a:lnTo>
                      <a:pt x="0" y="4"/>
                    </a:lnTo>
                    <a:lnTo>
                      <a:pt x="5" y="8"/>
                    </a:lnTo>
                    <a:lnTo>
                      <a:pt x="9" y="8"/>
                    </a:lnTo>
                    <a:lnTo>
                      <a:pt x="9" y="8"/>
                    </a:lnTo>
                    <a:lnTo>
                      <a:pt x="9" y="4"/>
                    </a:lnTo>
                    <a:lnTo>
                      <a:pt x="9" y="0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0320" bIns="-40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13" name=""/>
              <p:cNvSpPr/>
              <p:nvPr/>
            </p:nvSpPr>
            <p:spPr>
              <a:xfrm rot="5400000">
                <a:off x="2029320" y="343584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5" y="0"/>
                    </a:moveTo>
                    <a:lnTo>
                      <a:pt x="0" y="5"/>
                    </a:lnTo>
                    <a:lnTo>
                      <a:pt x="5" y="9"/>
                    </a:lnTo>
                    <a:lnTo>
                      <a:pt x="9" y="9"/>
                    </a:lnTo>
                    <a:lnTo>
                      <a:pt x="9" y="9"/>
                    </a:lnTo>
                    <a:lnTo>
                      <a:pt x="9" y="5"/>
                    </a:lnTo>
                    <a:lnTo>
                      <a:pt x="9" y="0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14" name=""/>
              <p:cNvSpPr/>
              <p:nvPr/>
            </p:nvSpPr>
            <p:spPr>
              <a:xfrm rot="5400000">
                <a:off x="2032560" y="346284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4"/>
                    </a:lnTo>
                    <a:lnTo>
                      <a:pt x="0" y="9"/>
                    </a:lnTo>
                    <a:lnTo>
                      <a:pt x="5" y="9"/>
                    </a:lnTo>
                    <a:lnTo>
                      <a:pt x="5" y="9"/>
                    </a:lnTo>
                    <a:lnTo>
                      <a:pt x="9" y="4"/>
                    </a:lnTo>
                    <a:lnTo>
                      <a:pt x="5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15" name=""/>
              <p:cNvSpPr/>
              <p:nvPr/>
            </p:nvSpPr>
            <p:spPr>
              <a:xfrm rot="5400000">
                <a:off x="2037240" y="3489840"/>
                <a:ext cx="1296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5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4" y="9"/>
                    </a:lnTo>
                    <a:lnTo>
                      <a:pt x="9" y="5"/>
                    </a:lnTo>
                    <a:lnTo>
                      <a:pt x="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16" name=""/>
              <p:cNvSpPr/>
              <p:nvPr/>
            </p:nvSpPr>
            <p:spPr>
              <a:xfrm rot="5400000">
                <a:off x="2040120" y="351684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4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4" y="9"/>
                    </a:lnTo>
                    <a:lnTo>
                      <a:pt x="9" y="4"/>
                    </a:lnTo>
                    <a:lnTo>
                      <a:pt x="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17" name=""/>
              <p:cNvSpPr/>
              <p:nvPr/>
            </p:nvSpPr>
            <p:spPr>
              <a:xfrm rot="5400000">
                <a:off x="2044440" y="353592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5" y="0"/>
                    </a:moveTo>
                    <a:lnTo>
                      <a:pt x="0" y="5"/>
                    </a:lnTo>
                    <a:lnTo>
                      <a:pt x="5" y="9"/>
                    </a:lnTo>
                    <a:lnTo>
                      <a:pt x="9" y="9"/>
                    </a:lnTo>
                    <a:lnTo>
                      <a:pt x="9" y="9"/>
                    </a:lnTo>
                    <a:lnTo>
                      <a:pt x="9" y="5"/>
                    </a:lnTo>
                    <a:lnTo>
                      <a:pt x="9" y="0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18" name=""/>
              <p:cNvSpPr/>
              <p:nvPr/>
            </p:nvSpPr>
            <p:spPr>
              <a:xfrm rot="5400000">
                <a:off x="2052000" y="3563280"/>
                <a:ext cx="1296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5" y="0"/>
                    </a:moveTo>
                    <a:lnTo>
                      <a:pt x="0" y="5"/>
                    </a:lnTo>
                    <a:lnTo>
                      <a:pt x="5" y="9"/>
                    </a:lnTo>
                    <a:lnTo>
                      <a:pt x="9" y="9"/>
                    </a:lnTo>
                    <a:lnTo>
                      <a:pt x="9" y="9"/>
                    </a:lnTo>
                    <a:lnTo>
                      <a:pt x="9" y="5"/>
                    </a:lnTo>
                    <a:lnTo>
                      <a:pt x="9" y="0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19" name=""/>
              <p:cNvSpPr/>
              <p:nvPr/>
            </p:nvSpPr>
            <p:spPr>
              <a:xfrm rot="5400000">
                <a:off x="2054880" y="358992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4" y="0"/>
                    </a:moveTo>
                    <a:lnTo>
                      <a:pt x="0" y="4"/>
                    </a:lnTo>
                    <a:lnTo>
                      <a:pt x="4" y="9"/>
                    </a:lnTo>
                    <a:lnTo>
                      <a:pt x="9" y="9"/>
                    </a:lnTo>
                    <a:lnTo>
                      <a:pt x="9" y="9"/>
                    </a:lnTo>
                    <a:lnTo>
                      <a:pt x="9" y="4"/>
                    </a:lnTo>
                    <a:lnTo>
                      <a:pt x="9" y="0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20" name=""/>
              <p:cNvSpPr/>
              <p:nvPr/>
            </p:nvSpPr>
            <p:spPr>
              <a:xfrm rot="5400000">
                <a:off x="2059560" y="3617280"/>
                <a:ext cx="1296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5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4" y="9"/>
                    </a:lnTo>
                    <a:lnTo>
                      <a:pt x="9" y="5"/>
                    </a:lnTo>
                    <a:lnTo>
                      <a:pt x="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21" name=""/>
              <p:cNvSpPr/>
              <p:nvPr/>
            </p:nvSpPr>
            <p:spPr>
              <a:xfrm rot="5400000">
                <a:off x="2063160" y="3643200"/>
                <a:ext cx="11880" cy="7200"/>
              </a:xfrm>
              <a:custGeom>
                <a:avLst/>
                <a:gdLst/>
                <a:ahLst/>
                <a:rect l="l" t="t" r="r" b="b"/>
                <a:pathLst>
                  <a:path w="8" h="9">
                    <a:moveTo>
                      <a:pt x="0" y="0"/>
                    </a:moveTo>
                    <a:lnTo>
                      <a:pt x="0" y="4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4" y="9"/>
                    </a:lnTo>
                    <a:lnTo>
                      <a:pt x="8" y="4"/>
                    </a:lnTo>
                    <a:lnTo>
                      <a:pt x="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22" name=""/>
              <p:cNvSpPr/>
              <p:nvPr/>
            </p:nvSpPr>
            <p:spPr>
              <a:xfrm rot="5400000">
                <a:off x="2066040" y="3669840"/>
                <a:ext cx="13320" cy="6480"/>
              </a:xfrm>
              <a:custGeom>
                <a:avLst/>
                <a:gdLst/>
                <a:ahLst/>
                <a:rect l="l" t="t" r="r" b="b"/>
                <a:pathLst>
                  <a:path w="9" h="8">
                    <a:moveTo>
                      <a:pt x="0" y="0"/>
                    </a:moveTo>
                    <a:lnTo>
                      <a:pt x="0" y="4"/>
                    </a:lnTo>
                    <a:lnTo>
                      <a:pt x="0" y="8"/>
                    </a:lnTo>
                    <a:lnTo>
                      <a:pt x="5" y="8"/>
                    </a:lnTo>
                    <a:lnTo>
                      <a:pt x="5" y="8"/>
                    </a:lnTo>
                    <a:lnTo>
                      <a:pt x="9" y="4"/>
                    </a:lnTo>
                    <a:lnTo>
                      <a:pt x="5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0320" bIns="-40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23" name=""/>
              <p:cNvSpPr/>
              <p:nvPr/>
            </p:nvSpPr>
            <p:spPr>
              <a:xfrm rot="5400000">
                <a:off x="2070360" y="3690720"/>
                <a:ext cx="1296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4" y="0"/>
                    </a:moveTo>
                    <a:lnTo>
                      <a:pt x="0" y="5"/>
                    </a:lnTo>
                    <a:lnTo>
                      <a:pt x="4" y="9"/>
                    </a:lnTo>
                    <a:lnTo>
                      <a:pt x="9" y="9"/>
                    </a:lnTo>
                    <a:lnTo>
                      <a:pt x="9" y="9"/>
                    </a:lnTo>
                    <a:lnTo>
                      <a:pt x="9" y="5"/>
                    </a:lnTo>
                    <a:lnTo>
                      <a:pt x="9" y="0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24" name=""/>
              <p:cNvSpPr/>
              <p:nvPr/>
            </p:nvSpPr>
            <p:spPr>
              <a:xfrm rot="5400000">
                <a:off x="2073240" y="371736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4" y="0"/>
                    </a:moveTo>
                    <a:lnTo>
                      <a:pt x="0" y="4"/>
                    </a:lnTo>
                    <a:lnTo>
                      <a:pt x="4" y="9"/>
                    </a:lnTo>
                    <a:lnTo>
                      <a:pt x="9" y="9"/>
                    </a:lnTo>
                    <a:lnTo>
                      <a:pt x="9" y="9"/>
                    </a:lnTo>
                    <a:lnTo>
                      <a:pt x="9" y="4"/>
                    </a:lnTo>
                    <a:lnTo>
                      <a:pt x="9" y="0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25" name=""/>
              <p:cNvSpPr/>
              <p:nvPr/>
            </p:nvSpPr>
            <p:spPr>
              <a:xfrm rot="5400000">
                <a:off x="2080800" y="374292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5" y="0"/>
                    </a:moveTo>
                    <a:lnTo>
                      <a:pt x="0" y="4"/>
                    </a:lnTo>
                    <a:lnTo>
                      <a:pt x="5" y="9"/>
                    </a:lnTo>
                    <a:lnTo>
                      <a:pt x="9" y="9"/>
                    </a:lnTo>
                    <a:lnTo>
                      <a:pt x="9" y="9"/>
                    </a:lnTo>
                    <a:lnTo>
                      <a:pt x="9" y="4"/>
                    </a:lnTo>
                    <a:lnTo>
                      <a:pt x="9" y="0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26" name=""/>
              <p:cNvSpPr/>
              <p:nvPr/>
            </p:nvSpPr>
            <p:spPr>
              <a:xfrm rot="5400000">
                <a:off x="2084760" y="376956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5"/>
                    </a:lnTo>
                    <a:lnTo>
                      <a:pt x="0" y="9"/>
                    </a:lnTo>
                    <a:lnTo>
                      <a:pt x="5" y="9"/>
                    </a:lnTo>
                    <a:lnTo>
                      <a:pt x="5" y="9"/>
                    </a:lnTo>
                    <a:lnTo>
                      <a:pt x="9" y="5"/>
                    </a:lnTo>
                    <a:lnTo>
                      <a:pt x="5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27" name=""/>
              <p:cNvSpPr/>
              <p:nvPr/>
            </p:nvSpPr>
            <p:spPr>
              <a:xfrm rot="5400000">
                <a:off x="2088360" y="3796920"/>
                <a:ext cx="1296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4"/>
                    </a:lnTo>
                    <a:lnTo>
                      <a:pt x="0" y="9"/>
                    </a:lnTo>
                    <a:lnTo>
                      <a:pt x="5" y="9"/>
                    </a:lnTo>
                    <a:lnTo>
                      <a:pt x="5" y="9"/>
                    </a:lnTo>
                    <a:lnTo>
                      <a:pt x="9" y="4"/>
                    </a:lnTo>
                    <a:lnTo>
                      <a:pt x="5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28" name=""/>
              <p:cNvSpPr/>
              <p:nvPr/>
            </p:nvSpPr>
            <p:spPr>
              <a:xfrm rot="5400000">
                <a:off x="2092320" y="382356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5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4" y="9"/>
                    </a:lnTo>
                    <a:lnTo>
                      <a:pt x="9" y="5"/>
                    </a:lnTo>
                    <a:lnTo>
                      <a:pt x="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29" name=""/>
              <p:cNvSpPr/>
              <p:nvPr/>
            </p:nvSpPr>
            <p:spPr>
              <a:xfrm rot="5400000">
                <a:off x="2095560" y="384300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5" y="0"/>
                    </a:moveTo>
                    <a:lnTo>
                      <a:pt x="0" y="4"/>
                    </a:lnTo>
                    <a:lnTo>
                      <a:pt x="5" y="9"/>
                    </a:lnTo>
                    <a:lnTo>
                      <a:pt x="9" y="9"/>
                    </a:lnTo>
                    <a:lnTo>
                      <a:pt x="9" y="9"/>
                    </a:lnTo>
                    <a:lnTo>
                      <a:pt x="9" y="4"/>
                    </a:lnTo>
                    <a:lnTo>
                      <a:pt x="9" y="0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30" name=""/>
              <p:cNvSpPr/>
              <p:nvPr/>
            </p:nvSpPr>
            <p:spPr>
              <a:xfrm rot="5400000">
                <a:off x="2100240" y="3870360"/>
                <a:ext cx="1296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5" y="0"/>
                    </a:moveTo>
                    <a:lnTo>
                      <a:pt x="0" y="5"/>
                    </a:lnTo>
                    <a:lnTo>
                      <a:pt x="5" y="9"/>
                    </a:lnTo>
                    <a:lnTo>
                      <a:pt x="9" y="9"/>
                    </a:lnTo>
                    <a:lnTo>
                      <a:pt x="9" y="9"/>
                    </a:lnTo>
                    <a:lnTo>
                      <a:pt x="9" y="5"/>
                    </a:lnTo>
                    <a:lnTo>
                      <a:pt x="9" y="0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31" name=""/>
              <p:cNvSpPr/>
              <p:nvPr/>
            </p:nvSpPr>
            <p:spPr>
              <a:xfrm rot="5400000">
                <a:off x="2107440" y="389700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5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4" y="9"/>
                    </a:lnTo>
                    <a:lnTo>
                      <a:pt x="9" y="5"/>
                    </a:lnTo>
                    <a:lnTo>
                      <a:pt x="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32" name=""/>
              <p:cNvSpPr/>
              <p:nvPr/>
            </p:nvSpPr>
            <p:spPr>
              <a:xfrm rot="5400000">
                <a:off x="2111040" y="3924360"/>
                <a:ext cx="1296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4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4" y="9"/>
                    </a:lnTo>
                    <a:lnTo>
                      <a:pt x="9" y="4"/>
                    </a:lnTo>
                    <a:lnTo>
                      <a:pt x="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33" name=""/>
              <p:cNvSpPr/>
              <p:nvPr/>
            </p:nvSpPr>
            <p:spPr>
              <a:xfrm rot="5400000">
                <a:off x="2114280" y="3951360"/>
                <a:ext cx="13320" cy="6480"/>
              </a:xfrm>
              <a:custGeom>
                <a:avLst/>
                <a:gdLst/>
                <a:ahLst/>
                <a:rect l="l" t="t" r="r" b="b"/>
                <a:pathLst>
                  <a:path w="9" h="8">
                    <a:moveTo>
                      <a:pt x="0" y="0"/>
                    </a:moveTo>
                    <a:lnTo>
                      <a:pt x="0" y="4"/>
                    </a:lnTo>
                    <a:lnTo>
                      <a:pt x="0" y="8"/>
                    </a:lnTo>
                    <a:lnTo>
                      <a:pt x="4" y="8"/>
                    </a:lnTo>
                    <a:lnTo>
                      <a:pt x="4" y="8"/>
                    </a:lnTo>
                    <a:lnTo>
                      <a:pt x="9" y="4"/>
                    </a:lnTo>
                    <a:lnTo>
                      <a:pt x="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0320" bIns="-40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34" name=""/>
              <p:cNvSpPr/>
              <p:nvPr/>
            </p:nvSpPr>
            <p:spPr>
              <a:xfrm rot="5400000">
                <a:off x="2117880" y="397044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5" y="0"/>
                    </a:moveTo>
                    <a:lnTo>
                      <a:pt x="0" y="5"/>
                    </a:lnTo>
                    <a:lnTo>
                      <a:pt x="5" y="9"/>
                    </a:lnTo>
                    <a:lnTo>
                      <a:pt x="9" y="9"/>
                    </a:lnTo>
                    <a:lnTo>
                      <a:pt x="9" y="9"/>
                    </a:lnTo>
                    <a:lnTo>
                      <a:pt x="9" y="5"/>
                    </a:lnTo>
                    <a:lnTo>
                      <a:pt x="9" y="0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35" name=""/>
              <p:cNvSpPr/>
              <p:nvPr/>
            </p:nvSpPr>
            <p:spPr>
              <a:xfrm rot="5400000">
                <a:off x="2121840" y="3997440"/>
                <a:ext cx="1296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4" y="0"/>
                    </a:moveTo>
                    <a:lnTo>
                      <a:pt x="0" y="4"/>
                    </a:lnTo>
                    <a:lnTo>
                      <a:pt x="4" y="9"/>
                    </a:lnTo>
                    <a:lnTo>
                      <a:pt x="9" y="9"/>
                    </a:lnTo>
                    <a:lnTo>
                      <a:pt x="9" y="9"/>
                    </a:lnTo>
                    <a:lnTo>
                      <a:pt x="9" y="4"/>
                    </a:lnTo>
                    <a:lnTo>
                      <a:pt x="9" y="0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36" name=""/>
              <p:cNvSpPr/>
              <p:nvPr/>
            </p:nvSpPr>
            <p:spPr>
              <a:xfrm rot="5400000">
                <a:off x="2125440" y="402444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4" y="0"/>
                    </a:moveTo>
                    <a:lnTo>
                      <a:pt x="0" y="5"/>
                    </a:lnTo>
                    <a:lnTo>
                      <a:pt x="4" y="9"/>
                    </a:lnTo>
                    <a:lnTo>
                      <a:pt x="9" y="9"/>
                    </a:lnTo>
                    <a:lnTo>
                      <a:pt x="9" y="9"/>
                    </a:lnTo>
                    <a:lnTo>
                      <a:pt x="9" y="5"/>
                    </a:lnTo>
                    <a:lnTo>
                      <a:pt x="9" y="0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37" name=""/>
              <p:cNvSpPr/>
              <p:nvPr/>
            </p:nvSpPr>
            <p:spPr>
              <a:xfrm rot="5400000">
                <a:off x="2133720" y="4050360"/>
                <a:ext cx="11880" cy="7200"/>
              </a:xfrm>
              <a:custGeom>
                <a:avLst/>
                <a:gdLst/>
                <a:ahLst/>
                <a:rect l="l" t="t" r="r" b="b"/>
                <a:pathLst>
                  <a:path w="8" h="9">
                    <a:moveTo>
                      <a:pt x="0" y="0"/>
                    </a:moveTo>
                    <a:lnTo>
                      <a:pt x="0" y="5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4" y="9"/>
                    </a:lnTo>
                    <a:lnTo>
                      <a:pt x="8" y="5"/>
                    </a:lnTo>
                    <a:lnTo>
                      <a:pt x="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38" name=""/>
              <p:cNvSpPr/>
              <p:nvPr/>
            </p:nvSpPr>
            <p:spPr>
              <a:xfrm rot="5400000">
                <a:off x="2136240" y="407664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4"/>
                    </a:lnTo>
                    <a:lnTo>
                      <a:pt x="0" y="9"/>
                    </a:lnTo>
                    <a:lnTo>
                      <a:pt x="5" y="9"/>
                    </a:lnTo>
                    <a:lnTo>
                      <a:pt x="5" y="9"/>
                    </a:lnTo>
                    <a:lnTo>
                      <a:pt x="9" y="4"/>
                    </a:lnTo>
                    <a:lnTo>
                      <a:pt x="5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39" name=""/>
              <p:cNvSpPr/>
              <p:nvPr/>
            </p:nvSpPr>
            <p:spPr>
              <a:xfrm rot="5400000">
                <a:off x="2140920" y="4104000"/>
                <a:ext cx="1296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5"/>
                    </a:lnTo>
                    <a:lnTo>
                      <a:pt x="0" y="9"/>
                    </a:lnTo>
                    <a:lnTo>
                      <a:pt x="5" y="9"/>
                    </a:lnTo>
                    <a:lnTo>
                      <a:pt x="5" y="9"/>
                    </a:lnTo>
                    <a:lnTo>
                      <a:pt x="9" y="5"/>
                    </a:lnTo>
                    <a:lnTo>
                      <a:pt x="5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40" name=""/>
              <p:cNvSpPr/>
              <p:nvPr/>
            </p:nvSpPr>
            <p:spPr>
              <a:xfrm rot="5400000">
                <a:off x="2143800" y="412452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4" y="0"/>
                    </a:moveTo>
                    <a:lnTo>
                      <a:pt x="0" y="4"/>
                    </a:lnTo>
                    <a:lnTo>
                      <a:pt x="4" y="9"/>
                    </a:lnTo>
                    <a:lnTo>
                      <a:pt x="9" y="9"/>
                    </a:lnTo>
                    <a:lnTo>
                      <a:pt x="9" y="9"/>
                    </a:lnTo>
                    <a:lnTo>
                      <a:pt x="9" y="4"/>
                    </a:lnTo>
                    <a:lnTo>
                      <a:pt x="9" y="0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41" name=""/>
              <p:cNvSpPr/>
              <p:nvPr/>
            </p:nvSpPr>
            <p:spPr>
              <a:xfrm rot="5400000">
                <a:off x="2147760" y="415008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5" y="0"/>
                    </a:moveTo>
                    <a:lnTo>
                      <a:pt x="0" y="5"/>
                    </a:lnTo>
                    <a:lnTo>
                      <a:pt x="5" y="9"/>
                    </a:lnTo>
                    <a:lnTo>
                      <a:pt x="9" y="9"/>
                    </a:lnTo>
                    <a:lnTo>
                      <a:pt x="9" y="9"/>
                    </a:lnTo>
                    <a:lnTo>
                      <a:pt x="9" y="5"/>
                    </a:lnTo>
                    <a:lnTo>
                      <a:pt x="9" y="0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642" name=""/>
            <p:cNvGrpSpPr/>
            <p:nvPr/>
          </p:nvGrpSpPr>
          <p:grpSpPr>
            <a:xfrm>
              <a:off x="1937160" y="3019320"/>
              <a:ext cx="19800" cy="1134720"/>
              <a:chOff x="1937160" y="3019320"/>
              <a:chExt cx="19800" cy="1134720"/>
            </a:xfrm>
          </p:grpSpPr>
          <p:sp>
            <p:nvSpPr>
              <p:cNvPr id="643" name=""/>
              <p:cNvSpPr/>
              <p:nvPr/>
            </p:nvSpPr>
            <p:spPr>
              <a:xfrm rot="5400000">
                <a:off x="1946160" y="3021840"/>
                <a:ext cx="13320" cy="792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9" y="0"/>
                    </a:moveTo>
                    <a:lnTo>
                      <a:pt x="4" y="0"/>
                    </a:lnTo>
                    <a:lnTo>
                      <a:pt x="0" y="5"/>
                    </a:lnTo>
                    <a:lnTo>
                      <a:pt x="4" y="9"/>
                    </a:lnTo>
                    <a:lnTo>
                      <a:pt x="4" y="9"/>
                    </a:lnTo>
                    <a:lnTo>
                      <a:pt x="4" y="9"/>
                    </a:lnTo>
                    <a:lnTo>
                      <a:pt x="9" y="5"/>
                    </a:lnTo>
                    <a:lnTo>
                      <a:pt x="9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8880" bIns="-388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44" name=""/>
              <p:cNvSpPr/>
              <p:nvPr/>
            </p:nvSpPr>
            <p:spPr>
              <a:xfrm rot="5400000">
                <a:off x="1946160" y="3048480"/>
                <a:ext cx="13320" cy="792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4" y="0"/>
                    </a:moveTo>
                    <a:lnTo>
                      <a:pt x="0" y="0"/>
                    </a:lnTo>
                    <a:lnTo>
                      <a:pt x="0" y="5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9" y="9"/>
                    </a:lnTo>
                    <a:lnTo>
                      <a:pt x="9" y="5"/>
                    </a:lnTo>
                    <a:lnTo>
                      <a:pt x="9" y="0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8880" bIns="-388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45" name=""/>
              <p:cNvSpPr/>
              <p:nvPr/>
            </p:nvSpPr>
            <p:spPr>
              <a:xfrm rot="5400000">
                <a:off x="1946880" y="3075120"/>
                <a:ext cx="11880" cy="7920"/>
              </a:xfrm>
              <a:custGeom>
                <a:avLst/>
                <a:gdLst/>
                <a:ahLst/>
                <a:rect l="l" t="t" r="r" b="b"/>
                <a:pathLst>
                  <a:path w="8" h="9">
                    <a:moveTo>
                      <a:pt x="4" y="0"/>
                    </a:moveTo>
                    <a:lnTo>
                      <a:pt x="0" y="0"/>
                    </a:lnTo>
                    <a:lnTo>
                      <a:pt x="0" y="5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8" y="9"/>
                    </a:lnTo>
                    <a:lnTo>
                      <a:pt x="8" y="5"/>
                    </a:lnTo>
                    <a:lnTo>
                      <a:pt x="8" y="0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8880" bIns="-388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46" name=""/>
              <p:cNvSpPr/>
              <p:nvPr/>
            </p:nvSpPr>
            <p:spPr>
              <a:xfrm rot="5400000">
                <a:off x="1946520" y="3101040"/>
                <a:ext cx="12960" cy="792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5" y="0"/>
                    </a:moveTo>
                    <a:lnTo>
                      <a:pt x="0" y="0"/>
                    </a:lnTo>
                    <a:lnTo>
                      <a:pt x="0" y="5"/>
                    </a:lnTo>
                    <a:lnTo>
                      <a:pt x="0" y="9"/>
                    </a:lnTo>
                    <a:lnTo>
                      <a:pt x="5" y="9"/>
                    </a:lnTo>
                    <a:lnTo>
                      <a:pt x="9" y="9"/>
                    </a:lnTo>
                    <a:lnTo>
                      <a:pt x="9" y="5"/>
                    </a:lnTo>
                    <a:lnTo>
                      <a:pt x="9" y="0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8880" bIns="-388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47" name=""/>
              <p:cNvSpPr/>
              <p:nvPr/>
            </p:nvSpPr>
            <p:spPr>
              <a:xfrm rot="5400000">
                <a:off x="1946160" y="3128040"/>
                <a:ext cx="13320" cy="792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5" y="0"/>
                    </a:moveTo>
                    <a:lnTo>
                      <a:pt x="0" y="0"/>
                    </a:lnTo>
                    <a:lnTo>
                      <a:pt x="0" y="5"/>
                    </a:lnTo>
                    <a:lnTo>
                      <a:pt x="0" y="9"/>
                    </a:lnTo>
                    <a:lnTo>
                      <a:pt x="0" y="9"/>
                    </a:lnTo>
                    <a:lnTo>
                      <a:pt x="5" y="9"/>
                    </a:lnTo>
                    <a:lnTo>
                      <a:pt x="9" y="5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8880" bIns="-388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48" name=""/>
              <p:cNvSpPr/>
              <p:nvPr/>
            </p:nvSpPr>
            <p:spPr>
              <a:xfrm rot="5400000">
                <a:off x="1946160" y="3154680"/>
                <a:ext cx="13320" cy="792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4" y="0"/>
                    </a:moveTo>
                    <a:lnTo>
                      <a:pt x="0" y="0"/>
                    </a:lnTo>
                    <a:lnTo>
                      <a:pt x="0" y="5"/>
                    </a:lnTo>
                    <a:lnTo>
                      <a:pt x="0" y="9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9" y="5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8880" bIns="-388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49" name=""/>
              <p:cNvSpPr/>
              <p:nvPr/>
            </p:nvSpPr>
            <p:spPr>
              <a:xfrm rot="5400000">
                <a:off x="1946520" y="3182040"/>
                <a:ext cx="12960" cy="792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4" y="0"/>
                    </a:moveTo>
                    <a:lnTo>
                      <a:pt x="0" y="0"/>
                    </a:lnTo>
                    <a:lnTo>
                      <a:pt x="0" y="5"/>
                    </a:lnTo>
                    <a:lnTo>
                      <a:pt x="0" y="9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9" y="5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8880" bIns="-388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50" name=""/>
              <p:cNvSpPr/>
              <p:nvPr/>
            </p:nvSpPr>
            <p:spPr>
              <a:xfrm rot="5400000">
                <a:off x="1946160" y="3208680"/>
                <a:ext cx="13320" cy="792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4" y="0"/>
                    </a:moveTo>
                    <a:lnTo>
                      <a:pt x="0" y="0"/>
                    </a:lnTo>
                    <a:lnTo>
                      <a:pt x="0" y="5"/>
                    </a:lnTo>
                    <a:lnTo>
                      <a:pt x="0" y="9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9" y="5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8880" bIns="-388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51" name=""/>
              <p:cNvSpPr/>
              <p:nvPr/>
            </p:nvSpPr>
            <p:spPr>
              <a:xfrm rot="5400000">
                <a:off x="1942560" y="3234960"/>
                <a:ext cx="11880" cy="7920"/>
              </a:xfrm>
              <a:custGeom>
                <a:avLst/>
                <a:gdLst/>
                <a:ahLst/>
                <a:rect l="l" t="t" r="r" b="b"/>
                <a:pathLst>
                  <a:path w="8" h="9">
                    <a:moveTo>
                      <a:pt x="4" y="0"/>
                    </a:moveTo>
                    <a:lnTo>
                      <a:pt x="0" y="0"/>
                    </a:lnTo>
                    <a:lnTo>
                      <a:pt x="0" y="4"/>
                    </a:lnTo>
                    <a:lnTo>
                      <a:pt x="0" y="9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8" y="4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8880" bIns="-388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52" name=""/>
              <p:cNvSpPr/>
              <p:nvPr/>
            </p:nvSpPr>
            <p:spPr>
              <a:xfrm rot="5400000">
                <a:off x="1941840" y="3261240"/>
                <a:ext cx="13320" cy="792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5" y="0"/>
                    </a:moveTo>
                    <a:lnTo>
                      <a:pt x="0" y="0"/>
                    </a:lnTo>
                    <a:lnTo>
                      <a:pt x="0" y="4"/>
                    </a:lnTo>
                    <a:lnTo>
                      <a:pt x="0" y="9"/>
                    </a:lnTo>
                    <a:lnTo>
                      <a:pt x="0" y="9"/>
                    </a:lnTo>
                    <a:lnTo>
                      <a:pt x="5" y="9"/>
                    </a:lnTo>
                    <a:lnTo>
                      <a:pt x="9" y="4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8880" bIns="-388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53" name=""/>
              <p:cNvSpPr/>
              <p:nvPr/>
            </p:nvSpPr>
            <p:spPr>
              <a:xfrm rot="5400000">
                <a:off x="1942200" y="3288240"/>
                <a:ext cx="12960" cy="792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5" y="0"/>
                    </a:moveTo>
                    <a:lnTo>
                      <a:pt x="0" y="0"/>
                    </a:lnTo>
                    <a:lnTo>
                      <a:pt x="0" y="4"/>
                    </a:lnTo>
                    <a:lnTo>
                      <a:pt x="0" y="9"/>
                    </a:lnTo>
                    <a:lnTo>
                      <a:pt x="0" y="9"/>
                    </a:lnTo>
                    <a:lnTo>
                      <a:pt x="5" y="9"/>
                    </a:lnTo>
                    <a:lnTo>
                      <a:pt x="9" y="4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8880" bIns="-388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54" name=""/>
              <p:cNvSpPr/>
              <p:nvPr/>
            </p:nvSpPr>
            <p:spPr>
              <a:xfrm rot="5400000">
                <a:off x="1941840" y="3315240"/>
                <a:ext cx="13320" cy="792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5" y="0"/>
                    </a:moveTo>
                    <a:lnTo>
                      <a:pt x="0" y="0"/>
                    </a:lnTo>
                    <a:lnTo>
                      <a:pt x="0" y="4"/>
                    </a:lnTo>
                    <a:lnTo>
                      <a:pt x="0" y="9"/>
                    </a:lnTo>
                    <a:lnTo>
                      <a:pt x="0" y="9"/>
                    </a:lnTo>
                    <a:lnTo>
                      <a:pt x="5" y="9"/>
                    </a:lnTo>
                    <a:lnTo>
                      <a:pt x="9" y="4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8880" bIns="-388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55" name=""/>
              <p:cNvSpPr/>
              <p:nvPr/>
            </p:nvSpPr>
            <p:spPr>
              <a:xfrm rot="5400000">
                <a:off x="1942200" y="3342240"/>
                <a:ext cx="12960" cy="792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4" y="0"/>
                    </a:moveTo>
                    <a:lnTo>
                      <a:pt x="0" y="0"/>
                    </a:lnTo>
                    <a:lnTo>
                      <a:pt x="0" y="4"/>
                    </a:lnTo>
                    <a:lnTo>
                      <a:pt x="0" y="9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9" y="4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8880" bIns="-388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56" name=""/>
              <p:cNvSpPr/>
              <p:nvPr/>
            </p:nvSpPr>
            <p:spPr>
              <a:xfrm rot="5400000">
                <a:off x="1941840" y="3369240"/>
                <a:ext cx="13320" cy="792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4" y="0"/>
                    </a:moveTo>
                    <a:lnTo>
                      <a:pt x="0" y="0"/>
                    </a:lnTo>
                    <a:lnTo>
                      <a:pt x="0" y="4"/>
                    </a:lnTo>
                    <a:lnTo>
                      <a:pt x="0" y="9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9" y="4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8880" bIns="-388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57" name=""/>
              <p:cNvSpPr/>
              <p:nvPr/>
            </p:nvSpPr>
            <p:spPr>
              <a:xfrm rot="5400000">
                <a:off x="1942560" y="3395160"/>
                <a:ext cx="11880" cy="7920"/>
              </a:xfrm>
              <a:custGeom>
                <a:avLst/>
                <a:gdLst/>
                <a:ahLst/>
                <a:rect l="l" t="t" r="r" b="b"/>
                <a:pathLst>
                  <a:path w="8" h="9">
                    <a:moveTo>
                      <a:pt x="4" y="0"/>
                    </a:moveTo>
                    <a:lnTo>
                      <a:pt x="0" y="0"/>
                    </a:lnTo>
                    <a:lnTo>
                      <a:pt x="0" y="4"/>
                    </a:lnTo>
                    <a:lnTo>
                      <a:pt x="0" y="9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8" y="4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8880" bIns="-388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58" name=""/>
              <p:cNvSpPr/>
              <p:nvPr/>
            </p:nvSpPr>
            <p:spPr>
              <a:xfrm rot="5400000">
                <a:off x="1941840" y="3421440"/>
                <a:ext cx="13320" cy="792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5" y="0"/>
                    </a:moveTo>
                    <a:lnTo>
                      <a:pt x="0" y="0"/>
                    </a:lnTo>
                    <a:lnTo>
                      <a:pt x="0" y="4"/>
                    </a:lnTo>
                    <a:lnTo>
                      <a:pt x="0" y="9"/>
                    </a:lnTo>
                    <a:lnTo>
                      <a:pt x="0" y="9"/>
                    </a:lnTo>
                    <a:lnTo>
                      <a:pt x="5" y="9"/>
                    </a:lnTo>
                    <a:lnTo>
                      <a:pt x="9" y="4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8880" bIns="-388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59" name=""/>
              <p:cNvSpPr/>
              <p:nvPr/>
            </p:nvSpPr>
            <p:spPr>
              <a:xfrm rot="5400000">
                <a:off x="1942200" y="3448440"/>
                <a:ext cx="12960" cy="792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5" y="0"/>
                    </a:moveTo>
                    <a:lnTo>
                      <a:pt x="0" y="0"/>
                    </a:lnTo>
                    <a:lnTo>
                      <a:pt x="0" y="4"/>
                    </a:lnTo>
                    <a:lnTo>
                      <a:pt x="0" y="9"/>
                    </a:lnTo>
                    <a:lnTo>
                      <a:pt x="0" y="9"/>
                    </a:lnTo>
                    <a:lnTo>
                      <a:pt x="5" y="9"/>
                    </a:lnTo>
                    <a:lnTo>
                      <a:pt x="9" y="4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8880" bIns="-388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60" name=""/>
              <p:cNvSpPr/>
              <p:nvPr/>
            </p:nvSpPr>
            <p:spPr>
              <a:xfrm rot="5400000">
                <a:off x="1941840" y="3475440"/>
                <a:ext cx="13320" cy="792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5" y="0"/>
                    </a:moveTo>
                    <a:lnTo>
                      <a:pt x="0" y="0"/>
                    </a:lnTo>
                    <a:lnTo>
                      <a:pt x="0" y="4"/>
                    </a:lnTo>
                    <a:lnTo>
                      <a:pt x="0" y="9"/>
                    </a:lnTo>
                    <a:lnTo>
                      <a:pt x="0" y="9"/>
                    </a:lnTo>
                    <a:lnTo>
                      <a:pt x="5" y="9"/>
                    </a:lnTo>
                    <a:lnTo>
                      <a:pt x="9" y="4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8880" bIns="-388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61" name=""/>
              <p:cNvSpPr/>
              <p:nvPr/>
            </p:nvSpPr>
            <p:spPr>
              <a:xfrm rot="5400000">
                <a:off x="1941840" y="3502440"/>
                <a:ext cx="13320" cy="792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4" y="0"/>
                    </a:moveTo>
                    <a:lnTo>
                      <a:pt x="0" y="0"/>
                    </a:lnTo>
                    <a:lnTo>
                      <a:pt x="0" y="4"/>
                    </a:lnTo>
                    <a:lnTo>
                      <a:pt x="0" y="9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9" y="4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8880" bIns="-388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62" name=""/>
              <p:cNvSpPr/>
              <p:nvPr/>
            </p:nvSpPr>
            <p:spPr>
              <a:xfrm rot="5400000">
                <a:off x="1942200" y="3529440"/>
                <a:ext cx="12960" cy="792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4" y="0"/>
                    </a:moveTo>
                    <a:lnTo>
                      <a:pt x="0" y="0"/>
                    </a:lnTo>
                    <a:lnTo>
                      <a:pt x="0" y="4"/>
                    </a:lnTo>
                    <a:lnTo>
                      <a:pt x="0" y="9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9" y="4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8880" bIns="-388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63" name=""/>
              <p:cNvSpPr/>
              <p:nvPr/>
            </p:nvSpPr>
            <p:spPr>
              <a:xfrm rot="5400000">
                <a:off x="1941840" y="3556440"/>
                <a:ext cx="13320" cy="792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4" y="0"/>
                    </a:moveTo>
                    <a:lnTo>
                      <a:pt x="0" y="0"/>
                    </a:lnTo>
                    <a:lnTo>
                      <a:pt x="0" y="4"/>
                    </a:lnTo>
                    <a:lnTo>
                      <a:pt x="0" y="9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9" y="4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8880" bIns="-388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64" name=""/>
              <p:cNvSpPr/>
              <p:nvPr/>
            </p:nvSpPr>
            <p:spPr>
              <a:xfrm rot="5400000">
                <a:off x="1941840" y="3581640"/>
                <a:ext cx="13320" cy="792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5" y="0"/>
                    </a:moveTo>
                    <a:lnTo>
                      <a:pt x="0" y="0"/>
                    </a:lnTo>
                    <a:lnTo>
                      <a:pt x="0" y="4"/>
                    </a:lnTo>
                    <a:lnTo>
                      <a:pt x="0" y="9"/>
                    </a:lnTo>
                    <a:lnTo>
                      <a:pt x="0" y="9"/>
                    </a:lnTo>
                    <a:lnTo>
                      <a:pt x="5" y="9"/>
                    </a:lnTo>
                    <a:lnTo>
                      <a:pt x="9" y="4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8880" bIns="-388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65" name=""/>
              <p:cNvSpPr/>
              <p:nvPr/>
            </p:nvSpPr>
            <p:spPr>
              <a:xfrm rot="5400000">
                <a:off x="1938600" y="3609000"/>
                <a:ext cx="1332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5" y="0"/>
                    </a:moveTo>
                    <a:lnTo>
                      <a:pt x="0" y="0"/>
                    </a:lnTo>
                    <a:lnTo>
                      <a:pt x="0" y="5"/>
                    </a:lnTo>
                    <a:lnTo>
                      <a:pt x="0" y="9"/>
                    </a:lnTo>
                    <a:lnTo>
                      <a:pt x="0" y="9"/>
                    </a:lnTo>
                    <a:lnTo>
                      <a:pt x="5" y="9"/>
                    </a:lnTo>
                    <a:lnTo>
                      <a:pt x="9" y="5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66" name=""/>
              <p:cNvSpPr/>
              <p:nvPr/>
            </p:nvSpPr>
            <p:spPr>
              <a:xfrm rot="5400000">
                <a:off x="1938600" y="3636000"/>
                <a:ext cx="1332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5" y="0"/>
                    </a:moveTo>
                    <a:lnTo>
                      <a:pt x="0" y="0"/>
                    </a:lnTo>
                    <a:lnTo>
                      <a:pt x="0" y="5"/>
                    </a:lnTo>
                    <a:lnTo>
                      <a:pt x="0" y="9"/>
                    </a:lnTo>
                    <a:lnTo>
                      <a:pt x="0" y="9"/>
                    </a:lnTo>
                    <a:lnTo>
                      <a:pt x="5" y="9"/>
                    </a:lnTo>
                    <a:lnTo>
                      <a:pt x="9" y="5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67" name=""/>
              <p:cNvSpPr/>
              <p:nvPr/>
            </p:nvSpPr>
            <p:spPr>
              <a:xfrm rot="5400000">
                <a:off x="1938600" y="3663000"/>
                <a:ext cx="1332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4" y="0"/>
                    </a:moveTo>
                    <a:lnTo>
                      <a:pt x="0" y="0"/>
                    </a:lnTo>
                    <a:lnTo>
                      <a:pt x="0" y="5"/>
                    </a:lnTo>
                    <a:lnTo>
                      <a:pt x="0" y="9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9" y="5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68" name=""/>
              <p:cNvSpPr/>
              <p:nvPr/>
            </p:nvSpPr>
            <p:spPr>
              <a:xfrm rot="5400000">
                <a:off x="1938600" y="3689640"/>
                <a:ext cx="1296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4" y="0"/>
                    </a:moveTo>
                    <a:lnTo>
                      <a:pt x="0" y="0"/>
                    </a:lnTo>
                    <a:lnTo>
                      <a:pt x="0" y="5"/>
                    </a:lnTo>
                    <a:lnTo>
                      <a:pt x="0" y="9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9" y="5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69" name=""/>
              <p:cNvSpPr/>
              <p:nvPr/>
            </p:nvSpPr>
            <p:spPr>
              <a:xfrm rot="5400000">
                <a:off x="1938600" y="3717000"/>
                <a:ext cx="1332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4" y="0"/>
                    </a:moveTo>
                    <a:lnTo>
                      <a:pt x="0" y="0"/>
                    </a:lnTo>
                    <a:lnTo>
                      <a:pt x="0" y="5"/>
                    </a:lnTo>
                    <a:lnTo>
                      <a:pt x="0" y="9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9" y="5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70" name=""/>
              <p:cNvSpPr/>
              <p:nvPr/>
            </p:nvSpPr>
            <p:spPr>
              <a:xfrm rot="5400000">
                <a:off x="1938600" y="3742560"/>
                <a:ext cx="1332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5" y="0"/>
                    </a:moveTo>
                    <a:lnTo>
                      <a:pt x="0" y="0"/>
                    </a:lnTo>
                    <a:lnTo>
                      <a:pt x="0" y="5"/>
                    </a:lnTo>
                    <a:lnTo>
                      <a:pt x="0" y="9"/>
                    </a:lnTo>
                    <a:lnTo>
                      <a:pt x="0" y="9"/>
                    </a:lnTo>
                    <a:lnTo>
                      <a:pt x="5" y="9"/>
                    </a:lnTo>
                    <a:lnTo>
                      <a:pt x="9" y="5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71" name=""/>
              <p:cNvSpPr/>
              <p:nvPr/>
            </p:nvSpPr>
            <p:spPr>
              <a:xfrm rot="5400000">
                <a:off x="1938600" y="3769200"/>
                <a:ext cx="1332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5" y="0"/>
                    </a:moveTo>
                    <a:lnTo>
                      <a:pt x="0" y="0"/>
                    </a:lnTo>
                    <a:lnTo>
                      <a:pt x="0" y="5"/>
                    </a:lnTo>
                    <a:lnTo>
                      <a:pt x="0" y="9"/>
                    </a:lnTo>
                    <a:lnTo>
                      <a:pt x="0" y="9"/>
                    </a:lnTo>
                    <a:lnTo>
                      <a:pt x="5" y="9"/>
                    </a:lnTo>
                    <a:lnTo>
                      <a:pt x="9" y="5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72" name=""/>
              <p:cNvSpPr/>
              <p:nvPr/>
            </p:nvSpPr>
            <p:spPr>
              <a:xfrm rot="5400000">
                <a:off x="1938600" y="3796200"/>
                <a:ext cx="1296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5" y="0"/>
                    </a:moveTo>
                    <a:lnTo>
                      <a:pt x="0" y="0"/>
                    </a:lnTo>
                    <a:lnTo>
                      <a:pt x="0" y="5"/>
                    </a:lnTo>
                    <a:lnTo>
                      <a:pt x="0" y="9"/>
                    </a:lnTo>
                    <a:lnTo>
                      <a:pt x="0" y="9"/>
                    </a:lnTo>
                    <a:lnTo>
                      <a:pt x="5" y="9"/>
                    </a:lnTo>
                    <a:lnTo>
                      <a:pt x="9" y="5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73" name=""/>
              <p:cNvSpPr/>
              <p:nvPr/>
            </p:nvSpPr>
            <p:spPr>
              <a:xfrm rot="5400000">
                <a:off x="1938600" y="3823200"/>
                <a:ext cx="1332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4" y="0"/>
                    </a:moveTo>
                    <a:lnTo>
                      <a:pt x="0" y="0"/>
                    </a:lnTo>
                    <a:lnTo>
                      <a:pt x="0" y="5"/>
                    </a:lnTo>
                    <a:lnTo>
                      <a:pt x="0" y="9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9" y="5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74" name=""/>
              <p:cNvSpPr/>
              <p:nvPr/>
            </p:nvSpPr>
            <p:spPr>
              <a:xfrm rot="5400000">
                <a:off x="1938600" y="3850200"/>
                <a:ext cx="1332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4" y="0"/>
                    </a:moveTo>
                    <a:lnTo>
                      <a:pt x="0" y="0"/>
                    </a:lnTo>
                    <a:lnTo>
                      <a:pt x="0" y="5"/>
                    </a:lnTo>
                    <a:lnTo>
                      <a:pt x="0" y="9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9" y="5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75" name=""/>
              <p:cNvSpPr/>
              <p:nvPr/>
            </p:nvSpPr>
            <p:spPr>
              <a:xfrm rot="5400000">
                <a:off x="1938600" y="3877200"/>
                <a:ext cx="1332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4" y="0"/>
                    </a:moveTo>
                    <a:lnTo>
                      <a:pt x="0" y="0"/>
                    </a:lnTo>
                    <a:lnTo>
                      <a:pt x="0" y="5"/>
                    </a:lnTo>
                    <a:lnTo>
                      <a:pt x="0" y="9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9" y="5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76" name=""/>
              <p:cNvSpPr/>
              <p:nvPr/>
            </p:nvSpPr>
            <p:spPr>
              <a:xfrm rot="5400000">
                <a:off x="1938600" y="3902400"/>
                <a:ext cx="1296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5" y="0"/>
                    </a:moveTo>
                    <a:lnTo>
                      <a:pt x="0" y="0"/>
                    </a:lnTo>
                    <a:lnTo>
                      <a:pt x="0" y="5"/>
                    </a:lnTo>
                    <a:lnTo>
                      <a:pt x="0" y="9"/>
                    </a:lnTo>
                    <a:lnTo>
                      <a:pt x="0" y="9"/>
                    </a:lnTo>
                    <a:lnTo>
                      <a:pt x="5" y="9"/>
                    </a:lnTo>
                    <a:lnTo>
                      <a:pt x="9" y="5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77" name=""/>
              <p:cNvSpPr/>
              <p:nvPr/>
            </p:nvSpPr>
            <p:spPr>
              <a:xfrm rot="5400000">
                <a:off x="1938600" y="3929400"/>
                <a:ext cx="1332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5" y="0"/>
                    </a:moveTo>
                    <a:lnTo>
                      <a:pt x="0" y="0"/>
                    </a:lnTo>
                    <a:lnTo>
                      <a:pt x="0" y="5"/>
                    </a:lnTo>
                    <a:lnTo>
                      <a:pt x="0" y="9"/>
                    </a:lnTo>
                    <a:lnTo>
                      <a:pt x="0" y="9"/>
                    </a:lnTo>
                    <a:lnTo>
                      <a:pt x="5" y="9"/>
                    </a:lnTo>
                    <a:lnTo>
                      <a:pt x="9" y="5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78" name=""/>
              <p:cNvSpPr/>
              <p:nvPr/>
            </p:nvSpPr>
            <p:spPr>
              <a:xfrm rot="5400000">
                <a:off x="1938600" y="3956400"/>
                <a:ext cx="1296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5" y="0"/>
                    </a:moveTo>
                    <a:lnTo>
                      <a:pt x="0" y="0"/>
                    </a:lnTo>
                    <a:lnTo>
                      <a:pt x="0" y="5"/>
                    </a:lnTo>
                    <a:lnTo>
                      <a:pt x="0" y="9"/>
                    </a:lnTo>
                    <a:lnTo>
                      <a:pt x="0" y="9"/>
                    </a:lnTo>
                    <a:lnTo>
                      <a:pt x="5" y="9"/>
                    </a:lnTo>
                    <a:lnTo>
                      <a:pt x="9" y="5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79" name=""/>
              <p:cNvSpPr/>
              <p:nvPr/>
            </p:nvSpPr>
            <p:spPr>
              <a:xfrm rot="5400000">
                <a:off x="1934280" y="3983400"/>
                <a:ext cx="1332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4" y="0"/>
                    </a:moveTo>
                    <a:lnTo>
                      <a:pt x="0" y="0"/>
                    </a:lnTo>
                    <a:lnTo>
                      <a:pt x="0" y="4"/>
                    </a:lnTo>
                    <a:lnTo>
                      <a:pt x="0" y="9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9" y="4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80" name=""/>
              <p:cNvSpPr/>
              <p:nvPr/>
            </p:nvSpPr>
            <p:spPr>
              <a:xfrm rot="5400000">
                <a:off x="1934280" y="4010400"/>
                <a:ext cx="1332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4" y="0"/>
                    </a:moveTo>
                    <a:lnTo>
                      <a:pt x="0" y="0"/>
                    </a:lnTo>
                    <a:lnTo>
                      <a:pt x="0" y="4"/>
                    </a:lnTo>
                    <a:lnTo>
                      <a:pt x="0" y="9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9" y="4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81" name=""/>
              <p:cNvSpPr/>
              <p:nvPr/>
            </p:nvSpPr>
            <p:spPr>
              <a:xfrm rot="5400000">
                <a:off x="1934280" y="4037040"/>
                <a:ext cx="1296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4" y="0"/>
                    </a:moveTo>
                    <a:lnTo>
                      <a:pt x="0" y="0"/>
                    </a:lnTo>
                    <a:lnTo>
                      <a:pt x="0" y="4"/>
                    </a:lnTo>
                    <a:lnTo>
                      <a:pt x="0" y="9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9" y="4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82" name=""/>
              <p:cNvSpPr/>
              <p:nvPr/>
            </p:nvSpPr>
            <p:spPr>
              <a:xfrm rot="5400000">
                <a:off x="1934280" y="4062600"/>
                <a:ext cx="1296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5" y="0"/>
                    </a:moveTo>
                    <a:lnTo>
                      <a:pt x="0" y="0"/>
                    </a:lnTo>
                    <a:lnTo>
                      <a:pt x="0" y="4"/>
                    </a:lnTo>
                    <a:lnTo>
                      <a:pt x="0" y="9"/>
                    </a:lnTo>
                    <a:lnTo>
                      <a:pt x="0" y="9"/>
                    </a:lnTo>
                    <a:lnTo>
                      <a:pt x="5" y="9"/>
                    </a:lnTo>
                    <a:lnTo>
                      <a:pt x="9" y="4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83" name=""/>
              <p:cNvSpPr/>
              <p:nvPr/>
            </p:nvSpPr>
            <p:spPr>
              <a:xfrm rot="5400000">
                <a:off x="1934280" y="4089960"/>
                <a:ext cx="1332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5" y="0"/>
                    </a:moveTo>
                    <a:lnTo>
                      <a:pt x="0" y="0"/>
                    </a:lnTo>
                    <a:lnTo>
                      <a:pt x="0" y="4"/>
                    </a:lnTo>
                    <a:lnTo>
                      <a:pt x="0" y="9"/>
                    </a:lnTo>
                    <a:lnTo>
                      <a:pt x="0" y="9"/>
                    </a:lnTo>
                    <a:lnTo>
                      <a:pt x="5" y="9"/>
                    </a:lnTo>
                    <a:lnTo>
                      <a:pt x="9" y="4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84" name=""/>
              <p:cNvSpPr/>
              <p:nvPr/>
            </p:nvSpPr>
            <p:spPr>
              <a:xfrm rot="5400000">
                <a:off x="1934280" y="4116600"/>
                <a:ext cx="1332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5" y="0"/>
                    </a:moveTo>
                    <a:lnTo>
                      <a:pt x="0" y="0"/>
                    </a:lnTo>
                    <a:lnTo>
                      <a:pt x="0" y="4"/>
                    </a:lnTo>
                    <a:lnTo>
                      <a:pt x="0" y="9"/>
                    </a:lnTo>
                    <a:lnTo>
                      <a:pt x="0" y="9"/>
                    </a:lnTo>
                    <a:lnTo>
                      <a:pt x="5" y="9"/>
                    </a:lnTo>
                    <a:lnTo>
                      <a:pt x="9" y="4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85" name=""/>
              <p:cNvSpPr/>
              <p:nvPr/>
            </p:nvSpPr>
            <p:spPr>
              <a:xfrm rot="5400000">
                <a:off x="1934280" y="4143600"/>
                <a:ext cx="1296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4" y="0"/>
                    </a:moveTo>
                    <a:lnTo>
                      <a:pt x="0" y="0"/>
                    </a:lnTo>
                    <a:lnTo>
                      <a:pt x="0" y="4"/>
                    </a:lnTo>
                    <a:lnTo>
                      <a:pt x="0" y="9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9" y="4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686" name=""/>
            <p:cNvGrpSpPr/>
            <p:nvPr/>
          </p:nvGrpSpPr>
          <p:grpSpPr>
            <a:xfrm>
              <a:off x="1726560" y="3025800"/>
              <a:ext cx="237960" cy="1140840"/>
              <a:chOff x="1726560" y="3025800"/>
              <a:chExt cx="237960" cy="1140840"/>
            </a:xfrm>
          </p:grpSpPr>
          <p:sp>
            <p:nvSpPr>
              <p:cNvPr id="687" name=""/>
              <p:cNvSpPr/>
              <p:nvPr/>
            </p:nvSpPr>
            <p:spPr>
              <a:xfrm rot="5400000">
                <a:off x="1954440" y="3028680"/>
                <a:ext cx="1296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9" y="0"/>
                    </a:moveTo>
                    <a:lnTo>
                      <a:pt x="5" y="0"/>
                    </a:lnTo>
                    <a:lnTo>
                      <a:pt x="0" y="5"/>
                    </a:lnTo>
                    <a:lnTo>
                      <a:pt x="5" y="9"/>
                    </a:lnTo>
                    <a:lnTo>
                      <a:pt x="5" y="9"/>
                    </a:lnTo>
                    <a:lnTo>
                      <a:pt x="5" y="9"/>
                    </a:lnTo>
                    <a:lnTo>
                      <a:pt x="9" y="5"/>
                    </a:lnTo>
                    <a:lnTo>
                      <a:pt x="9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88" name=""/>
              <p:cNvSpPr/>
              <p:nvPr/>
            </p:nvSpPr>
            <p:spPr>
              <a:xfrm rot="5400000">
                <a:off x="1950120" y="305532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5" y="0"/>
                    </a:moveTo>
                    <a:lnTo>
                      <a:pt x="0" y="0"/>
                    </a:lnTo>
                    <a:lnTo>
                      <a:pt x="0" y="4"/>
                    </a:lnTo>
                    <a:lnTo>
                      <a:pt x="0" y="9"/>
                    </a:lnTo>
                    <a:lnTo>
                      <a:pt x="0" y="9"/>
                    </a:lnTo>
                    <a:lnTo>
                      <a:pt x="5" y="9"/>
                    </a:lnTo>
                    <a:lnTo>
                      <a:pt x="9" y="4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89" name=""/>
              <p:cNvSpPr/>
              <p:nvPr/>
            </p:nvSpPr>
            <p:spPr>
              <a:xfrm rot="5400000">
                <a:off x="1942560" y="308196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4" y="0"/>
                    </a:moveTo>
                    <a:lnTo>
                      <a:pt x="0" y="0"/>
                    </a:lnTo>
                    <a:lnTo>
                      <a:pt x="0" y="4"/>
                    </a:lnTo>
                    <a:lnTo>
                      <a:pt x="0" y="9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9" y="4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90" name=""/>
              <p:cNvSpPr/>
              <p:nvPr/>
            </p:nvSpPr>
            <p:spPr>
              <a:xfrm rot="5400000">
                <a:off x="1939680" y="3101760"/>
                <a:ext cx="1296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9" y="0"/>
                    </a:moveTo>
                    <a:lnTo>
                      <a:pt x="5" y="0"/>
                    </a:lnTo>
                    <a:lnTo>
                      <a:pt x="0" y="5"/>
                    </a:lnTo>
                    <a:lnTo>
                      <a:pt x="5" y="9"/>
                    </a:lnTo>
                    <a:lnTo>
                      <a:pt x="5" y="9"/>
                    </a:lnTo>
                    <a:lnTo>
                      <a:pt x="9" y="9"/>
                    </a:lnTo>
                    <a:lnTo>
                      <a:pt x="9" y="5"/>
                    </a:lnTo>
                    <a:lnTo>
                      <a:pt x="9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91" name=""/>
              <p:cNvSpPr/>
              <p:nvPr/>
            </p:nvSpPr>
            <p:spPr>
              <a:xfrm rot="5400000">
                <a:off x="1931760" y="312840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9" y="0"/>
                    </a:moveTo>
                    <a:lnTo>
                      <a:pt x="5" y="0"/>
                    </a:lnTo>
                    <a:lnTo>
                      <a:pt x="0" y="5"/>
                    </a:lnTo>
                    <a:lnTo>
                      <a:pt x="5" y="9"/>
                    </a:lnTo>
                    <a:lnTo>
                      <a:pt x="5" y="9"/>
                    </a:lnTo>
                    <a:lnTo>
                      <a:pt x="9" y="9"/>
                    </a:lnTo>
                    <a:lnTo>
                      <a:pt x="9" y="5"/>
                    </a:lnTo>
                    <a:lnTo>
                      <a:pt x="9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92" name=""/>
              <p:cNvSpPr/>
              <p:nvPr/>
            </p:nvSpPr>
            <p:spPr>
              <a:xfrm rot="5400000">
                <a:off x="1928160" y="3155760"/>
                <a:ext cx="13320" cy="6480"/>
              </a:xfrm>
              <a:custGeom>
                <a:avLst/>
                <a:gdLst/>
                <a:ahLst/>
                <a:rect l="l" t="t" r="r" b="b"/>
                <a:pathLst>
                  <a:path w="9" h="8">
                    <a:moveTo>
                      <a:pt x="4" y="0"/>
                    </a:moveTo>
                    <a:lnTo>
                      <a:pt x="0" y="0"/>
                    </a:lnTo>
                    <a:lnTo>
                      <a:pt x="0" y="4"/>
                    </a:lnTo>
                    <a:lnTo>
                      <a:pt x="0" y="8"/>
                    </a:lnTo>
                    <a:lnTo>
                      <a:pt x="0" y="8"/>
                    </a:lnTo>
                    <a:lnTo>
                      <a:pt x="4" y="8"/>
                    </a:lnTo>
                    <a:lnTo>
                      <a:pt x="9" y="4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0320" bIns="-40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93" name=""/>
              <p:cNvSpPr/>
              <p:nvPr/>
            </p:nvSpPr>
            <p:spPr>
              <a:xfrm rot="5400000">
                <a:off x="1924560" y="3182400"/>
                <a:ext cx="1296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4" y="0"/>
                    </a:moveTo>
                    <a:lnTo>
                      <a:pt x="0" y="0"/>
                    </a:lnTo>
                    <a:lnTo>
                      <a:pt x="0" y="4"/>
                    </a:lnTo>
                    <a:lnTo>
                      <a:pt x="0" y="9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9" y="4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94" name=""/>
              <p:cNvSpPr/>
              <p:nvPr/>
            </p:nvSpPr>
            <p:spPr>
              <a:xfrm rot="5400000">
                <a:off x="1916640" y="320184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9" y="0"/>
                    </a:moveTo>
                    <a:lnTo>
                      <a:pt x="5" y="0"/>
                    </a:lnTo>
                    <a:lnTo>
                      <a:pt x="0" y="4"/>
                    </a:lnTo>
                    <a:lnTo>
                      <a:pt x="5" y="9"/>
                    </a:lnTo>
                    <a:lnTo>
                      <a:pt x="5" y="9"/>
                    </a:lnTo>
                    <a:lnTo>
                      <a:pt x="9" y="9"/>
                    </a:lnTo>
                    <a:lnTo>
                      <a:pt x="9" y="4"/>
                    </a:lnTo>
                    <a:lnTo>
                      <a:pt x="9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95" name=""/>
              <p:cNvSpPr/>
              <p:nvPr/>
            </p:nvSpPr>
            <p:spPr>
              <a:xfrm rot="5400000">
                <a:off x="1913400" y="322848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9" y="0"/>
                    </a:moveTo>
                    <a:lnTo>
                      <a:pt x="5" y="0"/>
                    </a:lnTo>
                    <a:lnTo>
                      <a:pt x="0" y="5"/>
                    </a:lnTo>
                    <a:lnTo>
                      <a:pt x="5" y="9"/>
                    </a:lnTo>
                    <a:lnTo>
                      <a:pt x="5" y="9"/>
                    </a:lnTo>
                    <a:lnTo>
                      <a:pt x="5" y="9"/>
                    </a:lnTo>
                    <a:lnTo>
                      <a:pt x="9" y="5"/>
                    </a:lnTo>
                    <a:lnTo>
                      <a:pt x="9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96" name=""/>
              <p:cNvSpPr/>
              <p:nvPr/>
            </p:nvSpPr>
            <p:spPr>
              <a:xfrm rot="5400000">
                <a:off x="1909800" y="3255840"/>
                <a:ext cx="1296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4" y="0"/>
                    </a:moveTo>
                    <a:lnTo>
                      <a:pt x="0" y="0"/>
                    </a:lnTo>
                    <a:lnTo>
                      <a:pt x="0" y="4"/>
                    </a:lnTo>
                    <a:lnTo>
                      <a:pt x="0" y="9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9" y="4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97" name=""/>
              <p:cNvSpPr/>
              <p:nvPr/>
            </p:nvSpPr>
            <p:spPr>
              <a:xfrm rot="5400000">
                <a:off x="1901880" y="328248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4" y="0"/>
                    </a:moveTo>
                    <a:lnTo>
                      <a:pt x="0" y="0"/>
                    </a:lnTo>
                    <a:lnTo>
                      <a:pt x="0" y="4"/>
                    </a:lnTo>
                    <a:lnTo>
                      <a:pt x="0" y="9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9" y="4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98" name=""/>
              <p:cNvSpPr/>
              <p:nvPr/>
            </p:nvSpPr>
            <p:spPr>
              <a:xfrm rot="5400000">
                <a:off x="1898280" y="330192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9" y="0"/>
                    </a:moveTo>
                    <a:lnTo>
                      <a:pt x="5" y="0"/>
                    </a:lnTo>
                    <a:lnTo>
                      <a:pt x="0" y="5"/>
                    </a:lnTo>
                    <a:lnTo>
                      <a:pt x="5" y="9"/>
                    </a:lnTo>
                    <a:lnTo>
                      <a:pt x="5" y="9"/>
                    </a:lnTo>
                    <a:lnTo>
                      <a:pt x="9" y="9"/>
                    </a:lnTo>
                    <a:lnTo>
                      <a:pt x="9" y="5"/>
                    </a:lnTo>
                    <a:lnTo>
                      <a:pt x="9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99" name=""/>
              <p:cNvSpPr/>
              <p:nvPr/>
            </p:nvSpPr>
            <p:spPr>
              <a:xfrm rot="5400000">
                <a:off x="1891080" y="332892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9" y="0"/>
                    </a:moveTo>
                    <a:lnTo>
                      <a:pt x="4" y="0"/>
                    </a:lnTo>
                    <a:lnTo>
                      <a:pt x="0" y="5"/>
                    </a:lnTo>
                    <a:lnTo>
                      <a:pt x="4" y="9"/>
                    </a:lnTo>
                    <a:lnTo>
                      <a:pt x="4" y="9"/>
                    </a:lnTo>
                    <a:lnTo>
                      <a:pt x="9" y="9"/>
                    </a:lnTo>
                    <a:lnTo>
                      <a:pt x="9" y="5"/>
                    </a:lnTo>
                    <a:lnTo>
                      <a:pt x="9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00" name=""/>
              <p:cNvSpPr/>
              <p:nvPr/>
            </p:nvSpPr>
            <p:spPr>
              <a:xfrm rot="5400000">
                <a:off x="1887120" y="3356280"/>
                <a:ext cx="13320" cy="6480"/>
              </a:xfrm>
              <a:custGeom>
                <a:avLst/>
                <a:gdLst/>
                <a:ahLst/>
                <a:rect l="l" t="t" r="r" b="b"/>
                <a:pathLst>
                  <a:path w="9" h="8">
                    <a:moveTo>
                      <a:pt x="4" y="0"/>
                    </a:moveTo>
                    <a:lnTo>
                      <a:pt x="0" y="0"/>
                    </a:lnTo>
                    <a:lnTo>
                      <a:pt x="0" y="4"/>
                    </a:lnTo>
                    <a:lnTo>
                      <a:pt x="0" y="8"/>
                    </a:lnTo>
                    <a:lnTo>
                      <a:pt x="0" y="8"/>
                    </a:lnTo>
                    <a:lnTo>
                      <a:pt x="4" y="8"/>
                    </a:lnTo>
                    <a:lnTo>
                      <a:pt x="9" y="4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0320" bIns="-40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01" name=""/>
              <p:cNvSpPr/>
              <p:nvPr/>
            </p:nvSpPr>
            <p:spPr>
              <a:xfrm rot="5400000">
                <a:off x="1883880" y="3382920"/>
                <a:ext cx="1296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4" y="0"/>
                    </a:moveTo>
                    <a:lnTo>
                      <a:pt x="0" y="0"/>
                    </a:lnTo>
                    <a:lnTo>
                      <a:pt x="0" y="4"/>
                    </a:lnTo>
                    <a:lnTo>
                      <a:pt x="0" y="9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9" y="4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02" name=""/>
              <p:cNvSpPr/>
              <p:nvPr/>
            </p:nvSpPr>
            <p:spPr>
              <a:xfrm rot="5400000">
                <a:off x="1875960" y="340236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9" y="0"/>
                    </a:moveTo>
                    <a:lnTo>
                      <a:pt x="4" y="0"/>
                    </a:lnTo>
                    <a:lnTo>
                      <a:pt x="0" y="4"/>
                    </a:lnTo>
                    <a:lnTo>
                      <a:pt x="4" y="9"/>
                    </a:lnTo>
                    <a:lnTo>
                      <a:pt x="4" y="9"/>
                    </a:lnTo>
                    <a:lnTo>
                      <a:pt x="9" y="9"/>
                    </a:lnTo>
                    <a:lnTo>
                      <a:pt x="9" y="4"/>
                    </a:lnTo>
                    <a:lnTo>
                      <a:pt x="9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03" name=""/>
              <p:cNvSpPr/>
              <p:nvPr/>
            </p:nvSpPr>
            <p:spPr>
              <a:xfrm rot="5400000">
                <a:off x="1872720" y="342900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9" y="0"/>
                    </a:moveTo>
                    <a:lnTo>
                      <a:pt x="4" y="0"/>
                    </a:lnTo>
                    <a:lnTo>
                      <a:pt x="0" y="5"/>
                    </a:lnTo>
                    <a:lnTo>
                      <a:pt x="4" y="9"/>
                    </a:lnTo>
                    <a:lnTo>
                      <a:pt x="4" y="9"/>
                    </a:lnTo>
                    <a:lnTo>
                      <a:pt x="9" y="9"/>
                    </a:lnTo>
                    <a:lnTo>
                      <a:pt x="9" y="5"/>
                    </a:lnTo>
                    <a:lnTo>
                      <a:pt x="9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04" name=""/>
              <p:cNvSpPr/>
              <p:nvPr/>
            </p:nvSpPr>
            <p:spPr>
              <a:xfrm rot="5400000">
                <a:off x="1868760" y="3456360"/>
                <a:ext cx="1296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4" y="0"/>
                    </a:moveTo>
                    <a:lnTo>
                      <a:pt x="0" y="0"/>
                    </a:lnTo>
                    <a:lnTo>
                      <a:pt x="0" y="4"/>
                    </a:lnTo>
                    <a:lnTo>
                      <a:pt x="0" y="9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9" y="4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05" name=""/>
              <p:cNvSpPr/>
              <p:nvPr/>
            </p:nvSpPr>
            <p:spPr>
              <a:xfrm rot="5400000">
                <a:off x="1861920" y="3482280"/>
                <a:ext cx="11520" cy="7200"/>
              </a:xfrm>
              <a:custGeom>
                <a:avLst/>
                <a:gdLst/>
                <a:ahLst/>
                <a:rect l="l" t="t" r="r" b="b"/>
                <a:pathLst>
                  <a:path w="8" h="9">
                    <a:moveTo>
                      <a:pt x="4" y="0"/>
                    </a:moveTo>
                    <a:lnTo>
                      <a:pt x="0" y="0"/>
                    </a:lnTo>
                    <a:lnTo>
                      <a:pt x="0" y="4"/>
                    </a:lnTo>
                    <a:lnTo>
                      <a:pt x="0" y="9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8" y="4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06" name=""/>
              <p:cNvSpPr/>
              <p:nvPr/>
            </p:nvSpPr>
            <p:spPr>
              <a:xfrm rot="5400000">
                <a:off x="1857600" y="350244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9" y="0"/>
                    </a:moveTo>
                    <a:lnTo>
                      <a:pt x="4" y="0"/>
                    </a:lnTo>
                    <a:lnTo>
                      <a:pt x="0" y="5"/>
                    </a:lnTo>
                    <a:lnTo>
                      <a:pt x="4" y="9"/>
                    </a:lnTo>
                    <a:lnTo>
                      <a:pt x="4" y="9"/>
                    </a:lnTo>
                    <a:lnTo>
                      <a:pt x="9" y="9"/>
                    </a:lnTo>
                    <a:lnTo>
                      <a:pt x="9" y="5"/>
                    </a:lnTo>
                    <a:lnTo>
                      <a:pt x="9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07" name=""/>
              <p:cNvSpPr/>
              <p:nvPr/>
            </p:nvSpPr>
            <p:spPr>
              <a:xfrm rot="5400000">
                <a:off x="1850400" y="3529440"/>
                <a:ext cx="1296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9" y="0"/>
                    </a:moveTo>
                    <a:lnTo>
                      <a:pt x="4" y="0"/>
                    </a:lnTo>
                    <a:lnTo>
                      <a:pt x="0" y="5"/>
                    </a:lnTo>
                    <a:lnTo>
                      <a:pt x="4" y="9"/>
                    </a:lnTo>
                    <a:lnTo>
                      <a:pt x="4" y="9"/>
                    </a:lnTo>
                    <a:lnTo>
                      <a:pt x="9" y="9"/>
                    </a:lnTo>
                    <a:lnTo>
                      <a:pt x="9" y="5"/>
                    </a:lnTo>
                    <a:lnTo>
                      <a:pt x="9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08" name=""/>
              <p:cNvSpPr/>
              <p:nvPr/>
            </p:nvSpPr>
            <p:spPr>
              <a:xfrm rot="5400000">
                <a:off x="1845720" y="355644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4" y="0"/>
                    </a:moveTo>
                    <a:lnTo>
                      <a:pt x="0" y="0"/>
                    </a:lnTo>
                    <a:lnTo>
                      <a:pt x="0" y="4"/>
                    </a:lnTo>
                    <a:lnTo>
                      <a:pt x="0" y="9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9" y="4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09" name=""/>
              <p:cNvSpPr/>
              <p:nvPr/>
            </p:nvSpPr>
            <p:spPr>
              <a:xfrm rot="5400000">
                <a:off x="1842480" y="358164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5" y="0"/>
                    </a:moveTo>
                    <a:lnTo>
                      <a:pt x="0" y="0"/>
                    </a:lnTo>
                    <a:lnTo>
                      <a:pt x="0" y="5"/>
                    </a:lnTo>
                    <a:lnTo>
                      <a:pt x="0" y="9"/>
                    </a:lnTo>
                    <a:lnTo>
                      <a:pt x="0" y="9"/>
                    </a:lnTo>
                    <a:lnTo>
                      <a:pt x="5" y="9"/>
                    </a:lnTo>
                    <a:lnTo>
                      <a:pt x="9" y="5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10" name=""/>
              <p:cNvSpPr/>
              <p:nvPr/>
            </p:nvSpPr>
            <p:spPr>
              <a:xfrm rot="5400000">
                <a:off x="1834920" y="360288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9" y="0"/>
                    </a:moveTo>
                    <a:lnTo>
                      <a:pt x="4" y="0"/>
                    </a:lnTo>
                    <a:lnTo>
                      <a:pt x="0" y="4"/>
                    </a:lnTo>
                    <a:lnTo>
                      <a:pt x="4" y="9"/>
                    </a:lnTo>
                    <a:lnTo>
                      <a:pt x="4" y="9"/>
                    </a:lnTo>
                    <a:lnTo>
                      <a:pt x="9" y="9"/>
                    </a:lnTo>
                    <a:lnTo>
                      <a:pt x="9" y="4"/>
                    </a:lnTo>
                    <a:lnTo>
                      <a:pt x="9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11" name=""/>
              <p:cNvSpPr/>
              <p:nvPr/>
            </p:nvSpPr>
            <p:spPr>
              <a:xfrm rot="5400000">
                <a:off x="1831680" y="362952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9" y="0"/>
                    </a:moveTo>
                    <a:lnTo>
                      <a:pt x="4" y="0"/>
                    </a:lnTo>
                    <a:lnTo>
                      <a:pt x="0" y="5"/>
                    </a:lnTo>
                    <a:lnTo>
                      <a:pt x="4" y="9"/>
                    </a:lnTo>
                    <a:lnTo>
                      <a:pt x="4" y="9"/>
                    </a:lnTo>
                    <a:lnTo>
                      <a:pt x="9" y="9"/>
                    </a:lnTo>
                    <a:lnTo>
                      <a:pt x="9" y="5"/>
                    </a:lnTo>
                    <a:lnTo>
                      <a:pt x="9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12" name=""/>
              <p:cNvSpPr/>
              <p:nvPr/>
            </p:nvSpPr>
            <p:spPr>
              <a:xfrm rot="5400000">
                <a:off x="1827720" y="365508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5" y="0"/>
                    </a:moveTo>
                    <a:lnTo>
                      <a:pt x="0" y="0"/>
                    </a:lnTo>
                    <a:lnTo>
                      <a:pt x="0" y="4"/>
                    </a:lnTo>
                    <a:lnTo>
                      <a:pt x="0" y="9"/>
                    </a:lnTo>
                    <a:lnTo>
                      <a:pt x="0" y="9"/>
                    </a:lnTo>
                    <a:lnTo>
                      <a:pt x="5" y="9"/>
                    </a:lnTo>
                    <a:lnTo>
                      <a:pt x="9" y="4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13" name=""/>
              <p:cNvSpPr/>
              <p:nvPr/>
            </p:nvSpPr>
            <p:spPr>
              <a:xfrm rot="5400000">
                <a:off x="1820520" y="3682080"/>
                <a:ext cx="1296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5" y="0"/>
                    </a:moveTo>
                    <a:lnTo>
                      <a:pt x="0" y="0"/>
                    </a:lnTo>
                    <a:lnTo>
                      <a:pt x="0" y="4"/>
                    </a:lnTo>
                    <a:lnTo>
                      <a:pt x="0" y="9"/>
                    </a:lnTo>
                    <a:lnTo>
                      <a:pt x="0" y="9"/>
                    </a:lnTo>
                    <a:lnTo>
                      <a:pt x="5" y="9"/>
                    </a:lnTo>
                    <a:lnTo>
                      <a:pt x="9" y="4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14" name=""/>
              <p:cNvSpPr/>
              <p:nvPr/>
            </p:nvSpPr>
            <p:spPr>
              <a:xfrm rot="5400000">
                <a:off x="1816920" y="370296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9" y="0"/>
                    </a:moveTo>
                    <a:lnTo>
                      <a:pt x="4" y="0"/>
                    </a:lnTo>
                    <a:lnTo>
                      <a:pt x="0" y="5"/>
                    </a:lnTo>
                    <a:lnTo>
                      <a:pt x="4" y="9"/>
                    </a:lnTo>
                    <a:lnTo>
                      <a:pt x="4" y="9"/>
                    </a:lnTo>
                    <a:lnTo>
                      <a:pt x="9" y="9"/>
                    </a:lnTo>
                    <a:lnTo>
                      <a:pt x="9" y="5"/>
                    </a:lnTo>
                    <a:lnTo>
                      <a:pt x="9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15" name=""/>
              <p:cNvSpPr/>
              <p:nvPr/>
            </p:nvSpPr>
            <p:spPr>
              <a:xfrm rot="5400000">
                <a:off x="1810440" y="3729240"/>
                <a:ext cx="11520" cy="7200"/>
              </a:xfrm>
              <a:custGeom>
                <a:avLst/>
                <a:gdLst/>
                <a:ahLst/>
                <a:rect l="l" t="t" r="r" b="b"/>
                <a:pathLst>
                  <a:path w="8" h="9">
                    <a:moveTo>
                      <a:pt x="8" y="0"/>
                    </a:moveTo>
                    <a:lnTo>
                      <a:pt x="4" y="0"/>
                    </a:lnTo>
                    <a:lnTo>
                      <a:pt x="0" y="5"/>
                    </a:lnTo>
                    <a:lnTo>
                      <a:pt x="4" y="9"/>
                    </a:lnTo>
                    <a:lnTo>
                      <a:pt x="4" y="9"/>
                    </a:lnTo>
                    <a:lnTo>
                      <a:pt x="8" y="9"/>
                    </a:lnTo>
                    <a:lnTo>
                      <a:pt x="8" y="5"/>
                    </a:lnTo>
                    <a:lnTo>
                      <a:pt x="8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16" name=""/>
              <p:cNvSpPr/>
              <p:nvPr/>
            </p:nvSpPr>
            <p:spPr>
              <a:xfrm rot="5400000">
                <a:off x="1805400" y="3755520"/>
                <a:ext cx="1296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5" y="0"/>
                    </a:moveTo>
                    <a:lnTo>
                      <a:pt x="0" y="0"/>
                    </a:lnTo>
                    <a:lnTo>
                      <a:pt x="0" y="4"/>
                    </a:lnTo>
                    <a:lnTo>
                      <a:pt x="0" y="9"/>
                    </a:lnTo>
                    <a:lnTo>
                      <a:pt x="0" y="9"/>
                    </a:lnTo>
                    <a:lnTo>
                      <a:pt x="5" y="9"/>
                    </a:lnTo>
                    <a:lnTo>
                      <a:pt x="9" y="4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17" name=""/>
              <p:cNvSpPr/>
              <p:nvPr/>
            </p:nvSpPr>
            <p:spPr>
              <a:xfrm rot="5400000">
                <a:off x="1801800" y="378216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5" y="0"/>
                    </a:moveTo>
                    <a:lnTo>
                      <a:pt x="0" y="0"/>
                    </a:lnTo>
                    <a:lnTo>
                      <a:pt x="0" y="5"/>
                    </a:lnTo>
                    <a:lnTo>
                      <a:pt x="0" y="9"/>
                    </a:lnTo>
                    <a:lnTo>
                      <a:pt x="0" y="9"/>
                    </a:lnTo>
                    <a:lnTo>
                      <a:pt x="5" y="9"/>
                    </a:lnTo>
                    <a:lnTo>
                      <a:pt x="9" y="5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18" name=""/>
              <p:cNvSpPr/>
              <p:nvPr/>
            </p:nvSpPr>
            <p:spPr>
              <a:xfrm rot="5400000">
                <a:off x="1794600" y="3803400"/>
                <a:ext cx="1296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9" y="0"/>
                    </a:moveTo>
                    <a:lnTo>
                      <a:pt x="4" y="0"/>
                    </a:lnTo>
                    <a:lnTo>
                      <a:pt x="0" y="5"/>
                    </a:lnTo>
                    <a:lnTo>
                      <a:pt x="4" y="9"/>
                    </a:lnTo>
                    <a:lnTo>
                      <a:pt x="4" y="9"/>
                    </a:lnTo>
                    <a:lnTo>
                      <a:pt x="9" y="9"/>
                    </a:lnTo>
                    <a:lnTo>
                      <a:pt x="9" y="5"/>
                    </a:lnTo>
                    <a:lnTo>
                      <a:pt x="9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19" name=""/>
              <p:cNvSpPr/>
              <p:nvPr/>
            </p:nvSpPr>
            <p:spPr>
              <a:xfrm rot="5400000">
                <a:off x="1791000" y="3828960"/>
                <a:ext cx="12960" cy="6480"/>
              </a:xfrm>
              <a:custGeom>
                <a:avLst/>
                <a:gdLst/>
                <a:ahLst/>
                <a:rect l="l" t="t" r="r" b="b"/>
                <a:pathLst>
                  <a:path w="9" h="8">
                    <a:moveTo>
                      <a:pt x="9" y="0"/>
                    </a:moveTo>
                    <a:lnTo>
                      <a:pt x="5" y="0"/>
                    </a:lnTo>
                    <a:lnTo>
                      <a:pt x="0" y="4"/>
                    </a:lnTo>
                    <a:lnTo>
                      <a:pt x="5" y="8"/>
                    </a:lnTo>
                    <a:lnTo>
                      <a:pt x="5" y="8"/>
                    </a:lnTo>
                    <a:lnTo>
                      <a:pt x="9" y="8"/>
                    </a:lnTo>
                    <a:lnTo>
                      <a:pt x="9" y="4"/>
                    </a:lnTo>
                    <a:lnTo>
                      <a:pt x="9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0320" bIns="-40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20" name=""/>
              <p:cNvSpPr/>
              <p:nvPr/>
            </p:nvSpPr>
            <p:spPr>
              <a:xfrm rot="5400000">
                <a:off x="1786680" y="385560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5" y="0"/>
                    </a:moveTo>
                    <a:lnTo>
                      <a:pt x="0" y="0"/>
                    </a:lnTo>
                    <a:lnTo>
                      <a:pt x="0" y="4"/>
                    </a:lnTo>
                    <a:lnTo>
                      <a:pt x="0" y="9"/>
                    </a:lnTo>
                    <a:lnTo>
                      <a:pt x="0" y="9"/>
                    </a:lnTo>
                    <a:lnTo>
                      <a:pt x="5" y="9"/>
                    </a:lnTo>
                    <a:lnTo>
                      <a:pt x="9" y="4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21" name=""/>
              <p:cNvSpPr/>
              <p:nvPr/>
            </p:nvSpPr>
            <p:spPr>
              <a:xfrm rot="5400000">
                <a:off x="1779480" y="388224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5" y="0"/>
                    </a:moveTo>
                    <a:lnTo>
                      <a:pt x="0" y="0"/>
                    </a:lnTo>
                    <a:lnTo>
                      <a:pt x="0" y="4"/>
                    </a:lnTo>
                    <a:lnTo>
                      <a:pt x="0" y="9"/>
                    </a:lnTo>
                    <a:lnTo>
                      <a:pt x="0" y="9"/>
                    </a:lnTo>
                    <a:lnTo>
                      <a:pt x="5" y="9"/>
                    </a:lnTo>
                    <a:lnTo>
                      <a:pt x="9" y="4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22" name=""/>
              <p:cNvSpPr/>
              <p:nvPr/>
            </p:nvSpPr>
            <p:spPr>
              <a:xfrm rot="5400000">
                <a:off x="1776240" y="3902040"/>
                <a:ext cx="1296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9" y="0"/>
                    </a:moveTo>
                    <a:lnTo>
                      <a:pt x="5" y="0"/>
                    </a:lnTo>
                    <a:lnTo>
                      <a:pt x="0" y="5"/>
                    </a:lnTo>
                    <a:lnTo>
                      <a:pt x="5" y="9"/>
                    </a:lnTo>
                    <a:lnTo>
                      <a:pt x="5" y="9"/>
                    </a:lnTo>
                    <a:lnTo>
                      <a:pt x="9" y="9"/>
                    </a:lnTo>
                    <a:lnTo>
                      <a:pt x="9" y="5"/>
                    </a:lnTo>
                    <a:lnTo>
                      <a:pt x="9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23" name=""/>
              <p:cNvSpPr/>
              <p:nvPr/>
            </p:nvSpPr>
            <p:spPr>
              <a:xfrm rot="5400000">
                <a:off x="1768320" y="392868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9" y="0"/>
                    </a:moveTo>
                    <a:lnTo>
                      <a:pt x="5" y="0"/>
                    </a:lnTo>
                    <a:lnTo>
                      <a:pt x="0" y="5"/>
                    </a:lnTo>
                    <a:lnTo>
                      <a:pt x="5" y="9"/>
                    </a:lnTo>
                    <a:lnTo>
                      <a:pt x="5" y="9"/>
                    </a:lnTo>
                    <a:lnTo>
                      <a:pt x="9" y="9"/>
                    </a:lnTo>
                    <a:lnTo>
                      <a:pt x="9" y="5"/>
                    </a:lnTo>
                    <a:lnTo>
                      <a:pt x="9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24" name=""/>
              <p:cNvSpPr/>
              <p:nvPr/>
            </p:nvSpPr>
            <p:spPr>
              <a:xfrm rot="5400000">
                <a:off x="1764720" y="3956040"/>
                <a:ext cx="1296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5" y="0"/>
                    </a:moveTo>
                    <a:lnTo>
                      <a:pt x="0" y="0"/>
                    </a:lnTo>
                    <a:lnTo>
                      <a:pt x="0" y="4"/>
                    </a:lnTo>
                    <a:lnTo>
                      <a:pt x="0" y="9"/>
                    </a:lnTo>
                    <a:lnTo>
                      <a:pt x="0" y="9"/>
                    </a:lnTo>
                    <a:lnTo>
                      <a:pt x="5" y="9"/>
                    </a:lnTo>
                    <a:lnTo>
                      <a:pt x="9" y="4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25" name=""/>
              <p:cNvSpPr/>
              <p:nvPr/>
            </p:nvSpPr>
            <p:spPr>
              <a:xfrm rot="5400000">
                <a:off x="1761120" y="398268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4" y="0"/>
                    </a:moveTo>
                    <a:lnTo>
                      <a:pt x="0" y="0"/>
                    </a:lnTo>
                    <a:lnTo>
                      <a:pt x="0" y="5"/>
                    </a:lnTo>
                    <a:lnTo>
                      <a:pt x="0" y="9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9" y="5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26" name=""/>
              <p:cNvSpPr/>
              <p:nvPr/>
            </p:nvSpPr>
            <p:spPr>
              <a:xfrm rot="5400000">
                <a:off x="1753560" y="400212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9" y="0"/>
                    </a:moveTo>
                    <a:lnTo>
                      <a:pt x="5" y="0"/>
                    </a:lnTo>
                    <a:lnTo>
                      <a:pt x="0" y="5"/>
                    </a:lnTo>
                    <a:lnTo>
                      <a:pt x="5" y="9"/>
                    </a:lnTo>
                    <a:lnTo>
                      <a:pt x="5" y="9"/>
                    </a:lnTo>
                    <a:lnTo>
                      <a:pt x="9" y="9"/>
                    </a:lnTo>
                    <a:lnTo>
                      <a:pt x="9" y="5"/>
                    </a:lnTo>
                    <a:lnTo>
                      <a:pt x="9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27" name=""/>
              <p:cNvSpPr/>
              <p:nvPr/>
            </p:nvSpPr>
            <p:spPr>
              <a:xfrm rot="5400000">
                <a:off x="1749960" y="4029480"/>
                <a:ext cx="12960" cy="6480"/>
              </a:xfrm>
              <a:custGeom>
                <a:avLst/>
                <a:gdLst/>
                <a:ahLst/>
                <a:rect l="l" t="t" r="r" b="b"/>
                <a:pathLst>
                  <a:path w="9" h="8">
                    <a:moveTo>
                      <a:pt x="9" y="0"/>
                    </a:moveTo>
                    <a:lnTo>
                      <a:pt x="5" y="0"/>
                    </a:lnTo>
                    <a:lnTo>
                      <a:pt x="0" y="4"/>
                    </a:lnTo>
                    <a:lnTo>
                      <a:pt x="5" y="8"/>
                    </a:lnTo>
                    <a:lnTo>
                      <a:pt x="5" y="8"/>
                    </a:lnTo>
                    <a:lnTo>
                      <a:pt x="9" y="8"/>
                    </a:lnTo>
                    <a:lnTo>
                      <a:pt x="9" y="4"/>
                    </a:lnTo>
                    <a:lnTo>
                      <a:pt x="9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0320" bIns="-40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28" name=""/>
              <p:cNvSpPr/>
              <p:nvPr/>
            </p:nvSpPr>
            <p:spPr>
              <a:xfrm rot="5400000">
                <a:off x="1746000" y="405612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4" y="0"/>
                    </a:moveTo>
                    <a:lnTo>
                      <a:pt x="0" y="0"/>
                    </a:lnTo>
                    <a:lnTo>
                      <a:pt x="0" y="4"/>
                    </a:lnTo>
                    <a:lnTo>
                      <a:pt x="0" y="9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9" y="4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29" name=""/>
              <p:cNvSpPr/>
              <p:nvPr/>
            </p:nvSpPr>
            <p:spPr>
              <a:xfrm rot="5400000">
                <a:off x="1738440" y="408276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4" y="0"/>
                    </a:moveTo>
                    <a:lnTo>
                      <a:pt x="0" y="0"/>
                    </a:lnTo>
                    <a:lnTo>
                      <a:pt x="0" y="4"/>
                    </a:lnTo>
                    <a:lnTo>
                      <a:pt x="0" y="9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9" y="4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30" name=""/>
              <p:cNvSpPr/>
              <p:nvPr/>
            </p:nvSpPr>
            <p:spPr>
              <a:xfrm rot="5400000">
                <a:off x="1735560" y="4110120"/>
                <a:ext cx="1296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4" y="0"/>
                    </a:moveTo>
                    <a:lnTo>
                      <a:pt x="0" y="0"/>
                    </a:lnTo>
                    <a:lnTo>
                      <a:pt x="0" y="5"/>
                    </a:lnTo>
                    <a:lnTo>
                      <a:pt x="0" y="9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9" y="5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31" name=""/>
              <p:cNvSpPr/>
              <p:nvPr/>
            </p:nvSpPr>
            <p:spPr>
              <a:xfrm rot="5400000">
                <a:off x="1727640" y="412920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9" y="0"/>
                    </a:moveTo>
                    <a:lnTo>
                      <a:pt x="5" y="0"/>
                    </a:lnTo>
                    <a:lnTo>
                      <a:pt x="0" y="5"/>
                    </a:lnTo>
                    <a:lnTo>
                      <a:pt x="5" y="9"/>
                    </a:lnTo>
                    <a:lnTo>
                      <a:pt x="5" y="9"/>
                    </a:lnTo>
                    <a:lnTo>
                      <a:pt x="9" y="9"/>
                    </a:lnTo>
                    <a:lnTo>
                      <a:pt x="9" y="5"/>
                    </a:lnTo>
                    <a:lnTo>
                      <a:pt x="9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32" name=""/>
              <p:cNvSpPr/>
              <p:nvPr/>
            </p:nvSpPr>
            <p:spPr>
              <a:xfrm rot="5400000">
                <a:off x="1723320" y="415620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9" y="0"/>
                    </a:moveTo>
                    <a:lnTo>
                      <a:pt x="4" y="0"/>
                    </a:lnTo>
                    <a:lnTo>
                      <a:pt x="0" y="4"/>
                    </a:lnTo>
                    <a:lnTo>
                      <a:pt x="4" y="9"/>
                    </a:lnTo>
                    <a:lnTo>
                      <a:pt x="4" y="9"/>
                    </a:lnTo>
                    <a:lnTo>
                      <a:pt x="9" y="9"/>
                    </a:lnTo>
                    <a:lnTo>
                      <a:pt x="9" y="4"/>
                    </a:lnTo>
                    <a:lnTo>
                      <a:pt x="9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733" name=""/>
            <p:cNvGrpSpPr/>
            <p:nvPr/>
          </p:nvGrpSpPr>
          <p:grpSpPr>
            <a:xfrm>
              <a:off x="1500120" y="3006720"/>
              <a:ext cx="475920" cy="1147320"/>
              <a:chOff x="1500120" y="3006720"/>
              <a:chExt cx="475920" cy="1147320"/>
            </a:xfrm>
          </p:grpSpPr>
          <p:sp>
            <p:nvSpPr>
              <p:cNvPr id="734" name=""/>
              <p:cNvSpPr/>
              <p:nvPr/>
            </p:nvSpPr>
            <p:spPr>
              <a:xfrm rot="5400000">
                <a:off x="1965600" y="3009600"/>
                <a:ext cx="1332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9" y="0"/>
                    </a:moveTo>
                    <a:lnTo>
                      <a:pt x="4" y="0"/>
                    </a:lnTo>
                    <a:lnTo>
                      <a:pt x="0" y="4"/>
                    </a:lnTo>
                    <a:lnTo>
                      <a:pt x="4" y="9"/>
                    </a:lnTo>
                    <a:lnTo>
                      <a:pt x="4" y="9"/>
                    </a:lnTo>
                    <a:lnTo>
                      <a:pt x="4" y="9"/>
                    </a:lnTo>
                    <a:lnTo>
                      <a:pt x="9" y="4"/>
                    </a:lnTo>
                    <a:lnTo>
                      <a:pt x="9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35" name=""/>
              <p:cNvSpPr/>
              <p:nvPr/>
            </p:nvSpPr>
            <p:spPr>
              <a:xfrm rot="5400000">
                <a:off x="1958400" y="3029040"/>
                <a:ext cx="1296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9" y="0"/>
                    </a:moveTo>
                    <a:lnTo>
                      <a:pt x="5" y="0"/>
                    </a:lnTo>
                    <a:lnTo>
                      <a:pt x="0" y="4"/>
                    </a:lnTo>
                    <a:lnTo>
                      <a:pt x="5" y="9"/>
                    </a:lnTo>
                    <a:lnTo>
                      <a:pt x="5" y="9"/>
                    </a:lnTo>
                    <a:lnTo>
                      <a:pt x="9" y="9"/>
                    </a:lnTo>
                    <a:lnTo>
                      <a:pt x="9" y="4"/>
                    </a:lnTo>
                    <a:lnTo>
                      <a:pt x="9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36" name=""/>
              <p:cNvSpPr/>
              <p:nvPr/>
            </p:nvSpPr>
            <p:spPr>
              <a:xfrm rot="5400000">
                <a:off x="1947600" y="3049920"/>
                <a:ext cx="1332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9" y="0"/>
                    </a:moveTo>
                    <a:lnTo>
                      <a:pt x="4" y="0"/>
                    </a:lnTo>
                    <a:lnTo>
                      <a:pt x="0" y="5"/>
                    </a:lnTo>
                    <a:lnTo>
                      <a:pt x="4" y="9"/>
                    </a:lnTo>
                    <a:lnTo>
                      <a:pt x="4" y="9"/>
                    </a:lnTo>
                    <a:lnTo>
                      <a:pt x="9" y="9"/>
                    </a:lnTo>
                    <a:lnTo>
                      <a:pt x="9" y="5"/>
                    </a:lnTo>
                    <a:lnTo>
                      <a:pt x="9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37" name=""/>
              <p:cNvSpPr/>
              <p:nvPr/>
            </p:nvSpPr>
            <p:spPr>
              <a:xfrm rot="5400000">
                <a:off x="1941120" y="3076200"/>
                <a:ext cx="11520" cy="7200"/>
              </a:xfrm>
              <a:custGeom>
                <a:avLst/>
                <a:gdLst/>
                <a:ahLst/>
                <a:rect l="l" t="t" r="r" b="b"/>
                <a:pathLst>
                  <a:path w="8" h="9">
                    <a:moveTo>
                      <a:pt x="4" y="0"/>
                    </a:moveTo>
                    <a:lnTo>
                      <a:pt x="0" y="0"/>
                    </a:lnTo>
                    <a:lnTo>
                      <a:pt x="0" y="5"/>
                    </a:lnTo>
                    <a:lnTo>
                      <a:pt x="0" y="9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8" y="5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38" name=""/>
              <p:cNvSpPr/>
              <p:nvPr/>
            </p:nvSpPr>
            <p:spPr>
              <a:xfrm rot="5400000">
                <a:off x="1928880" y="3096720"/>
                <a:ext cx="13320" cy="6480"/>
              </a:xfrm>
              <a:custGeom>
                <a:avLst/>
                <a:gdLst/>
                <a:ahLst/>
                <a:rect l="l" t="t" r="r" b="b"/>
                <a:pathLst>
                  <a:path w="9" h="8">
                    <a:moveTo>
                      <a:pt x="4" y="0"/>
                    </a:moveTo>
                    <a:lnTo>
                      <a:pt x="0" y="0"/>
                    </a:lnTo>
                    <a:lnTo>
                      <a:pt x="0" y="4"/>
                    </a:lnTo>
                    <a:lnTo>
                      <a:pt x="0" y="8"/>
                    </a:lnTo>
                    <a:lnTo>
                      <a:pt x="0" y="8"/>
                    </a:lnTo>
                    <a:lnTo>
                      <a:pt x="4" y="8"/>
                    </a:lnTo>
                    <a:lnTo>
                      <a:pt x="9" y="4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0320" bIns="-40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39" name=""/>
              <p:cNvSpPr/>
              <p:nvPr/>
            </p:nvSpPr>
            <p:spPr>
              <a:xfrm rot="5400000">
                <a:off x="1921680" y="311580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9" y="0"/>
                    </a:moveTo>
                    <a:lnTo>
                      <a:pt x="5" y="0"/>
                    </a:lnTo>
                    <a:lnTo>
                      <a:pt x="0" y="5"/>
                    </a:lnTo>
                    <a:lnTo>
                      <a:pt x="5" y="9"/>
                    </a:lnTo>
                    <a:lnTo>
                      <a:pt x="5" y="9"/>
                    </a:lnTo>
                    <a:lnTo>
                      <a:pt x="9" y="9"/>
                    </a:lnTo>
                    <a:lnTo>
                      <a:pt x="9" y="5"/>
                    </a:lnTo>
                    <a:lnTo>
                      <a:pt x="9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40" name=""/>
              <p:cNvSpPr/>
              <p:nvPr/>
            </p:nvSpPr>
            <p:spPr>
              <a:xfrm rot="5400000">
                <a:off x="1914120" y="3136680"/>
                <a:ext cx="1332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9" y="0"/>
                    </a:moveTo>
                    <a:lnTo>
                      <a:pt x="4" y="0"/>
                    </a:lnTo>
                    <a:lnTo>
                      <a:pt x="0" y="5"/>
                    </a:lnTo>
                    <a:lnTo>
                      <a:pt x="4" y="9"/>
                    </a:lnTo>
                    <a:lnTo>
                      <a:pt x="4" y="9"/>
                    </a:lnTo>
                    <a:lnTo>
                      <a:pt x="9" y="9"/>
                    </a:lnTo>
                    <a:lnTo>
                      <a:pt x="9" y="5"/>
                    </a:lnTo>
                    <a:lnTo>
                      <a:pt x="9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41" name=""/>
              <p:cNvSpPr/>
              <p:nvPr/>
            </p:nvSpPr>
            <p:spPr>
              <a:xfrm rot="5400000">
                <a:off x="1902600" y="3162240"/>
                <a:ext cx="1332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5" y="0"/>
                    </a:moveTo>
                    <a:lnTo>
                      <a:pt x="0" y="0"/>
                    </a:lnTo>
                    <a:lnTo>
                      <a:pt x="0" y="4"/>
                    </a:lnTo>
                    <a:lnTo>
                      <a:pt x="0" y="9"/>
                    </a:lnTo>
                    <a:lnTo>
                      <a:pt x="0" y="9"/>
                    </a:lnTo>
                    <a:lnTo>
                      <a:pt x="5" y="9"/>
                    </a:lnTo>
                    <a:lnTo>
                      <a:pt x="9" y="4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42" name=""/>
              <p:cNvSpPr/>
              <p:nvPr/>
            </p:nvSpPr>
            <p:spPr>
              <a:xfrm rot="5400000">
                <a:off x="1895400" y="3183120"/>
                <a:ext cx="1296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4" y="0"/>
                    </a:moveTo>
                    <a:lnTo>
                      <a:pt x="0" y="0"/>
                    </a:lnTo>
                    <a:lnTo>
                      <a:pt x="0" y="4"/>
                    </a:lnTo>
                    <a:lnTo>
                      <a:pt x="0" y="9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9" y="4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43" name=""/>
              <p:cNvSpPr/>
              <p:nvPr/>
            </p:nvSpPr>
            <p:spPr>
              <a:xfrm rot="5400000">
                <a:off x="1887840" y="3202920"/>
                <a:ext cx="13320" cy="6480"/>
              </a:xfrm>
              <a:custGeom>
                <a:avLst/>
                <a:gdLst/>
                <a:ahLst/>
                <a:rect l="l" t="t" r="r" b="b"/>
                <a:pathLst>
                  <a:path w="9" h="8">
                    <a:moveTo>
                      <a:pt x="5" y="0"/>
                    </a:moveTo>
                    <a:lnTo>
                      <a:pt x="0" y="0"/>
                    </a:lnTo>
                    <a:lnTo>
                      <a:pt x="0" y="4"/>
                    </a:lnTo>
                    <a:lnTo>
                      <a:pt x="0" y="8"/>
                    </a:lnTo>
                    <a:lnTo>
                      <a:pt x="0" y="8"/>
                    </a:lnTo>
                    <a:lnTo>
                      <a:pt x="5" y="8"/>
                    </a:lnTo>
                    <a:lnTo>
                      <a:pt x="9" y="4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0320" bIns="-40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44" name=""/>
              <p:cNvSpPr/>
              <p:nvPr/>
            </p:nvSpPr>
            <p:spPr>
              <a:xfrm rot="5400000">
                <a:off x="1876680" y="3223080"/>
                <a:ext cx="1296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9" y="0"/>
                    </a:moveTo>
                    <a:lnTo>
                      <a:pt x="4" y="0"/>
                    </a:lnTo>
                    <a:lnTo>
                      <a:pt x="0" y="4"/>
                    </a:lnTo>
                    <a:lnTo>
                      <a:pt x="4" y="9"/>
                    </a:lnTo>
                    <a:lnTo>
                      <a:pt x="4" y="9"/>
                    </a:lnTo>
                    <a:lnTo>
                      <a:pt x="9" y="9"/>
                    </a:lnTo>
                    <a:lnTo>
                      <a:pt x="9" y="4"/>
                    </a:lnTo>
                    <a:lnTo>
                      <a:pt x="9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45" name=""/>
              <p:cNvSpPr/>
              <p:nvPr/>
            </p:nvSpPr>
            <p:spPr>
              <a:xfrm rot="5400000">
                <a:off x="1869120" y="324288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9" y="0"/>
                    </a:moveTo>
                    <a:lnTo>
                      <a:pt x="4" y="0"/>
                    </a:lnTo>
                    <a:lnTo>
                      <a:pt x="0" y="4"/>
                    </a:lnTo>
                    <a:lnTo>
                      <a:pt x="4" y="9"/>
                    </a:lnTo>
                    <a:lnTo>
                      <a:pt x="4" y="9"/>
                    </a:lnTo>
                    <a:lnTo>
                      <a:pt x="9" y="9"/>
                    </a:lnTo>
                    <a:lnTo>
                      <a:pt x="9" y="4"/>
                    </a:lnTo>
                    <a:lnTo>
                      <a:pt x="9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46" name=""/>
              <p:cNvSpPr/>
              <p:nvPr/>
            </p:nvSpPr>
            <p:spPr>
              <a:xfrm rot="5400000">
                <a:off x="1858320" y="3269880"/>
                <a:ext cx="1332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4" y="0"/>
                    </a:moveTo>
                    <a:lnTo>
                      <a:pt x="0" y="0"/>
                    </a:lnTo>
                    <a:lnTo>
                      <a:pt x="0" y="5"/>
                    </a:lnTo>
                    <a:lnTo>
                      <a:pt x="0" y="9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9" y="5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47" name=""/>
              <p:cNvSpPr/>
              <p:nvPr/>
            </p:nvSpPr>
            <p:spPr>
              <a:xfrm rot="5400000">
                <a:off x="1851120" y="3289320"/>
                <a:ext cx="1296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5" y="0"/>
                    </a:moveTo>
                    <a:lnTo>
                      <a:pt x="0" y="0"/>
                    </a:lnTo>
                    <a:lnTo>
                      <a:pt x="0" y="5"/>
                    </a:lnTo>
                    <a:lnTo>
                      <a:pt x="0" y="9"/>
                    </a:lnTo>
                    <a:lnTo>
                      <a:pt x="0" y="9"/>
                    </a:lnTo>
                    <a:lnTo>
                      <a:pt x="5" y="9"/>
                    </a:lnTo>
                    <a:lnTo>
                      <a:pt x="9" y="5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48" name=""/>
              <p:cNvSpPr/>
              <p:nvPr/>
            </p:nvSpPr>
            <p:spPr>
              <a:xfrm rot="5400000">
                <a:off x="1843200" y="3310200"/>
                <a:ext cx="1296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9" y="0"/>
                    </a:moveTo>
                    <a:lnTo>
                      <a:pt x="4" y="0"/>
                    </a:lnTo>
                    <a:lnTo>
                      <a:pt x="0" y="5"/>
                    </a:lnTo>
                    <a:lnTo>
                      <a:pt x="4" y="9"/>
                    </a:lnTo>
                    <a:lnTo>
                      <a:pt x="4" y="9"/>
                    </a:lnTo>
                    <a:lnTo>
                      <a:pt x="9" y="9"/>
                    </a:lnTo>
                    <a:lnTo>
                      <a:pt x="9" y="5"/>
                    </a:lnTo>
                    <a:lnTo>
                      <a:pt x="9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49" name=""/>
              <p:cNvSpPr/>
              <p:nvPr/>
            </p:nvSpPr>
            <p:spPr>
              <a:xfrm rot="5400000">
                <a:off x="1832400" y="332964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9" y="0"/>
                    </a:moveTo>
                    <a:lnTo>
                      <a:pt x="4" y="0"/>
                    </a:lnTo>
                    <a:lnTo>
                      <a:pt x="0" y="5"/>
                    </a:lnTo>
                    <a:lnTo>
                      <a:pt x="4" y="9"/>
                    </a:lnTo>
                    <a:lnTo>
                      <a:pt x="4" y="9"/>
                    </a:lnTo>
                    <a:lnTo>
                      <a:pt x="9" y="9"/>
                    </a:lnTo>
                    <a:lnTo>
                      <a:pt x="9" y="5"/>
                    </a:lnTo>
                    <a:lnTo>
                      <a:pt x="9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50" name=""/>
              <p:cNvSpPr/>
              <p:nvPr/>
            </p:nvSpPr>
            <p:spPr>
              <a:xfrm rot="5400000">
                <a:off x="1824840" y="3349080"/>
                <a:ext cx="1332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9" y="0"/>
                    </a:moveTo>
                    <a:lnTo>
                      <a:pt x="5" y="0"/>
                    </a:lnTo>
                    <a:lnTo>
                      <a:pt x="0" y="5"/>
                    </a:lnTo>
                    <a:lnTo>
                      <a:pt x="5" y="9"/>
                    </a:lnTo>
                    <a:lnTo>
                      <a:pt x="5" y="9"/>
                    </a:lnTo>
                    <a:lnTo>
                      <a:pt x="9" y="9"/>
                    </a:lnTo>
                    <a:lnTo>
                      <a:pt x="9" y="5"/>
                    </a:lnTo>
                    <a:lnTo>
                      <a:pt x="9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51" name=""/>
              <p:cNvSpPr/>
              <p:nvPr/>
            </p:nvSpPr>
            <p:spPr>
              <a:xfrm rot="5400000">
                <a:off x="1817280" y="3376080"/>
                <a:ext cx="1296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5" y="0"/>
                    </a:moveTo>
                    <a:lnTo>
                      <a:pt x="0" y="0"/>
                    </a:lnTo>
                    <a:lnTo>
                      <a:pt x="0" y="5"/>
                    </a:lnTo>
                    <a:lnTo>
                      <a:pt x="0" y="9"/>
                    </a:lnTo>
                    <a:lnTo>
                      <a:pt x="0" y="9"/>
                    </a:lnTo>
                    <a:lnTo>
                      <a:pt x="5" y="9"/>
                    </a:lnTo>
                    <a:lnTo>
                      <a:pt x="9" y="5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52" name=""/>
              <p:cNvSpPr/>
              <p:nvPr/>
            </p:nvSpPr>
            <p:spPr>
              <a:xfrm rot="5400000">
                <a:off x="1806480" y="3396240"/>
                <a:ext cx="11880" cy="7200"/>
              </a:xfrm>
              <a:custGeom>
                <a:avLst/>
                <a:gdLst/>
                <a:ahLst/>
                <a:rect l="l" t="t" r="r" b="b"/>
                <a:pathLst>
                  <a:path w="8" h="9">
                    <a:moveTo>
                      <a:pt x="4" y="0"/>
                    </a:moveTo>
                    <a:lnTo>
                      <a:pt x="0" y="0"/>
                    </a:lnTo>
                    <a:lnTo>
                      <a:pt x="0" y="4"/>
                    </a:lnTo>
                    <a:lnTo>
                      <a:pt x="0" y="9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8" y="4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53" name=""/>
              <p:cNvSpPr/>
              <p:nvPr/>
            </p:nvSpPr>
            <p:spPr>
              <a:xfrm rot="5400000">
                <a:off x="1798200" y="3416400"/>
                <a:ext cx="1296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9" y="0"/>
                    </a:moveTo>
                    <a:lnTo>
                      <a:pt x="4" y="0"/>
                    </a:lnTo>
                    <a:lnTo>
                      <a:pt x="0" y="4"/>
                    </a:lnTo>
                    <a:lnTo>
                      <a:pt x="4" y="9"/>
                    </a:lnTo>
                    <a:lnTo>
                      <a:pt x="4" y="9"/>
                    </a:lnTo>
                    <a:lnTo>
                      <a:pt x="9" y="9"/>
                    </a:lnTo>
                    <a:lnTo>
                      <a:pt x="9" y="4"/>
                    </a:lnTo>
                    <a:lnTo>
                      <a:pt x="9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54" name=""/>
              <p:cNvSpPr/>
              <p:nvPr/>
            </p:nvSpPr>
            <p:spPr>
              <a:xfrm rot="5400000">
                <a:off x="1787400" y="343584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9" y="0"/>
                    </a:moveTo>
                    <a:lnTo>
                      <a:pt x="5" y="0"/>
                    </a:lnTo>
                    <a:lnTo>
                      <a:pt x="0" y="4"/>
                    </a:lnTo>
                    <a:lnTo>
                      <a:pt x="5" y="9"/>
                    </a:lnTo>
                    <a:lnTo>
                      <a:pt x="5" y="9"/>
                    </a:lnTo>
                    <a:lnTo>
                      <a:pt x="9" y="9"/>
                    </a:lnTo>
                    <a:lnTo>
                      <a:pt x="9" y="4"/>
                    </a:lnTo>
                    <a:lnTo>
                      <a:pt x="9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55" name=""/>
              <p:cNvSpPr/>
              <p:nvPr/>
            </p:nvSpPr>
            <p:spPr>
              <a:xfrm rot="5400000">
                <a:off x="1779840" y="3462840"/>
                <a:ext cx="1332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5" y="0"/>
                    </a:moveTo>
                    <a:lnTo>
                      <a:pt x="0" y="0"/>
                    </a:lnTo>
                    <a:lnTo>
                      <a:pt x="0" y="4"/>
                    </a:lnTo>
                    <a:lnTo>
                      <a:pt x="0" y="9"/>
                    </a:lnTo>
                    <a:lnTo>
                      <a:pt x="0" y="9"/>
                    </a:lnTo>
                    <a:lnTo>
                      <a:pt x="5" y="9"/>
                    </a:lnTo>
                    <a:lnTo>
                      <a:pt x="9" y="4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56" name=""/>
              <p:cNvSpPr/>
              <p:nvPr/>
            </p:nvSpPr>
            <p:spPr>
              <a:xfrm rot="5400000">
                <a:off x="1773000" y="3482640"/>
                <a:ext cx="11520" cy="7560"/>
              </a:xfrm>
              <a:custGeom>
                <a:avLst/>
                <a:gdLst/>
                <a:ahLst/>
                <a:rect l="l" t="t" r="r" b="b"/>
                <a:pathLst>
                  <a:path w="8" h="9">
                    <a:moveTo>
                      <a:pt x="4" y="0"/>
                    </a:moveTo>
                    <a:lnTo>
                      <a:pt x="0" y="0"/>
                    </a:lnTo>
                    <a:lnTo>
                      <a:pt x="0" y="4"/>
                    </a:lnTo>
                    <a:lnTo>
                      <a:pt x="0" y="9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8" y="4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57" name=""/>
              <p:cNvSpPr/>
              <p:nvPr/>
            </p:nvSpPr>
            <p:spPr>
              <a:xfrm rot="5400000">
                <a:off x="1761480" y="3503160"/>
                <a:ext cx="1332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4" y="0"/>
                    </a:moveTo>
                    <a:lnTo>
                      <a:pt x="0" y="0"/>
                    </a:lnTo>
                    <a:lnTo>
                      <a:pt x="0" y="5"/>
                    </a:lnTo>
                    <a:lnTo>
                      <a:pt x="0" y="9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9" y="5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58" name=""/>
              <p:cNvSpPr/>
              <p:nvPr/>
            </p:nvSpPr>
            <p:spPr>
              <a:xfrm rot="5400000">
                <a:off x="1753920" y="3522600"/>
                <a:ext cx="1296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9" y="0"/>
                    </a:moveTo>
                    <a:lnTo>
                      <a:pt x="5" y="0"/>
                    </a:lnTo>
                    <a:lnTo>
                      <a:pt x="0" y="5"/>
                    </a:lnTo>
                    <a:lnTo>
                      <a:pt x="5" y="9"/>
                    </a:lnTo>
                    <a:lnTo>
                      <a:pt x="5" y="9"/>
                    </a:lnTo>
                    <a:lnTo>
                      <a:pt x="9" y="9"/>
                    </a:lnTo>
                    <a:lnTo>
                      <a:pt x="9" y="5"/>
                    </a:lnTo>
                    <a:lnTo>
                      <a:pt x="9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59" name=""/>
              <p:cNvSpPr/>
              <p:nvPr/>
            </p:nvSpPr>
            <p:spPr>
              <a:xfrm rot="5400000">
                <a:off x="1746360" y="354348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9" y="0"/>
                    </a:moveTo>
                    <a:lnTo>
                      <a:pt x="4" y="0"/>
                    </a:lnTo>
                    <a:lnTo>
                      <a:pt x="0" y="4"/>
                    </a:lnTo>
                    <a:lnTo>
                      <a:pt x="4" y="9"/>
                    </a:lnTo>
                    <a:lnTo>
                      <a:pt x="4" y="9"/>
                    </a:lnTo>
                    <a:lnTo>
                      <a:pt x="9" y="9"/>
                    </a:lnTo>
                    <a:lnTo>
                      <a:pt x="9" y="4"/>
                    </a:lnTo>
                    <a:lnTo>
                      <a:pt x="9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60" name=""/>
              <p:cNvSpPr/>
              <p:nvPr/>
            </p:nvSpPr>
            <p:spPr>
              <a:xfrm rot="5400000">
                <a:off x="1736280" y="3569760"/>
                <a:ext cx="11520" cy="7560"/>
              </a:xfrm>
              <a:custGeom>
                <a:avLst/>
                <a:gdLst/>
                <a:ahLst/>
                <a:rect l="l" t="t" r="r" b="b"/>
                <a:pathLst>
                  <a:path w="8" h="9">
                    <a:moveTo>
                      <a:pt x="4" y="0"/>
                    </a:moveTo>
                    <a:lnTo>
                      <a:pt x="0" y="0"/>
                    </a:lnTo>
                    <a:lnTo>
                      <a:pt x="0" y="5"/>
                    </a:lnTo>
                    <a:lnTo>
                      <a:pt x="0" y="9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8" y="5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61" name=""/>
              <p:cNvSpPr/>
              <p:nvPr/>
            </p:nvSpPr>
            <p:spPr>
              <a:xfrm rot="5400000">
                <a:off x="1728000" y="358992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4" y="0"/>
                    </a:moveTo>
                    <a:lnTo>
                      <a:pt x="0" y="0"/>
                    </a:lnTo>
                    <a:lnTo>
                      <a:pt x="0" y="5"/>
                    </a:lnTo>
                    <a:lnTo>
                      <a:pt x="0" y="9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9" y="5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62" name=""/>
              <p:cNvSpPr/>
              <p:nvPr/>
            </p:nvSpPr>
            <p:spPr>
              <a:xfrm rot="5400000">
                <a:off x="1716480" y="3609360"/>
                <a:ext cx="1332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9" y="0"/>
                    </a:moveTo>
                    <a:lnTo>
                      <a:pt x="5" y="0"/>
                    </a:lnTo>
                    <a:lnTo>
                      <a:pt x="0" y="4"/>
                    </a:lnTo>
                    <a:lnTo>
                      <a:pt x="5" y="9"/>
                    </a:lnTo>
                    <a:lnTo>
                      <a:pt x="5" y="9"/>
                    </a:lnTo>
                    <a:lnTo>
                      <a:pt x="9" y="9"/>
                    </a:lnTo>
                    <a:lnTo>
                      <a:pt x="9" y="4"/>
                    </a:lnTo>
                    <a:lnTo>
                      <a:pt x="9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63" name=""/>
              <p:cNvSpPr/>
              <p:nvPr/>
            </p:nvSpPr>
            <p:spPr>
              <a:xfrm rot="5400000">
                <a:off x="1708920" y="3630600"/>
                <a:ext cx="1332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9" y="0"/>
                    </a:moveTo>
                    <a:lnTo>
                      <a:pt x="4" y="0"/>
                    </a:lnTo>
                    <a:lnTo>
                      <a:pt x="0" y="4"/>
                    </a:lnTo>
                    <a:lnTo>
                      <a:pt x="4" y="9"/>
                    </a:lnTo>
                    <a:lnTo>
                      <a:pt x="4" y="9"/>
                    </a:lnTo>
                    <a:lnTo>
                      <a:pt x="9" y="9"/>
                    </a:lnTo>
                    <a:lnTo>
                      <a:pt x="9" y="4"/>
                    </a:lnTo>
                    <a:lnTo>
                      <a:pt x="9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64" name=""/>
              <p:cNvSpPr/>
              <p:nvPr/>
            </p:nvSpPr>
            <p:spPr>
              <a:xfrm rot="5400000">
                <a:off x="1702080" y="3650400"/>
                <a:ext cx="12960" cy="6480"/>
              </a:xfrm>
              <a:custGeom>
                <a:avLst/>
                <a:gdLst/>
                <a:ahLst/>
                <a:rect l="l" t="t" r="r" b="b"/>
                <a:pathLst>
                  <a:path w="9" h="8">
                    <a:moveTo>
                      <a:pt x="9" y="0"/>
                    </a:moveTo>
                    <a:lnTo>
                      <a:pt x="4" y="0"/>
                    </a:lnTo>
                    <a:lnTo>
                      <a:pt x="0" y="4"/>
                    </a:lnTo>
                    <a:lnTo>
                      <a:pt x="4" y="8"/>
                    </a:lnTo>
                    <a:lnTo>
                      <a:pt x="4" y="8"/>
                    </a:lnTo>
                    <a:lnTo>
                      <a:pt x="9" y="8"/>
                    </a:lnTo>
                    <a:lnTo>
                      <a:pt x="9" y="4"/>
                    </a:lnTo>
                    <a:lnTo>
                      <a:pt x="9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0320" bIns="-40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65" name=""/>
              <p:cNvSpPr/>
              <p:nvPr/>
            </p:nvSpPr>
            <p:spPr>
              <a:xfrm rot="5400000">
                <a:off x="1690560" y="3677040"/>
                <a:ext cx="1332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4" y="0"/>
                    </a:moveTo>
                    <a:lnTo>
                      <a:pt x="0" y="0"/>
                    </a:lnTo>
                    <a:lnTo>
                      <a:pt x="0" y="4"/>
                    </a:lnTo>
                    <a:lnTo>
                      <a:pt x="0" y="9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9" y="4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66" name=""/>
              <p:cNvSpPr/>
              <p:nvPr/>
            </p:nvSpPr>
            <p:spPr>
              <a:xfrm rot="5400000">
                <a:off x="1683000" y="3696120"/>
                <a:ext cx="1332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5" y="0"/>
                    </a:moveTo>
                    <a:lnTo>
                      <a:pt x="0" y="0"/>
                    </a:lnTo>
                    <a:lnTo>
                      <a:pt x="0" y="4"/>
                    </a:lnTo>
                    <a:lnTo>
                      <a:pt x="0" y="9"/>
                    </a:lnTo>
                    <a:lnTo>
                      <a:pt x="0" y="9"/>
                    </a:lnTo>
                    <a:lnTo>
                      <a:pt x="5" y="9"/>
                    </a:lnTo>
                    <a:lnTo>
                      <a:pt x="9" y="4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67" name=""/>
              <p:cNvSpPr/>
              <p:nvPr/>
            </p:nvSpPr>
            <p:spPr>
              <a:xfrm rot="5400000">
                <a:off x="1672200" y="3717360"/>
                <a:ext cx="1332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9" y="0"/>
                    </a:moveTo>
                    <a:lnTo>
                      <a:pt x="4" y="0"/>
                    </a:lnTo>
                    <a:lnTo>
                      <a:pt x="0" y="5"/>
                    </a:lnTo>
                    <a:lnTo>
                      <a:pt x="4" y="9"/>
                    </a:lnTo>
                    <a:lnTo>
                      <a:pt x="4" y="9"/>
                    </a:lnTo>
                    <a:lnTo>
                      <a:pt x="9" y="9"/>
                    </a:lnTo>
                    <a:lnTo>
                      <a:pt x="9" y="5"/>
                    </a:lnTo>
                    <a:lnTo>
                      <a:pt x="9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68" name=""/>
              <p:cNvSpPr/>
              <p:nvPr/>
            </p:nvSpPr>
            <p:spPr>
              <a:xfrm rot="5400000">
                <a:off x="1664640" y="3736800"/>
                <a:ext cx="1332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9" y="0"/>
                    </a:moveTo>
                    <a:lnTo>
                      <a:pt x="4" y="0"/>
                    </a:lnTo>
                    <a:lnTo>
                      <a:pt x="0" y="5"/>
                    </a:lnTo>
                    <a:lnTo>
                      <a:pt x="4" y="9"/>
                    </a:lnTo>
                    <a:lnTo>
                      <a:pt x="4" y="9"/>
                    </a:lnTo>
                    <a:lnTo>
                      <a:pt x="9" y="9"/>
                    </a:lnTo>
                    <a:lnTo>
                      <a:pt x="9" y="5"/>
                    </a:lnTo>
                    <a:lnTo>
                      <a:pt x="9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69" name=""/>
              <p:cNvSpPr/>
              <p:nvPr/>
            </p:nvSpPr>
            <p:spPr>
              <a:xfrm rot="5400000">
                <a:off x="1657440" y="3763800"/>
                <a:ext cx="1296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4" y="0"/>
                    </a:moveTo>
                    <a:lnTo>
                      <a:pt x="0" y="0"/>
                    </a:lnTo>
                    <a:lnTo>
                      <a:pt x="0" y="5"/>
                    </a:lnTo>
                    <a:lnTo>
                      <a:pt x="0" y="9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9" y="5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70" name=""/>
              <p:cNvSpPr/>
              <p:nvPr/>
            </p:nvSpPr>
            <p:spPr>
              <a:xfrm rot="5400000">
                <a:off x="1646280" y="3783240"/>
                <a:ext cx="1332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5" y="0"/>
                    </a:moveTo>
                    <a:lnTo>
                      <a:pt x="0" y="0"/>
                    </a:lnTo>
                    <a:lnTo>
                      <a:pt x="0" y="5"/>
                    </a:lnTo>
                    <a:lnTo>
                      <a:pt x="0" y="9"/>
                    </a:lnTo>
                    <a:lnTo>
                      <a:pt x="0" y="9"/>
                    </a:lnTo>
                    <a:lnTo>
                      <a:pt x="5" y="9"/>
                    </a:lnTo>
                    <a:lnTo>
                      <a:pt x="9" y="5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71" name=""/>
              <p:cNvSpPr/>
              <p:nvPr/>
            </p:nvSpPr>
            <p:spPr>
              <a:xfrm rot="5400000">
                <a:off x="1639080" y="3804120"/>
                <a:ext cx="1296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4" y="0"/>
                    </a:moveTo>
                    <a:lnTo>
                      <a:pt x="0" y="0"/>
                    </a:lnTo>
                    <a:lnTo>
                      <a:pt x="0" y="5"/>
                    </a:lnTo>
                    <a:lnTo>
                      <a:pt x="0" y="9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9" y="5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72" name=""/>
              <p:cNvSpPr/>
              <p:nvPr/>
            </p:nvSpPr>
            <p:spPr>
              <a:xfrm rot="5400000">
                <a:off x="1631520" y="3823560"/>
                <a:ext cx="1332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9" y="0"/>
                    </a:moveTo>
                    <a:lnTo>
                      <a:pt x="4" y="0"/>
                    </a:lnTo>
                    <a:lnTo>
                      <a:pt x="0" y="5"/>
                    </a:lnTo>
                    <a:lnTo>
                      <a:pt x="4" y="9"/>
                    </a:lnTo>
                    <a:lnTo>
                      <a:pt x="4" y="9"/>
                    </a:lnTo>
                    <a:lnTo>
                      <a:pt x="9" y="9"/>
                    </a:lnTo>
                    <a:lnTo>
                      <a:pt x="9" y="5"/>
                    </a:lnTo>
                    <a:lnTo>
                      <a:pt x="9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73" name=""/>
              <p:cNvSpPr/>
              <p:nvPr/>
            </p:nvSpPr>
            <p:spPr>
              <a:xfrm rot="5400000">
                <a:off x="1619640" y="3843000"/>
                <a:ext cx="1332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9" y="0"/>
                    </a:moveTo>
                    <a:lnTo>
                      <a:pt x="5" y="0"/>
                    </a:lnTo>
                    <a:lnTo>
                      <a:pt x="0" y="4"/>
                    </a:lnTo>
                    <a:lnTo>
                      <a:pt x="5" y="9"/>
                    </a:lnTo>
                    <a:lnTo>
                      <a:pt x="5" y="9"/>
                    </a:lnTo>
                    <a:lnTo>
                      <a:pt x="9" y="9"/>
                    </a:lnTo>
                    <a:lnTo>
                      <a:pt x="9" y="4"/>
                    </a:lnTo>
                    <a:lnTo>
                      <a:pt x="9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74" name=""/>
              <p:cNvSpPr/>
              <p:nvPr/>
            </p:nvSpPr>
            <p:spPr>
              <a:xfrm rot="5400000">
                <a:off x="1612800" y="3870360"/>
                <a:ext cx="12960" cy="6480"/>
              </a:xfrm>
              <a:custGeom>
                <a:avLst/>
                <a:gdLst/>
                <a:ahLst/>
                <a:rect l="l" t="t" r="r" b="b"/>
                <a:pathLst>
                  <a:path w="9" h="8">
                    <a:moveTo>
                      <a:pt x="5" y="0"/>
                    </a:moveTo>
                    <a:lnTo>
                      <a:pt x="0" y="0"/>
                    </a:lnTo>
                    <a:lnTo>
                      <a:pt x="0" y="4"/>
                    </a:lnTo>
                    <a:lnTo>
                      <a:pt x="0" y="8"/>
                    </a:lnTo>
                    <a:lnTo>
                      <a:pt x="0" y="8"/>
                    </a:lnTo>
                    <a:lnTo>
                      <a:pt x="5" y="8"/>
                    </a:lnTo>
                    <a:lnTo>
                      <a:pt x="9" y="4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0320" bIns="-40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75" name=""/>
              <p:cNvSpPr/>
              <p:nvPr/>
            </p:nvSpPr>
            <p:spPr>
              <a:xfrm rot="5400000">
                <a:off x="1602000" y="3890160"/>
                <a:ext cx="11520" cy="7560"/>
              </a:xfrm>
              <a:custGeom>
                <a:avLst/>
                <a:gdLst/>
                <a:ahLst/>
                <a:rect l="l" t="t" r="r" b="b"/>
                <a:pathLst>
                  <a:path w="8" h="9">
                    <a:moveTo>
                      <a:pt x="4" y="0"/>
                    </a:moveTo>
                    <a:lnTo>
                      <a:pt x="0" y="0"/>
                    </a:lnTo>
                    <a:lnTo>
                      <a:pt x="0" y="4"/>
                    </a:lnTo>
                    <a:lnTo>
                      <a:pt x="0" y="9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8" y="4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76" name=""/>
              <p:cNvSpPr/>
              <p:nvPr/>
            </p:nvSpPr>
            <p:spPr>
              <a:xfrm rot="5400000">
                <a:off x="1593720" y="391032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9" y="0"/>
                    </a:moveTo>
                    <a:lnTo>
                      <a:pt x="4" y="0"/>
                    </a:lnTo>
                    <a:lnTo>
                      <a:pt x="0" y="4"/>
                    </a:lnTo>
                    <a:lnTo>
                      <a:pt x="4" y="9"/>
                    </a:lnTo>
                    <a:lnTo>
                      <a:pt x="4" y="9"/>
                    </a:lnTo>
                    <a:lnTo>
                      <a:pt x="9" y="9"/>
                    </a:lnTo>
                    <a:lnTo>
                      <a:pt x="9" y="4"/>
                    </a:lnTo>
                    <a:lnTo>
                      <a:pt x="9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77" name=""/>
              <p:cNvSpPr/>
              <p:nvPr/>
            </p:nvSpPr>
            <p:spPr>
              <a:xfrm rot="5400000">
                <a:off x="1586520" y="3929760"/>
                <a:ext cx="1332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9" y="0"/>
                    </a:moveTo>
                    <a:lnTo>
                      <a:pt x="5" y="0"/>
                    </a:lnTo>
                    <a:lnTo>
                      <a:pt x="0" y="4"/>
                    </a:lnTo>
                    <a:lnTo>
                      <a:pt x="5" y="9"/>
                    </a:lnTo>
                    <a:lnTo>
                      <a:pt x="5" y="9"/>
                    </a:lnTo>
                    <a:lnTo>
                      <a:pt x="9" y="9"/>
                    </a:lnTo>
                    <a:lnTo>
                      <a:pt x="9" y="4"/>
                    </a:lnTo>
                    <a:lnTo>
                      <a:pt x="9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78" name=""/>
              <p:cNvSpPr/>
              <p:nvPr/>
            </p:nvSpPr>
            <p:spPr>
              <a:xfrm rot="5400000">
                <a:off x="1575360" y="395064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9" y="0"/>
                    </a:moveTo>
                    <a:lnTo>
                      <a:pt x="4" y="0"/>
                    </a:lnTo>
                    <a:lnTo>
                      <a:pt x="0" y="5"/>
                    </a:lnTo>
                    <a:lnTo>
                      <a:pt x="4" y="9"/>
                    </a:lnTo>
                    <a:lnTo>
                      <a:pt x="4" y="9"/>
                    </a:lnTo>
                    <a:lnTo>
                      <a:pt x="9" y="9"/>
                    </a:lnTo>
                    <a:lnTo>
                      <a:pt x="9" y="5"/>
                    </a:lnTo>
                    <a:lnTo>
                      <a:pt x="9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79" name=""/>
              <p:cNvSpPr/>
              <p:nvPr/>
            </p:nvSpPr>
            <p:spPr>
              <a:xfrm rot="5400000">
                <a:off x="1568880" y="3976920"/>
                <a:ext cx="11880" cy="7560"/>
              </a:xfrm>
              <a:custGeom>
                <a:avLst/>
                <a:gdLst/>
                <a:ahLst/>
                <a:rect l="l" t="t" r="r" b="b"/>
                <a:pathLst>
                  <a:path w="8" h="9">
                    <a:moveTo>
                      <a:pt x="4" y="0"/>
                    </a:moveTo>
                    <a:lnTo>
                      <a:pt x="0" y="0"/>
                    </a:lnTo>
                    <a:lnTo>
                      <a:pt x="0" y="5"/>
                    </a:lnTo>
                    <a:lnTo>
                      <a:pt x="0" y="9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8" y="5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80" name=""/>
              <p:cNvSpPr/>
              <p:nvPr/>
            </p:nvSpPr>
            <p:spPr>
              <a:xfrm rot="5400000">
                <a:off x="1560600" y="3997080"/>
                <a:ext cx="1296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4" y="0"/>
                    </a:moveTo>
                    <a:lnTo>
                      <a:pt x="0" y="0"/>
                    </a:lnTo>
                    <a:lnTo>
                      <a:pt x="0" y="4"/>
                    </a:lnTo>
                    <a:lnTo>
                      <a:pt x="0" y="9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9" y="4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81" name=""/>
              <p:cNvSpPr/>
              <p:nvPr/>
            </p:nvSpPr>
            <p:spPr>
              <a:xfrm rot="5400000">
                <a:off x="1549800" y="4016520"/>
                <a:ext cx="1332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9" y="0"/>
                    </a:moveTo>
                    <a:lnTo>
                      <a:pt x="5" y="0"/>
                    </a:lnTo>
                    <a:lnTo>
                      <a:pt x="0" y="5"/>
                    </a:lnTo>
                    <a:lnTo>
                      <a:pt x="5" y="9"/>
                    </a:lnTo>
                    <a:lnTo>
                      <a:pt x="5" y="9"/>
                    </a:lnTo>
                    <a:lnTo>
                      <a:pt x="9" y="9"/>
                    </a:lnTo>
                    <a:lnTo>
                      <a:pt x="9" y="5"/>
                    </a:lnTo>
                    <a:lnTo>
                      <a:pt x="9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82" name=""/>
              <p:cNvSpPr/>
              <p:nvPr/>
            </p:nvSpPr>
            <p:spPr>
              <a:xfrm rot="5400000">
                <a:off x="1542240" y="4037400"/>
                <a:ext cx="1296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9" y="0"/>
                    </a:moveTo>
                    <a:lnTo>
                      <a:pt x="4" y="0"/>
                    </a:lnTo>
                    <a:lnTo>
                      <a:pt x="0" y="5"/>
                    </a:lnTo>
                    <a:lnTo>
                      <a:pt x="4" y="9"/>
                    </a:lnTo>
                    <a:lnTo>
                      <a:pt x="4" y="9"/>
                    </a:lnTo>
                    <a:lnTo>
                      <a:pt x="9" y="9"/>
                    </a:lnTo>
                    <a:lnTo>
                      <a:pt x="9" y="5"/>
                    </a:lnTo>
                    <a:lnTo>
                      <a:pt x="9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83" name=""/>
              <p:cNvSpPr/>
              <p:nvPr/>
            </p:nvSpPr>
            <p:spPr>
              <a:xfrm rot="5400000">
                <a:off x="1530360" y="4062600"/>
                <a:ext cx="1296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5" y="0"/>
                    </a:moveTo>
                    <a:lnTo>
                      <a:pt x="0" y="0"/>
                    </a:lnTo>
                    <a:lnTo>
                      <a:pt x="0" y="4"/>
                    </a:lnTo>
                    <a:lnTo>
                      <a:pt x="0" y="9"/>
                    </a:lnTo>
                    <a:lnTo>
                      <a:pt x="0" y="9"/>
                    </a:lnTo>
                    <a:lnTo>
                      <a:pt x="5" y="9"/>
                    </a:lnTo>
                    <a:lnTo>
                      <a:pt x="9" y="4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84" name=""/>
              <p:cNvSpPr/>
              <p:nvPr/>
            </p:nvSpPr>
            <p:spPr>
              <a:xfrm rot="5400000">
                <a:off x="1522800" y="408384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4" y="0"/>
                    </a:moveTo>
                    <a:lnTo>
                      <a:pt x="0" y="0"/>
                    </a:lnTo>
                    <a:lnTo>
                      <a:pt x="0" y="4"/>
                    </a:lnTo>
                    <a:lnTo>
                      <a:pt x="0" y="9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9" y="4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85" name=""/>
              <p:cNvSpPr/>
              <p:nvPr/>
            </p:nvSpPr>
            <p:spPr>
              <a:xfrm rot="5400000">
                <a:off x="1516320" y="4104000"/>
                <a:ext cx="12960" cy="6480"/>
              </a:xfrm>
              <a:custGeom>
                <a:avLst/>
                <a:gdLst/>
                <a:ahLst/>
                <a:rect l="l" t="t" r="r" b="b"/>
                <a:pathLst>
                  <a:path w="9" h="8">
                    <a:moveTo>
                      <a:pt x="5" y="0"/>
                    </a:moveTo>
                    <a:lnTo>
                      <a:pt x="0" y="0"/>
                    </a:lnTo>
                    <a:lnTo>
                      <a:pt x="0" y="4"/>
                    </a:lnTo>
                    <a:lnTo>
                      <a:pt x="0" y="8"/>
                    </a:lnTo>
                    <a:lnTo>
                      <a:pt x="0" y="8"/>
                    </a:lnTo>
                    <a:lnTo>
                      <a:pt x="5" y="8"/>
                    </a:lnTo>
                    <a:lnTo>
                      <a:pt x="9" y="4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0320" bIns="-40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86" name=""/>
              <p:cNvSpPr/>
              <p:nvPr/>
            </p:nvSpPr>
            <p:spPr>
              <a:xfrm rot="5400000">
                <a:off x="1504800" y="412416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9" y="0"/>
                    </a:moveTo>
                    <a:lnTo>
                      <a:pt x="4" y="0"/>
                    </a:lnTo>
                    <a:lnTo>
                      <a:pt x="0" y="4"/>
                    </a:lnTo>
                    <a:lnTo>
                      <a:pt x="4" y="9"/>
                    </a:lnTo>
                    <a:lnTo>
                      <a:pt x="4" y="9"/>
                    </a:lnTo>
                    <a:lnTo>
                      <a:pt x="9" y="9"/>
                    </a:lnTo>
                    <a:lnTo>
                      <a:pt x="9" y="4"/>
                    </a:lnTo>
                    <a:lnTo>
                      <a:pt x="9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87" name=""/>
              <p:cNvSpPr/>
              <p:nvPr/>
            </p:nvSpPr>
            <p:spPr>
              <a:xfrm rot="5400000">
                <a:off x="1497240" y="4143600"/>
                <a:ext cx="1296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9" y="0"/>
                    </a:moveTo>
                    <a:lnTo>
                      <a:pt x="4" y="0"/>
                    </a:lnTo>
                    <a:lnTo>
                      <a:pt x="0" y="4"/>
                    </a:lnTo>
                    <a:lnTo>
                      <a:pt x="4" y="9"/>
                    </a:lnTo>
                    <a:lnTo>
                      <a:pt x="4" y="9"/>
                    </a:lnTo>
                    <a:lnTo>
                      <a:pt x="9" y="9"/>
                    </a:lnTo>
                    <a:lnTo>
                      <a:pt x="9" y="4"/>
                    </a:lnTo>
                    <a:lnTo>
                      <a:pt x="9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788" name=""/>
            <p:cNvGrpSpPr/>
            <p:nvPr/>
          </p:nvGrpSpPr>
          <p:grpSpPr>
            <a:xfrm>
              <a:off x="1263240" y="3012840"/>
              <a:ext cx="704520" cy="1168200"/>
              <a:chOff x="1263240" y="3012840"/>
              <a:chExt cx="704520" cy="1168200"/>
            </a:xfrm>
          </p:grpSpPr>
          <p:sp>
            <p:nvSpPr>
              <p:cNvPr id="789" name=""/>
              <p:cNvSpPr/>
              <p:nvPr/>
            </p:nvSpPr>
            <p:spPr>
              <a:xfrm flipH="1">
                <a:off x="1296720" y="3012840"/>
                <a:ext cx="671040" cy="1114560"/>
              </a:xfrm>
              <a:prstGeom prst="line">
                <a:avLst/>
              </a:prstGeom>
              <a:ln w="20520">
                <a:solidFill>
                  <a:srgbClr val="00824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90" name=""/>
              <p:cNvSpPr/>
              <p:nvPr/>
            </p:nvSpPr>
            <p:spPr>
              <a:xfrm rot="5400000">
                <a:off x="1238760" y="4097520"/>
                <a:ext cx="107640" cy="59040"/>
              </a:xfrm>
              <a:custGeom>
                <a:avLst/>
                <a:gdLst/>
                <a:ahLst/>
                <a:rect l="l" t="t" r="r" b="b"/>
                <a:pathLst>
                  <a:path w="72" h="71">
                    <a:moveTo>
                      <a:pt x="0" y="44"/>
                    </a:moveTo>
                    <a:lnTo>
                      <a:pt x="72" y="71"/>
                    </a:lnTo>
                    <a:lnTo>
                      <a:pt x="49" y="0"/>
                    </a:lnTo>
                    <a:lnTo>
                      <a:pt x="0" y="44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2240" bIns="12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791" name=""/>
            <p:cNvGrpSpPr/>
            <p:nvPr/>
          </p:nvGrpSpPr>
          <p:grpSpPr>
            <a:xfrm>
              <a:off x="1044360" y="3025800"/>
              <a:ext cx="913680" cy="1134720"/>
              <a:chOff x="1044360" y="3025800"/>
              <a:chExt cx="913680" cy="1134720"/>
            </a:xfrm>
          </p:grpSpPr>
          <p:sp>
            <p:nvSpPr>
              <p:cNvPr id="792" name=""/>
              <p:cNvSpPr/>
              <p:nvPr/>
            </p:nvSpPr>
            <p:spPr>
              <a:xfrm rot="5400000">
                <a:off x="1947600" y="3028320"/>
                <a:ext cx="1296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9" y="0"/>
                    </a:moveTo>
                    <a:lnTo>
                      <a:pt x="5" y="0"/>
                    </a:lnTo>
                    <a:lnTo>
                      <a:pt x="0" y="5"/>
                    </a:lnTo>
                    <a:lnTo>
                      <a:pt x="5" y="9"/>
                    </a:lnTo>
                    <a:lnTo>
                      <a:pt x="5" y="9"/>
                    </a:lnTo>
                    <a:lnTo>
                      <a:pt x="5" y="9"/>
                    </a:lnTo>
                    <a:lnTo>
                      <a:pt x="9" y="5"/>
                    </a:lnTo>
                    <a:lnTo>
                      <a:pt x="9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93" name=""/>
              <p:cNvSpPr/>
              <p:nvPr/>
            </p:nvSpPr>
            <p:spPr>
              <a:xfrm rot="5400000">
                <a:off x="1936080" y="304164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9" y="0"/>
                    </a:moveTo>
                    <a:lnTo>
                      <a:pt x="5" y="0"/>
                    </a:lnTo>
                    <a:lnTo>
                      <a:pt x="0" y="4"/>
                    </a:lnTo>
                    <a:lnTo>
                      <a:pt x="5" y="9"/>
                    </a:lnTo>
                    <a:lnTo>
                      <a:pt x="5" y="9"/>
                    </a:lnTo>
                    <a:lnTo>
                      <a:pt x="9" y="9"/>
                    </a:lnTo>
                    <a:lnTo>
                      <a:pt x="9" y="4"/>
                    </a:lnTo>
                    <a:lnTo>
                      <a:pt x="9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94" name=""/>
              <p:cNvSpPr/>
              <p:nvPr/>
            </p:nvSpPr>
            <p:spPr>
              <a:xfrm rot="5400000">
                <a:off x="1922040" y="306288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4" y="0"/>
                    </a:moveTo>
                    <a:lnTo>
                      <a:pt x="0" y="0"/>
                    </a:lnTo>
                    <a:lnTo>
                      <a:pt x="0" y="5"/>
                    </a:lnTo>
                    <a:lnTo>
                      <a:pt x="0" y="9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9" y="5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95" name=""/>
              <p:cNvSpPr/>
              <p:nvPr/>
            </p:nvSpPr>
            <p:spPr>
              <a:xfrm rot="5400000">
                <a:off x="1911240" y="3075840"/>
                <a:ext cx="11880" cy="7560"/>
              </a:xfrm>
              <a:custGeom>
                <a:avLst/>
                <a:gdLst/>
                <a:ahLst/>
                <a:rect l="l" t="t" r="r" b="b"/>
                <a:pathLst>
                  <a:path w="8" h="9">
                    <a:moveTo>
                      <a:pt x="4" y="0"/>
                    </a:moveTo>
                    <a:lnTo>
                      <a:pt x="0" y="0"/>
                    </a:lnTo>
                    <a:lnTo>
                      <a:pt x="0" y="4"/>
                    </a:lnTo>
                    <a:lnTo>
                      <a:pt x="0" y="9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8" y="4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96" name=""/>
              <p:cNvSpPr/>
              <p:nvPr/>
            </p:nvSpPr>
            <p:spPr>
              <a:xfrm rot="5400000">
                <a:off x="1899360" y="308844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9" y="0"/>
                    </a:moveTo>
                    <a:lnTo>
                      <a:pt x="5" y="0"/>
                    </a:lnTo>
                    <a:lnTo>
                      <a:pt x="0" y="5"/>
                    </a:lnTo>
                    <a:lnTo>
                      <a:pt x="5" y="9"/>
                    </a:lnTo>
                    <a:lnTo>
                      <a:pt x="5" y="9"/>
                    </a:lnTo>
                    <a:lnTo>
                      <a:pt x="9" y="9"/>
                    </a:lnTo>
                    <a:lnTo>
                      <a:pt x="9" y="5"/>
                    </a:lnTo>
                    <a:lnTo>
                      <a:pt x="9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97" name=""/>
              <p:cNvSpPr/>
              <p:nvPr/>
            </p:nvSpPr>
            <p:spPr>
              <a:xfrm rot="5400000">
                <a:off x="1888560" y="3102120"/>
                <a:ext cx="12960" cy="6480"/>
              </a:xfrm>
              <a:custGeom>
                <a:avLst/>
                <a:gdLst/>
                <a:ahLst/>
                <a:rect l="l" t="t" r="r" b="b"/>
                <a:pathLst>
                  <a:path w="9" h="8">
                    <a:moveTo>
                      <a:pt x="9" y="0"/>
                    </a:moveTo>
                    <a:lnTo>
                      <a:pt x="5" y="0"/>
                    </a:lnTo>
                    <a:lnTo>
                      <a:pt x="0" y="4"/>
                    </a:lnTo>
                    <a:lnTo>
                      <a:pt x="5" y="8"/>
                    </a:lnTo>
                    <a:lnTo>
                      <a:pt x="5" y="8"/>
                    </a:lnTo>
                    <a:lnTo>
                      <a:pt x="9" y="8"/>
                    </a:lnTo>
                    <a:lnTo>
                      <a:pt x="9" y="4"/>
                    </a:lnTo>
                    <a:lnTo>
                      <a:pt x="9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0320" bIns="-40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98" name=""/>
              <p:cNvSpPr/>
              <p:nvPr/>
            </p:nvSpPr>
            <p:spPr>
              <a:xfrm rot="5400000">
                <a:off x="1873800" y="3122640"/>
                <a:ext cx="1332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4" y="0"/>
                    </a:moveTo>
                    <a:lnTo>
                      <a:pt x="0" y="0"/>
                    </a:lnTo>
                    <a:lnTo>
                      <a:pt x="0" y="5"/>
                    </a:lnTo>
                    <a:lnTo>
                      <a:pt x="0" y="9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9" y="5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99" name=""/>
              <p:cNvSpPr/>
              <p:nvPr/>
            </p:nvSpPr>
            <p:spPr>
              <a:xfrm rot="5400000">
                <a:off x="1861920" y="3136320"/>
                <a:ext cx="1332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4" y="0"/>
                    </a:moveTo>
                    <a:lnTo>
                      <a:pt x="0" y="0"/>
                    </a:lnTo>
                    <a:lnTo>
                      <a:pt x="0" y="4"/>
                    </a:lnTo>
                    <a:lnTo>
                      <a:pt x="0" y="9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9" y="4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00" name=""/>
              <p:cNvSpPr/>
              <p:nvPr/>
            </p:nvSpPr>
            <p:spPr>
              <a:xfrm rot="5400000">
                <a:off x="1851840" y="3148920"/>
                <a:ext cx="11880" cy="7200"/>
              </a:xfrm>
              <a:custGeom>
                <a:avLst/>
                <a:gdLst/>
                <a:ahLst/>
                <a:rect l="l" t="t" r="r" b="b"/>
                <a:pathLst>
                  <a:path w="8" h="9">
                    <a:moveTo>
                      <a:pt x="8" y="0"/>
                    </a:moveTo>
                    <a:lnTo>
                      <a:pt x="4" y="0"/>
                    </a:lnTo>
                    <a:lnTo>
                      <a:pt x="0" y="5"/>
                    </a:lnTo>
                    <a:lnTo>
                      <a:pt x="4" y="9"/>
                    </a:lnTo>
                    <a:lnTo>
                      <a:pt x="4" y="9"/>
                    </a:lnTo>
                    <a:lnTo>
                      <a:pt x="8" y="9"/>
                    </a:lnTo>
                    <a:lnTo>
                      <a:pt x="8" y="5"/>
                    </a:lnTo>
                    <a:lnTo>
                      <a:pt x="8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01" name=""/>
              <p:cNvSpPr/>
              <p:nvPr/>
            </p:nvSpPr>
            <p:spPr>
              <a:xfrm rot="5400000">
                <a:off x="1836000" y="3161520"/>
                <a:ext cx="1332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9" y="0"/>
                    </a:moveTo>
                    <a:lnTo>
                      <a:pt x="5" y="0"/>
                    </a:lnTo>
                    <a:lnTo>
                      <a:pt x="0" y="4"/>
                    </a:lnTo>
                    <a:lnTo>
                      <a:pt x="5" y="9"/>
                    </a:lnTo>
                    <a:lnTo>
                      <a:pt x="5" y="9"/>
                    </a:lnTo>
                    <a:lnTo>
                      <a:pt x="9" y="9"/>
                    </a:lnTo>
                    <a:lnTo>
                      <a:pt x="9" y="4"/>
                    </a:lnTo>
                    <a:lnTo>
                      <a:pt x="9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02" name=""/>
              <p:cNvSpPr/>
              <p:nvPr/>
            </p:nvSpPr>
            <p:spPr>
              <a:xfrm rot="5400000">
                <a:off x="1825200" y="3182400"/>
                <a:ext cx="1296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4" y="0"/>
                    </a:moveTo>
                    <a:lnTo>
                      <a:pt x="0" y="0"/>
                    </a:lnTo>
                    <a:lnTo>
                      <a:pt x="0" y="5"/>
                    </a:lnTo>
                    <a:lnTo>
                      <a:pt x="0" y="9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9" y="5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03" name=""/>
              <p:cNvSpPr/>
              <p:nvPr/>
            </p:nvSpPr>
            <p:spPr>
              <a:xfrm rot="5400000">
                <a:off x="1813680" y="3196080"/>
                <a:ext cx="1332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4" y="0"/>
                    </a:moveTo>
                    <a:lnTo>
                      <a:pt x="0" y="0"/>
                    </a:lnTo>
                    <a:lnTo>
                      <a:pt x="0" y="4"/>
                    </a:lnTo>
                    <a:lnTo>
                      <a:pt x="0" y="9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9" y="4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04" name=""/>
              <p:cNvSpPr/>
              <p:nvPr/>
            </p:nvSpPr>
            <p:spPr>
              <a:xfrm rot="5400000">
                <a:off x="1798560" y="3209400"/>
                <a:ext cx="1332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9" y="0"/>
                    </a:moveTo>
                    <a:lnTo>
                      <a:pt x="4" y="0"/>
                    </a:lnTo>
                    <a:lnTo>
                      <a:pt x="0" y="4"/>
                    </a:lnTo>
                    <a:lnTo>
                      <a:pt x="4" y="9"/>
                    </a:lnTo>
                    <a:lnTo>
                      <a:pt x="4" y="9"/>
                    </a:lnTo>
                    <a:lnTo>
                      <a:pt x="9" y="9"/>
                    </a:lnTo>
                    <a:lnTo>
                      <a:pt x="9" y="4"/>
                    </a:lnTo>
                    <a:lnTo>
                      <a:pt x="9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05" name=""/>
              <p:cNvSpPr/>
              <p:nvPr/>
            </p:nvSpPr>
            <p:spPr>
              <a:xfrm rot="5400000">
                <a:off x="1787760" y="322884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5" y="0"/>
                    </a:moveTo>
                    <a:lnTo>
                      <a:pt x="0" y="0"/>
                    </a:lnTo>
                    <a:lnTo>
                      <a:pt x="0" y="4"/>
                    </a:lnTo>
                    <a:lnTo>
                      <a:pt x="0" y="9"/>
                    </a:lnTo>
                    <a:lnTo>
                      <a:pt x="0" y="9"/>
                    </a:lnTo>
                    <a:lnTo>
                      <a:pt x="5" y="9"/>
                    </a:lnTo>
                    <a:lnTo>
                      <a:pt x="9" y="4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06" name=""/>
              <p:cNvSpPr/>
              <p:nvPr/>
            </p:nvSpPr>
            <p:spPr>
              <a:xfrm rot="5400000">
                <a:off x="1776960" y="3242520"/>
                <a:ext cx="1332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4" y="0"/>
                    </a:moveTo>
                    <a:lnTo>
                      <a:pt x="0" y="0"/>
                    </a:lnTo>
                    <a:lnTo>
                      <a:pt x="0" y="5"/>
                    </a:lnTo>
                    <a:lnTo>
                      <a:pt x="0" y="9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9" y="5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07" name=""/>
              <p:cNvSpPr/>
              <p:nvPr/>
            </p:nvSpPr>
            <p:spPr>
              <a:xfrm rot="5400000">
                <a:off x="1765440" y="3256200"/>
                <a:ext cx="1296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9" y="0"/>
                    </a:moveTo>
                    <a:lnTo>
                      <a:pt x="4" y="0"/>
                    </a:lnTo>
                    <a:lnTo>
                      <a:pt x="0" y="4"/>
                    </a:lnTo>
                    <a:lnTo>
                      <a:pt x="4" y="9"/>
                    </a:lnTo>
                    <a:lnTo>
                      <a:pt x="4" y="9"/>
                    </a:lnTo>
                    <a:lnTo>
                      <a:pt x="9" y="9"/>
                    </a:lnTo>
                    <a:lnTo>
                      <a:pt x="9" y="4"/>
                    </a:lnTo>
                    <a:lnTo>
                      <a:pt x="9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08" name=""/>
              <p:cNvSpPr/>
              <p:nvPr/>
            </p:nvSpPr>
            <p:spPr>
              <a:xfrm rot="5400000">
                <a:off x="1750680" y="3269520"/>
                <a:ext cx="13320" cy="6480"/>
              </a:xfrm>
              <a:custGeom>
                <a:avLst/>
                <a:gdLst/>
                <a:ahLst/>
                <a:rect l="l" t="t" r="r" b="b"/>
                <a:pathLst>
                  <a:path w="9" h="8">
                    <a:moveTo>
                      <a:pt x="9" y="0"/>
                    </a:moveTo>
                    <a:lnTo>
                      <a:pt x="4" y="0"/>
                    </a:lnTo>
                    <a:lnTo>
                      <a:pt x="0" y="4"/>
                    </a:lnTo>
                    <a:lnTo>
                      <a:pt x="4" y="8"/>
                    </a:lnTo>
                    <a:lnTo>
                      <a:pt x="4" y="8"/>
                    </a:lnTo>
                    <a:lnTo>
                      <a:pt x="9" y="8"/>
                    </a:lnTo>
                    <a:lnTo>
                      <a:pt x="9" y="4"/>
                    </a:lnTo>
                    <a:lnTo>
                      <a:pt x="9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0320" bIns="-40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09" name=""/>
              <p:cNvSpPr/>
              <p:nvPr/>
            </p:nvSpPr>
            <p:spPr>
              <a:xfrm rot="5400000">
                <a:off x="1739520" y="3288600"/>
                <a:ext cx="1296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5" y="0"/>
                    </a:moveTo>
                    <a:lnTo>
                      <a:pt x="0" y="0"/>
                    </a:lnTo>
                    <a:lnTo>
                      <a:pt x="0" y="4"/>
                    </a:lnTo>
                    <a:lnTo>
                      <a:pt x="0" y="9"/>
                    </a:lnTo>
                    <a:lnTo>
                      <a:pt x="0" y="9"/>
                    </a:lnTo>
                    <a:lnTo>
                      <a:pt x="5" y="9"/>
                    </a:lnTo>
                    <a:lnTo>
                      <a:pt x="9" y="4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10" name=""/>
              <p:cNvSpPr/>
              <p:nvPr/>
            </p:nvSpPr>
            <p:spPr>
              <a:xfrm rot="5400000">
                <a:off x="1728360" y="330228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5" y="0"/>
                    </a:moveTo>
                    <a:lnTo>
                      <a:pt x="0" y="0"/>
                    </a:lnTo>
                    <a:lnTo>
                      <a:pt x="0" y="5"/>
                    </a:lnTo>
                    <a:lnTo>
                      <a:pt x="0" y="9"/>
                    </a:lnTo>
                    <a:lnTo>
                      <a:pt x="0" y="9"/>
                    </a:lnTo>
                    <a:lnTo>
                      <a:pt x="5" y="9"/>
                    </a:lnTo>
                    <a:lnTo>
                      <a:pt x="9" y="5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11" name=""/>
              <p:cNvSpPr/>
              <p:nvPr/>
            </p:nvSpPr>
            <p:spPr>
              <a:xfrm rot="5400000">
                <a:off x="1713600" y="3315960"/>
                <a:ext cx="1332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9" y="0"/>
                    </a:moveTo>
                    <a:lnTo>
                      <a:pt x="5" y="0"/>
                    </a:lnTo>
                    <a:lnTo>
                      <a:pt x="0" y="5"/>
                    </a:lnTo>
                    <a:lnTo>
                      <a:pt x="5" y="9"/>
                    </a:lnTo>
                    <a:lnTo>
                      <a:pt x="5" y="9"/>
                    </a:lnTo>
                    <a:lnTo>
                      <a:pt x="9" y="9"/>
                    </a:lnTo>
                    <a:lnTo>
                      <a:pt x="9" y="5"/>
                    </a:lnTo>
                    <a:lnTo>
                      <a:pt x="9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12" name=""/>
              <p:cNvSpPr/>
              <p:nvPr/>
            </p:nvSpPr>
            <p:spPr>
              <a:xfrm rot="5400000">
                <a:off x="1702080" y="3329640"/>
                <a:ext cx="13320" cy="6480"/>
              </a:xfrm>
              <a:custGeom>
                <a:avLst/>
                <a:gdLst/>
                <a:ahLst/>
                <a:rect l="l" t="t" r="r" b="b"/>
                <a:pathLst>
                  <a:path w="9" h="8">
                    <a:moveTo>
                      <a:pt x="9" y="0"/>
                    </a:moveTo>
                    <a:lnTo>
                      <a:pt x="4" y="0"/>
                    </a:lnTo>
                    <a:lnTo>
                      <a:pt x="0" y="4"/>
                    </a:lnTo>
                    <a:lnTo>
                      <a:pt x="4" y="8"/>
                    </a:lnTo>
                    <a:lnTo>
                      <a:pt x="4" y="8"/>
                    </a:lnTo>
                    <a:lnTo>
                      <a:pt x="9" y="8"/>
                    </a:lnTo>
                    <a:lnTo>
                      <a:pt x="9" y="4"/>
                    </a:lnTo>
                    <a:lnTo>
                      <a:pt x="9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0320" bIns="-40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13" name=""/>
              <p:cNvSpPr/>
              <p:nvPr/>
            </p:nvSpPr>
            <p:spPr>
              <a:xfrm rot="5400000">
                <a:off x="1691280" y="3348720"/>
                <a:ext cx="1332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5" y="0"/>
                    </a:moveTo>
                    <a:lnTo>
                      <a:pt x="0" y="0"/>
                    </a:lnTo>
                    <a:lnTo>
                      <a:pt x="0" y="4"/>
                    </a:lnTo>
                    <a:lnTo>
                      <a:pt x="0" y="9"/>
                    </a:lnTo>
                    <a:lnTo>
                      <a:pt x="0" y="9"/>
                    </a:lnTo>
                    <a:lnTo>
                      <a:pt x="5" y="9"/>
                    </a:lnTo>
                    <a:lnTo>
                      <a:pt x="9" y="4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14" name=""/>
              <p:cNvSpPr/>
              <p:nvPr/>
            </p:nvSpPr>
            <p:spPr>
              <a:xfrm rot="5400000">
                <a:off x="1680120" y="336240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5" y="0"/>
                    </a:moveTo>
                    <a:lnTo>
                      <a:pt x="0" y="0"/>
                    </a:lnTo>
                    <a:lnTo>
                      <a:pt x="0" y="5"/>
                    </a:lnTo>
                    <a:lnTo>
                      <a:pt x="0" y="9"/>
                    </a:lnTo>
                    <a:lnTo>
                      <a:pt x="0" y="9"/>
                    </a:lnTo>
                    <a:lnTo>
                      <a:pt x="5" y="9"/>
                    </a:lnTo>
                    <a:lnTo>
                      <a:pt x="9" y="5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15" name=""/>
              <p:cNvSpPr/>
              <p:nvPr/>
            </p:nvSpPr>
            <p:spPr>
              <a:xfrm rot="5400000">
                <a:off x="1665360" y="3375720"/>
                <a:ext cx="1296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9" y="0"/>
                    </a:moveTo>
                    <a:lnTo>
                      <a:pt x="5" y="0"/>
                    </a:lnTo>
                    <a:lnTo>
                      <a:pt x="0" y="5"/>
                    </a:lnTo>
                    <a:lnTo>
                      <a:pt x="5" y="9"/>
                    </a:lnTo>
                    <a:lnTo>
                      <a:pt x="5" y="9"/>
                    </a:lnTo>
                    <a:lnTo>
                      <a:pt x="9" y="9"/>
                    </a:lnTo>
                    <a:lnTo>
                      <a:pt x="9" y="5"/>
                    </a:lnTo>
                    <a:lnTo>
                      <a:pt x="9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16" name=""/>
              <p:cNvSpPr/>
              <p:nvPr/>
            </p:nvSpPr>
            <p:spPr>
              <a:xfrm rot="5400000">
                <a:off x="1654560" y="3396240"/>
                <a:ext cx="11880" cy="6480"/>
              </a:xfrm>
              <a:custGeom>
                <a:avLst/>
                <a:gdLst/>
                <a:ahLst/>
                <a:rect l="l" t="t" r="r" b="b"/>
                <a:pathLst>
                  <a:path w="8" h="8">
                    <a:moveTo>
                      <a:pt x="4" y="0"/>
                    </a:moveTo>
                    <a:lnTo>
                      <a:pt x="0" y="0"/>
                    </a:lnTo>
                    <a:lnTo>
                      <a:pt x="0" y="4"/>
                    </a:lnTo>
                    <a:lnTo>
                      <a:pt x="0" y="8"/>
                    </a:lnTo>
                    <a:lnTo>
                      <a:pt x="0" y="8"/>
                    </a:lnTo>
                    <a:lnTo>
                      <a:pt x="4" y="8"/>
                    </a:lnTo>
                    <a:lnTo>
                      <a:pt x="8" y="4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0320" bIns="-40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17" name=""/>
              <p:cNvSpPr/>
              <p:nvPr/>
            </p:nvSpPr>
            <p:spPr>
              <a:xfrm rot="5400000">
                <a:off x="1642680" y="3408480"/>
                <a:ext cx="1296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5" y="0"/>
                    </a:moveTo>
                    <a:lnTo>
                      <a:pt x="0" y="0"/>
                    </a:lnTo>
                    <a:lnTo>
                      <a:pt x="0" y="4"/>
                    </a:lnTo>
                    <a:lnTo>
                      <a:pt x="0" y="9"/>
                    </a:lnTo>
                    <a:lnTo>
                      <a:pt x="0" y="9"/>
                    </a:lnTo>
                    <a:lnTo>
                      <a:pt x="5" y="9"/>
                    </a:lnTo>
                    <a:lnTo>
                      <a:pt x="9" y="4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18" name=""/>
              <p:cNvSpPr/>
              <p:nvPr/>
            </p:nvSpPr>
            <p:spPr>
              <a:xfrm rot="5400000">
                <a:off x="1627920" y="3422160"/>
                <a:ext cx="1332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9" y="0"/>
                    </a:moveTo>
                    <a:lnTo>
                      <a:pt x="5" y="0"/>
                    </a:lnTo>
                    <a:lnTo>
                      <a:pt x="0" y="4"/>
                    </a:lnTo>
                    <a:lnTo>
                      <a:pt x="5" y="9"/>
                    </a:lnTo>
                    <a:lnTo>
                      <a:pt x="5" y="9"/>
                    </a:lnTo>
                    <a:lnTo>
                      <a:pt x="9" y="9"/>
                    </a:lnTo>
                    <a:lnTo>
                      <a:pt x="9" y="4"/>
                    </a:lnTo>
                    <a:lnTo>
                      <a:pt x="9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19" name=""/>
              <p:cNvSpPr/>
              <p:nvPr/>
            </p:nvSpPr>
            <p:spPr>
              <a:xfrm rot="5400000">
                <a:off x="1616760" y="343584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9" y="0"/>
                    </a:moveTo>
                    <a:lnTo>
                      <a:pt x="5" y="0"/>
                    </a:lnTo>
                    <a:lnTo>
                      <a:pt x="0" y="5"/>
                    </a:lnTo>
                    <a:lnTo>
                      <a:pt x="5" y="9"/>
                    </a:lnTo>
                    <a:lnTo>
                      <a:pt x="5" y="9"/>
                    </a:lnTo>
                    <a:lnTo>
                      <a:pt x="9" y="9"/>
                    </a:lnTo>
                    <a:lnTo>
                      <a:pt x="9" y="5"/>
                    </a:lnTo>
                    <a:lnTo>
                      <a:pt x="9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20" name=""/>
              <p:cNvSpPr/>
              <p:nvPr/>
            </p:nvSpPr>
            <p:spPr>
              <a:xfrm rot="5400000">
                <a:off x="1605960" y="3456360"/>
                <a:ext cx="1296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4" y="0"/>
                    </a:moveTo>
                    <a:lnTo>
                      <a:pt x="0" y="0"/>
                    </a:lnTo>
                    <a:lnTo>
                      <a:pt x="0" y="5"/>
                    </a:lnTo>
                    <a:lnTo>
                      <a:pt x="0" y="9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9" y="5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21" name=""/>
              <p:cNvSpPr/>
              <p:nvPr/>
            </p:nvSpPr>
            <p:spPr>
              <a:xfrm rot="5400000">
                <a:off x="1594440" y="347004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4" y="0"/>
                    </a:moveTo>
                    <a:lnTo>
                      <a:pt x="0" y="0"/>
                    </a:lnTo>
                    <a:lnTo>
                      <a:pt x="0" y="4"/>
                    </a:lnTo>
                    <a:lnTo>
                      <a:pt x="0" y="9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9" y="4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22" name=""/>
              <p:cNvSpPr/>
              <p:nvPr/>
            </p:nvSpPr>
            <p:spPr>
              <a:xfrm rot="5400000">
                <a:off x="1580040" y="3483000"/>
                <a:ext cx="11880" cy="7560"/>
              </a:xfrm>
              <a:custGeom>
                <a:avLst/>
                <a:gdLst/>
                <a:ahLst/>
                <a:rect l="l" t="t" r="r" b="b"/>
                <a:pathLst>
                  <a:path w="8" h="9">
                    <a:moveTo>
                      <a:pt x="8" y="0"/>
                    </a:moveTo>
                    <a:lnTo>
                      <a:pt x="4" y="0"/>
                    </a:lnTo>
                    <a:lnTo>
                      <a:pt x="0" y="4"/>
                    </a:lnTo>
                    <a:lnTo>
                      <a:pt x="4" y="9"/>
                    </a:lnTo>
                    <a:lnTo>
                      <a:pt x="4" y="9"/>
                    </a:lnTo>
                    <a:lnTo>
                      <a:pt x="8" y="9"/>
                    </a:lnTo>
                    <a:lnTo>
                      <a:pt x="8" y="4"/>
                    </a:lnTo>
                    <a:lnTo>
                      <a:pt x="8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23" name=""/>
              <p:cNvSpPr/>
              <p:nvPr/>
            </p:nvSpPr>
            <p:spPr>
              <a:xfrm rot="5400000">
                <a:off x="1568520" y="3495600"/>
                <a:ext cx="1332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9" y="0"/>
                    </a:moveTo>
                    <a:lnTo>
                      <a:pt x="5" y="0"/>
                    </a:lnTo>
                    <a:lnTo>
                      <a:pt x="0" y="5"/>
                    </a:lnTo>
                    <a:lnTo>
                      <a:pt x="5" y="9"/>
                    </a:lnTo>
                    <a:lnTo>
                      <a:pt x="5" y="9"/>
                    </a:lnTo>
                    <a:lnTo>
                      <a:pt x="9" y="9"/>
                    </a:lnTo>
                    <a:lnTo>
                      <a:pt x="9" y="5"/>
                    </a:lnTo>
                    <a:lnTo>
                      <a:pt x="9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24" name=""/>
              <p:cNvSpPr/>
              <p:nvPr/>
            </p:nvSpPr>
            <p:spPr>
              <a:xfrm rot="5400000">
                <a:off x="1557720" y="351648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4" y="0"/>
                    </a:moveTo>
                    <a:lnTo>
                      <a:pt x="0" y="0"/>
                    </a:lnTo>
                    <a:lnTo>
                      <a:pt x="0" y="5"/>
                    </a:lnTo>
                    <a:lnTo>
                      <a:pt x="0" y="9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9" y="5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25" name=""/>
              <p:cNvSpPr/>
              <p:nvPr/>
            </p:nvSpPr>
            <p:spPr>
              <a:xfrm rot="5400000">
                <a:off x="1542600" y="3529800"/>
                <a:ext cx="1296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4" y="0"/>
                    </a:moveTo>
                    <a:lnTo>
                      <a:pt x="0" y="0"/>
                    </a:lnTo>
                    <a:lnTo>
                      <a:pt x="0" y="5"/>
                    </a:lnTo>
                    <a:lnTo>
                      <a:pt x="0" y="9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9" y="5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26" name=""/>
              <p:cNvSpPr/>
              <p:nvPr/>
            </p:nvSpPr>
            <p:spPr>
              <a:xfrm rot="5400000">
                <a:off x="1531080" y="3543480"/>
                <a:ext cx="1332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9" y="0"/>
                    </a:moveTo>
                    <a:lnTo>
                      <a:pt x="4" y="0"/>
                    </a:lnTo>
                    <a:lnTo>
                      <a:pt x="0" y="4"/>
                    </a:lnTo>
                    <a:lnTo>
                      <a:pt x="4" y="9"/>
                    </a:lnTo>
                    <a:lnTo>
                      <a:pt x="4" y="9"/>
                    </a:lnTo>
                    <a:lnTo>
                      <a:pt x="9" y="9"/>
                    </a:lnTo>
                    <a:lnTo>
                      <a:pt x="9" y="4"/>
                    </a:lnTo>
                    <a:lnTo>
                      <a:pt x="9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27" name=""/>
              <p:cNvSpPr/>
              <p:nvPr/>
            </p:nvSpPr>
            <p:spPr>
              <a:xfrm rot="5400000">
                <a:off x="1520280" y="3557160"/>
                <a:ext cx="1332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9" y="0"/>
                    </a:moveTo>
                    <a:lnTo>
                      <a:pt x="4" y="0"/>
                    </a:lnTo>
                    <a:lnTo>
                      <a:pt x="0" y="5"/>
                    </a:lnTo>
                    <a:lnTo>
                      <a:pt x="4" y="9"/>
                    </a:lnTo>
                    <a:lnTo>
                      <a:pt x="4" y="9"/>
                    </a:lnTo>
                    <a:lnTo>
                      <a:pt x="9" y="9"/>
                    </a:lnTo>
                    <a:lnTo>
                      <a:pt x="9" y="5"/>
                    </a:lnTo>
                    <a:lnTo>
                      <a:pt x="9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28" name=""/>
              <p:cNvSpPr/>
              <p:nvPr/>
            </p:nvSpPr>
            <p:spPr>
              <a:xfrm rot="5400000">
                <a:off x="1505160" y="357624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4" y="0"/>
                    </a:moveTo>
                    <a:lnTo>
                      <a:pt x="0" y="0"/>
                    </a:lnTo>
                    <a:lnTo>
                      <a:pt x="0" y="4"/>
                    </a:lnTo>
                    <a:lnTo>
                      <a:pt x="0" y="9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9" y="4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29" name=""/>
              <p:cNvSpPr/>
              <p:nvPr/>
            </p:nvSpPr>
            <p:spPr>
              <a:xfrm rot="5400000">
                <a:off x="1494360" y="3589920"/>
                <a:ext cx="1332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9" y="0"/>
                    </a:moveTo>
                    <a:lnTo>
                      <a:pt x="4" y="0"/>
                    </a:lnTo>
                    <a:lnTo>
                      <a:pt x="0" y="5"/>
                    </a:lnTo>
                    <a:lnTo>
                      <a:pt x="4" y="9"/>
                    </a:lnTo>
                    <a:lnTo>
                      <a:pt x="4" y="9"/>
                    </a:lnTo>
                    <a:lnTo>
                      <a:pt x="9" y="9"/>
                    </a:lnTo>
                    <a:lnTo>
                      <a:pt x="9" y="5"/>
                    </a:lnTo>
                    <a:lnTo>
                      <a:pt x="9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30" name=""/>
              <p:cNvSpPr/>
              <p:nvPr/>
            </p:nvSpPr>
            <p:spPr>
              <a:xfrm rot="5400000">
                <a:off x="1482480" y="360360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9" y="0"/>
                    </a:moveTo>
                    <a:lnTo>
                      <a:pt x="4" y="0"/>
                    </a:lnTo>
                    <a:lnTo>
                      <a:pt x="0" y="4"/>
                    </a:lnTo>
                    <a:lnTo>
                      <a:pt x="4" y="9"/>
                    </a:lnTo>
                    <a:lnTo>
                      <a:pt x="4" y="9"/>
                    </a:lnTo>
                    <a:lnTo>
                      <a:pt x="9" y="9"/>
                    </a:lnTo>
                    <a:lnTo>
                      <a:pt x="9" y="4"/>
                    </a:lnTo>
                    <a:lnTo>
                      <a:pt x="9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31" name=""/>
              <p:cNvSpPr/>
              <p:nvPr/>
            </p:nvSpPr>
            <p:spPr>
              <a:xfrm rot="5400000">
                <a:off x="1472040" y="3623040"/>
                <a:ext cx="1332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5" y="0"/>
                    </a:moveTo>
                    <a:lnTo>
                      <a:pt x="0" y="0"/>
                    </a:lnTo>
                    <a:lnTo>
                      <a:pt x="0" y="4"/>
                    </a:lnTo>
                    <a:lnTo>
                      <a:pt x="0" y="9"/>
                    </a:lnTo>
                    <a:lnTo>
                      <a:pt x="0" y="9"/>
                    </a:lnTo>
                    <a:lnTo>
                      <a:pt x="5" y="9"/>
                    </a:lnTo>
                    <a:lnTo>
                      <a:pt x="9" y="4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32" name=""/>
              <p:cNvSpPr/>
              <p:nvPr/>
            </p:nvSpPr>
            <p:spPr>
              <a:xfrm rot="5400000">
                <a:off x="1456920" y="3636360"/>
                <a:ext cx="1332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5" y="0"/>
                    </a:moveTo>
                    <a:lnTo>
                      <a:pt x="0" y="0"/>
                    </a:lnTo>
                    <a:lnTo>
                      <a:pt x="0" y="4"/>
                    </a:lnTo>
                    <a:lnTo>
                      <a:pt x="0" y="9"/>
                    </a:lnTo>
                    <a:lnTo>
                      <a:pt x="0" y="9"/>
                    </a:lnTo>
                    <a:lnTo>
                      <a:pt x="5" y="9"/>
                    </a:lnTo>
                    <a:lnTo>
                      <a:pt x="9" y="4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33" name=""/>
              <p:cNvSpPr/>
              <p:nvPr/>
            </p:nvSpPr>
            <p:spPr>
              <a:xfrm rot="5400000">
                <a:off x="1446480" y="3650040"/>
                <a:ext cx="1296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9" y="0"/>
                    </a:moveTo>
                    <a:lnTo>
                      <a:pt x="4" y="0"/>
                    </a:lnTo>
                    <a:lnTo>
                      <a:pt x="0" y="5"/>
                    </a:lnTo>
                    <a:lnTo>
                      <a:pt x="4" y="9"/>
                    </a:lnTo>
                    <a:lnTo>
                      <a:pt x="4" y="9"/>
                    </a:lnTo>
                    <a:lnTo>
                      <a:pt x="9" y="9"/>
                    </a:lnTo>
                    <a:lnTo>
                      <a:pt x="9" y="5"/>
                    </a:lnTo>
                    <a:lnTo>
                      <a:pt x="9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34" name=""/>
              <p:cNvSpPr/>
              <p:nvPr/>
            </p:nvSpPr>
            <p:spPr>
              <a:xfrm rot="5400000">
                <a:off x="1434600" y="3663360"/>
                <a:ext cx="1332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9" y="0"/>
                    </a:moveTo>
                    <a:lnTo>
                      <a:pt x="4" y="0"/>
                    </a:lnTo>
                    <a:lnTo>
                      <a:pt x="0" y="4"/>
                    </a:lnTo>
                    <a:lnTo>
                      <a:pt x="4" y="9"/>
                    </a:lnTo>
                    <a:lnTo>
                      <a:pt x="4" y="9"/>
                    </a:lnTo>
                    <a:lnTo>
                      <a:pt x="9" y="9"/>
                    </a:lnTo>
                    <a:lnTo>
                      <a:pt x="9" y="4"/>
                    </a:lnTo>
                    <a:lnTo>
                      <a:pt x="9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35" name=""/>
              <p:cNvSpPr/>
              <p:nvPr/>
            </p:nvSpPr>
            <p:spPr>
              <a:xfrm rot="5400000">
                <a:off x="1420200" y="3682800"/>
                <a:ext cx="1296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5" y="0"/>
                    </a:moveTo>
                    <a:lnTo>
                      <a:pt x="0" y="0"/>
                    </a:lnTo>
                    <a:lnTo>
                      <a:pt x="0" y="5"/>
                    </a:lnTo>
                    <a:lnTo>
                      <a:pt x="0" y="9"/>
                    </a:lnTo>
                    <a:lnTo>
                      <a:pt x="0" y="9"/>
                    </a:lnTo>
                    <a:lnTo>
                      <a:pt x="5" y="9"/>
                    </a:lnTo>
                    <a:lnTo>
                      <a:pt x="9" y="5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36" name=""/>
              <p:cNvSpPr/>
              <p:nvPr/>
            </p:nvSpPr>
            <p:spPr>
              <a:xfrm rot="5400000">
                <a:off x="1408680" y="3696120"/>
                <a:ext cx="1332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5" y="0"/>
                    </a:moveTo>
                    <a:lnTo>
                      <a:pt x="0" y="0"/>
                    </a:lnTo>
                    <a:lnTo>
                      <a:pt x="0" y="4"/>
                    </a:lnTo>
                    <a:lnTo>
                      <a:pt x="0" y="9"/>
                    </a:lnTo>
                    <a:lnTo>
                      <a:pt x="0" y="9"/>
                    </a:lnTo>
                    <a:lnTo>
                      <a:pt x="5" y="9"/>
                    </a:lnTo>
                    <a:lnTo>
                      <a:pt x="9" y="4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37" name=""/>
              <p:cNvSpPr/>
              <p:nvPr/>
            </p:nvSpPr>
            <p:spPr>
              <a:xfrm rot="5400000">
                <a:off x="1397880" y="3709800"/>
                <a:ext cx="1332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9" y="0"/>
                    </a:moveTo>
                    <a:lnTo>
                      <a:pt x="5" y="0"/>
                    </a:lnTo>
                    <a:lnTo>
                      <a:pt x="0" y="5"/>
                    </a:lnTo>
                    <a:lnTo>
                      <a:pt x="5" y="9"/>
                    </a:lnTo>
                    <a:lnTo>
                      <a:pt x="5" y="9"/>
                    </a:lnTo>
                    <a:lnTo>
                      <a:pt x="9" y="9"/>
                    </a:lnTo>
                    <a:lnTo>
                      <a:pt x="9" y="5"/>
                    </a:lnTo>
                    <a:lnTo>
                      <a:pt x="9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38" name=""/>
              <p:cNvSpPr/>
              <p:nvPr/>
            </p:nvSpPr>
            <p:spPr>
              <a:xfrm rot="5400000">
                <a:off x="1386000" y="3723120"/>
                <a:ext cx="1296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9" y="0"/>
                    </a:moveTo>
                    <a:lnTo>
                      <a:pt x="5" y="0"/>
                    </a:lnTo>
                    <a:lnTo>
                      <a:pt x="0" y="4"/>
                    </a:lnTo>
                    <a:lnTo>
                      <a:pt x="5" y="9"/>
                    </a:lnTo>
                    <a:lnTo>
                      <a:pt x="5" y="9"/>
                    </a:lnTo>
                    <a:lnTo>
                      <a:pt x="9" y="9"/>
                    </a:lnTo>
                    <a:lnTo>
                      <a:pt x="9" y="4"/>
                    </a:lnTo>
                    <a:lnTo>
                      <a:pt x="9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39" name=""/>
              <p:cNvSpPr/>
              <p:nvPr/>
            </p:nvSpPr>
            <p:spPr>
              <a:xfrm rot="5400000">
                <a:off x="1371960" y="3742920"/>
                <a:ext cx="1332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5" y="0"/>
                    </a:moveTo>
                    <a:lnTo>
                      <a:pt x="0" y="0"/>
                    </a:lnTo>
                    <a:lnTo>
                      <a:pt x="0" y="5"/>
                    </a:lnTo>
                    <a:lnTo>
                      <a:pt x="0" y="9"/>
                    </a:lnTo>
                    <a:lnTo>
                      <a:pt x="0" y="9"/>
                    </a:lnTo>
                    <a:lnTo>
                      <a:pt x="5" y="9"/>
                    </a:lnTo>
                    <a:lnTo>
                      <a:pt x="9" y="5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40" name=""/>
              <p:cNvSpPr/>
              <p:nvPr/>
            </p:nvSpPr>
            <p:spPr>
              <a:xfrm rot="5400000">
                <a:off x="1360080" y="3755880"/>
                <a:ext cx="1296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9" y="0"/>
                    </a:moveTo>
                    <a:lnTo>
                      <a:pt x="5" y="0"/>
                    </a:lnTo>
                    <a:lnTo>
                      <a:pt x="0" y="4"/>
                    </a:lnTo>
                    <a:lnTo>
                      <a:pt x="5" y="9"/>
                    </a:lnTo>
                    <a:lnTo>
                      <a:pt x="5" y="9"/>
                    </a:lnTo>
                    <a:lnTo>
                      <a:pt x="5" y="9"/>
                    </a:lnTo>
                    <a:lnTo>
                      <a:pt x="9" y="4"/>
                    </a:lnTo>
                    <a:lnTo>
                      <a:pt x="9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41" name=""/>
              <p:cNvSpPr/>
              <p:nvPr/>
            </p:nvSpPr>
            <p:spPr>
              <a:xfrm rot="5400000">
                <a:off x="1349280" y="3769560"/>
                <a:ext cx="1332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9" y="0"/>
                    </a:moveTo>
                    <a:lnTo>
                      <a:pt x="5" y="0"/>
                    </a:lnTo>
                    <a:lnTo>
                      <a:pt x="0" y="5"/>
                    </a:lnTo>
                    <a:lnTo>
                      <a:pt x="5" y="9"/>
                    </a:lnTo>
                    <a:lnTo>
                      <a:pt x="5" y="9"/>
                    </a:lnTo>
                    <a:lnTo>
                      <a:pt x="9" y="9"/>
                    </a:lnTo>
                    <a:lnTo>
                      <a:pt x="9" y="5"/>
                    </a:lnTo>
                    <a:lnTo>
                      <a:pt x="9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42" name=""/>
              <p:cNvSpPr/>
              <p:nvPr/>
            </p:nvSpPr>
            <p:spPr>
              <a:xfrm rot="5400000">
                <a:off x="1334160" y="379080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4" y="0"/>
                    </a:moveTo>
                    <a:lnTo>
                      <a:pt x="0" y="0"/>
                    </a:lnTo>
                    <a:lnTo>
                      <a:pt x="0" y="4"/>
                    </a:lnTo>
                    <a:lnTo>
                      <a:pt x="0" y="9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9" y="4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43" name=""/>
              <p:cNvSpPr/>
              <p:nvPr/>
            </p:nvSpPr>
            <p:spPr>
              <a:xfrm rot="5400000">
                <a:off x="1323360" y="3803760"/>
                <a:ext cx="1296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4" y="0"/>
                    </a:moveTo>
                    <a:lnTo>
                      <a:pt x="0" y="0"/>
                    </a:lnTo>
                    <a:lnTo>
                      <a:pt x="0" y="5"/>
                    </a:lnTo>
                    <a:lnTo>
                      <a:pt x="0" y="9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9" y="5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44" name=""/>
              <p:cNvSpPr/>
              <p:nvPr/>
            </p:nvSpPr>
            <p:spPr>
              <a:xfrm rot="5400000">
                <a:off x="1312560" y="3816720"/>
                <a:ext cx="11880" cy="7200"/>
              </a:xfrm>
              <a:custGeom>
                <a:avLst/>
                <a:gdLst/>
                <a:ahLst/>
                <a:rect l="l" t="t" r="r" b="b"/>
                <a:pathLst>
                  <a:path w="8" h="9">
                    <a:moveTo>
                      <a:pt x="8" y="0"/>
                    </a:moveTo>
                    <a:lnTo>
                      <a:pt x="4" y="0"/>
                    </a:lnTo>
                    <a:lnTo>
                      <a:pt x="0" y="4"/>
                    </a:lnTo>
                    <a:lnTo>
                      <a:pt x="4" y="9"/>
                    </a:lnTo>
                    <a:lnTo>
                      <a:pt x="4" y="9"/>
                    </a:lnTo>
                    <a:lnTo>
                      <a:pt x="8" y="9"/>
                    </a:lnTo>
                    <a:lnTo>
                      <a:pt x="8" y="4"/>
                    </a:lnTo>
                    <a:lnTo>
                      <a:pt x="8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45" name=""/>
              <p:cNvSpPr/>
              <p:nvPr/>
            </p:nvSpPr>
            <p:spPr>
              <a:xfrm rot="5400000">
                <a:off x="1296720" y="3829320"/>
                <a:ext cx="1296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9" y="0"/>
                    </a:moveTo>
                    <a:lnTo>
                      <a:pt x="5" y="0"/>
                    </a:lnTo>
                    <a:lnTo>
                      <a:pt x="0" y="4"/>
                    </a:lnTo>
                    <a:lnTo>
                      <a:pt x="5" y="9"/>
                    </a:lnTo>
                    <a:lnTo>
                      <a:pt x="5" y="9"/>
                    </a:lnTo>
                    <a:lnTo>
                      <a:pt x="9" y="9"/>
                    </a:lnTo>
                    <a:lnTo>
                      <a:pt x="9" y="4"/>
                    </a:lnTo>
                    <a:lnTo>
                      <a:pt x="9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46" name=""/>
              <p:cNvSpPr/>
              <p:nvPr/>
            </p:nvSpPr>
            <p:spPr>
              <a:xfrm rot="5400000">
                <a:off x="1285920" y="3850560"/>
                <a:ext cx="1332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4" y="0"/>
                    </a:moveTo>
                    <a:lnTo>
                      <a:pt x="0" y="0"/>
                    </a:lnTo>
                    <a:lnTo>
                      <a:pt x="0" y="4"/>
                    </a:lnTo>
                    <a:lnTo>
                      <a:pt x="0" y="9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9" y="4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47" name=""/>
              <p:cNvSpPr/>
              <p:nvPr/>
            </p:nvSpPr>
            <p:spPr>
              <a:xfrm rot="5400000">
                <a:off x="1275120" y="386388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4" y="0"/>
                    </a:moveTo>
                    <a:lnTo>
                      <a:pt x="0" y="0"/>
                    </a:lnTo>
                    <a:lnTo>
                      <a:pt x="0" y="5"/>
                    </a:lnTo>
                    <a:lnTo>
                      <a:pt x="0" y="9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9" y="5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48" name=""/>
              <p:cNvSpPr/>
              <p:nvPr/>
            </p:nvSpPr>
            <p:spPr>
              <a:xfrm rot="5400000">
                <a:off x="1263600" y="3877560"/>
                <a:ext cx="1332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9" y="0"/>
                    </a:moveTo>
                    <a:lnTo>
                      <a:pt x="4" y="0"/>
                    </a:lnTo>
                    <a:lnTo>
                      <a:pt x="0" y="4"/>
                    </a:lnTo>
                    <a:lnTo>
                      <a:pt x="4" y="9"/>
                    </a:lnTo>
                    <a:lnTo>
                      <a:pt x="4" y="9"/>
                    </a:lnTo>
                    <a:lnTo>
                      <a:pt x="9" y="9"/>
                    </a:lnTo>
                    <a:lnTo>
                      <a:pt x="9" y="4"/>
                    </a:lnTo>
                    <a:lnTo>
                      <a:pt x="9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49" name=""/>
              <p:cNvSpPr/>
              <p:nvPr/>
            </p:nvSpPr>
            <p:spPr>
              <a:xfrm rot="5400000">
                <a:off x="1249200" y="3890520"/>
                <a:ext cx="11880" cy="7200"/>
              </a:xfrm>
              <a:custGeom>
                <a:avLst/>
                <a:gdLst/>
                <a:ahLst/>
                <a:rect l="l" t="t" r="r" b="b"/>
                <a:pathLst>
                  <a:path w="8" h="9">
                    <a:moveTo>
                      <a:pt x="8" y="0"/>
                    </a:moveTo>
                    <a:lnTo>
                      <a:pt x="4" y="0"/>
                    </a:lnTo>
                    <a:lnTo>
                      <a:pt x="0" y="4"/>
                    </a:lnTo>
                    <a:lnTo>
                      <a:pt x="4" y="9"/>
                    </a:lnTo>
                    <a:lnTo>
                      <a:pt x="4" y="9"/>
                    </a:lnTo>
                    <a:lnTo>
                      <a:pt x="8" y="9"/>
                    </a:lnTo>
                    <a:lnTo>
                      <a:pt x="8" y="4"/>
                    </a:lnTo>
                    <a:lnTo>
                      <a:pt x="8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50" name=""/>
              <p:cNvSpPr/>
              <p:nvPr/>
            </p:nvSpPr>
            <p:spPr>
              <a:xfrm rot="5400000">
                <a:off x="1237680" y="3910680"/>
                <a:ext cx="1332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4" y="0"/>
                    </a:moveTo>
                    <a:lnTo>
                      <a:pt x="0" y="0"/>
                    </a:lnTo>
                    <a:lnTo>
                      <a:pt x="0" y="4"/>
                    </a:lnTo>
                    <a:lnTo>
                      <a:pt x="0" y="9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9" y="4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51" name=""/>
              <p:cNvSpPr/>
              <p:nvPr/>
            </p:nvSpPr>
            <p:spPr>
              <a:xfrm rot="5400000">
                <a:off x="1226880" y="3923640"/>
                <a:ext cx="1296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9" y="0"/>
                    </a:moveTo>
                    <a:lnTo>
                      <a:pt x="4" y="0"/>
                    </a:lnTo>
                    <a:lnTo>
                      <a:pt x="0" y="5"/>
                    </a:lnTo>
                    <a:lnTo>
                      <a:pt x="4" y="9"/>
                    </a:lnTo>
                    <a:lnTo>
                      <a:pt x="4" y="9"/>
                    </a:lnTo>
                    <a:lnTo>
                      <a:pt x="9" y="9"/>
                    </a:lnTo>
                    <a:lnTo>
                      <a:pt x="9" y="5"/>
                    </a:lnTo>
                    <a:lnTo>
                      <a:pt x="9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52" name=""/>
              <p:cNvSpPr/>
              <p:nvPr/>
            </p:nvSpPr>
            <p:spPr>
              <a:xfrm rot="5400000">
                <a:off x="1211760" y="393732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9" y="0"/>
                    </a:moveTo>
                    <a:lnTo>
                      <a:pt x="4" y="0"/>
                    </a:lnTo>
                    <a:lnTo>
                      <a:pt x="0" y="5"/>
                    </a:lnTo>
                    <a:lnTo>
                      <a:pt x="4" y="9"/>
                    </a:lnTo>
                    <a:lnTo>
                      <a:pt x="4" y="9"/>
                    </a:lnTo>
                    <a:lnTo>
                      <a:pt x="9" y="9"/>
                    </a:lnTo>
                    <a:lnTo>
                      <a:pt x="9" y="5"/>
                    </a:lnTo>
                    <a:lnTo>
                      <a:pt x="9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53" name=""/>
              <p:cNvSpPr/>
              <p:nvPr/>
            </p:nvSpPr>
            <p:spPr>
              <a:xfrm rot="5400000">
                <a:off x="1200960" y="3957480"/>
                <a:ext cx="12960" cy="6480"/>
              </a:xfrm>
              <a:custGeom>
                <a:avLst/>
                <a:gdLst/>
                <a:ahLst/>
                <a:rect l="l" t="t" r="r" b="b"/>
                <a:pathLst>
                  <a:path w="9" h="8">
                    <a:moveTo>
                      <a:pt x="5" y="0"/>
                    </a:moveTo>
                    <a:lnTo>
                      <a:pt x="0" y="0"/>
                    </a:lnTo>
                    <a:lnTo>
                      <a:pt x="0" y="4"/>
                    </a:lnTo>
                    <a:lnTo>
                      <a:pt x="0" y="8"/>
                    </a:lnTo>
                    <a:lnTo>
                      <a:pt x="0" y="8"/>
                    </a:lnTo>
                    <a:lnTo>
                      <a:pt x="5" y="8"/>
                    </a:lnTo>
                    <a:lnTo>
                      <a:pt x="9" y="4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0320" bIns="-40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54" name=""/>
              <p:cNvSpPr/>
              <p:nvPr/>
            </p:nvSpPr>
            <p:spPr>
              <a:xfrm rot="5400000">
                <a:off x="1189440" y="3970440"/>
                <a:ext cx="1332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5" y="0"/>
                    </a:moveTo>
                    <a:lnTo>
                      <a:pt x="0" y="0"/>
                    </a:lnTo>
                    <a:lnTo>
                      <a:pt x="0" y="4"/>
                    </a:lnTo>
                    <a:lnTo>
                      <a:pt x="0" y="9"/>
                    </a:lnTo>
                    <a:lnTo>
                      <a:pt x="0" y="9"/>
                    </a:lnTo>
                    <a:lnTo>
                      <a:pt x="5" y="9"/>
                    </a:lnTo>
                    <a:lnTo>
                      <a:pt x="9" y="4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55" name=""/>
              <p:cNvSpPr/>
              <p:nvPr/>
            </p:nvSpPr>
            <p:spPr>
              <a:xfrm rot="5400000">
                <a:off x="1178640" y="3983760"/>
                <a:ext cx="1332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9" y="0"/>
                    </a:moveTo>
                    <a:lnTo>
                      <a:pt x="4" y="0"/>
                    </a:lnTo>
                    <a:lnTo>
                      <a:pt x="0" y="5"/>
                    </a:lnTo>
                    <a:lnTo>
                      <a:pt x="4" y="9"/>
                    </a:lnTo>
                    <a:lnTo>
                      <a:pt x="4" y="9"/>
                    </a:lnTo>
                    <a:lnTo>
                      <a:pt x="9" y="9"/>
                    </a:lnTo>
                    <a:lnTo>
                      <a:pt x="9" y="5"/>
                    </a:lnTo>
                    <a:lnTo>
                      <a:pt x="9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56" name=""/>
              <p:cNvSpPr/>
              <p:nvPr/>
            </p:nvSpPr>
            <p:spPr>
              <a:xfrm rot="5400000">
                <a:off x="1163880" y="3997440"/>
                <a:ext cx="1296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9" y="0"/>
                    </a:moveTo>
                    <a:lnTo>
                      <a:pt x="4" y="0"/>
                    </a:lnTo>
                    <a:lnTo>
                      <a:pt x="0" y="5"/>
                    </a:lnTo>
                    <a:lnTo>
                      <a:pt x="4" y="9"/>
                    </a:lnTo>
                    <a:lnTo>
                      <a:pt x="4" y="9"/>
                    </a:lnTo>
                    <a:lnTo>
                      <a:pt x="9" y="9"/>
                    </a:lnTo>
                    <a:lnTo>
                      <a:pt x="9" y="5"/>
                    </a:lnTo>
                    <a:lnTo>
                      <a:pt x="9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57" name=""/>
              <p:cNvSpPr/>
              <p:nvPr/>
            </p:nvSpPr>
            <p:spPr>
              <a:xfrm rot="5400000">
                <a:off x="1152360" y="4017240"/>
                <a:ext cx="13320" cy="6480"/>
              </a:xfrm>
              <a:custGeom>
                <a:avLst/>
                <a:gdLst/>
                <a:ahLst/>
                <a:rect l="l" t="t" r="r" b="b"/>
                <a:pathLst>
                  <a:path w="9" h="8">
                    <a:moveTo>
                      <a:pt x="5" y="0"/>
                    </a:moveTo>
                    <a:lnTo>
                      <a:pt x="0" y="0"/>
                    </a:lnTo>
                    <a:lnTo>
                      <a:pt x="0" y="4"/>
                    </a:lnTo>
                    <a:lnTo>
                      <a:pt x="0" y="8"/>
                    </a:lnTo>
                    <a:lnTo>
                      <a:pt x="0" y="8"/>
                    </a:lnTo>
                    <a:lnTo>
                      <a:pt x="5" y="8"/>
                    </a:lnTo>
                    <a:lnTo>
                      <a:pt x="9" y="4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0320" bIns="-40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58" name=""/>
              <p:cNvSpPr/>
              <p:nvPr/>
            </p:nvSpPr>
            <p:spPr>
              <a:xfrm rot="5400000">
                <a:off x="1141200" y="4030560"/>
                <a:ext cx="1296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5" y="0"/>
                    </a:moveTo>
                    <a:lnTo>
                      <a:pt x="0" y="0"/>
                    </a:lnTo>
                    <a:lnTo>
                      <a:pt x="0" y="4"/>
                    </a:lnTo>
                    <a:lnTo>
                      <a:pt x="0" y="9"/>
                    </a:lnTo>
                    <a:lnTo>
                      <a:pt x="0" y="9"/>
                    </a:lnTo>
                    <a:lnTo>
                      <a:pt x="5" y="9"/>
                    </a:lnTo>
                    <a:lnTo>
                      <a:pt x="9" y="4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59" name=""/>
              <p:cNvSpPr/>
              <p:nvPr/>
            </p:nvSpPr>
            <p:spPr>
              <a:xfrm rot="5400000">
                <a:off x="1126080" y="4043880"/>
                <a:ext cx="1332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9" y="0"/>
                    </a:moveTo>
                    <a:lnTo>
                      <a:pt x="5" y="0"/>
                    </a:lnTo>
                    <a:lnTo>
                      <a:pt x="0" y="4"/>
                    </a:lnTo>
                    <a:lnTo>
                      <a:pt x="5" y="9"/>
                    </a:lnTo>
                    <a:lnTo>
                      <a:pt x="5" y="9"/>
                    </a:lnTo>
                    <a:lnTo>
                      <a:pt x="9" y="9"/>
                    </a:lnTo>
                    <a:lnTo>
                      <a:pt x="9" y="4"/>
                    </a:lnTo>
                    <a:lnTo>
                      <a:pt x="9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60" name=""/>
              <p:cNvSpPr/>
              <p:nvPr/>
            </p:nvSpPr>
            <p:spPr>
              <a:xfrm rot="5400000">
                <a:off x="1115280" y="4057200"/>
                <a:ext cx="1332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9" y="0"/>
                    </a:moveTo>
                    <a:lnTo>
                      <a:pt x="4" y="0"/>
                    </a:lnTo>
                    <a:lnTo>
                      <a:pt x="0" y="5"/>
                    </a:lnTo>
                    <a:lnTo>
                      <a:pt x="4" y="9"/>
                    </a:lnTo>
                    <a:lnTo>
                      <a:pt x="4" y="9"/>
                    </a:lnTo>
                    <a:lnTo>
                      <a:pt x="9" y="9"/>
                    </a:lnTo>
                    <a:lnTo>
                      <a:pt x="9" y="5"/>
                    </a:lnTo>
                    <a:lnTo>
                      <a:pt x="9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61" name=""/>
              <p:cNvSpPr/>
              <p:nvPr/>
            </p:nvSpPr>
            <p:spPr>
              <a:xfrm rot="5400000">
                <a:off x="1104120" y="407664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5" y="0"/>
                    </a:moveTo>
                    <a:lnTo>
                      <a:pt x="0" y="0"/>
                    </a:lnTo>
                    <a:lnTo>
                      <a:pt x="0" y="5"/>
                    </a:lnTo>
                    <a:lnTo>
                      <a:pt x="0" y="9"/>
                    </a:lnTo>
                    <a:lnTo>
                      <a:pt x="0" y="9"/>
                    </a:lnTo>
                    <a:lnTo>
                      <a:pt x="5" y="9"/>
                    </a:lnTo>
                    <a:lnTo>
                      <a:pt x="9" y="5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62" name=""/>
              <p:cNvSpPr/>
              <p:nvPr/>
            </p:nvSpPr>
            <p:spPr>
              <a:xfrm rot="5400000">
                <a:off x="1092600" y="4090320"/>
                <a:ext cx="1332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5" y="0"/>
                    </a:moveTo>
                    <a:lnTo>
                      <a:pt x="0" y="0"/>
                    </a:lnTo>
                    <a:lnTo>
                      <a:pt x="0" y="4"/>
                    </a:lnTo>
                    <a:lnTo>
                      <a:pt x="0" y="9"/>
                    </a:lnTo>
                    <a:lnTo>
                      <a:pt x="0" y="9"/>
                    </a:lnTo>
                    <a:lnTo>
                      <a:pt x="5" y="9"/>
                    </a:lnTo>
                    <a:lnTo>
                      <a:pt x="9" y="4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63" name=""/>
              <p:cNvSpPr/>
              <p:nvPr/>
            </p:nvSpPr>
            <p:spPr>
              <a:xfrm rot="5400000">
                <a:off x="1077840" y="4104000"/>
                <a:ext cx="1296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9" y="0"/>
                    </a:moveTo>
                    <a:lnTo>
                      <a:pt x="5" y="0"/>
                    </a:lnTo>
                    <a:lnTo>
                      <a:pt x="0" y="4"/>
                    </a:lnTo>
                    <a:lnTo>
                      <a:pt x="5" y="9"/>
                    </a:lnTo>
                    <a:lnTo>
                      <a:pt x="5" y="9"/>
                    </a:lnTo>
                    <a:lnTo>
                      <a:pt x="9" y="9"/>
                    </a:lnTo>
                    <a:lnTo>
                      <a:pt x="9" y="4"/>
                    </a:lnTo>
                    <a:lnTo>
                      <a:pt x="9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64" name=""/>
              <p:cNvSpPr/>
              <p:nvPr/>
            </p:nvSpPr>
            <p:spPr>
              <a:xfrm rot="5400000">
                <a:off x="1066680" y="4124520"/>
                <a:ext cx="1332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4" y="0"/>
                    </a:moveTo>
                    <a:lnTo>
                      <a:pt x="0" y="0"/>
                    </a:lnTo>
                    <a:lnTo>
                      <a:pt x="0" y="5"/>
                    </a:lnTo>
                    <a:lnTo>
                      <a:pt x="0" y="9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9" y="5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65" name=""/>
              <p:cNvSpPr/>
              <p:nvPr/>
            </p:nvSpPr>
            <p:spPr>
              <a:xfrm rot="5400000">
                <a:off x="1056960" y="4137480"/>
                <a:ext cx="11880" cy="7560"/>
              </a:xfrm>
              <a:custGeom>
                <a:avLst/>
                <a:gdLst/>
                <a:ahLst/>
                <a:rect l="l" t="t" r="r" b="b"/>
                <a:pathLst>
                  <a:path w="8" h="9">
                    <a:moveTo>
                      <a:pt x="4" y="0"/>
                    </a:moveTo>
                    <a:lnTo>
                      <a:pt x="0" y="0"/>
                    </a:lnTo>
                    <a:lnTo>
                      <a:pt x="0" y="5"/>
                    </a:lnTo>
                    <a:lnTo>
                      <a:pt x="0" y="9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8" y="5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66" name=""/>
              <p:cNvSpPr/>
              <p:nvPr/>
            </p:nvSpPr>
            <p:spPr>
              <a:xfrm rot="5400000">
                <a:off x="1041120" y="415008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9" y="0"/>
                    </a:moveTo>
                    <a:lnTo>
                      <a:pt x="5" y="0"/>
                    </a:lnTo>
                    <a:lnTo>
                      <a:pt x="0" y="5"/>
                    </a:lnTo>
                    <a:lnTo>
                      <a:pt x="5" y="9"/>
                    </a:lnTo>
                    <a:lnTo>
                      <a:pt x="5" y="9"/>
                    </a:lnTo>
                    <a:lnTo>
                      <a:pt x="9" y="9"/>
                    </a:lnTo>
                    <a:lnTo>
                      <a:pt x="9" y="5"/>
                    </a:lnTo>
                    <a:lnTo>
                      <a:pt x="9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867" name=""/>
            <p:cNvGrpSpPr/>
            <p:nvPr/>
          </p:nvGrpSpPr>
          <p:grpSpPr>
            <a:xfrm>
              <a:off x="1276560" y="4282920"/>
              <a:ext cx="1118520" cy="1152360"/>
              <a:chOff x="1276560" y="4282920"/>
              <a:chExt cx="1118520" cy="1152360"/>
            </a:xfrm>
          </p:grpSpPr>
          <p:sp>
            <p:nvSpPr>
              <p:cNvPr id="868" name=""/>
              <p:cNvSpPr/>
              <p:nvPr/>
            </p:nvSpPr>
            <p:spPr>
              <a:xfrm>
                <a:off x="1276560" y="4282920"/>
                <a:ext cx="1077840" cy="1119600"/>
              </a:xfrm>
              <a:prstGeom prst="line">
                <a:avLst/>
              </a:prstGeom>
              <a:ln w="20520">
                <a:solidFill>
                  <a:srgbClr val="00824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69" name=""/>
              <p:cNvSpPr/>
              <p:nvPr/>
            </p:nvSpPr>
            <p:spPr>
              <a:xfrm rot="5400000">
                <a:off x="2319840" y="5360040"/>
                <a:ext cx="86760" cy="63360"/>
              </a:xfrm>
              <a:custGeom>
                <a:avLst/>
                <a:gdLst/>
                <a:ahLst/>
                <a:rect l="l" t="t" r="r" b="b"/>
                <a:pathLst>
                  <a:path w="58" h="76">
                    <a:moveTo>
                      <a:pt x="58" y="76"/>
                    </a:moveTo>
                    <a:lnTo>
                      <a:pt x="58" y="0"/>
                    </a:lnTo>
                    <a:lnTo>
                      <a:pt x="0" y="45"/>
                    </a:lnTo>
                    <a:lnTo>
                      <a:pt x="58" y="76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6560" bIns="165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870" name=""/>
            <p:cNvGrpSpPr/>
            <p:nvPr/>
          </p:nvGrpSpPr>
          <p:grpSpPr>
            <a:xfrm>
              <a:off x="1274400" y="4273560"/>
              <a:ext cx="875880" cy="1180440"/>
              <a:chOff x="1274400" y="4273560"/>
              <a:chExt cx="875880" cy="1180440"/>
            </a:xfrm>
          </p:grpSpPr>
          <p:sp>
            <p:nvSpPr>
              <p:cNvPr id="871" name=""/>
              <p:cNvSpPr/>
              <p:nvPr/>
            </p:nvSpPr>
            <p:spPr>
              <a:xfrm rot="5400000">
                <a:off x="1271160" y="427644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5" y="0"/>
                    </a:moveTo>
                    <a:lnTo>
                      <a:pt x="0" y="4"/>
                    </a:lnTo>
                    <a:lnTo>
                      <a:pt x="5" y="9"/>
                    </a:lnTo>
                    <a:lnTo>
                      <a:pt x="9" y="9"/>
                    </a:lnTo>
                    <a:lnTo>
                      <a:pt x="9" y="9"/>
                    </a:lnTo>
                    <a:lnTo>
                      <a:pt x="9" y="4"/>
                    </a:lnTo>
                    <a:lnTo>
                      <a:pt x="9" y="0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72" name=""/>
              <p:cNvSpPr/>
              <p:nvPr/>
            </p:nvSpPr>
            <p:spPr>
              <a:xfrm rot="5400000">
                <a:off x="1283040" y="428976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5" y="0"/>
                    </a:moveTo>
                    <a:lnTo>
                      <a:pt x="0" y="5"/>
                    </a:lnTo>
                    <a:lnTo>
                      <a:pt x="5" y="9"/>
                    </a:lnTo>
                    <a:lnTo>
                      <a:pt x="9" y="9"/>
                    </a:lnTo>
                    <a:lnTo>
                      <a:pt x="9" y="9"/>
                    </a:lnTo>
                    <a:lnTo>
                      <a:pt x="9" y="5"/>
                    </a:lnTo>
                    <a:lnTo>
                      <a:pt x="9" y="0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73" name=""/>
              <p:cNvSpPr/>
              <p:nvPr/>
            </p:nvSpPr>
            <p:spPr>
              <a:xfrm rot="5400000">
                <a:off x="1293840" y="430920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5"/>
                    </a:lnTo>
                    <a:lnTo>
                      <a:pt x="0" y="9"/>
                    </a:lnTo>
                    <a:lnTo>
                      <a:pt x="5" y="9"/>
                    </a:lnTo>
                    <a:lnTo>
                      <a:pt x="5" y="9"/>
                    </a:lnTo>
                    <a:lnTo>
                      <a:pt x="9" y="5"/>
                    </a:lnTo>
                    <a:lnTo>
                      <a:pt x="5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74" name=""/>
              <p:cNvSpPr/>
              <p:nvPr/>
            </p:nvSpPr>
            <p:spPr>
              <a:xfrm rot="5400000">
                <a:off x="1308960" y="432252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5" y="0"/>
                    </a:moveTo>
                    <a:lnTo>
                      <a:pt x="0" y="5"/>
                    </a:lnTo>
                    <a:lnTo>
                      <a:pt x="5" y="9"/>
                    </a:lnTo>
                    <a:lnTo>
                      <a:pt x="9" y="9"/>
                    </a:lnTo>
                    <a:lnTo>
                      <a:pt x="9" y="9"/>
                    </a:lnTo>
                    <a:lnTo>
                      <a:pt x="9" y="5"/>
                    </a:lnTo>
                    <a:lnTo>
                      <a:pt x="9" y="0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75" name=""/>
              <p:cNvSpPr/>
              <p:nvPr/>
            </p:nvSpPr>
            <p:spPr>
              <a:xfrm rot="5400000">
                <a:off x="1320120" y="4343760"/>
                <a:ext cx="1296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4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4" y="9"/>
                    </a:lnTo>
                    <a:lnTo>
                      <a:pt x="9" y="4"/>
                    </a:lnTo>
                    <a:lnTo>
                      <a:pt x="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76" name=""/>
              <p:cNvSpPr/>
              <p:nvPr/>
            </p:nvSpPr>
            <p:spPr>
              <a:xfrm rot="5400000">
                <a:off x="1331280" y="435708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5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4" y="9"/>
                    </a:lnTo>
                    <a:lnTo>
                      <a:pt x="9" y="5"/>
                    </a:lnTo>
                    <a:lnTo>
                      <a:pt x="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77" name=""/>
              <p:cNvSpPr/>
              <p:nvPr/>
            </p:nvSpPr>
            <p:spPr>
              <a:xfrm rot="5400000">
                <a:off x="1342080" y="437040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4" y="0"/>
                    </a:moveTo>
                    <a:lnTo>
                      <a:pt x="0" y="5"/>
                    </a:lnTo>
                    <a:lnTo>
                      <a:pt x="4" y="9"/>
                    </a:lnTo>
                    <a:lnTo>
                      <a:pt x="9" y="9"/>
                    </a:lnTo>
                    <a:lnTo>
                      <a:pt x="9" y="9"/>
                    </a:lnTo>
                    <a:lnTo>
                      <a:pt x="9" y="5"/>
                    </a:lnTo>
                    <a:lnTo>
                      <a:pt x="9" y="0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78" name=""/>
              <p:cNvSpPr/>
              <p:nvPr/>
            </p:nvSpPr>
            <p:spPr>
              <a:xfrm rot="5400000">
                <a:off x="1352880" y="438984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4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4" y="9"/>
                    </a:lnTo>
                    <a:lnTo>
                      <a:pt x="9" y="4"/>
                    </a:lnTo>
                    <a:lnTo>
                      <a:pt x="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79" name=""/>
              <p:cNvSpPr/>
              <p:nvPr/>
            </p:nvSpPr>
            <p:spPr>
              <a:xfrm rot="5400000">
                <a:off x="1368000" y="440352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4" y="0"/>
                    </a:moveTo>
                    <a:lnTo>
                      <a:pt x="0" y="4"/>
                    </a:lnTo>
                    <a:lnTo>
                      <a:pt x="4" y="9"/>
                    </a:lnTo>
                    <a:lnTo>
                      <a:pt x="9" y="9"/>
                    </a:lnTo>
                    <a:lnTo>
                      <a:pt x="9" y="9"/>
                    </a:lnTo>
                    <a:lnTo>
                      <a:pt x="9" y="4"/>
                    </a:lnTo>
                    <a:lnTo>
                      <a:pt x="9" y="0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80" name=""/>
              <p:cNvSpPr/>
              <p:nvPr/>
            </p:nvSpPr>
            <p:spPr>
              <a:xfrm rot="5400000">
                <a:off x="1379160" y="4422960"/>
                <a:ext cx="13320" cy="6480"/>
              </a:xfrm>
              <a:custGeom>
                <a:avLst/>
                <a:gdLst/>
                <a:ahLst/>
                <a:rect l="l" t="t" r="r" b="b"/>
                <a:pathLst>
                  <a:path w="9" h="8">
                    <a:moveTo>
                      <a:pt x="0" y="0"/>
                    </a:moveTo>
                    <a:lnTo>
                      <a:pt x="0" y="4"/>
                    </a:lnTo>
                    <a:lnTo>
                      <a:pt x="0" y="8"/>
                    </a:lnTo>
                    <a:lnTo>
                      <a:pt x="5" y="8"/>
                    </a:lnTo>
                    <a:lnTo>
                      <a:pt x="5" y="8"/>
                    </a:lnTo>
                    <a:lnTo>
                      <a:pt x="9" y="4"/>
                    </a:lnTo>
                    <a:lnTo>
                      <a:pt x="5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0320" bIns="-40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81" name=""/>
              <p:cNvSpPr/>
              <p:nvPr/>
            </p:nvSpPr>
            <p:spPr>
              <a:xfrm rot="5400000">
                <a:off x="1390320" y="443628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5"/>
                    </a:lnTo>
                    <a:lnTo>
                      <a:pt x="0" y="9"/>
                    </a:lnTo>
                    <a:lnTo>
                      <a:pt x="5" y="9"/>
                    </a:lnTo>
                    <a:lnTo>
                      <a:pt x="5" y="9"/>
                    </a:lnTo>
                    <a:lnTo>
                      <a:pt x="9" y="5"/>
                    </a:lnTo>
                    <a:lnTo>
                      <a:pt x="5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82" name=""/>
              <p:cNvSpPr/>
              <p:nvPr/>
            </p:nvSpPr>
            <p:spPr>
              <a:xfrm rot="5400000">
                <a:off x="1401480" y="4449960"/>
                <a:ext cx="1296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5" y="0"/>
                    </a:moveTo>
                    <a:lnTo>
                      <a:pt x="0" y="4"/>
                    </a:lnTo>
                    <a:lnTo>
                      <a:pt x="5" y="9"/>
                    </a:lnTo>
                    <a:lnTo>
                      <a:pt x="9" y="9"/>
                    </a:lnTo>
                    <a:lnTo>
                      <a:pt x="9" y="9"/>
                    </a:lnTo>
                    <a:lnTo>
                      <a:pt x="9" y="4"/>
                    </a:lnTo>
                    <a:lnTo>
                      <a:pt x="9" y="0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83" name=""/>
              <p:cNvSpPr/>
              <p:nvPr/>
            </p:nvSpPr>
            <p:spPr>
              <a:xfrm rot="5400000">
                <a:off x="1413720" y="4469760"/>
                <a:ext cx="11880" cy="7200"/>
              </a:xfrm>
              <a:custGeom>
                <a:avLst/>
                <a:gdLst/>
                <a:ahLst/>
                <a:rect l="l" t="t" r="r" b="b"/>
                <a:pathLst>
                  <a:path w="8" h="9">
                    <a:moveTo>
                      <a:pt x="0" y="0"/>
                    </a:moveTo>
                    <a:lnTo>
                      <a:pt x="0" y="5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4" y="9"/>
                    </a:lnTo>
                    <a:lnTo>
                      <a:pt x="8" y="5"/>
                    </a:lnTo>
                    <a:lnTo>
                      <a:pt x="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84" name=""/>
              <p:cNvSpPr/>
              <p:nvPr/>
            </p:nvSpPr>
            <p:spPr>
              <a:xfrm rot="5400000">
                <a:off x="1427760" y="4483080"/>
                <a:ext cx="12960" cy="6480"/>
              </a:xfrm>
              <a:custGeom>
                <a:avLst/>
                <a:gdLst/>
                <a:ahLst/>
                <a:rect l="l" t="t" r="r" b="b"/>
                <a:pathLst>
                  <a:path w="9" h="8">
                    <a:moveTo>
                      <a:pt x="5" y="0"/>
                    </a:moveTo>
                    <a:lnTo>
                      <a:pt x="0" y="4"/>
                    </a:lnTo>
                    <a:lnTo>
                      <a:pt x="5" y="8"/>
                    </a:lnTo>
                    <a:lnTo>
                      <a:pt x="9" y="8"/>
                    </a:lnTo>
                    <a:lnTo>
                      <a:pt x="9" y="8"/>
                    </a:lnTo>
                    <a:lnTo>
                      <a:pt x="9" y="4"/>
                    </a:lnTo>
                    <a:lnTo>
                      <a:pt x="9" y="0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0320" bIns="-40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85" name=""/>
              <p:cNvSpPr/>
              <p:nvPr/>
            </p:nvSpPr>
            <p:spPr>
              <a:xfrm rot="5400000">
                <a:off x="1438560" y="450324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5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4" y="9"/>
                    </a:lnTo>
                    <a:lnTo>
                      <a:pt x="9" y="5"/>
                    </a:lnTo>
                    <a:lnTo>
                      <a:pt x="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86" name=""/>
              <p:cNvSpPr/>
              <p:nvPr/>
            </p:nvSpPr>
            <p:spPr>
              <a:xfrm rot="5400000">
                <a:off x="1449360" y="451692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4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4" y="9"/>
                    </a:lnTo>
                    <a:lnTo>
                      <a:pt x="9" y="4"/>
                    </a:lnTo>
                    <a:lnTo>
                      <a:pt x="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87" name=""/>
              <p:cNvSpPr/>
              <p:nvPr/>
            </p:nvSpPr>
            <p:spPr>
              <a:xfrm rot="5400000">
                <a:off x="1461240" y="453060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4" y="0"/>
                    </a:moveTo>
                    <a:lnTo>
                      <a:pt x="0" y="5"/>
                    </a:lnTo>
                    <a:lnTo>
                      <a:pt x="4" y="9"/>
                    </a:lnTo>
                    <a:lnTo>
                      <a:pt x="9" y="9"/>
                    </a:lnTo>
                    <a:lnTo>
                      <a:pt x="9" y="9"/>
                    </a:lnTo>
                    <a:lnTo>
                      <a:pt x="9" y="5"/>
                    </a:lnTo>
                    <a:lnTo>
                      <a:pt x="9" y="0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88" name=""/>
              <p:cNvSpPr/>
              <p:nvPr/>
            </p:nvSpPr>
            <p:spPr>
              <a:xfrm rot="5400000">
                <a:off x="1472040" y="454968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4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4" y="9"/>
                    </a:lnTo>
                    <a:lnTo>
                      <a:pt x="9" y="4"/>
                    </a:lnTo>
                    <a:lnTo>
                      <a:pt x="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89" name=""/>
              <p:cNvSpPr/>
              <p:nvPr/>
            </p:nvSpPr>
            <p:spPr>
              <a:xfrm rot="5400000">
                <a:off x="1486800" y="456336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4" y="0"/>
                    </a:moveTo>
                    <a:lnTo>
                      <a:pt x="0" y="5"/>
                    </a:lnTo>
                    <a:lnTo>
                      <a:pt x="4" y="9"/>
                    </a:lnTo>
                    <a:lnTo>
                      <a:pt x="9" y="9"/>
                    </a:lnTo>
                    <a:lnTo>
                      <a:pt x="9" y="9"/>
                    </a:lnTo>
                    <a:lnTo>
                      <a:pt x="9" y="5"/>
                    </a:lnTo>
                    <a:lnTo>
                      <a:pt x="9" y="0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90" name=""/>
              <p:cNvSpPr/>
              <p:nvPr/>
            </p:nvSpPr>
            <p:spPr>
              <a:xfrm rot="5400000">
                <a:off x="1497960" y="4577040"/>
                <a:ext cx="1296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4" y="0"/>
                    </a:moveTo>
                    <a:lnTo>
                      <a:pt x="0" y="4"/>
                    </a:lnTo>
                    <a:lnTo>
                      <a:pt x="4" y="9"/>
                    </a:lnTo>
                    <a:lnTo>
                      <a:pt x="9" y="9"/>
                    </a:lnTo>
                    <a:lnTo>
                      <a:pt x="9" y="9"/>
                    </a:lnTo>
                    <a:lnTo>
                      <a:pt x="9" y="4"/>
                    </a:lnTo>
                    <a:lnTo>
                      <a:pt x="9" y="0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91" name=""/>
              <p:cNvSpPr/>
              <p:nvPr/>
            </p:nvSpPr>
            <p:spPr>
              <a:xfrm rot="5400000">
                <a:off x="1509120" y="459612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5"/>
                    </a:lnTo>
                    <a:lnTo>
                      <a:pt x="0" y="9"/>
                    </a:lnTo>
                    <a:lnTo>
                      <a:pt x="5" y="9"/>
                    </a:lnTo>
                    <a:lnTo>
                      <a:pt x="5" y="9"/>
                    </a:lnTo>
                    <a:lnTo>
                      <a:pt x="9" y="5"/>
                    </a:lnTo>
                    <a:lnTo>
                      <a:pt x="5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92" name=""/>
              <p:cNvSpPr/>
              <p:nvPr/>
            </p:nvSpPr>
            <p:spPr>
              <a:xfrm rot="5400000">
                <a:off x="1520640" y="4609800"/>
                <a:ext cx="1296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5" y="0"/>
                    </a:moveTo>
                    <a:lnTo>
                      <a:pt x="0" y="5"/>
                    </a:lnTo>
                    <a:lnTo>
                      <a:pt x="5" y="9"/>
                    </a:lnTo>
                    <a:lnTo>
                      <a:pt x="9" y="9"/>
                    </a:lnTo>
                    <a:lnTo>
                      <a:pt x="9" y="9"/>
                    </a:lnTo>
                    <a:lnTo>
                      <a:pt x="9" y="5"/>
                    </a:lnTo>
                    <a:lnTo>
                      <a:pt x="9" y="0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93" name=""/>
              <p:cNvSpPr/>
              <p:nvPr/>
            </p:nvSpPr>
            <p:spPr>
              <a:xfrm rot="5400000">
                <a:off x="1535760" y="4629600"/>
                <a:ext cx="11880" cy="7200"/>
              </a:xfrm>
              <a:custGeom>
                <a:avLst/>
                <a:gdLst/>
                <a:ahLst/>
                <a:rect l="l" t="t" r="r" b="b"/>
                <a:pathLst>
                  <a:path w="8" h="9">
                    <a:moveTo>
                      <a:pt x="0" y="0"/>
                    </a:moveTo>
                    <a:lnTo>
                      <a:pt x="0" y="5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4" y="9"/>
                    </a:lnTo>
                    <a:lnTo>
                      <a:pt x="8" y="5"/>
                    </a:lnTo>
                    <a:lnTo>
                      <a:pt x="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94" name=""/>
              <p:cNvSpPr/>
              <p:nvPr/>
            </p:nvSpPr>
            <p:spPr>
              <a:xfrm rot="5400000">
                <a:off x="1546560" y="4642560"/>
                <a:ext cx="1296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5" y="0"/>
                    </a:moveTo>
                    <a:lnTo>
                      <a:pt x="0" y="4"/>
                    </a:lnTo>
                    <a:lnTo>
                      <a:pt x="5" y="9"/>
                    </a:lnTo>
                    <a:lnTo>
                      <a:pt x="9" y="9"/>
                    </a:lnTo>
                    <a:lnTo>
                      <a:pt x="9" y="9"/>
                    </a:lnTo>
                    <a:lnTo>
                      <a:pt x="9" y="4"/>
                    </a:lnTo>
                    <a:lnTo>
                      <a:pt x="9" y="0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95" name=""/>
              <p:cNvSpPr/>
              <p:nvPr/>
            </p:nvSpPr>
            <p:spPr>
              <a:xfrm rot="5400000">
                <a:off x="1557720" y="465588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5" y="0"/>
                    </a:moveTo>
                    <a:lnTo>
                      <a:pt x="0" y="5"/>
                    </a:lnTo>
                    <a:lnTo>
                      <a:pt x="5" y="9"/>
                    </a:lnTo>
                    <a:lnTo>
                      <a:pt x="9" y="9"/>
                    </a:lnTo>
                    <a:lnTo>
                      <a:pt x="9" y="9"/>
                    </a:lnTo>
                    <a:lnTo>
                      <a:pt x="9" y="5"/>
                    </a:lnTo>
                    <a:lnTo>
                      <a:pt x="9" y="0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96" name=""/>
              <p:cNvSpPr/>
              <p:nvPr/>
            </p:nvSpPr>
            <p:spPr>
              <a:xfrm rot="5400000">
                <a:off x="1568520" y="467676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5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4" y="9"/>
                    </a:lnTo>
                    <a:lnTo>
                      <a:pt x="9" y="5"/>
                    </a:lnTo>
                    <a:lnTo>
                      <a:pt x="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97" name=""/>
              <p:cNvSpPr/>
              <p:nvPr/>
            </p:nvSpPr>
            <p:spPr>
              <a:xfrm rot="5400000">
                <a:off x="1579680" y="4690440"/>
                <a:ext cx="1296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4" y="0"/>
                    </a:moveTo>
                    <a:lnTo>
                      <a:pt x="0" y="4"/>
                    </a:lnTo>
                    <a:lnTo>
                      <a:pt x="4" y="9"/>
                    </a:lnTo>
                    <a:lnTo>
                      <a:pt x="9" y="9"/>
                    </a:lnTo>
                    <a:lnTo>
                      <a:pt x="9" y="9"/>
                    </a:lnTo>
                    <a:lnTo>
                      <a:pt x="9" y="4"/>
                    </a:lnTo>
                    <a:lnTo>
                      <a:pt x="9" y="0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98" name=""/>
              <p:cNvSpPr/>
              <p:nvPr/>
            </p:nvSpPr>
            <p:spPr>
              <a:xfrm rot="5400000">
                <a:off x="1594080" y="470988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4"/>
                    </a:lnTo>
                    <a:lnTo>
                      <a:pt x="0" y="9"/>
                    </a:lnTo>
                    <a:lnTo>
                      <a:pt x="5" y="9"/>
                    </a:lnTo>
                    <a:lnTo>
                      <a:pt x="5" y="9"/>
                    </a:lnTo>
                    <a:lnTo>
                      <a:pt x="9" y="4"/>
                    </a:lnTo>
                    <a:lnTo>
                      <a:pt x="5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99" name=""/>
              <p:cNvSpPr/>
              <p:nvPr/>
            </p:nvSpPr>
            <p:spPr>
              <a:xfrm rot="5400000">
                <a:off x="1606320" y="4723200"/>
                <a:ext cx="1296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4" y="0"/>
                    </a:moveTo>
                    <a:lnTo>
                      <a:pt x="0" y="5"/>
                    </a:lnTo>
                    <a:lnTo>
                      <a:pt x="4" y="9"/>
                    </a:lnTo>
                    <a:lnTo>
                      <a:pt x="9" y="9"/>
                    </a:lnTo>
                    <a:lnTo>
                      <a:pt x="9" y="9"/>
                    </a:lnTo>
                    <a:lnTo>
                      <a:pt x="9" y="5"/>
                    </a:lnTo>
                    <a:lnTo>
                      <a:pt x="9" y="0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00" name=""/>
              <p:cNvSpPr/>
              <p:nvPr/>
            </p:nvSpPr>
            <p:spPr>
              <a:xfrm rot="5400000">
                <a:off x="1616760" y="473652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4" y="0"/>
                    </a:moveTo>
                    <a:lnTo>
                      <a:pt x="0" y="5"/>
                    </a:lnTo>
                    <a:lnTo>
                      <a:pt x="4" y="9"/>
                    </a:lnTo>
                    <a:lnTo>
                      <a:pt x="9" y="9"/>
                    </a:lnTo>
                    <a:lnTo>
                      <a:pt x="9" y="9"/>
                    </a:lnTo>
                    <a:lnTo>
                      <a:pt x="9" y="5"/>
                    </a:lnTo>
                    <a:lnTo>
                      <a:pt x="9" y="0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01" name=""/>
              <p:cNvSpPr/>
              <p:nvPr/>
            </p:nvSpPr>
            <p:spPr>
              <a:xfrm rot="5400000">
                <a:off x="1627920" y="4756320"/>
                <a:ext cx="1296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4"/>
                    </a:lnTo>
                    <a:lnTo>
                      <a:pt x="0" y="9"/>
                    </a:lnTo>
                    <a:lnTo>
                      <a:pt x="5" y="9"/>
                    </a:lnTo>
                    <a:lnTo>
                      <a:pt x="5" y="9"/>
                    </a:lnTo>
                    <a:lnTo>
                      <a:pt x="9" y="4"/>
                    </a:lnTo>
                    <a:lnTo>
                      <a:pt x="5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02" name=""/>
              <p:cNvSpPr/>
              <p:nvPr/>
            </p:nvSpPr>
            <p:spPr>
              <a:xfrm rot="5400000">
                <a:off x="1639080" y="476928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5" y="0"/>
                    </a:moveTo>
                    <a:lnTo>
                      <a:pt x="0" y="5"/>
                    </a:lnTo>
                    <a:lnTo>
                      <a:pt x="5" y="9"/>
                    </a:lnTo>
                    <a:lnTo>
                      <a:pt x="9" y="9"/>
                    </a:lnTo>
                    <a:lnTo>
                      <a:pt x="9" y="9"/>
                    </a:lnTo>
                    <a:lnTo>
                      <a:pt x="9" y="5"/>
                    </a:lnTo>
                    <a:lnTo>
                      <a:pt x="9" y="0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03" name=""/>
              <p:cNvSpPr/>
              <p:nvPr/>
            </p:nvSpPr>
            <p:spPr>
              <a:xfrm rot="5400000">
                <a:off x="1654560" y="4790160"/>
                <a:ext cx="11520" cy="6480"/>
              </a:xfrm>
              <a:custGeom>
                <a:avLst/>
                <a:gdLst/>
                <a:ahLst/>
                <a:rect l="l" t="t" r="r" b="b"/>
                <a:pathLst>
                  <a:path w="8" h="8">
                    <a:moveTo>
                      <a:pt x="0" y="0"/>
                    </a:moveTo>
                    <a:lnTo>
                      <a:pt x="0" y="4"/>
                    </a:lnTo>
                    <a:lnTo>
                      <a:pt x="0" y="8"/>
                    </a:lnTo>
                    <a:lnTo>
                      <a:pt x="4" y="8"/>
                    </a:lnTo>
                    <a:lnTo>
                      <a:pt x="4" y="8"/>
                    </a:lnTo>
                    <a:lnTo>
                      <a:pt x="8" y="4"/>
                    </a:lnTo>
                    <a:lnTo>
                      <a:pt x="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0320" bIns="-40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04" name=""/>
              <p:cNvSpPr/>
              <p:nvPr/>
            </p:nvSpPr>
            <p:spPr>
              <a:xfrm rot="5400000">
                <a:off x="1665000" y="480240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5"/>
                    </a:lnTo>
                    <a:lnTo>
                      <a:pt x="0" y="9"/>
                    </a:lnTo>
                    <a:lnTo>
                      <a:pt x="5" y="9"/>
                    </a:lnTo>
                    <a:lnTo>
                      <a:pt x="5" y="9"/>
                    </a:lnTo>
                    <a:lnTo>
                      <a:pt x="9" y="5"/>
                    </a:lnTo>
                    <a:lnTo>
                      <a:pt x="5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05" name=""/>
              <p:cNvSpPr/>
              <p:nvPr/>
            </p:nvSpPr>
            <p:spPr>
              <a:xfrm rot="5400000">
                <a:off x="1675800" y="481572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5" y="0"/>
                    </a:moveTo>
                    <a:lnTo>
                      <a:pt x="0" y="4"/>
                    </a:lnTo>
                    <a:lnTo>
                      <a:pt x="5" y="9"/>
                    </a:lnTo>
                    <a:lnTo>
                      <a:pt x="9" y="9"/>
                    </a:lnTo>
                    <a:lnTo>
                      <a:pt x="9" y="9"/>
                    </a:lnTo>
                    <a:lnTo>
                      <a:pt x="9" y="4"/>
                    </a:lnTo>
                    <a:lnTo>
                      <a:pt x="9" y="0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06" name=""/>
              <p:cNvSpPr/>
              <p:nvPr/>
            </p:nvSpPr>
            <p:spPr>
              <a:xfrm rot="5400000">
                <a:off x="1687320" y="483696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5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4" y="9"/>
                    </a:lnTo>
                    <a:lnTo>
                      <a:pt x="9" y="5"/>
                    </a:lnTo>
                    <a:lnTo>
                      <a:pt x="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07" name=""/>
              <p:cNvSpPr/>
              <p:nvPr/>
            </p:nvSpPr>
            <p:spPr>
              <a:xfrm rot="5400000">
                <a:off x="1698480" y="4850280"/>
                <a:ext cx="1296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4" y="0"/>
                    </a:moveTo>
                    <a:lnTo>
                      <a:pt x="0" y="4"/>
                    </a:lnTo>
                    <a:lnTo>
                      <a:pt x="4" y="9"/>
                    </a:lnTo>
                    <a:lnTo>
                      <a:pt x="9" y="9"/>
                    </a:lnTo>
                    <a:lnTo>
                      <a:pt x="9" y="9"/>
                    </a:lnTo>
                    <a:lnTo>
                      <a:pt x="9" y="4"/>
                    </a:lnTo>
                    <a:lnTo>
                      <a:pt x="9" y="0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08" name=""/>
              <p:cNvSpPr/>
              <p:nvPr/>
            </p:nvSpPr>
            <p:spPr>
              <a:xfrm rot="5400000">
                <a:off x="1713240" y="486972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5"/>
                    </a:lnTo>
                    <a:lnTo>
                      <a:pt x="0" y="9"/>
                    </a:lnTo>
                    <a:lnTo>
                      <a:pt x="5" y="9"/>
                    </a:lnTo>
                    <a:lnTo>
                      <a:pt x="5" y="9"/>
                    </a:lnTo>
                    <a:lnTo>
                      <a:pt x="9" y="5"/>
                    </a:lnTo>
                    <a:lnTo>
                      <a:pt x="5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09" name=""/>
              <p:cNvSpPr/>
              <p:nvPr/>
            </p:nvSpPr>
            <p:spPr>
              <a:xfrm rot="5400000">
                <a:off x="1724400" y="4883400"/>
                <a:ext cx="1296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4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4" y="9"/>
                    </a:lnTo>
                    <a:lnTo>
                      <a:pt x="9" y="4"/>
                    </a:lnTo>
                    <a:lnTo>
                      <a:pt x="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10" name=""/>
              <p:cNvSpPr/>
              <p:nvPr/>
            </p:nvSpPr>
            <p:spPr>
              <a:xfrm rot="5400000">
                <a:off x="1735560" y="489636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4" y="0"/>
                    </a:moveTo>
                    <a:lnTo>
                      <a:pt x="0" y="5"/>
                    </a:lnTo>
                    <a:lnTo>
                      <a:pt x="4" y="9"/>
                    </a:lnTo>
                    <a:lnTo>
                      <a:pt x="9" y="9"/>
                    </a:lnTo>
                    <a:lnTo>
                      <a:pt x="9" y="9"/>
                    </a:lnTo>
                    <a:lnTo>
                      <a:pt x="9" y="5"/>
                    </a:lnTo>
                    <a:lnTo>
                      <a:pt x="9" y="0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11" name=""/>
              <p:cNvSpPr/>
              <p:nvPr/>
            </p:nvSpPr>
            <p:spPr>
              <a:xfrm rot="5400000">
                <a:off x="1746720" y="4916160"/>
                <a:ext cx="1296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4"/>
                    </a:lnTo>
                    <a:lnTo>
                      <a:pt x="0" y="9"/>
                    </a:lnTo>
                    <a:lnTo>
                      <a:pt x="5" y="9"/>
                    </a:lnTo>
                    <a:lnTo>
                      <a:pt x="5" y="9"/>
                    </a:lnTo>
                    <a:lnTo>
                      <a:pt x="9" y="4"/>
                    </a:lnTo>
                    <a:lnTo>
                      <a:pt x="5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12" name=""/>
              <p:cNvSpPr/>
              <p:nvPr/>
            </p:nvSpPr>
            <p:spPr>
              <a:xfrm rot="5400000">
                <a:off x="1757520" y="492948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5" y="0"/>
                    </a:moveTo>
                    <a:lnTo>
                      <a:pt x="0" y="4"/>
                    </a:lnTo>
                    <a:lnTo>
                      <a:pt x="5" y="9"/>
                    </a:lnTo>
                    <a:lnTo>
                      <a:pt x="9" y="9"/>
                    </a:lnTo>
                    <a:lnTo>
                      <a:pt x="9" y="9"/>
                    </a:lnTo>
                    <a:lnTo>
                      <a:pt x="9" y="4"/>
                    </a:lnTo>
                    <a:lnTo>
                      <a:pt x="9" y="0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13" name=""/>
              <p:cNvSpPr/>
              <p:nvPr/>
            </p:nvSpPr>
            <p:spPr>
              <a:xfrm rot="5400000">
                <a:off x="1772280" y="495036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4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4" y="9"/>
                    </a:lnTo>
                    <a:lnTo>
                      <a:pt x="9" y="4"/>
                    </a:lnTo>
                    <a:lnTo>
                      <a:pt x="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14" name=""/>
              <p:cNvSpPr/>
              <p:nvPr/>
            </p:nvSpPr>
            <p:spPr>
              <a:xfrm rot="5400000">
                <a:off x="1784880" y="4963320"/>
                <a:ext cx="11520" cy="7200"/>
              </a:xfrm>
              <a:custGeom>
                <a:avLst/>
                <a:gdLst/>
                <a:ahLst/>
                <a:rect l="l" t="t" r="r" b="b"/>
                <a:pathLst>
                  <a:path w="8" h="9">
                    <a:moveTo>
                      <a:pt x="0" y="0"/>
                    </a:moveTo>
                    <a:lnTo>
                      <a:pt x="0" y="5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4" y="9"/>
                    </a:lnTo>
                    <a:lnTo>
                      <a:pt x="8" y="5"/>
                    </a:lnTo>
                    <a:lnTo>
                      <a:pt x="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15" name=""/>
              <p:cNvSpPr/>
              <p:nvPr/>
            </p:nvSpPr>
            <p:spPr>
              <a:xfrm rot="5400000">
                <a:off x="1794600" y="497592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5" y="0"/>
                    </a:moveTo>
                    <a:lnTo>
                      <a:pt x="0" y="5"/>
                    </a:lnTo>
                    <a:lnTo>
                      <a:pt x="5" y="9"/>
                    </a:lnTo>
                    <a:lnTo>
                      <a:pt x="9" y="9"/>
                    </a:lnTo>
                    <a:lnTo>
                      <a:pt x="9" y="9"/>
                    </a:lnTo>
                    <a:lnTo>
                      <a:pt x="9" y="5"/>
                    </a:lnTo>
                    <a:lnTo>
                      <a:pt x="9" y="0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16" name=""/>
              <p:cNvSpPr/>
              <p:nvPr/>
            </p:nvSpPr>
            <p:spPr>
              <a:xfrm rot="5400000">
                <a:off x="1805760" y="4996800"/>
                <a:ext cx="1296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4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4" y="9"/>
                    </a:lnTo>
                    <a:lnTo>
                      <a:pt x="9" y="4"/>
                    </a:lnTo>
                    <a:lnTo>
                      <a:pt x="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17" name=""/>
              <p:cNvSpPr/>
              <p:nvPr/>
            </p:nvSpPr>
            <p:spPr>
              <a:xfrm rot="5400000">
                <a:off x="1817280" y="501012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4" y="0"/>
                    </a:moveTo>
                    <a:lnTo>
                      <a:pt x="0" y="5"/>
                    </a:lnTo>
                    <a:lnTo>
                      <a:pt x="4" y="9"/>
                    </a:lnTo>
                    <a:lnTo>
                      <a:pt x="9" y="9"/>
                    </a:lnTo>
                    <a:lnTo>
                      <a:pt x="9" y="9"/>
                    </a:lnTo>
                    <a:lnTo>
                      <a:pt x="9" y="5"/>
                    </a:lnTo>
                    <a:lnTo>
                      <a:pt x="9" y="0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18" name=""/>
              <p:cNvSpPr/>
              <p:nvPr/>
            </p:nvSpPr>
            <p:spPr>
              <a:xfrm rot="5400000">
                <a:off x="1832040" y="502344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4" y="0"/>
                    </a:moveTo>
                    <a:lnTo>
                      <a:pt x="0" y="5"/>
                    </a:lnTo>
                    <a:lnTo>
                      <a:pt x="4" y="9"/>
                    </a:lnTo>
                    <a:lnTo>
                      <a:pt x="9" y="9"/>
                    </a:lnTo>
                    <a:lnTo>
                      <a:pt x="9" y="9"/>
                    </a:lnTo>
                    <a:lnTo>
                      <a:pt x="9" y="5"/>
                    </a:lnTo>
                    <a:lnTo>
                      <a:pt x="9" y="0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19" name=""/>
              <p:cNvSpPr/>
              <p:nvPr/>
            </p:nvSpPr>
            <p:spPr>
              <a:xfrm rot="5400000">
                <a:off x="1843200" y="504288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5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4" y="9"/>
                    </a:lnTo>
                    <a:lnTo>
                      <a:pt x="9" y="5"/>
                    </a:lnTo>
                    <a:lnTo>
                      <a:pt x="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20" name=""/>
              <p:cNvSpPr/>
              <p:nvPr/>
            </p:nvSpPr>
            <p:spPr>
              <a:xfrm rot="5400000">
                <a:off x="1853640" y="505656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4" y="0"/>
                    </a:moveTo>
                    <a:lnTo>
                      <a:pt x="0" y="4"/>
                    </a:lnTo>
                    <a:lnTo>
                      <a:pt x="4" y="9"/>
                    </a:lnTo>
                    <a:lnTo>
                      <a:pt x="9" y="9"/>
                    </a:lnTo>
                    <a:lnTo>
                      <a:pt x="9" y="9"/>
                    </a:lnTo>
                    <a:lnTo>
                      <a:pt x="9" y="4"/>
                    </a:lnTo>
                    <a:lnTo>
                      <a:pt x="9" y="0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21" name=""/>
              <p:cNvSpPr/>
              <p:nvPr/>
            </p:nvSpPr>
            <p:spPr>
              <a:xfrm rot="5400000">
                <a:off x="1865520" y="507564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5"/>
                    </a:lnTo>
                    <a:lnTo>
                      <a:pt x="0" y="9"/>
                    </a:lnTo>
                    <a:lnTo>
                      <a:pt x="5" y="9"/>
                    </a:lnTo>
                    <a:lnTo>
                      <a:pt x="5" y="9"/>
                    </a:lnTo>
                    <a:lnTo>
                      <a:pt x="9" y="5"/>
                    </a:lnTo>
                    <a:lnTo>
                      <a:pt x="5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22" name=""/>
              <p:cNvSpPr/>
              <p:nvPr/>
            </p:nvSpPr>
            <p:spPr>
              <a:xfrm rot="5400000">
                <a:off x="1876320" y="508932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5" y="0"/>
                    </a:moveTo>
                    <a:lnTo>
                      <a:pt x="0" y="4"/>
                    </a:lnTo>
                    <a:lnTo>
                      <a:pt x="5" y="9"/>
                    </a:lnTo>
                    <a:lnTo>
                      <a:pt x="9" y="9"/>
                    </a:lnTo>
                    <a:lnTo>
                      <a:pt x="9" y="9"/>
                    </a:lnTo>
                    <a:lnTo>
                      <a:pt x="9" y="4"/>
                    </a:lnTo>
                    <a:lnTo>
                      <a:pt x="9" y="0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23" name=""/>
              <p:cNvSpPr/>
              <p:nvPr/>
            </p:nvSpPr>
            <p:spPr>
              <a:xfrm rot="5400000">
                <a:off x="1891800" y="5103000"/>
                <a:ext cx="1296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5" y="0"/>
                    </a:moveTo>
                    <a:lnTo>
                      <a:pt x="0" y="5"/>
                    </a:lnTo>
                    <a:lnTo>
                      <a:pt x="5" y="9"/>
                    </a:lnTo>
                    <a:lnTo>
                      <a:pt x="9" y="9"/>
                    </a:lnTo>
                    <a:lnTo>
                      <a:pt x="9" y="9"/>
                    </a:lnTo>
                    <a:lnTo>
                      <a:pt x="9" y="5"/>
                    </a:lnTo>
                    <a:lnTo>
                      <a:pt x="9" y="0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24" name=""/>
              <p:cNvSpPr/>
              <p:nvPr/>
            </p:nvSpPr>
            <p:spPr>
              <a:xfrm rot="5400000">
                <a:off x="1903320" y="5123160"/>
                <a:ext cx="11520" cy="7200"/>
              </a:xfrm>
              <a:custGeom>
                <a:avLst/>
                <a:gdLst/>
                <a:ahLst/>
                <a:rect l="l" t="t" r="r" b="b"/>
                <a:pathLst>
                  <a:path w="8" h="9">
                    <a:moveTo>
                      <a:pt x="0" y="0"/>
                    </a:moveTo>
                    <a:lnTo>
                      <a:pt x="0" y="4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4" y="9"/>
                    </a:lnTo>
                    <a:lnTo>
                      <a:pt x="8" y="4"/>
                    </a:lnTo>
                    <a:lnTo>
                      <a:pt x="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25" name=""/>
              <p:cNvSpPr/>
              <p:nvPr/>
            </p:nvSpPr>
            <p:spPr>
              <a:xfrm rot="5400000">
                <a:off x="1914120" y="5135760"/>
                <a:ext cx="1296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5" y="0"/>
                    </a:moveTo>
                    <a:lnTo>
                      <a:pt x="0" y="5"/>
                    </a:lnTo>
                    <a:lnTo>
                      <a:pt x="5" y="9"/>
                    </a:lnTo>
                    <a:lnTo>
                      <a:pt x="9" y="9"/>
                    </a:lnTo>
                    <a:lnTo>
                      <a:pt x="9" y="9"/>
                    </a:lnTo>
                    <a:lnTo>
                      <a:pt x="9" y="5"/>
                    </a:lnTo>
                    <a:lnTo>
                      <a:pt x="9" y="0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26" name=""/>
              <p:cNvSpPr/>
              <p:nvPr/>
            </p:nvSpPr>
            <p:spPr>
              <a:xfrm rot="5400000">
                <a:off x="1924920" y="5156640"/>
                <a:ext cx="1296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4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4" y="9"/>
                    </a:lnTo>
                    <a:lnTo>
                      <a:pt x="9" y="4"/>
                    </a:lnTo>
                    <a:lnTo>
                      <a:pt x="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27" name=""/>
              <p:cNvSpPr/>
              <p:nvPr/>
            </p:nvSpPr>
            <p:spPr>
              <a:xfrm rot="5400000">
                <a:off x="1935360" y="516996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4" y="0"/>
                    </a:moveTo>
                    <a:lnTo>
                      <a:pt x="0" y="4"/>
                    </a:lnTo>
                    <a:lnTo>
                      <a:pt x="4" y="9"/>
                    </a:lnTo>
                    <a:lnTo>
                      <a:pt x="9" y="9"/>
                    </a:lnTo>
                    <a:lnTo>
                      <a:pt x="9" y="9"/>
                    </a:lnTo>
                    <a:lnTo>
                      <a:pt x="9" y="4"/>
                    </a:lnTo>
                    <a:lnTo>
                      <a:pt x="9" y="0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28" name=""/>
              <p:cNvSpPr/>
              <p:nvPr/>
            </p:nvSpPr>
            <p:spPr>
              <a:xfrm rot="5400000">
                <a:off x="1950480" y="518364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4" y="0"/>
                    </a:moveTo>
                    <a:lnTo>
                      <a:pt x="0" y="4"/>
                    </a:lnTo>
                    <a:lnTo>
                      <a:pt x="4" y="9"/>
                    </a:lnTo>
                    <a:lnTo>
                      <a:pt x="9" y="9"/>
                    </a:lnTo>
                    <a:lnTo>
                      <a:pt x="9" y="9"/>
                    </a:lnTo>
                    <a:lnTo>
                      <a:pt x="9" y="4"/>
                    </a:lnTo>
                    <a:lnTo>
                      <a:pt x="9" y="0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29" name=""/>
              <p:cNvSpPr/>
              <p:nvPr/>
            </p:nvSpPr>
            <p:spPr>
              <a:xfrm rot="5400000">
                <a:off x="1962000" y="520272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5"/>
                    </a:lnTo>
                    <a:lnTo>
                      <a:pt x="0" y="9"/>
                    </a:lnTo>
                    <a:lnTo>
                      <a:pt x="5" y="9"/>
                    </a:lnTo>
                    <a:lnTo>
                      <a:pt x="5" y="9"/>
                    </a:lnTo>
                    <a:lnTo>
                      <a:pt x="9" y="5"/>
                    </a:lnTo>
                    <a:lnTo>
                      <a:pt x="5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30" name=""/>
              <p:cNvSpPr/>
              <p:nvPr/>
            </p:nvSpPr>
            <p:spPr>
              <a:xfrm rot="5400000">
                <a:off x="1972800" y="521640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4" y="0"/>
                    </a:moveTo>
                    <a:lnTo>
                      <a:pt x="0" y="4"/>
                    </a:lnTo>
                    <a:lnTo>
                      <a:pt x="4" y="9"/>
                    </a:lnTo>
                    <a:lnTo>
                      <a:pt x="9" y="9"/>
                    </a:lnTo>
                    <a:lnTo>
                      <a:pt x="9" y="9"/>
                    </a:lnTo>
                    <a:lnTo>
                      <a:pt x="9" y="4"/>
                    </a:lnTo>
                    <a:lnTo>
                      <a:pt x="9" y="0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31" name=""/>
              <p:cNvSpPr/>
              <p:nvPr/>
            </p:nvSpPr>
            <p:spPr>
              <a:xfrm rot="5400000">
                <a:off x="1983600" y="523584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4"/>
                    </a:lnTo>
                    <a:lnTo>
                      <a:pt x="0" y="9"/>
                    </a:lnTo>
                    <a:lnTo>
                      <a:pt x="5" y="9"/>
                    </a:lnTo>
                    <a:lnTo>
                      <a:pt x="5" y="9"/>
                    </a:lnTo>
                    <a:lnTo>
                      <a:pt x="9" y="4"/>
                    </a:lnTo>
                    <a:lnTo>
                      <a:pt x="5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32" name=""/>
              <p:cNvSpPr/>
              <p:nvPr/>
            </p:nvSpPr>
            <p:spPr>
              <a:xfrm rot="5400000">
                <a:off x="1995480" y="524916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5" y="0"/>
                    </a:moveTo>
                    <a:lnTo>
                      <a:pt x="0" y="5"/>
                    </a:lnTo>
                    <a:lnTo>
                      <a:pt x="5" y="9"/>
                    </a:lnTo>
                    <a:lnTo>
                      <a:pt x="9" y="9"/>
                    </a:lnTo>
                    <a:lnTo>
                      <a:pt x="9" y="9"/>
                    </a:lnTo>
                    <a:lnTo>
                      <a:pt x="9" y="5"/>
                    </a:lnTo>
                    <a:lnTo>
                      <a:pt x="9" y="0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33" name=""/>
              <p:cNvSpPr/>
              <p:nvPr/>
            </p:nvSpPr>
            <p:spPr>
              <a:xfrm rot="5400000">
                <a:off x="2010600" y="5262840"/>
                <a:ext cx="1296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5" y="0"/>
                    </a:moveTo>
                    <a:lnTo>
                      <a:pt x="0" y="5"/>
                    </a:lnTo>
                    <a:lnTo>
                      <a:pt x="5" y="9"/>
                    </a:lnTo>
                    <a:lnTo>
                      <a:pt x="9" y="9"/>
                    </a:lnTo>
                    <a:lnTo>
                      <a:pt x="9" y="9"/>
                    </a:lnTo>
                    <a:lnTo>
                      <a:pt x="9" y="5"/>
                    </a:lnTo>
                    <a:lnTo>
                      <a:pt x="9" y="0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34" name=""/>
              <p:cNvSpPr/>
              <p:nvPr/>
            </p:nvSpPr>
            <p:spPr>
              <a:xfrm rot="5400000">
                <a:off x="2021760" y="5283000"/>
                <a:ext cx="11880" cy="7200"/>
              </a:xfrm>
              <a:custGeom>
                <a:avLst/>
                <a:gdLst/>
                <a:ahLst/>
                <a:rect l="l" t="t" r="r" b="b"/>
                <a:pathLst>
                  <a:path w="8" h="9">
                    <a:moveTo>
                      <a:pt x="0" y="0"/>
                    </a:moveTo>
                    <a:lnTo>
                      <a:pt x="0" y="4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4" y="9"/>
                    </a:lnTo>
                    <a:lnTo>
                      <a:pt x="8" y="4"/>
                    </a:lnTo>
                    <a:lnTo>
                      <a:pt x="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35" name=""/>
              <p:cNvSpPr/>
              <p:nvPr/>
            </p:nvSpPr>
            <p:spPr>
              <a:xfrm rot="5400000">
                <a:off x="2032200" y="5295600"/>
                <a:ext cx="1296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5" y="0"/>
                    </a:moveTo>
                    <a:lnTo>
                      <a:pt x="0" y="4"/>
                    </a:lnTo>
                    <a:lnTo>
                      <a:pt x="5" y="9"/>
                    </a:lnTo>
                    <a:lnTo>
                      <a:pt x="9" y="9"/>
                    </a:lnTo>
                    <a:lnTo>
                      <a:pt x="9" y="9"/>
                    </a:lnTo>
                    <a:lnTo>
                      <a:pt x="9" y="4"/>
                    </a:lnTo>
                    <a:lnTo>
                      <a:pt x="9" y="0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36" name=""/>
              <p:cNvSpPr/>
              <p:nvPr/>
            </p:nvSpPr>
            <p:spPr>
              <a:xfrm rot="5400000">
                <a:off x="2043720" y="531648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5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4" y="9"/>
                    </a:lnTo>
                    <a:lnTo>
                      <a:pt x="9" y="5"/>
                    </a:lnTo>
                    <a:lnTo>
                      <a:pt x="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37" name=""/>
              <p:cNvSpPr/>
              <p:nvPr/>
            </p:nvSpPr>
            <p:spPr>
              <a:xfrm rot="5400000">
                <a:off x="2058480" y="533016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5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4" y="9"/>
                    </a:lnTo>
                    <a:lnTo>
                      <a:pt x="9" y="5"/>
                    </a:lnTo>
                    <a:lnTo>
                      <a:pt x="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38" name=""/>
              <p:cNvSpPr/>
              <p:nvPr/>
            </p:nvSpPr>
            <p:spPr>
              <a:xfrm rot="5400000">
                <a:off x="2069640" y="5343480"/>
                <a:ext cx="1296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4" y="0"/>
                    </a:moveTo>
                    <a:lnTo>
                      <a:pt x="0" y="5"/>
                    </a:lnTo>
                    <a:lnTo>
                      <a:pt x="4" y="9"/>
                    </a:lnTo>
                    <a:lnTo>
                      <a:pt x="9" y="9"/>
                    </a:lnTo>
                    <a:lnTo>
                      <a:pt x="9" y="9"/>
                    </a:lnTo>
                    <a:lnTo>
                      <a:pt x="9" y="5"/>
                    </a:lnTo>
                    <a:lnTo>
                      <a:pt x="9" y="0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39" name=""/>
              <p:cNvSpPr/>
              <p:nvPr/>
            </p:nvSpPr>
            <p:spPr>
              <a:xfrm rot="5400000">
                <a:off x="2080080" y="536292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4"/>
                    </a:lnTo>
                    <a:lnTo>
                      <a:pt x="0" y="9"/>
                    </a:lnTo>
                    <a:lnTo>
                      <a:pt x="5" y="9"/>
                    </a:lnTo>
                    <a:lnTo>
                      <a:pt x="5" y="9"/>
                    </a:lnTo>
                    <a:lnTo>
                      <a:pt x="9" y="4"/>
                    </a:lnTo>
                    <a:lnTo>
                      <a:pt x="5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40" name=""/>
              <p:cNvSpPr/>
              <p:nvPr/>
            </p:nvSpPr>
            <p:spPr>
              <a:xfrm rot="5400000">
                <a:off x="2091960" y="5376240"/>
                <a:ext cx="1296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4" y="0"/>
                    </a:moveTo>
                    <a:lnTo>
                      <a:pt x="0" y="5"/>
                    </a:lnTo>
                    <a:lnTo>
                      <a:pt x="4" y="9"/>
                    </a:lnTo>
                    <a:lnTo>
                      <a:pt x="9" y="9"/>
                    </a:lnTo>
                    <a:lnTo>
                      <a:pt x="9" y="9"/>
                    </a:lnTo>
                    <a:lnTo>
                      <a:pt x="9" y="5"/>
                    </a:lnTo>
                    <a:lnTo>
                      <a:pt x="9" y="0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41" name=""/>
              <p:cNvSpPr/>
              <p:nvPr/>
            </p:nvSpPr>
            <p:spPr>
              <a:xfrm rot="5400000">
                <a:off x="2102760" y="539568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4"/>
                    </a:lnTo>
                    <a:lnTo>
                      <a:pt x="0" y="9"/>
                    </a:lnTo>
                    <a:lnTo>
                      <a:pt x="5" y="9"/>
                    </a:lnTo>
                    <a:lnTo>
                      <a:pt x="5" y="9"/>
                    </a:lnTo>
                    <a:lnTo>
                      <a:pt x="9" y="4"/>
                    </a:lnTo>
                    <a:lnTo>
                      <a:pt x="5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42" name=""/>
              <p:cNvSpPr/>
              <p:nvPr/>
            </p:nvSpPr>
            <p:spPr>
              <a:xfrm rot="5400000">
                <a:off x="2117880" y="5409360"/>
                <a:ext cx="1296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5"/>
                    </a:lnTo>
                    <a:lnTo>
                      <a:pt x="0" y="9"/>
                    </a:lnTo>
                    <a:lnTo>
                      <a:pt x="5" y="9"/>
                    </a:lnTo>
                    <a:lnTo>
                      <a:pt x="5" y="9"/>
                    </a:lnTo>
                    <a:lnTo>
                      <a:pt x="9" y="5"/>
                    </a:lnTo>
                    <a:lnTo>
                      <a:pt x="5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43" name=""/>
              <p:cNvSpPr/>
              <p:nvPr/>
            </p:nvSpPr>
            <p:spPr>
              <a:xfrm rot="5400000">
                <a:off x="2128320" y="542268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5" y="0"/>
                    </a:moveTo>
                    <a:lnTo>
                      <a:pt x="0" y="4"/>
                    </a:lnTo>
                    <a:lnTo>
                      <a:pt x="5" y="9"/>
                    </a:lnTo>
                    <a:lnTo>
                      <a:pt x="9" y="9"/>
                    </a:lnTo>
                    <a:lnTo>
                      <a:pt x="9" y="9"/>
                    </a:lnTo>
                    <a:lnTo>
                      <a:pt x="9" y="4"/>
                    </a:lnTo>
                    <a:lnTo>
                      <a:pt x="9" y="0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44" name=""/>
              <p:cNvSpPr/>
              <p:nvPr/>
            </p:nvSpPr>
            <p:spPr>
              <a:xfrm rot="5400000">
                <a:off x="2139840" y="544356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5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4" y="9"/>
                    </a:lnTo>
                    <a:lnTo>
                      <a:pt x="9" y="5"/>
                    </a:lnTo>
                    <a:lnTo>
                      <a:pt x="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945" name=""/>
            <p:cNvGrpSpPr/>
            <p:nvPr/>
          </p:nvGrpSpPr>
          <p:grpSpPr>
            <a:xfrm>
              <a:off x="1266840" y="4273560"/>
              <a:ext cx="691200" cy="1201320"/>
              <a:chOff x="1266840" y="4273560"/>
              <a:chExt cx="691200" cy="1201320"/>
            </a:xfrm>
          </p:grpSpPr>
          <p:sp>
            <p:nvSpPr>
              <p:cNvPr id="946" name=""/>
              <p:cNvSpPr/>
              <p:nvPr/>
            </p:nvSpPr>
            <p:spPr>
              <a:xfrm rot="5400000">
                <a:off x="1263600" y="427644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5" y="0"/>
                    </a:moveTo>
                    <a:lnTo>
                      <a:pt x="0" y="4"/>
                    </a:lnTo>
                    <a:lnTo>
                      <a:pt x="5" y="9"/>
                    </a:lnTo>
                    <a:lnTo>
                      <a:pt x="9" y="9"/>
                    </a:lnTo>
                    <a:lnTo>
                      <a:pt x="9" y="9"/>
                    </a:lnTo>
                    <a:lnTo>
                      <a:pt x="9" y="4"/>
                    </a:lnTo>
                    <a:lnTo>
                      <a:pt x="9" y="0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47" name=""/>
              <p:cNvSpPr/>
              <p:nvPr/>
            </p:nvSpPr>
            <p:spPr>
              <a:xfrm rot="5400000">
                <a:off x="1276200" y="4296600"/>
                <a:ext cx="11520" cy="7200"/>
              </a:xfrm>
              <a:custGeom>
                <a:avLst/>
                <a:gdLst/>
                <a:ahLst/>
                <a:rect l="l" t="t" r="r" b="b"/>
                <a:pathLst>
                  <a:path w="8" h="9">
                    <a:moveTo>
                      <a:pt x="0" y="0"/>
                    </a:moveTo>
                    <a:lnTo>
                      <a:pt x="0" y="5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4" y="9"/>
                    </a:lnTo>
                    <a:lnTo>
                      <a:pt x="8" y="5"/>
                    </a:lnTo>
                    <a:lnTo>
                      <a:pt x="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48" name=""/>
              <p:cNvSpPr/>
              <p:nvPr/>
            </p:nvSpPr>
            <p:spPr>
              <a:xfrm rot="5400000">
                <a:off x="1285920" y="431676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4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4" y="9"/>
                    </a:lnTo>
                    <a:lnTo>
                      <a:pt x="9" y="4"/>
                    </a:lnTo>
                    <a:lnTo>
                      <a:pt x="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49" name=""/>
              <p:cNvSpPr/>
              <p:nvPr/>
            </p:nvSpPr>
            <p:spPr>
              <a:xfrm rot="5400000">
                <a:off x="1296720" y="433008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4" y="0"/>
                    </a:moveTo>
                    <a:lnTo>
                      <a:pt x="0" y="4"/>
                    </a:lnTo>
                    <a:lnTo>
                      <a:pt x="4" y="9"/>
                    </a:lnTo>
                    <a:lnTo>
                      <a:pt x="9" y="9"/>
                    </a:lnTo>
                    <a:lnTo>
                      <a:pt x="9" y="9"/>
                    </a:lnTo>
                    <a:lnTo>
                      <a:pt x="9" y="4"/>
                    </a:lnTo>
                    <a:lnTo>
                      <a:pt x="9" y="0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50" name=""/>
              <p:cNvSpPr/>
              <p:nvPr/>
            </p:nvSpPr>
            <p:spPr>
              <a:xfrm rot="5400000">
                <a:off x="1306440" y="4347360"/>
                <a:ext cx="13320" cy="11520"/>
              </a:xfrm>
              <a:custGeom>
                <a:avLst/>
                <a:gdLst/>
                <a:ahLst/>
                <a:rect l="l" t="t" r="r" b="b"/>
                <a:pathLst>
                  <a:path w="9" h="14">
                    <a:moveTo>
                      <a:pt x="5" y="5"/>
                    </a:moveTo>
                    <a:lnTo>
                      <a:pt x="0" y="9"/>
                    </a:lnTo>
                    <a:lnTo>
                      <a:pt x="5" y="14"/>
                    </a:lnTo>
                    <a:lnTo>
                      <a:pt x="9" y="14"/>
                    </a:lnTo>
                    <a:lnTo>
                      <a:pt x="9" y="9"/>
                    </a:lnTo>
                    <a:lnTo>
                      <a:pt x="9" y="5"/>
                    </a:lnTo>
                    <a:lnTo>
                      <a:pt x="9" y="0"/>
                    </a:lnTo>
                    <a:lnTo>
                      <a:pt x="5" y="0"/>
                    </a:lnTo>
                    <a:lnTo>
                      <a:pt x="5" y="5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5280" bIns="-352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51" name=""/>
              <p:cNvSpPr/>
              <p:nvPr/>
            </p:nvSpPr>
            <p:spPr>
              <a:xfrm rot="5400000">
                <a:off x="1315800" y="437076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5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4" y="9"/>
                    </a:lnTo>
                    <a:lnTo>
                      <a:pt x="9" y="5"/>
                    </a:lnTo>
                    <a:lnTo>
                      <a:pt x="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52" name=""/>
              <p:cNvSpPr/>
              <p:nvPr/>
            </p:nvSpPr>
            <p:spPr>
              <a:xfrm rot="5400000">
                <a:off x="1326960" y="438984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4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4" y="9"/>
                    </a:lnTo>
                    <a:lnTo>
                      <a:pt x="9" y="4"/>
                    </a:lnTo>
                    <a:lnTo>
                      <a:pt x="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53" name=""/>
              <p:cNvSpPr/>
              <p:nvPr/>
            </p:nvSpPr>
            <p:spPr>
              <a:xfrm rot="5400000">
                <a:off x="1338120" y="4403880"/>
                <a:ext cx="13320" cy="6480"/>
              </a:xfrm>
              <a:custGeom>
                <a:avLst/>
                <a:gdLst/>
                <a:ahLst/>
                <a:rect l="l" t="t" r="r" b="b"/>
                <a:pathLst>
                  <a:path w="9" h="8">
                    <a:moveTo>
                      <a:pt x="4" y="0"/>
                    </a:moveTo>
                    <a:lnTo>
                      <a:pt x="0" y="4"/>
                    </a:lnTo>
                    <a:lnTo>
                      <a:pt x="4" y="8"/>
                    </a:lnTo>
                    <a:lnTo>
                      <a:pt x="9" y="8"/>
                    </a:lnTo>
                    <a:lnTo>
                      <a:pt x="9" y="8"/>
                    </a:lnTo>
                    <a:lnTo>
                      <a:pt x="9" y="4"/>
                    </a:lnTo>
                    <a:lnTo>
                      <a:pt x="9" y="0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0320" bIns="-40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54" name=""/>
              <p:cNvSpPr/>
              <p:nvPr/>
            </p:nvSpPr>
            <p:spPr>
              <a:xfrm rot="5400000">
                <a:off x="1349280" y="442296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5" y="0"/>
                    </a:moveTo>
                    <a:lnTo>
                      <a:pt x="0" y="5"/>
                    </a:lnTo>
                    <a:lnTo>
                      <a:pt x="5" y="9"/>
                    </a:lnTo>
                    <a:lnTo>
                      <a:pt x="9" y="9"/>
                    </a:lnTo>
                    <a:lnTo>
                      <a:pt x="9" y="9"/>
                    </a:lnTo>
                    <a:lnTo>
                      <a:pt x="9" y="5"/>
                    </a:lnTo>
                    <a:lnTo>
                      <a:pt x="9" y="0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55" name=""/>
              <p:cNvSpPr/>
              <p:nvPr/>
            </p:nvSpPr>
            <p:spPr>
              <a:xfrm rot="5400000">
                <a:off x="1360080" y="444384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4" y="0"/>
                    </a:moveTo>
                    <a:lnTo>
                      <a:pt x="0" y="4"/>
                    </a:lnTo>
                    <a:lnTo>
                      <a:pt x="4" y="9"/>
                    </a:lnTo>
                    <a:lnTo>
                      <a:pt x="9" y="9"/>
                    </a:lnTo>
                    <a:lnTo>
                      <a:pt x="9" y="9"/>
                    </a:lnTo>
                    <a:lnTo>
                      <a:pt x="9" y="4"/>
                    </a:lnTo>
                    <a:lnTo>
                      <a:pt x="9" y="0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56" name=""/>
              <p:cNvSpPr/>
              <p:nvPr/>
            </p:nvSpPr>
            <p:spPr>
              <a:xfrm rot="5400000">
                <a:off x="1371960" y="446328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5"/>
                    </a:lnTo>
                    <a:lnTo>
                      <a:pt x="0" y="9"/>
                    </a:lnTo>
                    <a:lnTo>
                      <a:pt x="5" y="9"/>
                    </a:lnTo>
                    <a:lnTo>
                      <a:pt x="5" y="9"/>
                    </a:lnTo>
                    <a:lnTo>
                      <a:pt x="9" y="5"/>
                    </a:lnTo>
                    <a:lnTo>
                      <a:pt x="5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57" name=""/>
              <p:cNvSpPr/>
              <p:nvPr/>
            </p:nvSpPr>
            <p:spPr>
              <a:xfrm rot="5400000">
                <a:off x="1383120" y="4483080"/>
                <a:ext cx="1296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5"/>
                    </a:lnTo>
                    <a:lnTo>
                      <a:pt x="0" y="9"/>
                    </a:lnTo>
                    <a:lnTo>
                      <a:pt x="5" y="9"/>
                    </a:lnTo>
                    <a:lnTo>
                      <a:pt x="5" y="9"/>
                    </a:lnTo>
                    <a:lnTo>
                      <a:pt x="9" y="5"/>
                    </a:lnTo>
                    <a:lnTo>
                      <a:pt x="5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58" name=""/>
              <p:cNvSpPr/>
              <p:nvPr/>
            </p:nvSpPr>
            <p:spPr>
              <a:xfrm rot="5400000">
                <a:off x="1390320" y="449604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5" y="0"/>
                    </a:moveTo>
                    <a:lnTo>
                      <a:pt x="0" y="5"/>
                    </a:lnTo>
                    <a:lnTo>
                      <a:pt x="5" y="9"/>
                    </a:lnTo>
                    <a:lnTo>
                      <a:pt x="9" y="9"/>
                    </a:lnTo>
                    <a:lnTo>
                      <a:pt x="9" y="9"/>
                    </a:lnTo>
                    <a:lnTo>
                      <a:pt x="9" y="5"/>
                    </a:lnTo>
                    <a:lnTo>
                      <a:pt x="9" y="0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59" name=""/>
              <p:cNvSpPr/>
              <p:nvPr/>
            </p:nvSpPr>
            <p:spPr>
              <a:xfrm rot="5400000">
                <a:off x="1401120" y="451728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4" y="0"/>
                    </a:moveTo>
                    <a:lnTo>
                      <a:pt x="0" y="4"/>
                    </a:lnTo>
                    <a:lnTo>
                      <a:pt x="4" y="9"/>
                    </a:lnTo>
                    <a:lnTo>
                      <a:pt x="9" y="9"/>
                    </a:lnTo>
                    <a:lnTo>
                      <a:pt x="9" y="9"/>
                    </a:lnTo>
                    <a:lnTo>
                      <a:pt x="9" y="4"/>
                    </a:lnTo>
                    <a:lnTo>
                      <a:pt x="9" y="0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60" name=""/>
              <p:cNvSpPr/>
              <p:nvPr/>
            </p:nvSpPr>
            <p:spPr>
              <a:xfrm rot="5400000">
                <a:off x="1413000" y="4536720"/>
                <a:ext cx="1296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5"/>
                    </a:lnTo>
                    <a:lnTo>
                      <a:pt x="0" y="9"/>
                    </a:lnTo>
                    <a:lnTo>
                      <a:pt x="5" y="9"/>
                    </a:lnTo>
                    <a:lnTo>
                      <a:pt x="5" y="9"/>
                    </a:lnTo>
                    <a:lnTo>
                      <a:pt x="9" y="5"/>
                    </a:lnTo>
                    <a:lnTo>
                      <a:pt x="5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61" name=""/>
              <p:cNvSpPr/>
              <p:nvPr/>
            </p:nvSpPr>
            <p:spPr>
              <a:xfrm rot="5400000">
                <a:off x="1423440" y="455616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4"/>
                    </a:lnTo>
                    <a:lnTo>
                      <a:pt x="0" y="9"/>
                    </a:lnTo>
                    <a:lnTo>
                      <a:pt x="5" y="9"/>
                    </a:lnTo>
                    <a:lnTo>
                      <a:pt x="5" y="9"/>
                    </a:lnTo>
                    <a:lnTo>
                      <a:pt x="9" y="4"/>
                    </a:lnTo>
                    <a:lnTo>
                      <a:pt x="5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62" name=""/>
              <p:cNvSpPr/>
              <p:nvPr/>
            </p:nvSpPr>
            <p:spPr>
              <a:xfrm rot="5400000">
                <a:off x="1434960" y="4577400"/>
                <a:ext cx="1296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4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4" y="9"/>
                    </a:lnTo>
                    <a:lnTo>
                      <a:pt x="9" y="4"/>
                    </a:lnTo>
                    <a:lnTo>
                      <a:pt x="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63" name=""/>
              <p:cNvSpPr/>
              <p:nvPr/>
            </p:nvSpPr>
            <p:spPr>
              <a:xfrm rot="5400000">
                <a:off x="1446120" y="459036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4" y="0"/>
                    </a:moveTo>
                    <a:lnTo>
                      <a:pt x="0" y="5"/>
                    </a:lnTo>
                    <a:lnTo>
                      <a:pt x="4" y="9"/>
                    </a:lnTo>
                    <a:lnTo>
                      <a:pt x="9" y="9"/>
                    </a:lnTo>
                    <a:lnTo>
                      <a:pt x="9" y="9"/>
                    </a:lnTo>
                    <a:lnTo>
                      <a:pt x="9" y="5"/>
                    </a:lnTo>
                    <a:lnTo>
                      <a:pt x="9" y="0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64" name=""/>
              <p:cNvSpPr/>
              <p:nvPr/>
            </p:nvSpPr>
            <p:spPr>
              <a:xfrm rot="5400000">
                <a:off x="1457280" y="4610160"/>
                <a:ext cx="1296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5" y="0"/>
                    </a:moveTo>
                    <a:lnTo>
                      <a:pt x="0" y="4"/>
                    </a:lnTo>
                    <a:lnTo>
                      <a:pt x="5" y="9"/>
                    </a:lnTo>
                    <a:lnTo>
                      <a:pt x="9" y="9"/>
                    </a:lnTo>
                    <a:lnTo>
                      <a:pt x="9" y="9"/>
                    </a:lnTo>
                    <a:lnTo>
                      <a:pt x="9" y="4"/>
                    </a:lnTo>
                    <a:lnTo>
                      <a:pt x="9" y="0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65" name=""/>
              <p:cNvSpPr/>
              <p:nvPr/>
            </p:nvSpPr>
            <p:spPr>
              <a:xfrm rot="5400000">
                <a:off x="1469160" y="4630320"/>
                <a:ext cx="11880" cy="7200"/>
              </a:xfrm>
              <a:custGeom>
                <a:avLst/>
                <a:gdLst/>
                <a:ahLst/>
                <a:rect l="l" t="t" r="r" b="b"/>
                <a:pathLst>
                  <a:path w="8" h="9">
                    <a:moveTo>
                      <a:pt x="0" y="0"/>
                    </a:moveTo>
                    <a:lnTo>
                      <a:pt x="0" y="5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4" y="9"/>
                    </a:lnTo>
                    <a:lnTo>
                      <a:pt x="8" y="5"/>
                    </a:lnTo>
                    <a:lnTo>
                      <a:pt x="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66" name=""/>
              <p:cNvSpPr/>
              <p:nvPr/>
            </p:nvSpPr>
            <p:spPr>
              <a:xfrm rot="5400000">
                <a:off x="1476000" y="4650840"/>
                <a:ext cx="12960" cy="6480"/>
              </a:xfrm>
              <a:custGeom>
                <a:avLst/>
                <a:gdLst/>
                <a:ahLst/>
                <a:rect l="l" t="t" r="r" b="b"/>
                <a:pathLst>
                  <a:path w="9" h="8">
                    <a:moveTo>
                      <a:pt x="0" y="0"/>
                    </a:moveTo>
                    <a:lnTo>
                      <a:pt x="0" y="4"/>
                    </a:lnTo>
                    <a:lnTo>
                      <a:pt x="0" y="8"/>
                    </a:lnTo>
                    <a:lnTo>
                      <a:pt x="4" y="8"/>
                    </a:lnTo>
                    <a:lnTo>
                      <a:pt x="4" y="8"/>
                    </a:lnTo>
                    <a:lnTo>
                      <a:pt x="9" y="4"/>
                    </a:lnTo>
                    <a:lnTo>
                      <a:pt x="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0320" bIns="-40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67" name=""/>
              <p:cNvSpPr/>
              <p:nvPr/>
            </p:nvSpPr>
            <p:spPr>
              <a:xfrm rot="5400000">
                <a:off x="1486800" y="466380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4" y="0"/>
                    </a:moveTo>
                    <a:lnTo>
                      <a:pt x="0" y="5"/>
                    </a:lnTo>
                    <a:lnTo>
                      <a:pt x="4" y="9"/>
                    </a:lnTo>
                    <a:lnTo>
                      <a:pt x="9" y="9"/>
                    </a:lnTo>
                    <a:lnTo>
                      <a:pt x="9" y="9"/>
                    </a:lnTo>
                    <a:lnTo>
                      <a:pt x="9" y="5"/>
                    </a:lnTo>
                    <a:lnTo>
                      <a:pt x="9" y="0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68" name=""/>
              <p:cNvSpPr/>
              <p:nvPr/>
            </p:nvSpPr>
            <p:spPr>
              <a:xfrm rot="5400000">
                <a:off x="1497960" y="4683600"/>
                <a:ext cx="1296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5" y="0"/>
                    </a:moveTo>
                    <a:lnTo>
                      <a:pt x="0" y="4"/>
                    </a:lnTo>
                    <a:lnTo>
                      <a:pt x="5" y="9"/>
                    </a:lnTo>
                    <a:lnTo>
                      <a:pt x="9" y="9"/>
                    </a:lnTo>
                    <a:lnTo>
                      <a:pt x="9" y="9"/>
                    </a:lnTo>
                    <a:lnTo>
                      <a:pt x="9" y="4"/>
                    </a:lnTo>
                    <a:lnTo>
                      <a:pt x="9" y="0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69" name=""/>
              <p:cNvSpPr/>
              <p:nvPr/>
            </p:nvSpPr>
            <p:spPr>
              <a:xfrm rot="5400000">
                <a:off x="1509480" y="470412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5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4" y="9"/>
                    </a:lnTo>
                    <a:lnTo>
                      <a:pt x="9" y="5"/>
                    </a:lnTo>
                    <a:lnTo>
                      <a:pt x="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70" name=""/>
              <p:cNvSpPr/>
              <p:nvPr/>
            </p:nvSpPr>
            <p:spPr>
              <a:xfrm rot="5400000">
                <a:off x="1520640" y="4723920"/>
                <a:ext cx="1296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5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4" y="9"/>
                    </a:lnTo>
                    <a:lnTo>
                      <a:pt x="9" y="5"/>
                    </a:lnTo>
                    <a:lnTo>
                      <a:pt x="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71" name=""/>
              <p:cNvSpPr/>
              <p:nvPr/>
            </p:nvSpPr>
            <p:spPr>
              <a:xfrm rot="5400000">
                <a:off x="1531080" y="474336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4"/>
                    </a:lnTo>
                    <a:lnTo>
                      <a:pt x="0" y="9"/>
                    </a:lnTo>
                    <a:lnTo>
                      <a:pt x="5" y="9"/>
                    </a:lnTo>
                    <a:lnTo>
                      <a:pt x="5" y="9"/>
                    </a:lnTo>
                    <a:lnTo>
                      <a:pt x="9" y="4"/>
                    </a:lnTo>
                    <a:lnTo>
                      <a:pt x="5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72" name=""/>
              <p:cNvSpPr/>
              <p:nvPr/>
            </p:nvSpPr>
            <p:spPr>
              <a:xfrm rot="5400000">
                <a:off x="1542960" y="4756680"/>
                <a:ext cx="1296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5" y="0"/>
                    </a:moveTo>
                    <a:lnTo>
                      <a:pt x="0" y="5"/>
                    </a:lnTo>
                    <a:lnTo>
                      <a:pt x="5" y="9"/>
                    </a:lnTo>
                    <a:lnTo>
                      <a:pt x="9" y="9"/>
                    </a:lnTo>
                    <a:lnTo>
                      <a:pt x="9" y="9"/>
                    </a:lnTo>
                    <a:lnTo>
                      <a:pt x="9" y="5"/>
                    </a:lnTo>
                    <a:lnTo>
                      <a:pt x="9" y="0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73" name=""/>
              <p:cNvSpPr/>
              <p:nvPr/>
            </p:nvSpPr>
            <p:spPr>
              <a:xfrm rot="5400000">
                <a:off x="1553400" y="477756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4" y="0"/>
                    </a:moveTo>
                    <a:lnTo>
                      <a:pt x="0" y="4"/>
                    </a:lnTo>
                    <a:lnTo>
                      <a:pt x="4" y="9"/>
                    </a:lnTo>
                    <a:lnTo>
                      <a:pt x="9" y="9"/>
                    </a:lnTo>
                    <a:lnTo>
                      <a:pt x="9" y="9"/>
                    </a:lnTo>
                    <a:lnTo>
                      <a:pt x="9" y="4"/>
                    </a:lnTo>
                    <a:lnTo>
                      <a:pt x="9" y="0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74" name=""/>
              <p:cNvSpPr/>
              <p:nvPr/>
            </p:nvSpPr>
            <p:spPr>
              <a:xfrm rot="5400000">
                <a:off x="1561320" y="4797360"/>
                <a:ext cx="1296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4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4" y="9"/>
                    </a:lnTo>
                    <a:lnTo>
                      <a:pt x="9" y="4"/>
                    </a:lnTo>
                    <a:lnTo>
                      <a:pt x="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75" name=""/>
              <p:cNvSpPr/>
              <p:nvPr/>
            </p:nvSpPr>
            <p:spPr>
              <a:xfrm rot="5400000">
                <a:off x="1571760" y="481644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4"/>
                    </a:lnTo>
                    <a:lnTo>
                      <a:pt x="0" y="9"/>
                    </a:lnTo>
                    <a:lnTo>
                      <a:pt x="5" y="9"/>
                    </a:lnTo>
                    <a:lnTo>
                      <a:pt x="5" y="9"/>
                    </a:lnTo>
                    <a:lnTo>
                      <a:pt x="9" y="4"/>
                    </a:lnTo>
                    <a:lnTo>
                      <a:pt x="5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76" name=""/>
              <p:cNvSpPr/>
              <p:nvPr/>
            </p:nvSpPr>
            <p:spPr>
              <a:xfrm rot="5400000">
                <a:off x="1583640" y="483012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5" y="0"/>
                    </a:moveTo>
                    <a:lnTo>
                      <a:pt x="0" y="5"/>
                    </a:lnTo>
                    <a:lnTo>
                      <a:pt x="5" y="9"/>
                    </a:lnTo>
                    <a:lnTo>
                      <a:pt x="9" y="9"/>
                    </a:lnTo>
                    <a:lnTo>
                      <a:pt x="9" y="9"/>
                    </a:lnTo>
                    <a:lnTo>
                      <a:pt x="9" y="5"/>
                    </a:lnTo>
                    <a:lnTo>
                      <a:pt x="9" y="0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77" name=""/>
              <p:cNvSpPr/>
              <p:nvPr/>
            </p:nvSpPr>
            <p:spPr>
              <a:xfrm rot="5400000">
                <a:off x="1594800" y="4851000"/>
                <a:ext cx="1296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4" y="0"/>
                    </a:moveTo>
                    <a:lnTo>
                      <a:pt x="0" y="4"/>
                    </a:lnTo>
                    <a:lnTo>
                      <a:pt x="4" y="9"/>
                    </a:lnTo>
                    <a:lnTo>
                      <a:pt x="9" y="9"/>
                    </a:lnTo>
                    <a:lnTo>
                      <a:pt x="9" y="9"/>
                    </a:lnTo>
                    <a:lnTo>
                      <a:pt x="9" y="4"/>
                    </a:lnTo>
                    <a:lnTo>
                      <a:pt x="9" y="0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78" name=""/>
              <p:cNvSpPr/>
              <p:nvPr/>
            </p:nvSpPr>
            <p:spPr>
              <a:xfrm rot="5400000">
                <a:off x="1605960" y="487044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5" y="0"/>
                    </a:moveTo>
                    <a:lnTo>
                      <a:pt x="0" y="5"/>
                    </a:lnTo>
                    <a:lnTo>
                      <a:pt x="5" y="9"/>
                    </a:lnTo>
                    <a:lnTo>
                      <a:pt x="9" y="9"/>
                    </a:lnTo>
                    <a:lnTo>
                      <a:pt x="9" y="9"/>
                    </a:lnTo>
                    <a:lnTo>
                      <a:pt x="9" y="5"/>
                    </a:lnTo>
                    <a:lnTo>
                      <a:pt x="5" y="0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79" name=""/>
              <p:cNvSpPr/>
              <p:nvPr/>
            </p:nvSpPr>
            <p:spPr>
              <a:xfrm rot="5400000">
                <a:off x="1616760" y="488988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5"/>
                    </a:lnTo>
                    <a:lnTo>
                      <a:pt x="0" y="9"/>
                    </a:lnTo>
                    <a:lnTo>
                      <a:pt x="5" y="9"/>
                    </a:lnTo>
                    <a:lnTo>
                      <a:pt x="5" y="9"/>
                    </a:lnTo>
                    <a:lnTo>
                      <a:pt x="9" y="5"/>
                    </a:lnTo>
                    <a:lnTo>
                      <a:pt x="5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80" name=""/>
              <p:cNvSpPr/>
              <p:nvPr/>
            </p:nvSpPr>
            <p:spPr>
              <a:xfrm rot="5400000">
                <a:off x="1627920" y="491076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4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4" y="9"/>
                    </a:lnTo>
                    <a:lnTo>
                      <a:pt x="9" y="4"/>
                    </a:lnTo>
                    <a:lnTo>
                      <a:pt x="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81" name=""/>
              <p:cNvSpPr/>
              <p:nvPr/>
            </p:nvSpPr>
            <p:spPr>
              <a:xfrm rot="5400000">
                <a:off x="1639800" y="4924440"/>
                <a:ext cx="1296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4" y="0"/>
                    </a:moveTo>
                    <a:lnTo>
                      <a:pt x="0" y="5"/>
                    </a:lnTo>
                    <a:lnTo>
                      <a:pt x="4" y="9"/>
                    </a:lnTo>
                    <a:lnTo>
                      <a:pt x="9" y="9"/>
                    </a:lnTo>
                    <a:lnTo>
                      <a:pt x="9" y="9"/>
                    </a:lnTo>
                    <a:lnTo>
                      <a:pt x="9" y="5"/>
                    </a:lnTo>
                    <a:lnTo>
                      <a:pt x="9" y="0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82" name=""/>
              <p:cNvSpPr/>
              <p:nvPr/>
            </p:nvSpPr>
            <p:spPr>
              <a:xfrm rot="5400000">
                <a:off x="1647000" y="494388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5" y="0"/>
                    </a:moveTo>
                    <a:lnTo>
                      <a:pt x="0" y="5"/>
                    </a:lnTo>
                    <a:lnTo>
                      <a:pt x="5" y="9"/>
                    </a:lnTo>
                    <a:lnTo>
                      <a:pt x="9" y="9"/>
                    </a:lnTo>
                    <a:lnTo>
                      <a:pt x="9" y="9"/>
                    </a:lnTo>
                    <a:lnTo>
                      <a:pt x="9" y="5"/>
                    </a:lnTo>
                    <a:lnTo>
                      <a:pt x="9" y="0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83" name=""/>
              <p:cNvSpPr/>
              <p:nvPr/>
            </p:nvSpPr>
            <p:spPr>
              <a:xfrm rot="5400000">
                <a:off x="1658880" y="4964040"/>
                <a:ext cx="11520" cy="7200"/>
              </a:xfrm>
              <a:custGeom>
                <a:avLst/>
                <a:gdLst/>
                <a:ahLst/>
                <a:rect l="l" t="t" r="r" b="b"/>
                <a:pathLst>
                  <a:path w="8" h="9">
                    <a:moveTo>
                      <a:pt x="0" y="0"/>
                    </a:moveTo>
                    <a:lnTo>
                      <a:pt x="0" y="5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4" y="9"/>
                    </a:lnTo>
                    <a:lnTo>
                      <a:pt x="8" y="5"/>
                    </a:lnTo>
                    <a:lnTo>
                      <a:pt x="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84" name=""/>
              <p:cNvSpPr/>
              <p:nvPr/>
            </p:nvSpPr>
            <p:spPr>
              <a:xfrm rot="5400000">
                <a:off x="1668600" y="498420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4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4" y="9"/>
                    </a:lnTo>
                    <a:lnTo>
                      <a:pt x="9" y="4"/>
                    </a:lnTo>
                    <a:lnTo>
                      <a:pt x="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85" name=""/>
              <p:cNvSpPr/>
              <p:nvPr/>
            </p:nvSpPr>
            <p:spPr>
              <a:xfrm rot="5400000">
                <a:off x="1680480" y="4997880"/>
                <a:ext cx="1296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4" y="0"/>
                    </a:moveTo>
                    <a:lnTo>
                      <a:pt x="0" y="5"/>
                    </a:lnTo>
                    <a:lnTo>
                      <a:pt x="4" y="9"/>
                    </a:lnTo>
                    <a:lnTo>
                      <a:pt x="9" y="9"/>
                    </a:lnTo>
                    <a:lnTo>
                      <a:pt x="9" y="9"/>
                    </a:lnTo>
                    <a:lnTo>
                      <a:pt x="9" y="5"/>
                    </a:lnTo>
                    <a:lnTo>
                      <a:pt x="9" y="0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86" name=""/>
              <p:cNvSpPr/>
              <p:nvPr/>
            </p:nvSpPr>
            <p:spPr>
              <a:xfrm rot="5400000">
                <a:off x="1691280" y="501696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5" y="0"/>
                    </a:moveTo>
                    <a:lnTo>
                      <a:pt x="0" y="4"/>
                    </a:lnTo>
                    <a:lnTo>
                      <a:pt x="5" y="9"/>
                    </a:lnTo>
                    <a:lnTo>
                      <a:pt x="9" y="9"/>
                    </a:lnTo>
                    <a:lnTo>
                      <a:pt x="9" y="9"/>
                    </a:lnTo>
                    <a:lnTo>
                      <a:pt x="9" y="4"/>
                    </a:lnTo>
                    <a:lnTo>
                      <a:pt x="9" y="0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87" name=""/>
              <p:cNvSpPr/>
              <p:nvPr/>
            </p:nvSpPr>
            <p:spPr>
              <a:xfrm rot="5400000">
                <a:off x="1703160" y="5037840"/>
                <a:ext cx="11520" cy="6480"/>
              </a:xfrm>
              <a:custGeom>
                <a:avLst/>
                <a:gdLst/>
                <a:ahLst/>
                <a:rect l="l" t="t" r="r" b="b"/>
                <a:pathLst>
                  <a:path w="8" h="8">
                    <a:moveTo>
                      <a:pt x="4" y="0"/>
                    </a:moveTo>
                    <a:lnTo>
                      <a:pt x="0" y="4"/>
                    </a:lnTo>
                    <a:lnTo>
                      <a:pt x="4" y="8"/>
                    </a:lnTo>
                    <a:lnTo>
                      <a:pt x="8" y="8"/>
                    </a:lnTo>
                    <a:lnTo>
                      <a:pt x="8" y="8"/>
                    </a:lnTo>
                    <a:lnTo>
                      <a:pt x="8" y="4"/>
                    </a:lnTo>
                    <a:lnTo>
                      <a:pt x="8" y="0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0320" bIns="-40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88" name=""/>
              <p:cNvSpPr/>
              <p:nvPr/>
            </p:nvSpPr>
            <p:spPr>
              <a:xfrm rot="5400000">
                <a:off x="1713600" y="505764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5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4" y="9"/>
                    </a:lnTo>
                    <a:lnTo>
                      <a:pt x="9" y="5"/>
                    </a:lnTo>
                    <a:lnTo>
                      <a:pt x="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89" name=""/>
              <p:cNvSpPr/>
              <p:nvPr/>
            </p:nvSpPr>
            <p:spPr>
              <a:xfrm rot="5400000">
                <a:off x="1724400" y="507672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4"/>
                    </a:lnTo>
                    <a:lnTo>
                      <a:pt x="0" y="9"/>
                    </a:lnTo>
                    <a:lnTo>
                      <a:pt x="5" y="9"/>
                    </a:lnTo>
                    <a:lnTo>
                      <a:pt x="5" y="9"/>
                    </a:lnTo>
                    <a:lnTo>
                      <a:pt x="9" y="4"/>
                    </a:lnTo>
                    <a:lnTo>
                      <a:pt x="5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90" name=""/>
              <p:cNvSpPr/>
              <p:nvPr/>
            </p:nvSpPr>
            <p:spPr>
              <a:xfrm rot="5400000">
                <a:off x="1731960" y="509040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5" y="0"/>
                    </a:moveTo>
                    <a:lnTo>
                      <a:pt x="0" y="4"/>
                    </a:lnTo>
                    <a:lnTo>
                      <a:pt x="5" y="9"/>
                    </a:lnTo>
                    <a:lnTo>
                      <a:pt x="9" y="9"/>
                    </a:lnTo>
                    <a:lnTo>
                      <a:pt x="9" y="9"/>
                    </a:lnTo>
                    <a:lnTo>
                      <a:pt x="9" y="4"/>
                    </a:lnTo>
                    <a:lnTo>
                      <a:pt x="9" y="0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91" name=""/>
              <p:cNvSpPr/>
              <p:nvPr/>
            </p:nvSpPr>
            <p:spPr>
              <a:xfrm rot="5400000">
                <a:off x="1743840" y="511128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4" y="0"/>
                    </a:moveTo>
                    <a:lnTo>
                      <a:pt x="0" y="5"/>
                    </a:lnTo>
                    <a:lnTo>
                      <a:pt x="4" y="9"/>
                    </a:lnTo>
                    <a:lnTo>
                      <a:pt x="9" y="9"/>
                    </a:lnTo>
                    <a:lnTo>
                      <a:pt x="9" y="9"/>
                    </a:lnTo>
                    <a:lnTo>
                      <a:pt x="9" y="5"/>
                    </a:lnTo>
                    <a:lnTo>
                      <a:pt x="9" y="0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92" name=""/>
              <p:cNvSpPr/>
              <p:nvPr/>
            </p:nvSpPr>
            <p:spPr>
              <a:xfrm rot="5400000">
                <a:off x="1754280" y="513072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5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4" y="9"/>
                    </a:lnTo>
                    <a:lnTo>
                      <a:pt x="9" y="5"/>
                    </a:lnTo>
                    <a:lnTo>
                      <a:pt x="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93" name=""/>
              <p:cNvSpPr/>
              <p:nvPr/>
            </p:nvSpPr>
            <p:spPr>
              <a:xfrm rot="5400000">
                <a:off x="1765080" y="515016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4"/>
                    </a:lnTo>
                    <a:lnTo>
                      <a:pt x="0" y="9"/>
                    </a:lnTo>
                    <a:lnTo>
                      <a:pt x="5" y="9"/>
                    </a:lnTo>
                    <a:lnTo>
                      <a:pt x="5" y="9"/>
                    </a:lnTo>
                    <a:lnTo>
                      <a:pt x="9" y="4"/>
                    </a:lnTo>
                    <a:lnTo>
                      <a:pt x="5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94" name=""/>
              <p:cNvSpPr/>
              <p:nvPr/>
            </p:nvSpPr>
            <p:spPr>
              <a:xfrm rot="5400000">
                <a:off x="1776960" y="517104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5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4" y="9"/>
                    </a:lnTo>
                    <a:lnTo>
                      <a:pt x="9" y="5"/>
                    </a:lnTo>
                    <a:lnTo>
                      <a:pt x="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95" name=""/>
              <p:cNvSpPr/>
              <p:nvPr/>
            </p:nvSpPr>
            <p:spPr>
              <a:xfrm rot="5400000">
                <a:off x="1787760" y="518472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4" y="0"/>
                    </a:moveTo>
                    <a:lnTo>
                      <a:pt x="0" y="4"/>
                    </a:lnTo>
                    <a:lnTo>
                      <a:pt x="4" y="9"/>
                    </a:lnTo>
                    <a:lnTo>
                      <a:pt x="9" y="9"/>
                    </a:lnTo>
                    <a:lnTo>
                      <a:pt x="9" y="9"/>
                    </a:lnTo>
                    <a:lnTo>
                      <a:pt x="9" y="4"/>
                    </a:lnTo>
                    <a:lnTo>
                      <a:pt x="9" y="0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96" name=""/>
              <p:cNvSpPr/>
              <p:nvPr/>
            </p:nvSpPr>
            <p:spPr>
              <a:xfrm rot="5400000">
                <a:off x="1798560" y="520416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5" y="0"/>
                    </a:moveTo>
                    <a:lnTo>
                      <a:pt x="0" y="4"/>
                    </a:lnTo>
                    <a:lnTo>
                      <a:pt x="5" y="9"/>
                    </a:lnTo>
                    <a:lnTo>
                      <a:pt x="9" y="9"/>
                    </a:lnTo>
                    <a:lnTo>
                      <a:pt x="9" y="9"/>
                    </a:lnTo>
                    <a:lnTo>
                      <a:pt x="9" y="4"/>
                    </a:lnTo>
                    <a:lnTo>
                      <a:pt x="9" y="0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97" name=""/>
              <p:cNvSpPr/>
              <p:nvPr/>
            </p:nvSpPr>
            <p:spPr>
              <a:xfrm rot="5400000">
                <a:off x="1810440" y="5223600"/>
                <a:ext cx="1296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5"/>
                    </a:lnTo>
                    <a:lnTo>
                      <a:pt x="0" y="9"/>
                    </a:lnTo>
                    <a:lnTo>
                      <a:pt x="5" y="9"/>
                    </a:lnTo>
                    <a:lnTo>
                      <a:pt x="5" y="9"/>
                    </a:lnTo>
                    <a:lnTo>
                      <a:pt x="9" y="5"/>
                    </a:lnTo>
                    <a:lnTo>
                      <a:pt x="5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98" name=""/>
              <p:cNvSpPr/>
              <p:nvPr/>
            </p:nvSpPr>
            <p:spPr>
              <a:xfrm rot="5400000">
                <a:off x="1817640" y="524448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5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4" y="9"/>
                    </a:lnTo>
                    <a:lnTo>
                      <a:pt x="9" y="5"/>
                    </a:lnTo>
                    <a:lnTo>
                      <a:pt x="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99" name=""/>
              <p:cNvSpPr/>
              <p:nvPr/>
            </p:nvSpPr>
            <p:spPr>
              <a:xfrm rot="5400000">
                <a:off x="1828440" y="525816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4" y="0"/>
                    </a:moveTo>
                    <a:lnTo>
                      <a:pt x="0" y="4"/>
                    </a:lnTo>
                    <a:lnTo>
                      <a:pt x="4" y="9"/>
                    </a:lnTo>
                    <a:lnTo>
                      <a:pt x="9" y="9"/>
                    </a:lnTo>
                    <a:lnTo>
                      <a:pt x="9" y="9"/>
                    </a:lnTo>
                    <a:lnTo>
                      <a:pt x="9" y="4"/>
                    </a:lnTo>
                    <a:lnTo>
                      <a:pt x="9" y="0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00" name=""/>
              <p:cNvSpPr/>
              <p:nvPr/>
            </p:nvSpPr>
            <p:spPr>
              <a:xfrm rot="5400000">
                <a:off x="1839960" y="5277600"/>
                <a:ext cx="13320" cy="6480"/>
              </a:xfrm>
              <a:custGeom>
                <a:avLst/>
                <a:gdLst/>
                <a:ahLst/>
                <a:rect l="l" t="t" r="r" b="b"/>
                <a:pathLst>
                  <a:path w="9" h="8">
                    <a:moveTo>
                      <a:pt x="5" y="0"/>
                    </a:moveTo>
                    <a:lnTo>
                      <a:pt x="0" y="4"/>
                    </a:lnTo>
                    <a:lnTo>
                      <a:pt x="5" y="8"/>
                    </a:lnTo>
                    <a:lnTo>
                      <a:pt x="9" y="8"/>
                    </a:lnTo>
                    <a:lnTo>
                      <a:pt x="9" y="8"/>
                    </a:lnTo>
                    <a:lnTo>
                      <a:pt x="9" y="4"/>
                    </a:lnTo>
                    <a:lnTo>
                      <a:pt x="9" y="0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0320" bIns="-40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01" name=""/>
              <p:cNvSpPr/>
              <p:nvPr/>
            </p:nvSpPr>
            <p:spPr>
              <a:xfrm rot="5400000">
                <a:off x="1851480" y="5297040"/>
                <a:ext cx="1296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5"/>
                    </a:lnTo>
                    <a:lnTo>
                      <a:pt x="0" y="9"/>
                    </a:lnTo>
                    <a:lnTo>
                      <a:pt x="5" y="9"/>
                    </a:lnTo>
                    <a:lnTo>
                      <a:pt x="5" y="9"/>
                    </a:lnTo>
                    <a:lnTo>
                      <a:pt x="9" y="5"/>
                    </a:lnTo>
                    <a:lnTo>
                      <a:pt x="5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02" name=""/>
              <p:cNvSpPr/>
              <p:nvPr/>
            </p:nvSpPr>
            <p:spPr>
              <a:xfrm rot="5400000">
                <a:off x="1861920" y="531792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4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4" y="9"/>
                    </a:lnTo>
                    <a:lnTo>
                      <a:pt x="9" y="4"/>
                    </a:lnTo>
                    <a:lnTo>
                      <a:pt x="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03" name=""/>
              <p:cNvSpPr/>
              <p:nvPr/>
            </p:nvSpPr>
            <p:spPr>
              <a:xfrm rot="5400000">
                <a:off x="1874160" y="5337360"/>
                <a:ext cx="1296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5"/>
                    </a:lnTo>
                    <a:lnTo>
                      <a:pt x="0" y="9"/>
                    </a:lnTo>
                    <a:lnTo>
                      <a:pt x="5" y="9"/>
                    </a:lnTo>
                    <a:lnTo>
                      <a:pt x="5" y="9"/>
                    </a:lnTo>
                    <a:lnTo>
                      <a:pt x="9" y="5"/>
                    </a:lnTo>
                    <a:lnTo>
                      <a:pt x="5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04" name=""/>
              <p:cNvSpPr/>
              <p:nvPr/>
            </p:nvSpPr>
            <p:spPr>
              <a:xfrm rot="5400000">
                <a:off x="1884600" y="535068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5" y="0"/>
                    </a:moveTo>
                    <a:lnTo>
                      <a:pt x="0" y="4"/>
                    </a:lnTo>
                    <a:lnTo>
                      <a:pt x="5" y="9"/>
                    </a:lnTo>
                    <a:lnTo>
                      <a:pt x="9" y="9"/>
                    </a:lnTo>
                    <a:lnTo>
                      <a:pt x="9" y="9"/>
                    </a:lnTo>
                    <a:lnTo>
                      <a:pt x="9" y="4"/>
                    </a:lnTo>
                    <a:lnTo>
                      <a:pt x="9" y="0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05" name=""/>
              <p:cNvSpPr/>
              <p:nvPr/>
            </p:nvSpPr>
            <p:spPr>
              <a:xfrm rot="5400000">
                <a:off x="1896480" y="5370840"/>
                <a:ext cx="11520" cy="7200"/>
              </a:xfrm>
              <a:custGeom>
                <a:avLst/>
                <a:gdLst/>
                <a:ahLst/>
                <a:rect l="l" t="t" r="r" b="b"/>
                <a:pathLst>
                  <a:path w="8" h="9">
                    <a:moveTo>
                      <a:pt x="4" y="0"/>
                    </a:moveTo>
                    <a:lnTo>
                      <a:pt x="0" y="4"/>
                    </a:lnTo>
                    <a:lnTo>
                      <a:pt x="4" y="9"/>
                    </a:lnTo>
                    <a:lnTo>
                      <a:pt x="8" y="9"/>
                    </a:lnTo>
                    <a:lnTo>
                      <a:pt x="8" y="9"/>
                    </a:lnTo>
                    <a:lnTo>
                      <a:pt x="8" y="4"/>
                    </a:lnTo>
                    <a:lnTo>
                      <a:pt x="8" y="0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06" name=""/>
              <p:cNvSpPr/>
              <p:nvPr/>
            </p:nvSpPr>
            <p:spPr>
              <a:xfrm rot="5400000">
                <a:off x="1902960" y="539100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4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4" y="9"/>
                    </a:lnTo>
                    <a:lnTo>
                      <a:pt x="9" y="4"/>
                    </a:lnTo>
                    <a:lnTo>
                      <a:pt x="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07" name=""/>
              <p:cNvSpPr/>
              <p:nvPr/>
            </p:nvSpPr>
            <p:spPr>
              <a:xfrm rot="5400000">
                <a:off x="1914840" y="5410800"/>
                <a:ext cx="1296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5"/>
                    </a:lnTo>
                    <a:lnTo>
                      <a:pt x="0" y="9"/>
                    </a:lnTo>
                    <a:lnTo>
                      <a:pt x="5" y="9"/>
                    </a:lnTo>
                    <a:lnTo>
                      <a:pt x="5" y="9"/>
                    </a:lnTo>
                    <a:lnTo>
                      <a:pt x="9" y="5"/>
                    </a:lnTo>
                    <a:lnTo>
                      <a:pt x="5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08" name=""/>
              <p:cNvSpPr/>
              <p:nvPr/>
            </p:nvSpPr>
            <p:spPr>
              <a:xfrm rot="5400000">
                <a:off x="1925280" y="542412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5" y="0"/>
                    </a:moveTo>
                    <a:lnTo>
                      <a:pt x="0" y="4"/>
                    </a:lnTo>
                    <a:lnTo>
                      <a:pt x="5" y="9"/>
                    </a:lnTo>
                    <a:lnTo>
                      <a:pt x="9" y="9"/>
                    </a:lnTo>
                    <a:lnTo>
                      <a:pt x="9" y="9"/>
                    </a:lnTo>
                    <a:lnTo>
                      <a:pt x="9" y="4"/>
                    </a:lnTo>
                    <a:lnTo>
                      <a:pt x="9" y="0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09" name=""/>
              <p:cNvSpPr/>
              <p:nvPr/>
            </p:nvSpPr>
            <p:spPr>
              <a:xfrm rot="5400000">
                <a:off x="1936080" y="544500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4" y="0"/>
                    </a:moveTo>
                    <a:lnTo>
                      <a:pt x="0" y="4"/>
                    </a:lnTo>
                    <a:lnTo>
                      <a:pt x="4" y="9"/>
                    </a:lnTo>
                    <a:lnTo>
                      <a:pt x="9" y="9"/>
                    </a:lnTo>
                    <a:lnTo>
                      <a:pt x="9" y="9"/>
                    </a:lnTo>
                    <a:lnTo>
                      <a:pt x="9" y="4"/>
                    </a:lnTo>
                    <a:lnTo>
                      <a:pt x="9" y="0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10" name=""/>
              <p:cNvSpPr/>
              <p:nvPr/>
            </p:nvSpPr>
            <p:spPr>
              <a:xfrm rot="5400000">
                <a:off x="1947960" y="5464800"/>
                <a:ext cx="1296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4" y="0"/>
                    </a:moveTo>
                    <a:lnTo>
                      <a:pt x="0" y="5"/>
                    </a:lnTo>
                    <a:lnTo>
                      <a:pt x="4" y="9"/>
                    </a:lnTo>
                    <a:lnTo>
                      <a:pt x="9" y="9"/>
                    </a:lnTo>
                    <a:lnTo>
                      <a:pt x="9" y="9"/>
                    </a:lnTo>
                    <a:lnTo>
                      <a:pt x="9" y="5"/>
                    </a:lnTo>
                    <a:lnTo>
                      <a:pt x="4" y="0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1011" name=""/>
            <p:cNvGrpSpPr/>
            <p:nvPr/>
          </p:nvGrpSpPr>
          <p:grpSpPr>
            <a:xfrm>
              <a:off x="1258920" y="4273560"/>
              <a:ext cx="453600" cy="1180440"/>
              <a:chOff x="1258920" y="4273560"/>
              <a:chExt cx="453600" cy="1180440"/>
            </a:xfrm>
          </p:grpSpPr>
          <p:sp>
            <p:nvSpPr>
              <p:cNvPr id="1012" name=""/>
              <p:cNvSpPr/>
              <p:nvPr/>
            </p:nvSpPr>
            <p:spPr>
              <a:xfrm rot="5400000">
                <a:off x="1256040" y="4276440"/>
                <a:ext cx="1332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5" y="0"/>
                    </a:moveTo>
                    <a:lnTo>
                      <a:pt x="0" y="4"/>
                    </a:lnTo>
                    <a:lnTo>
                      <a:pt x="5" y="9"/>
                    </a:lnTo>
                    <a:lnTo>
                      <a:pt x="9" y="9"/>
                    </a:lnTo>
                    <a:lnTo>
                      <a:pt x="9" y="9"/>
                    </a:lnTo>
                    <a:lnTo>
                      <a:pt x="9" y="4"/>
                    </a:lnTo>
                    <a:lnTo>
                      <a:pt x="9" y="0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13" name=""/>
              <p:cNvSpPr/>
              <p:nvPr/>
            </p:nvSpPr>
            <p:spPr>
              <a:xfrm rot="5400000">
                <a:off x="1264320" y="4296240"/>
                <a:ext cx="11520" cy="7560"/>
              </a:xfrm>
              <a:custGeom>
                <a:avLst/>
                <a:gdLst/>
                <a:ahLst/>
                <a:rect l="l" t="t" r="r" b="b"/>
                <a:pathLst>
                  <a:path w="8" h="9">
                    <a:moveTo>
                      <a:pt x="4" y="0"/>
                    </a:moveTo>
                    <a:lnTo>
                      <a:pt x="0" y="4"/>
                    </a:lnTo>
                    <a:lnTo>
                      <a:pt x="4" y="9"/>
                    </a:lnTo>
                    <a:lnTo>
                      <a:pt x="8" y="9"/>
                    </a:lnTo>
                    <a:lnTo>
                      <a:pt x="8" y="9"/>
                    </a:lnTo>
                    <a:lnTo>
                      <a:pt x="8" y="4"/>
                    </a:lnTo>
                    <a:lnTo>
                      <a:pt x="8" y="0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14" name=""/>
              <p:cNvSpPr/>
              <p:nvPr/>
            </p:nvSpPr>
            <p:spPr>
              <a:xfrm rot="5400000">
                <a:off x="1275120" y="432252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5"/>
                    </a:lnTo>
                    <a:lnTo>
                      <a:pt x="0" y="9"/>
                    </a:lnTo>
                    <a:lnTo>
                      <a:pt x="5" y="9"/>
                    </a:lnTo>
                    <a:lnTo>
                      <a:pt x="5" y="9"/>
                    </a:lnTo>
                    <a:lnTo>
                      <a:pt x="9" y="5"/>
                    </a:lnTo>
                    <a:lnTo>
                      <a:pt x="5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15" name=""/>
              <p:cNvSpPr/>
              <p:nvPr/>
            </p:nvSpPr>
            <p:spPr>
              <a:xfrm rot="5400000">
                <a:off x="1282680" y="4343400"/>
                <a:ext cx="1296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5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4" y="9"/>
                    </a:lnTo>
                    <a:lnTo>
                      <a:pt x="9" y="5"/>
                    </a:lnTo>
                    <a:lnTo>
                      <a:pt x="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16" name=""/>
              <p:cNvSpPr/>
              <p:nvPr/>
            </p:nvSpPr>
            <p:spPr>
              <a:xfrm rot="5400000">
                <a:off x="1289880" y="4363560"/>
                <a:ext cx="13320" cy="6480"/>
              </a:xfrm>
              <a:custGeom>
                <a:avLst/>
                <a:gdLst/>
                <a:ahLst/>
                <a:rect l="l" t="t" r="r" b="b"/>
                <a:pathLst>
                  <a:path w="9" h="8">
                    <a:moveTo>
                      <a:pt x="5" y="0"/>
                    </a:moveTo>
                    <a:lnTo>
                      <a:pt x="0" y="4"/>
                    </a:lnTo>
                    <a:lnTo>
                      <a:pt x="5" y="8"/>
                    </a:lnTo>
                    <a:lnTo>
                      <a:pt x="9" y="8"/>
                    </a:lnTo>
                    <a:lnTo>
                      <a:pt x="9" y="8"/>
                    </a:lnTo>
                    <a:lnTo>
                      <a:pt x="9" y="4"/>
                    </a:lnTo>
                    <a:lnTo>
                      <a:pt x="9" y="0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0320" bIns="-40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17" name=""/>
              <p:cNvSpPr/>
              <p:nvPr/>
            </p:nvSpPr>
            <p:spPr>
              <a:xfrm rot="5400000">
                <a:off x="1297800" y="4383000"/>
                <a:ext cx="11520" cy="7560"/>
              </a:xfrm>
              <a:custGeom>
                <a:avLst/>
                <a:gdLst/>
                <a:ahLst/>
                <a:rect l="l" t="t" r="r" b="b"/>
                <a:pathLst>
                  <a:path w="8" h="9">
                    <a:moveTo>
                      <a:pt x="4" y="0"/>
                    </a:moveTo>
                    <a:lnTo>
                      <a:pt x="0" y="4"/>
                    </a:lnTo>
                    <a:lnTo>
                      <a:pt x="4" y="9"/>
                    </a:lnTo>
                    <a:lnTo>
                      <a:pt x="8" y="9"/>
                    </a:lnTo>
                    <a:lnTo>
                      <a:pt x="8" y="9"/>
                    </a:lnTo>
                    <a:lnTo>
                      <a:pt x="8" y="4"/>
                    </a:lnTo>
                    <a:lnTo>
                      <a:pt x="8" y="0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18" name=""/>
              <p:cNvSpPr/>
              <p:nvPr/>
            </p:nvSpPr>
            <p:spPr>
              <a:xfrm rot="5400000">
                <a:off x="1308600" y="4408920"/>
                <a:ext cx="1296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5"/>
                    </a:lnTo>
                    <a:lnTo>
                      <a:pt x="0" y="9"/>
                    </a:lnTo>
                    <a:lnTo>
                      <a:pt x="5" y="9"/>
                    </a:lnTo>
                    <a:lnTo>
                      <a:pt x="5" y="9"/>
                    </a:lnTo>
                    <a:lnTo>
                      <a:pt x="9" y="5"/>
                    </a:lnTo>
                    <a:lnTo>
                      <a:pt x="5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19" name=""/>
              <p:cNvSpPr/>
              <p:nvPr/>
            </p:nvSpPr>
            <p:spPr>
              <a:xfrm rot="5400000">
                <a:off x="1316160" y="443016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4" y="0"/>
                    </a:moveTo>
                    <a:lnTo>
                      <a:pt x="0" y="5"/>
                    </a:lnTo>
                    <a:lnTo>
                      <a:pt x="4" y="9"/>
                    </a:lnTo>
                    <a:lnTo>
                      <a:pt x="9" y="9"/>
                    </a:lnTo>
                    <a:lnTo>
                      <a:pt x="9" y="9"/>
                    </a:lnTo>
                    <a:lnTo>
                      <a:pt x="9" y="5"/>
                    </a:lnTo>
                    <a:lnTo>
                      <a:pt x="9" y="0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20" name=""/>
              <p:cNvSpPr/>
              <p:nvPr/>
            </p:nvSpPr>
            <p:spPr>
              <a:xfrm rot="5400000">
                <a:off x="1323720" y="4449600"/>
                <a:ext cx="1296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5" y="0"/>
                    </a:moveTo>
                    <a:lnTo>
                      <a:pt x="0" y="5"/>
                    </a:lnTo>
                    <a:lnTo>
                      <a:pt x="5" y="9"/>
                    </a:lnTo>
                    <a:lnTo>
                      <a:pt x="9" y="9"/>
                    </a:lnTo>
                    <a:lnTo>
                      <a:pt x="9" y="9"/>
                    </a:lnTo>
                    <a:lnTo>
                      <a:pt x="9" y="5"/>
                    </a:lnTo>
                    <a:lnTo>
                      <a:pt x="9" y="0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21" name=""/>
              <p:cNvSpPr/>
              <p:nvPr/>
            </p:nvSpPr>
            <p:spPr>
              <a:xfrm rot="5400000">
                <a:off x="1331280" y="4476600"/>
                <a:ext cx="1332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5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4" y="9"/>
                    </a:lnTo>
                    <a:lnTo>
                      <a:pt x="9" y="5"/>
                    </a:lnTo>
                    <a:lnTo>
                      <a:pt x="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22" name=""/>
              <p:cNvSpPr/>
              <p:nvPr/>
            </p:nvSpPr>
            <p:spPr>
              <a:xfrm rot="5400000">
                <a:off x="1342080" y="4496040"/>
                <a:ext cx="1332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5"/>
                    </a:lnTo>
                    <a:lnTo>
                      <a:pt x="0" y="9"/>
                    </a:lnTo>
                    <a:lnTo>
                      <a:pt x="5" y="9"/>
                    </a:lnTo>
                    <a:lnTo>
                      <a:pt x="5" y="9"/>
                    </a:lnTo>
                    <a:lnTo>
                      <a:pt x="9" y="5"/>
                    </a:lnTo>
                    <a:lnTo>
                      <a:pt x="5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23" name=""/>
              <p:cNvSpPr/>
              <p:nvPr/>
            </p:nvSpPr>
            <p:spPr>
              <a:xfrm rot="5400000">
                <a:off x="1349640" y="4516920"/>
                <a:ext cx="1332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4" y="0"/>
                    </a:moveTo>
                    <a:lnTo>
                      <a:pt x="0" y="5"/>
                    </a:lnTo>
                    <a:lnTo>
                      <a:pt x="4" y="9"/>
                    </a:lnTo>
                    <a:lnTo>
                      <a:pt x="9" y="9"/>
                    </a:lnTo>
                    <a:lnTo>
                      <a:pt x="9" y="9"/>
                    </a:lnTo>
                    <a:lnTo>
                      <a:pt x="9" y="5"/>
                    </a:lnTo>
                    <a:lnTo>
                      <a:pt x="9" y="0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24" name=""/>
              <p:cNvSpPr/>
              <p:nvPr/>
            </p:nvSpPr>
            <p:spPr>
              <a:xfrm rot="5400000">
                <a:off x="1357920" y="4542840"/>
                <a:ext cx="11520" cy="7560"/>
              </a:xfrm>
              <a:custGeom>
                <a:avLst/>
                <a:gdLst/>
                <a:ahLst/>
                <a:rect l="l" t="t" r="r" b="b"/>
                <a:pathLst>
                  <a:path w="8" h="9">
                    <a:moveTo>
                      <a:pt x="0" y="0"/>
                    </a:moveTo>
                    <a:lnTo>
                      <a:pt x="0" y="5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4" y="9"/>
                    </a:lnTo>
                    <a:lnTo>
                      <a:pt x="8" y="5"/>
                    </a:lnTo>
                    <a:lnTo>
                      <a:pt x="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25" name=""/>
              <p:cNvSpPr/>
              <p:nvPr/>
            </p:nvSpPr>
            <p:spPr>
              <a:xfrm rot="5400000">
                <a:off x="1364400" y="456336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5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4" y="9"/>
                    </a:lnTo>
                    <a:lnTo>
                      <a:pt x="9" y="5"/>
                    </a:lnTo>
                    <a:lnTo>
                      <a:pt x="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26" name=""/>
              <p:cNvSpPr/>
              <p:nvPr/>
            </p:nvSpPr>
            <p:spPr>
              <a:xfrm rot="5400000">
                <a:off x="1375560" y="4582800"/>
                <a:ext cx="1332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5" y="0"/>
                    </a:moveTo>
                    <a:lnTo>
                      <a:pt x="0" y="4"/>
                    </a:lnTo>
                    <a:lnTo>
                      <a:pt x="5" y="9"/>
                    </a:lnTo>
                    <a:lnTo>
                      <a:pt x="9" y="9"/>
                    </a:lnTo>
                    <a:lnTo>
                      <a:pt x="9" y="9"/>
                    </a:lnTo>
                    <a:lnTo>
                      <a:pt x="9" y="4"/>
                    </a:lnTo>
                    <a:lnTo>
                      <a:pt x="9" y="0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27" name=""/>
              <p:cNvSpPr/>
              <p:nvPr/>
            </p:nvSpPr>
            <p:spPr>
              <a:xfrm rot="5400000">
                <a:off x="1382760" y="460368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4" y="0"/>
                    </a:moveTo>
                    <a:lnTo>
                      <a:pt x="0" y="5"/>
                    </a:lnTo>
                    <a:lnTo>
                      <a:pt x="4" y="9"/>
                    </a:lnTo>
                    <a:lnTo>
                      <a:pt x="9" y="9"/>
                    </a:lnTo>
                    <a:lnTo>
                      <a:pt x="9" y="9"/>
                    </a:lnTo>
                    <a:lnTo>
                      <a:pt x="9" y="5"/>
                    </a:lnTo>
                    <a:lnTo>
                      <a:pt x="9" y="0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28" name=""/>
              <p:cNvSpPr/>
              <p:nvPr/>
            </p:nvSpPr>
            <p:spPr>
              <a:xfrm rot="5400000">
                <a:off x="1391040" y="4629600"/>
                <a:ext cx="11880" cy="7560"/>
              </a:xfrm>
              <a:custGeom>
                <a:avLst/>
                <a:gdLst/>
                <a:ahLst/>
                <a:rect l="l" t="t" r="r" b="b"/>
                <a:pathLst>
                  <a:path w="8" h="9">
                    <a:moveTo>
                      <a:pt x="0" y="0"/>
                    </a:moveTo>
                    <a:lnTo>
                      <a:pt x="0" y="5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4" y="9"/>
                    </a:lnTo>
                    <a:lnTo>
                      <a:pt x="8" y="5"/>
                    </a:lnTo>
                    <a:lnTo>
                      <a:pt x="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29" name=""/>
              <p:cNvSpPr/>
              <p:nvPr/>
            </p:nvSpPr>
            <p:spPr>
              <a:xfrm rot="5400000">
                <a:off x="1397880" y="4649760"/>
                <a:ext cx="1296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4" y="0"/>
                    </a:moveTo>
                    <a:lnTo>
                      <a:pt x="0" y="5"/>
                    </a:lnTo>
                    <a:lnTo>
                      <a:pt x="4" y="9"/>
                    </a:lnTo>
                    <a:lnTo>
                      <a:pt x="9" y="9"/>
                    </a:lnTo>
                    <a:lnTo>
                      <a:pt x="9" y="9"/>
                    </a:lnTo>
                    <a:lnTo>
                      <a:pt x="9" y="5"/>
                    </a:lnTo>
                    <a:lnTo>
                      <a:pt x="9" y="0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30" name=""/>
              <p:cNvSpPr/>
              <p:nvPr/>
            </p:nvSpPr>
            <p:spPr>
              <a:xfrm rot="5400000">
                <a:off x="1408680" y="4669560"/>
                <a:ext cx="1332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5" y="0"/>
                    </a:moveTo>
                    <a:lnTo>
                      <a:pt x="0" y="4"/>
                    </a:lnTo>
                    <a:lnTo>
                      <a:pt x="5" y="9"/>
                    </a:lnTo>
                    <a:lnTo>
                      <a:pt x="9" y="9"/>
                    </a:lnTo>
                    <a:lnTo>
                      <a:pt x="9" y="9"/>
                    </a:lnTo>
                    <a:lnTo>
                      <a:pt x="9" y="4"/>
                    </a:lnTo>
                    <a:lnTo>
                      <a:pt x="9" y="0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31" name=""/>
              <p:cNvSpPr/>
              <p:nvPr/>
            </p:nvSpPr>
            <p:spPr>
              <a:xfrm rot="5400000">
                <a:off x="1416240" y="4696200"/>
                <a:ext cx="1332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4"/>
                    </a:lnTo>
                    <a:lnTo>
                      <a:pt x="0" y="9"/>
                    </a:lnTo>
                    <a:lnTo>
                      <a:pt x="5" y="9"/>
                    </a:lnTo>
                    <a:lnTo>
                      <a:pt x="5" y="9"/>
                    </a:lnTo>
                    <a:lnTo>
                      <a:pt x="9" y="4"/>
                    </a:lnTo>
                    <a:lnTo>
                      <a:pt x="5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32" name=""/>
              <p:cNvSpPr/>
              <p:nvPr/>
            </p:nvSpPr>
            <p:spPr>
              <a:xfrm rot="5400000">
                <a:off x="1424880" y="4716360"/>
                <a:ext cx="11520" cy="7200"/>
              </a:xfrm>
              <a:custGeom>
                <a:avLst/>
                <a:gdLst/>
                <a:ahLst/>
                <a:rect l="l" t="t" r="r" b="b"/>
                <a:pathLst>
                  <a:path w="8" h="9">
                    <a:moveTo>
                      <a:pt x="0" y="0"/>
                    </a:moveTo>
                    <a:lnTo>
                      <a:pt x="0" y="4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4" y="9"/>
                    </a:lnTo>
                    <a:lnTo>
                      <a:pt x="8" y="4"/>
                    </a:lnTo>
                    <a:lnTo>
                      <a:pt x="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33" name=""/>
              <p:cNvSpPr/>
              <p:nvPr/>
            </p:nvSpPr>
            <p:spPr>
              <a:xfrm rot="5400000">
                <a:off x="1431360" y="4736520"/>
                <a:ext cx="1332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4" y="0"/>
                    </a:moveTo>
                    <a:lnTo>
                      <a:pt x="0" y="5"/>
                    </a:lnTo>
                    <a:lnTo>
                      <a:pt x="4" y="9"/>
                    </a:lnTo>
                    <a:lnTo>
                      <a:pt x="9" y="9"/>
                    </a:lnTo>
                    <a:lnTo>
                      <a:pt x="9" y="9"/>
                    </a:lnTo>
                    <a:lnTo>
                      <a:pt x="9" y="5"/>
                    </a:lnTo>
                    <a:lnTo>
                      <a:pt x="9" y="0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34" name=""/>
              <p:cNvSpPr/>
              <p:nvPr/>
            </p:nvSpPr>
            <p:spPr>
              <a:xfrm rot="5400000">
                <a:off x="1442520" y="4763520"/>
                <a:ext cx="1296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4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4" y="9"/>
                    </a:lnTo>
                    <a:lnTo>
                      <a:pt x="9" y="4"/>
                    </a:lnTo>
                    <a:lnTo>
                      <a:pt x="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35" name=""/>
              <p:cNvSpPr/>
              <p:nvPr/>
            </p:nvSpPr>
            <p:spPr>
              <a:xfrm rot="5400000">
                <a:off x="1449720" y="4782960"/>
                <a:ext cx="1332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4"/>
                    </a:lnTo>
                    <a:lnTo>
                      <a:pt x="0" y="9"/>
                    </a:lnTo>
                    <a:lnTo>
                      <a:pt x="5" y="9"/>
                    </a:lnTo>
                    <a:lnTo>
                      <a:pt x="5" y="9"/>
                    </a:lnTo>
                    <a:lnTo>
                      <a:pt x="9" y="4"/>
                    </a:lnTo>
                    <a:lnTo>
                      <a:pt x="5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36" name=""/>
              <p:cNvSpPr/>
              <p:nvPr/>
            </p:nvSpPr>
            <p:spPr>
              <a:xfrm rot="5400000">
                <a:off x="1457280" y="4802400"/>
                <a:ext cx="1332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5" y="0"/>
                    </a:moveTo>
                    <a:lnTo>
                      <a:pt x="0" y="4"/>
                    </a:lnTo>
                    <a:lnTo>
                      <a:pt x="5" y="9"/>
                    </a:lnTo>
                    <a:lnTo>
                      <a:pt x="9" y="9"/>
                    </a:lnTo>
                    <a:lnTo>
                      <a:pt x="9" y="9"/>
                    </a:lnTo>
                    <a:lnTo>
                      <a:pt x="9" y="4"/>
                    </a:lnTo>
                    <a:lnTo>
                      <a:pt x="9" y="0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37" name=""/>
              <p:cNvSpPr/>
              <p:nvPr/>
            </p:nvSpPr>
            <p:spPr>
              <a:xfrm rot="5400000">
                <a:off x="1468800" y="482328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4" y="0"/>
                    </a:moveTo>
                    <a:lnTo>
                      <a:pt x="0" y="5"/>
                    </a:lnTo>
                    <a:lnTo>
                      <a:pt x="4" y="9"/>
                    </a:lnTo>
                    <a:lnTo>
                      <a:pt x="9" y="9"/>
                    </a:lnTo>
                    <a:lnTo>
                      <a:pt x="9" y="9"/>
                    </a:lnTo>
                    <a:lnTo>
                      <a:pt x="9" y="5"/>
                    </a:lnTo>
                    <a:lnTo>
                      <a:pt x="9" y="0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38" name=""/>
              <p:cNvSpPr/>
              <p:nvPr/>
            </p:nvSpPr>
            <p:spPr>
              <a:xfrm rot="5400000">
                <a:off x="1476360" y="4850640"/>
                <a:ext cx="12960" cy="6480"/>
              </a:xfrm>
              <a:custGeom>
                <a:avLst/>
                <a:gdLst/>
                <a:ahLst/>
                <a:rect l="l" t="t" r="r" b="b"/>
                <a:pathLst>
                  <a:path w="9" h="8">
                    <a:moveTo>
                      <a:pt x="0" y="0"/>
                    </a:moveTo>
                    <a:lnTo>
                      <a:pt x="0" y="4"/>
                    </a:lnTo>
                    <a:lnTo>
                      <a:pt x="0" y="8"/>
                    </a:lnTo>
                    <a:lnTo>
                      <a:pt x="4" y="8"/>
                    </a:lnTo>
                    <a:lnTo>
                      <a:pt x="4" y="8"/>
                    </a:lnTo>
                    <a:lnTo>
                      <a:pt x="9" y="4"/>
                    </a:lnTo>
                    <a:lnTo>
                      <a:pt x="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0320" bIns="-40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39" name=""/>
              <p:cNvSpPr/>
              <p:nvPr/>
            </p:nvSpPr>
            <p:spPr>
              <a:xfrm rot="5400000">
                <a:off x="1482840" y="486972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5" y="0"/>
                    </a:moveTo>
                    <a:lnTo>
                      <a:pt x="0" y="4"/>
                    </a:lnTo>
                    <a:lnTo>
                      <a:pt x="5" y="9"/>
                    </a:lnTo>
                    <a:lnTo>
                      <a:pt x="9" y="9"/>
                    </a:lnTo>
                    <a:lnTo>
                      <a:pt x="9" y="9"/>
                    </a:lnTo>
                    <a:lnTo>
                      <a:pt x="9" y="4"/>
                    </a:lnTo>
                    <a:lnTo>
                      <a:pt x="9" y="0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40" name=""/>
              <p:cNvSpPr/>
              <p:nvPr/>
            </p:nvSpPr>
            <p:spPr>
              <a:xfrm rot="5400000">
                <a:off x="1490400" y="4889160"/>
                <a:ext cx="1332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5" y="0"/>
                    </a:moveTo>
                    <a:lnTo>
                      <a:pt x="0" y="4"/>
                    </a:lnTo>
                    <a:lnTo>
                      <a:pt x="5" y="9"/>
                    </a:lnTo>
                    <a:lnTo>
                      <a:pt x="9" y="9"/>
                    </a:lnTo>
                    <a:lnTo>
                      <a:pt x="9" y="9"/>
                    </a:lnTo>
                    <a:lnTo>
                      <a:pt x="9" y="4"/>
                    </a:lnTo>
                    <a:lnTo>
                      <a:pt x="9" y="0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41" name=""/>
              <p:cNvSpPr/>
              <p:nvPr/>
            </p:nvSpPr>
            <p:spPr>
              <a:xfrm rot="5400000">
                <a:off x="1502280" y="4915800"/>
                <a:ext cx="1296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5"/>
                    </a:lnTo>
                    <a:lnTo>
                      <a:pt x="0" y="9"/>
                    </a:lnTo>
                    <a:lnTo>
                      <a:pt x="5" y="9"/>
                    </a:lnTo>
                    <a:lnTo>
                      <a:pt x="5" y="9"/>
                    </a:lnTo>
                    <a:lnTo>
                      <a:pt x="9" y="5"/>
                    </a:lnTo>
                    <a:lnTo>
                      <a:pt x="5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42" name=""/>
              <p:cNvSpPr/>
              <p:nvPr/>
            </p:nvSpPr>
            <p:spPr>
              <a:xfrm rot="5400000">
                <a:off x="1509480" y="493668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5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4" y="9"/>
                    </a:lnTo>
                    <a:lnTo>
                      <a:pt x="9" y="5"/>
                    </a:lnTo>
                    <a:lnTo>
                      <a:pt x="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43" name=""/>
              <p:cNvSpPr/>
              <p:nvPr/>
            </p:nvSpPr>
            <p:spPr>
              <a:xfrm rot="5400000">
                <a:off x="1517040" y="4956840"/>
                <a:ext cx="12960" cy="6480"/>
              </a:xfrm>
              <a:custGeom>
                <a:avLst/>
                <a:gdLst/>
                <a:ahLst/>
                <a:rect l="l" t="t" r="r" b="b"/>
                <a:pathLst>
                  <a:path w="9" h="8">
                    <a:moveTo>
                      <a:pt x="5" y="0"/>
                    </a:moveTo>
                    <a:lnTo>
                      <a:pt x="0" y="4"/>
                    </a:lnTo>
                    <a:lnTo>
                      <a:pt x="5" y="8"/>
                    </a:lnTo>
                    <a:lnTo>
                      <a:pt x="9" y="8"/>
                    </a:lnTo>
                    <a:lnTo>
                      <a:pt x="9" y="8"/>
                    </a:lnTo>
                    <a:lnTo>
                      <a:pt x="9" y="4"/>
                    </a:lnTo>
                    <a:lnTo>
                      <a:pt x="9" y="0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0320" bIns="-40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44" name=""/>
              <p:cNvSpPr/>
              <p:nvPr/>
            </p:nvSpPr>
            <p:spPr>
              <a:xfrm rot="5400000">
                <a:off x="1523880" y="498312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4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4" y="9"/>
                    </a:lnTo>
                    <a:lnTo>
                      <a:pt x="9" y="4"/>
                    </a:lnTo>
                    <a:lnTo>
                      <a:pt x="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45" name=""/>
              <p:cNvSpPr/>
              <p:nvPr/>
            </p:nvSpPr>
            <p:spPr>
              <a:xfrm rot="5400000">
                <a:off x="1535400" y="500256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5"/>
                    </a:lnTo>
                    <a:lnTo>
                      <a:pt x="0" y="9"/>
                    </a:lnTo>
                    <a:lnTo>
                      <a:pt x="5" y="9"/>
                    </a:lnTo>
                    <a:lnTo>
                      <a:pt x="5" y="9"/>
                    </a:lnTo>
                    <a:lnTo>
                      <a:pt x="9" y="5"/>
                    </a:lnTo>
                    <a:lnTo>
                      <a:pt x="5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46" name=""/>
              <p:cNvSpPr/>
              <p:nvPr/>
            </p:nvSpPr>
            <p:spPr>
              <a:xfrm rot="5400000">
                <a:off x="1542960" y="5023440"/>
                <a:ext cx="1332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4" y="0"/>
                    </a:moveTo>
                    <a:lnTo>
                      <a:pt x="0" y="5"/>
                    </a:lnTo>
                    <a:lnTo>
                      <a:pt x="4" y="9"/>
                    </a:lnTo>
                    <a:lnTo>
                      <a:pt x="9" y="9"/>
                    </a:lnTo>
                    <a:lnTo>
                      <a:pt x="9" y="9"/>
                    </a:lnTo>
                    <a:lnTo>
                      <a:pt x="9" y="5"/>
                    </a:lnTo>
                    <a:lnTo>
                      <a:pt x="9" y="0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47" name=""/>
              <p:cNvSpPr/>
              <p:nvPr/>
            </p:nvSpPr>
            <p:spPr>
              <a:xfrm rot="5400000">
                <a:off x="1550520" y="5042880"/>
                <a:ext cx="1332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4" y="0"/>
                    </a:moveTo>
                    <a:lnTo>
                      <a:pt x="0" y="5"/>
                    </a:lnTo>
                    <a:lnTo>
                      <a:pt x="4" y="9"/>
                    </a:lnTo>
                    <a:lnTo>
                      <a:pt x="9" y="9"/>
                    </a:lnTo>
                    <a:lnTo>
                      <a:pt x="9" y="9"/>
                    </a:lnTo>
                    <a:lnTo>
                      <a:pt x="9" y="5"/>
                    </a:lnTo>
                    <a:lnTo>
                      <a:pt x="9" y="0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48" name=""/>
              <p:cNvSpPr/>
              <p:nvPr/>
            </p:nvSpPr>
            <p:spPr>
              <a:xfrm rot="5400000">
                <a:off x="1558440" y="5069880"/>
                <a:ext cx="1296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5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4" y="9"/>
                    </a:lnTo>
                    <a:lnTo>
                      <a:pt x="9" y="5"/>
                    </a:lnTo>
                    <a:lnTo>
                      <a:pt x="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49" name=""/>
              <p:cNvSpPr/>
              <p:nvPr/>
            </p:nvSpPr>
            <p:spPr>
              <a:xfrm rot="5400000">
                <a:off x="1568880" y="5089320"/>
                <a:ext cx="1332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5" y="0"/>
                    </a:moveTo>
                    <a:lnTo>
                      <a:pt x="0" y="5"/>
                    </a:lnTo>
                    <a:lnTo>
                      <a:pt x="5" y="9"/>
                    </a:lnTo>
                    <a:lnTo>
                      <a:pt x="9" y="9"/>
                    </a:lnTo>
                    <a:lnTo>
                      <a:pt x="9" y="9"/>
                    </a:lnTo>
                    <a:lnTo>
                      <a:pt x="9" y="5"/>
                    </a:lnTo>
                    <a:lnTo>
                      <a:pt x="9" y="0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50" name=""/>
              <p:cNvSpPr/>
              <p:nvPr/>
            </p:nvSpPr>
            <p:spPr>
              <a:xfrm rot="5400000">
                <a:off x="1576440" y="511020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4" y="0"/>
                    </a:moveTo>
                    <a:lnTo>
                      <a:pt x="0" y="5"/>
                    </a:lnTo>
                    <a:lnTo>
                      <a:pt x="4" y="9"/>
                    </a:lnTo>
                    <a:lnTo>
                      <a:pt x="9" y="9"/>
                    </a:lnTo>
                    <a:lnTo>
                      <a:pt x="9" y="9"/>
                    </a:lnTo>
                    <a:lnTo>
                      <a:pt x="9" y="5"/>
                    </a:lnTo>
                    <a:lnTo>
                      <a:pt x="9" y="0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51" name=""/>
              <p:cNvSpPr/>
              <p:nvPr/>
            </p:nvSpPr>
            <p:spPr>
              <a:xfrm rot="5400000">
                <a:off x="1584000" y="5135400"/>
                <a:ext cx="1296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5"/>
                    </a:lnTo>
                    <a:lnTo>
                      <a:pt x="0" y="9"/>
                    </a:lnTo>
                    <a:lnTo>
                      <a:pt x="5" y="9"/>
                    </a:lnTo>
                    <a:lnTo>
                      <a:pt x="5" y="9"/>
                    </a:lnTo>
                    <a:lnTo>
                      <a:pt x="9" y="5"/>
                    </a:lnTo>
                    <a:lnTo>
                      <a:pt x="5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52" name=""/>
              <p:cNvSpPr/>
              <p:nvPr/>
            </p:nvSpPr>
            <p:spPr>
              <a:xfrm rot="5400000">
                <a:off x="1591560" y="5156280"/>
                <a:ext cx="1296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5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4" y="9"/>
                    </a:lnTo>
                    <a:lnTo>
                      <a:pt x="9" y="5"/>
                    </a:lnTo>
                    <a:lnTo>
                      <a:pt x="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53" name=""/>
              <p:cNvSpPr/>
              <p:nvPr/>
            </p:nvSpPr>
            <p:spPr>
              <a:xfrm rot="5400000">
                <a:off x="1602360" y="5176080"/>
                <a:ext cx="1332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5" y="0"/>
                    </a:moveTo>
                    <a:lnTo>
                      <a:pt x="0" y="4"/>
                    </a:lnTo>
                    <a:lnTo>
                      <a:pt x="5" y="9"/>
                    </a:lnTo>
                    <a:lnTo>
                      <a:pt x="9" y="9"/>
                    </a:lnTo>
                    <a:lnTo>
                      <a:pt x="9" y="9"/>
                    </a:lnTo>
                    <a:lnTo>
                      <a:pt x="9" y="4"/>
                    </a:lnTo>
                    <a:lnTo>
                      <a:pt x="9" y="0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54" name=""/>
              <p:cNvSpPr/>
              <p:nvPr/>
            </p:nvSpPr>
            <p:spPr>
              <a:xfrm rot="5400000">
                <a:off x="1609920" y="5202720"/>
                <a:ext cx="1332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4"/>
                    </a:lnTo>
                    <a:lnTo>
                      <a:pt x="0" y="9"/>
                    </a:lnTo>
                    <a:lnTo>
                      <a:pt x="5" y="9"/>
                    </a:lnTo>
                    <a:lnTo>
                      <a:pt x="5" y="9"/>
                    </a:lnTo>
                    <a:lnTo>
                      <a:pt x="9" y="4"/>
                    </a:lnTo>
                    <a:lnTo>
                      <a:pt x="5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55" name=""/>
              <p:cNvSpPr/>
              <p:nvPr/>
            </p:nvSpPr>
            <p:spPr>
              <a:xfrm rot="5400000">
                <a:off x="1617480" y="5222520"/>
                <a:ext cx="1296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5"/>
                    </a:lnTo>
                    <a:lnTo>
                      <a:pt x="0" y="9"/>
                    </a:lnTo>
                    <a:lnTo>
                      <a:pt x="5" y="9"/>
                    </a:lnTo>
                    <a:lnTo>
                      <a:pt x="5" y="9"/>
                    </a:lnTo>
                    <a:lnTo>
                      <a:pt x="9" y="5"/>
                    </a:lnTo>
                    <a:lnTo>
                      <a:pt x="5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56" name=""/>
              <p:cNvSpPr/>
              <p:nvPr/>
            </p:nvSpPr>
            <p:spPr>
              <a:xfrm rot="5400000">
                <a:off x="1628280" y="5243040"/>
                <a:ext cx="1332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4" y="0"/>
                    </a:moveTo>
                    <a:lnTo>
                      <a:pt x="0" y="4"/>
                    </a:lnTo>
                    <a:lnTo>
                      <a:pt x="4" y="9"/>
                    </a:lnTo>
                    <a:lnTo>
                      <a:pt x="9" y="9"/>
                    </a:lnTo>
                    <a:lnTo>
                      <a:pt x="9" y="9"/>
                    </a:lnTo>
                    <a:lnTo>
                      <a:pt x="9" y="4"/>
                    </a:lnTo>
                    <a:lnTo>
                      <a:pt x="9" y="0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57" name=""/>
              <p:cNvSpPr/>
              <p:nvPr/>
            </p:nvSpPr>
            <p:spPr>
              <a:xfrm rot="5400000">
                <a:off x="1635840" y="5262840"/>
                <a:ext cx="1296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5" y="0"/>
                    </a:moveTo>
                    <a:lnTo>
                      <a:pt x="0" y="4"/>
                    </a:lnTo>
                    <a:lnTo>
                      <a:pt x="5" y="9"/>
                    </a:lnTo>
                    <a:lnTo>
                      <a:pt x="9" y="9"/>
                    </a:lnTo>
                    <a:lnTo>
                      <a:pt x="9" y="9"/>
                    </a:lnTo>
                    <a:lnTo>
                      <a:pt x="9" y="4"/>
                    </a:lnTo>
                    <a:lnTo>
                      <a:pt x="9" y="0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58" name=""/>
              <p:cNvSpPr/>
              <p:nvPr/>
            </p:nvSpPr>
            <p:spPr>
              <a:xfrm rot="5400000">
                <a:off x="1643040" y="5289480"/>
                <a:ext cx="1332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4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4" y="9"/>
                    </a:lnTo>
                    <a:lnTo>
                      <a:pt x="9" y="4"/>
                    </a:lnTo>
                    <a:lnTo>
                      <a:pt x="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59" name=""/>
              <p:cNvSpPr/>
              <p:nvPr/>
            </p:nvSpPr>
            <p:spPr>
              <a:xfrm rot="5400000">
                <a:off x="1650600" y="5308920"/>
                <a:ext cx="1332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5" y="0"/>
                    </a:moveTo>
                    <a:lnTo>
                      <a:pt x="0" y="4"/>
                    </a:lnTo>
                    <a:lnTo>
                      <a:pt x="5" y="9"/>
                    </a:lnTo>
                    <a:lnTo>
                      <a:pt x="9" y="9"/>
                    </a:lnTo>
                    <a:lnTo>
                      <a:pt x="9" y="9"/>
                    </a:lnTo>
                    <a:lnTo>
                      <a:pt x="9" y="4"/>
                    </a:lnTo>
                    <a:lnTo>
                      <a:pt x="9" y="0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60" name=""/>
              <p:cNvSpPr/>
              <p:nvPr/>
            </p:nvSpPr>
            <p:spPr>
              <a:xfrm rot="5400000">
                <a:off x="1661400" y="5330160"/>
                <a:ext cx="1332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4" y="0"/>
                    </a:moveTo>
                    <a:lnTo>
                      <a:pt x="0" y="4"/>
                    </a:lnTo>
                    <a:lnTo>
                      <a:pt x="4" y="9"/>
                    </a:lnTo>
                    <a:lnTo>
                      <a:pt x="9" y="9"/>
                    </a:lnTo>
                    <a:lnTo>
                      <a:pt x="9" y="9"/>
                    </a:lnTo>
                    <a:lnTo>
                      <a:pt x="9" y="4"/>
                    </a:lnTo>
                    <a:lnTo>
                      <a:pt x="9" y="0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61" name=""/>
              <p:cNvSpPr/>
              <p:nvPr/>
            </p:nvSpPr>
            <p:spPr>
              <a:xfrm rot="5400000">
                <a:off x="1668960" y="5356800"/>
                <a:ext cx="1332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4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4" y="9"/>
                    </a:lnTo>
                    <a:lnTo>
                      <a:pt x="9" y="4"/>
                    </a:lnTo>
                    <a:lnTo>
                      <a:pt x="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62" name=""/>
              <p:cNvSpPr/>
              <p:nvPr/>
            </p:nvSpPr>
            <p:spPr>
              <a:xfrm rot="5400000">
                <a:off x="1676880" y="5376240"/>
                <a:ext cx="1296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4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4" y="9"/>
                    </a:lnTo>
                    <a:lnTo>
                      <a:pt x="9" y="4"/>
                    </a:lnTo>
                    <a:lnTo>
                      <a:pt x="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63" name=""/>
              <p:cNvSpPr/>
              <p:nvPr/>
            </p:nvSpPr>
            <p:spPr>
              <a:xfrm rot="5400000">
                <a:off x="1684080" y="5395680"/>
                <a:ext cx="1332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5" y="0"/>
                    </a:moveTo>
                    <a:lnTo>
                      <a:pt x="0" y="4"/>
                    </a:lnTo>
                    <a:lnTo>
                      <a:pt x="5" y="9"/>
                    </a:lnTo>
                    <a:lnTo>
                      <a:pt x="9" y="9"/>
                    </a:lnTo>
                    <a:lnTo>
                      <a:pt x="9" y="9"/>
                    </a:lnTo>
                    <a:lnTo>
                      <a:pt x="9" y="4"/>
                    </a:lnTo>
                    <a:lnTo>
                      <a:pt x="9" y="0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64" name=""/>
              <p:cNvSpPr/>
              <p:nvPr/>
            </p:nvSpPr>
            <p:spPr>
              <a:xfrm rot="5400000">
                <a:off x="1695600" y="5422680"/>
                <a:ext cx="1332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5"/>
                    </a:lnTo>
                    <a:lnTo>
                      <a:pt x="0" y="9"/>
                    </a:lnTo>
                    <a:lnTo>
                      <a:pt x="5" y="9"/>
                    </a:lnTo>
                    <a:lnTo>
                      <a:pt x="5" y="9"/>
                    </a:lnTo>
                    <a:lnTo>
                      <a:pt x="9" y="5"/>
                    </a:lnTo>
                    <a:lnTo>
                      <a:pt x="5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65" name=""/>
              <p:cNvSpPr/>
              <p:nvPr/>
            </p:nvSpPr>
            <p:spPr>
              <a:xfrm rot="5400000">
                <a:off x="1702440" y="5443920"/>
                <a:ext cx="13320" cy="6480"/>
              </a:xfrm>
              <a:custGeom>
                <a:avLst/>
                <a:gdLst/>
                <a:ahLst/>
                <a:rect l="l" t="t" r="r" b="b"/>
                <a:pathLst>
                  <a:path w="9" h="8">
                    <a:moveTo>
                      <a:pt x="0" y="0"/>
                    </a:moveTo>
                    <a:lnTo>
                      <a:pt x="0" y="4"/>
                    </a:lnTo>
                    <a:lnTo>
                      <a:pt x="0" y="8"/>
                    </a:lnTo>
                    <a:lnTo>
                      <a:pt x="4" y="8"/>
                    </a:lnTo>
                    <a:lnTo>
                      <a:pt x="4" y="8"/>
                    </a:lnTo>
                    <a:lnTo>
                      <a:pt x="9" y="4"/>
                    </a:lnTo>
                    <a:lnTo>
                      <a:pt x="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0320" bIns="-40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1066" name=""/>
            <p:cNvGrpSpPr/>
            <p:nvPr/>
          </p:nvGrpSpPr>
          <p:grpSpPr>
            <a:xfrm>
              <a:off x="1274400" y="4273560"/>
              <a:ext cx="218520" cy="1155240"/>
              <a:chOff x="1274400" y="4273560"/>
              <a:chExt cx="218520" cy="1155240"/>
            </a:xfrm>
          </p:grpSpPr>
          <p:sp>
            <p:nvSpPr>
              <p:cNvPr id="1067" name=""/>
              <p:cNvSpPr/>
              <p:nvPr/>
            </p:nvSpPr>
            <p:spPr>
              <a:xfrm rot="5400000">
                <a:off x="1271160" y="427644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5" y="0"/>
                    </a:moveTo>
                    <a:lnTo>
                      <a:pt x="0" y="4"/>
                    </a:lnTo>
                    <a:lnTo>
                      <a:pt x="5" y="9"/>
                    </a:lnTo>
                    <a:lnTo>
                      <a:pt x="9" y="9"/>
                    </a:lnTo>
                    <a:lnTo>
                      <a:pt x="9" y="9"/>
                    </a:lnTo>
                    <a:lnTo>
                      <a:pt x="9" y="4"/>
                    </a:lnTo>
                    <a:lnTo>
                      <a:pt x="9" y="0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68" name=""/>
              <p:cNvSpPr/>
              <p:nvPr/>
            </p:nvSpPr>
            <p:spPr>
              <a:xfrm rot="5400000">
                <a:off x="1275840" y="4303440"/>
                <a:ext cx="1296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5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4" y="9"/>
                    </a:lnTo>
                    <a:lnTo>
                      <a:pt x="9" y="5"/>
                    </a:lnTo>
                    <a:lnTo>
                      <a:pt x="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69" name=""/>
              <p:cNvSpPr/>
              <p:nvPr/>
            </p:nvSpPr>
            <p:spPr>
              <a:xfrm rot="5400000">
                <a:off x="1283040" y="433008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5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4" y="9"/>
                    </a:lnTo>
                    <a:lnTo>
                      <a:pt x="9" y="5"/>
                    </a:lnTo>
                    <a:lnTo>
                      <a:pt x="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70" name=""/>
              <p:cNvSpPr/>
              <p:nvPr/>
            </p:nvSpPr>
            <p:spPr>
              <a:xfrm rot="5400000">
                <a:off x="1286280" y="434952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5" y="0"/>
                    </a:moveTo>
                    <a:lnTo>
                      <a:pt x="0" y="4"/>
                    </a:lnTo>
                    <a:lnTo>
                      <a:pt x="5" y="9"/>
                    </a:lnTo>
                    <a:lnTo>
                      <a:pt x="9" y="9"/>
                    </a:lnTo>
                    <a:lnTo>
                      <a:pt x="9" y="9"/>
                    </a:lnTo>
                    <a:lnTo>
                      <a:pt x="9" y="4"/>
                    </a:lnTo>
                    <a:lnTo>
                      <a:pt x="9" y="0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71" name=""/>
              <p:cNvSpPr/>
              <p:nvPr/>
            </p:nvSpPr>
            <p:spPr>
              <a:xfrm rot="5400000">
                <a:off x="1290240" y="4377240"/>
                <a:ext cx="12960" cy="6480"/>
              </a:xfrm>
              <a:custGeom>
                <a:avLst/>
                <a:gdLst/>
                <a:ahLst/>
                <a:rect l="l" t="t" r="r" b="b"/>
                <a:pathLst>
                  <a:path w="9" h="8">
                    <a:moveTo>
                      <a:pt x="5" y="0"/>
                    </a:moveTo>
                    <a:lnTo>
                      <a:pt x="0" y="4"/>
                    </a:lnTo>
                    <a:lnTo>
                      <a:pt x="5" y="8"/>
                    </a:lnTo>
                    <a:lnTo>
                      <a:pt x="9" y="8"/>
                    </a:lnTo>
                    <a:lnTo>
                      <a:pt x="9" y="8"/>
                    </a:lnTo>
                    <a:lnTo>
                      <a:pt x="9" y="4"/>
                    </a:lnTo>
                    <a:lnTo>
                      <a:pt x="9" y="0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0320" bIns="-40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72" name=""/>
              <p:cNvSpPr/>
              <p:nvPr/>
            </p:nvSpPr>
            <p:spPr>
              <a:xfrm rot="5400000">
                <a:off x="1293840" y="440352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5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4" y="9"/>
                    </a:lnTo>
                    <a:lnTo>
                      <a:pt x="9" y="5"/>
                    </a:lnTo>
                    <a:lnTo>
                      <a:pt x="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73" name=""/>
              <p:cNvSpPr/>
              <p:nvPr/>
            </p:nvSpPr>
            <p:spPr>
              <a:xfrm rot="5400000">
                <a:off x="1301400" y="443052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5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4" y="9"/>
                    </a:lnTo>
                    <a:lnTo>
                      <a:pt x="9" y="5"/>
                    </a:lnTo>
                    <a:lnTo>
                      <a:pt x="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74" name=""/>
              <p:cNvSpPr/>
              <p:nvPr/>
            </p:nvSpPr>
            <p:spPr>
              <a:xfrm rot="5400000">
                <a:off x="1305000" y="4457520"/>
                <a:ext cx="1296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4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4" y="9"/>
                    </a:lnTo>
                    <a:lnTo>
                      <a:pt x="9" y="4"/>
                    </a:lnTo>
                    <a:lnTo>
                      <a:pt x="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75" name=""/>
              <p:cNvSpPr/>
              <p:nvPr/>
            </p:nvSpPr>
            <p:spPr>
              <a:xfrm rot="5400000">
                <a:off x="1308960" y="447696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4" y="0"/>
                    </a:moveTo>
                    <a:lnTo>
                      <a:pt x="0" y="5"/>
                    </a:lnTo>
                    <a:lnTo>
                      <a:pt x="4" y="9"/>
                    </a:lnTo>
                    <a:lnTo>
                      <a:pt x="9" y="9"/>
                    </a:lnTo>
                    <a:lnTo>
                      <a:pt x="9" y="9"/>
                    </a:lnTo>
                    <a:lnTo>
                      <a:pt x="9" y="5"/>
                    </a:lnTo>
                    <a:lnTo>
                      <a:pt x="9" y="0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76" name=""/>
              <p:cNvSpPr/>
              <p:nvPr/>
            </p:nvSpPr>
            <p:spPr>
              <a:xfrm rot="5400000">
                <a:off x="1312200" y="450360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4" y="0"/>
                    </a:moveTo>
                    <a:lnTo>
                      <a:pt x="0" y="4"/>
                    </a:lnTo>
                    <a:lnTo>
                      <a:pt x="4" y="9"/>
                    </a:lnTo>
                    <a:lnTo>
                      <a:pt x="9" y="9"/>
                    </a:lnTo>
                    <a:lnTo>
                      <a:pt x="9" y="9"/>
                    </a:lnTo>
                    <a:lnTo>
                      <a:pt x="9" y="4"/>
                    </a:lnTo>
                    <a:lnTo>
                      <a:pt x="9" y="0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77" name=""/>
              <p:cNvSpPr/>
              <p:nvPr/>
            </p:nvSpPr>
            <p:spPr>
              <a:xfrm rot="5400000">
                <a:off x="1319760" y="453096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4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4" y="9"/>
                    </a:lnTo>
                    <a:lnTo>
                      <a:pt x="9" y="4"/>
                    </a:lnTo>
                    <a:lnTo>
                      <a:pt x="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78" name=""/>
              <p:cNvSpPr/>
              <p:nvPr/>
            </p:nvSpPr>
            <p:spPr>
              <a:xfrm rot="5400000">
                <a:off x="1323720" y="455616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5"/>
                    </a:lnTo>
                    <a:lnTo>
                      <a:pt x="0" y="9"/>
                    </a:lnTo>
                    <a:lnTo>
                      <a:pt x="5" y="9"/>
                    </a:lnTo>
                    <a:lnTo>
                      <a:pt x="5" y="9"/>
                    </a:lnTo>
                    <a:lnTo>
                      <a:pt x="9" y="5"/>
                    </a:lnTo>
                    <a:lnTo>
                      <a:pt x="5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79" name=""/>
              <p:cNvSpPr/>
              <p:nvPr/>
            </p:nvSpPr>
            <p:spPr>
              <a:xfrm rot="5400000">
                <a:off x="1327320" y="458316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4"/>
                    </a:lnTo>
                    <a:lnTo>
                      <a:pt x="0" y="9"/>
                    </a:lnTo>
                    <a:lnTo>
                      <a:pt x="5" y="9"/>
                    </a:lnTo>
                    <a:lnTo>
                      <a:pt x="5" y="9"/>
                    </a:lnTo>
                    <a:lnTo>
                      <a:pt x="9" y="4"/>
                    </a:lnTo>
                    <a:lnTo>
                      <a:pt x="5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80" name=""/>
              <p:cNvSpPr/>
              <p:nvPr/>
            </p:nvSpPr>
            <p:spPr>
              <a:xfrm rot="5400000">
                <a:off x="1334520" y="460404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4" y="0"/>
                    </a:moveTo>
                    <a:lnTo>
                      <a:pt x="0" y="4"/>
                    </a:lnTo>
                    <a:lnTo>
                      <a:pt x="4" y="9"/>
                    </a:lnTo>
                    <a:lnTo>
                      <a:pt x="9" y="9"/>
                    </a:lnTo>
                    <a:lnTo>
                      <a:pt x="9" y="9"/>
                    </a:lnTo>
                    <a:lnTo>
                      <a:pt x="9" y="4"/>
                    </a:lnTo>
                    <a:lnTo>
                      <a:pt x="9" y="0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81" name=""/>
              <p:cNvSpPr/>
              <p:nvPr/>
            </p:nvSpPr>
            <p:spPr>
              <a:xfrm rot="5400000">
                <a:off x="1338840" y="4630680"/>
                <a:ext cx="11880" cy="6480"/>
              </a:xfrm>
              <a:custGeom>
                <a:avLst/>
                <a:gdLst/>
                <a:ahLst/>
                <a:rect l="l" t="t" r="r" b="b"/>
                <a:pathLst>
                  <a:path w="8" h="8">
                    <a:moveTo>
                      <a:pt x="4" y="0"/>
                    </a:moveTo>
                    <a:lnTo>
                      <a:pt x="0" y="4"/>
                    </a:lnTo>
                    <a:lnTo>
                      <a:pt x="4" y="8"/>
                    </a:lnTo>
                    <a:lnTo>
                      <a:pt x="8" y="8"/>
                    </a:lnTo>
                    <a:lnTo>
                      <a:pt x="8" y="8"/>
                    </a:lnTo>
                    <a:lnTo>
                      <a:pt x="8" y="4"/>
                    </a:lnTo>
                    <a:lnTo>
                      <a:pt x="8" y="0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0320" bIns="-40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82" name=""/>
              <p:cNvSpPr/>
              <p:nvPr/>
            </p:nvSpPr>
            <p:spPr>
              <a:xfrm rot="5400000">
                <a:off x="1342080" y="465624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5"/>
                    </a:lnTo>
                    <a:lnTo>
                      <a:pt x="0" y="9"/>
                    </a:lnTo>
                    <a:lnTo>
                      <a:pt x="5" y="9"/>
                    </a:lnTo>
                    <a:lnTo>
                      <a:pt x="5" y="9"/>
                    </a:lnTo>
                    <a:lnTo>
                      <a:pt x="9" y="5"/>
                    </a:lnTo>
                    <a:lnTo>
                      <a:pt x="5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83" name=""/>
              <p:cNvSpPr/>
              <p:nvPr/>
            </p:nvSpPr>
            <p:spPr>
              <a:xfrm rot="5400000">
                <a:off x="1345680" y="4683600"/>
                <a:ext cx="1296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4"/>
                    </a:lnTo>
                    <a:lnTo>
                      <a:pt x="0" y="9"/>
                    </a:lnTo>
                    <a:lnTo>
                      <a:pt x="5" y="9"/>
                    </a:lnTo>
                    <a:lnTo>
                      <a:pt x="5" y="9"/>
                    </a:lnTo>
                    <a:lnTo>
                      <a:pt x="9" y="4"/>
                    </a:lnTo>
                    <a:lnTo>
                      <a:pt x="5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84" name=""/>
              <p:cNvSpPr/>
              <p:nvPr/>
            </p:nvSpPr>
            <p:spPr>
              <a:xfrm rot="5400000">
                <a:off x="1352880" y="470412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4" y="0"/>
                    </a:moveTo>
                    <a:lnTo>
                      <a:pt x="0" y="4"/>
                    </a:lnTo>
                    <a:lnTo>
                      <a:pt x="4" y="9"/>
                    </a:lnTo>
                    <a:lnTo>
                      <a:pt x="9" y="9"/>
                    </a:lnTo>
                    <a:lnTo>
                      <a:pt x="9" y="9"/>
                    </a:lnTo>
                    <a:lnTo>
                      <a:pt x="9" y="4"/>
                    </a:lnTo>
                    <a:lnTo>
                      <a:pt x="9" y="0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85" name=""/>
              <p:cNvSpPr/>
              <p:nvPr/>
            </p:nvSpPr>
            <p:spPr>
              <a:xfrm rot="5400000">
                <a:off x="1357200" y="472968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5" y="0"/>
                    </a:moveTo>
                    <a:lnTo>
                      <a:pt x="0" y="5"/>
                    </a:lnTo>
                    <a:lnTo>
                      <a:pt x="5" y="9"/>
                    </a:lnTo>
                    <a:lnTo>
                      <a:pt x="9" y="9"/>
                    </a:lnTo>
                    <a:lnTo>
                      <a:pt x="9" y="9"/>
                    </a:lnTo>
                    <a:lnTo>
                      <a:pt x="9" y="5"/>
                    </a:lnTo>
                    <a:lnTo>
                      <a:pt x="9" y="0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86" name=""/>
              <p:cNvSpPr/>
              <p:nvPr/>
            </p:nvSpPr>
            <p:spPr>
              <a:xfrm rot="5400000">
                <a:off x="1360800" y="4756680"/>
                <a:ext cx="1296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5" y="0"/>
                    </a:moveTo>
                    <a:lnTo>
                      <a:pt x="0" y="4"/>
                    </a:lnTo>
                    <a:lnTo>
                      <a:pt x="5" y="9"/>
                    </a:lnTo>
                    <a:lnTo>
                      <a:pt x="9" y="9"/>
                    </a:lnTo>
                    <a:lnTo>
                      <a:pt x="9" y="9"/>
                    </a:lnTo>
                    <a:lnTo>
                      <a:pt x="9" y="4"/>
                    </a:lnTo>
                    <a:lnTo>
                      <a:pt x="9" y="0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87" name=""/>
              <p:cNvSpPr/>
              <p:nvPr/>
            </p:nvSpPr>
            <p:spPr>
              <a:xfrm rot="5400000">
                <a:off x="1364400" y="478368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5"/>
                    </a:lnTo>
                    <a:lnTo>
                      <a:pt x="0" y="9"/>
                    </a:lnTo>
                    <a:lnTo>
                      <a:pt x="5" y="9"/>
                    </a:lnTo>
                    <a:lnTo>
                      <a:pt x="5" y="9"/>
                    </a:lnTo>
                    <a:lnTo>
                      <a:pt x="9" y="5"/>
                    </a:lnTo>
                    <a:lnTo>
                      <a:pt x="5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88" name=""/>
              <p:cNvSpPr/>
              <p:nvPr/>
            </p:nvSpPr>
            <p:spPr>
              <a:xfrm rot="5400000">
                <a:off x="1371960" y="481032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5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4" y="9"/>
                    </a:lnTo>
                    <a:lnTo>
                      <a:pt x="9" y="5"/>
                    </a:lnTo>
                    <a:lnTo>
                      <a:pt x="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89" name=""/>
              <p:cNvSpPr/>
              <p:nvPr/>
            </p:nvSpPr>
            <p:spPr>
              <a:xfrm rot="5400000">
                <a:off x="1375560" y="483012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5" y="0"/>
                    </a:moveTo>
                    <a:lnTo>
                      <a:pt x="0" y="4"/>
                    </a:lnTo>
                    <a:lnTo>
                      <a:pt x="5" y="9"/>
                    </a:lnTo>
                    <a:lnTo>
                      <a:pt x="9" y="9"/>
                    </a:lnTo>
                    <a:lnTo>
                      <a:pt x="9" y="9"/>
                    </a:lnTo>
                    <a:lnTo>
                      <a:pt x="9" y="4"/>
                    </a:lnTo>
                    <a:lnTo>
                      <a:pt x="9" y="0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90" name=""/>
              <p:cNvSpPr/>
              <p:nvPr/>
            </p:nvSpPr>
            <p:spPr>
              <a:xfrm rot="5400000">
                <a:off x="1379160" y="4857480"/>
                <a:ext cx="13320" cy="6480"/>
              </a:xfrm>
              <a:custGeom>
                <a:avLst/>
                <a:gdLst/>
                <a:ahLst/>
                <a:rect l="l" t="t" r="r" b="b"/>
                <a:pathLst>
                  <a:path w="9" h="8">
                    <a:moveTo>
                      <a:pt x="5" y="0"/>
                    </a:moveTo>
                    <a:lnTo>
                      <a:pt x="0" y="4"/>
                    </a:lnTo>
                    <a:lnTo>
                      <a:pt x="5" y="8"/>
                    </a:lnTo>
                    <a:lnTo>
                      <a:pt x="9" y="8"/>
                    </a:lnTo>
                    <a:lnTo>
                      <a:pt x="9" y="8"/>
                    </a:lnTo>
                    <a:lnTo>
                      <a:pt x="9" y="4"/>
                    </a:lnTo>
                    <a:lnTo>
                      <a:pt x="9" y="0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0320" bIns="-40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91" name=""/>
              <p:cNvSpPr/>
              <p:nvPr/>
            </p:nvSpPr>
            <p:spPr>
              <a:xfrm rot="5400000">
                <a:off x="1386720" y="4884120"/>
                <a:ext cx="1296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4" y="0"/>
                    </a:moveTo>
                    <a:lnTo>
                      <a:pt x="0" y="4"/>
                    </a:lnTo>
                    <a:lnTo>
                      <a:pt x="4" y="9"/>
                    </a:lnTo>
                    <a:lnTo>
                      <a:pt x="9" y="9"/>
                    </a:lnTo>
                    <a:lnTo>
                      <a:pt x="9" y="9"/>
                    </a:lnTo>
                    <a:lnTo>
                      <a:pt x="9" y="4"/>
                    </a:lnTo>
                    <a:lnTo>
                      <a:pt x="9" y="0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92" name=""/>
              <p:cNvSpPr/>
              <p:nvPr/>
            </p:nvSpPr>
            <p:spPr>
              <a:xfrm rot="5400000">
                <a:off x="1390320" y="491076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5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4" y="9"/>
                    </a:lnTo>
                    <a:lnTo>
                      <a:pt x="9" y="5"/>
                    </a:lnTo>
                    <a:lnTo>
                      <a:pt x="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93" name=""/>
              <p:cNvSpPr/>
              <p:nvPr/>
            </p:nvSpPr>
            <p:spPr>
              <a:xfrm rot="5400000">
                <a:off x="1393920" y="493776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4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4" y="9"/>
                    </a:lnTo>
                    <a:lnTo>
                      <a:pt x="9" y="4"/>
                    </a:lnTo>
                    <a:lnTo>
                      <a:pt x="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94" name=""/>
              <p:cNvSpPr/>
              <p:nvPr/>
            </p:nvSpPr>
            <p:spPr>
              <a:xfrm rot="5400000">
                <a:off x="1398240" y="4957560"/>
                <a:ext cx="1296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5" y="0"/>
                    </a:moveTo>
                    <a:lnTo>
                      <a:pt x="0" y="5"/>
                    </a:lnTo>
                    <a:lnTo>
                      <a:pt x="5" y="9"/>
                    </a:lnTo>
                    <a:lnTo>
                      <a:pt x="9" y="9"/>
                    </a:lnTo>
                    <a:lnTo>
                      <a:pt x="9" y="9"/>
                    </a:lnTo>
                    <a:lnTo>
                      <a:pt x="9" y="5"/>
                    </a:lnTo>
                    <a:lnTo>
                      <a:pt x="9" y="0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95" name=""/>
              <p:cNvSpPr/>
              <p:nvPr/>
            </p:nvSpPr>
            <p:spPr>
              <a:xfrm rot="5400000">
                <a:off x="1405440" y="498420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4" y="0"/>
                    </a:moveTo>
                    <a:lnTo>
                      <a:pt x="0" y="5"/>
                    </a:lnTo>
                    <a:lnTo>
                      <a:pt x="4" y="9"/>
                    </a:lnTo>
                    <a:lnTo>
                      <a:pt x="9" y="9"/>
                    </a:lnTo>
                    <a:lnTo>
                      <a:pt x="9" y="9"/>
                    </a:lnTo>
                    <a:lnTo>
                      <a:pt x="9" y="5"/>
                    </a:lnTo>
                    <a:lnTo>
                      <a:pt x="9" y="0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96" name=""/>
              <p:cNvSpPr/>
              <p:nvPr/>
            </p:nvSpPr>
            <p:spPr>
              <a:xfrm rot="5400000">
                <a:off x="1408680" y="501120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4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4" y="9"/>
                    </a:lnTo>
                    <a:lnTo>
                      <a:pt x="9" y="4"/>
                    </a:lnTo>
                    <a:lnTo>
                      <a:pt x="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97" name=""/>
              <p:cNvSpPr/>
              <p:nvPr/>
            </p:nvSpPr>
            <p:spPr>
              <a:xfrm rot="5400000">
                <a:off x="1414080" y="5037480"/>
                <a:ext cx="11520" cy="7200"/>
              </a:xfrm>
              <a:custGeom>
                <a:avLst/>
                <a:gdLst/>
                <a:ahLst/>
                <a:rect l="l" t="t" r="r" b="b"/>
                <a:pathLst>
                  <a:path w="8" h="9">
                    <a:moveTo>
                      <a:pt x="0" y="0"/>
                    </a:moveTo>
                    <a:lnTo>
                      <a:pt x="0" y="5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4" y="9"/>
                    </a:lnTo>
                    <a:lnTo>
                      <a:pt x="8" y="5"/>
                    </a:lnTo>
                    <a:lnTo>
                      <a:pt x="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98" name=""/>
              <p:cNvSpPr/>
              <p:nvPr/>
            </p:nvSpPr>
            <p:spPr>
              <a:xfrm rot="5400000">
                <a:off x="1416600" y="5063760"/>
                <a:ext cx="1296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4"/>
                    </a:lnTo>
                    <a:lnTo>
                      <a:pt x="0" y="9"/>
                    </a:lnTo>
                    <a:lnTo>
                      <a:pt x="5" y="9"/>
                    </a:lnTo>
                    <a:lnTo>
                      <a:pt x="5" y="9"/>
                    </a:lnTo>
                    <a:lnTo>
                      <a:pt x="9" y="4"/>
                    </a:lnTo>
                    <a:lnTo>
                      <a:pt x="5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99" name=""/>
              <p:cNvSpPr/>
              <p:nvPr/>
            </p:nvSpPr>
            <p:spPr>
              <a:xfrm rot="5400000">
                <a:off x="1423440" y="508428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4" y="0"/>
                    </a:moveTo>
                    <a:lnTo>
                      <a:pt x="0" y="4"/>
                    </a:lnTo>
                    <a:lnTo>
                      <a:pt x="4" y="9"/>
                    </a:lnTo>
                    <a:lnTo>
                      <a:pt x="9" y="9"/>
                    </a:lnTo>
                    <a:lnTo>
                      <a:pt x="9" y="9"/>
                    </a:lnTo>
                    <a:lnTo>
                      <a:pt x="9" y="4"/>
                    </a:lnTo>
                    <a:lnTo>
                      <a:pt x="9" y="0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00" name=""/>
              <p:cNvSpPr/>
              <p:nvPr/>
            </p:nvSpPr>
            <p:spPr>
              <a:xfrm rot="5400000">
                <a:off x="1427400" y="5112000"/>
                <a:ext cx="13320" cy="6480"/>
              </a:xfrm>
              <a:custGeom>
                <a:avLst/>
                <a:gdLst/>
                <a:ahLst/>
                <a:rect l="l" t="t" r="r" b="b"/>
                <a:pathLst>
                  <a:path w="9" h="8">
                    <a:moveTo>
                      <a:pt x="4" y="0"/>
                    </a:moveTo>
                    <a:lnTo>
                      <a:pt x="0" y="4"/>
                    </a:lnTo>
                    <a:lnTo>
                      <a:pt x="4" y="8"/>
                    </a:lnTo>
                    <a:lnTo>
                      <a:pt x="9" y="8"/>
                    </a:lnTo>
                    <a:lnTo>
                      <a:pt x="9" y="8"/>
                    </a:lnTo>
                    <a:lnTo>
                      <a:pt x="9" y="4"/>
                    </a:lnTo>
                    <a:lnTo>
                      <a:pt x="9" y="0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0320" bIns="-40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01" name=""/>
              <p:cNvSpPr/>
              <p:nvPr/>
            </p:nvSpPr>
            <p:spPr>
              <a:xfrm rot="5400000">
                <a:off x="1431360" y="5136840"/>
                <a:ext cx="1296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5"/>
                    </a:lnTo>
                    <a:lnTo>
                      <a:pt x="0" y="9"/>
                    </a:lnTo>
                    <a:lnTo>
                      <a:pt x="5" y="9"/>
                    </a:lnTo>
                    <a:lnTo>
                      <a:pt x="5" y="9"/>
                    </a:lnTo>
                    <a:lnTo>
                      <a:pt x="9" y="5"/>
                    </a:lnTo>
                    <a:lnTo>
                      <a:pt x="5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02" name=""/>
              <p:cNvSpPr/>
              <p:nvPr/>
            </p:nvSpPr>
            <p:spPr>
              <a:xfrm rot="5400000">
                <a:off x="1438560" y="516384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5"/>
                    </a:lnTo>
                    <a:lnTo>
                      <a:pt x="0" y="9"/>
                    </a:lnTo>
                    <a:lnTo>
                      <a:pt x="5" y="9"/>
                    </a:lnTo>
                    <a:lnTo>
                      <a:pt x="5" y="9"/>
                    </a:lnTo>
                    <a:lnTo>
                      <a:pt x="9" y="5"/>
                    </a:lnTo>
                    <a:lnTo>
                      <a:pt x="5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03" name=""/>
              <p:cNvSpPr/>
              <p:nvPr/>
            </p:nvSpPr>
            <p:spPr>
              <a:xfrm rot="5400000">
                <a:off x="1442160" y="5190840"/>
                <a:ext cx="1296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4"/>
                    </a:lnTo>
                    <a:lnTo>
                      <a:pt x="0" y="9"/>
                    </a:lnTo>
                    <a:lnTo>
                      <a:pt x="5" y="9"/>
                    </a:lnTo>
                    <a:lnTo>
                      <a:pt x="5" y="9"/>
                    </a:lnTo>
                    <a:lnTo>
                      <a:pt x="9" y="4"/>
                    </a:lnTo>
                    <a:lnTo>
                      <a:pt x="5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04" name=""/>
              <p:cNvSpPr/>
              <p:nvPr/>
            </p:nvSpPr>
            <p:spPr>
              <a:xfrm rot="5400000">
                <a:off x="1446840" y="5211000"/>
                <a:ext cx="11880" cy="7200"/>
              </a:xfrm>
              <a:custGeom>
                <a:avLst/>
                <a:gdLst/>
                <a:ahLst/>
                <a:rect l="l" t="t" r="r" b="b"/>
                <a:pathLst>
                  <a:path w="8" h="9">
                    <a:moveTo>
                      <a:pt x="4" y="0"/>
                    </a:moveTo>
                    <a:lnTo>
                      <a:pt x="0" y="5"/>
                    </a:lnTo>
                    <a:lnTo>
                      <a:pt x="4" y="9"/>
                    </a:lnTo>
                    <a:lnTo>
                      <a:pt x="8" y="9"/>
                    </a:lnTo>
                    <a:lnTo>
                      <a:pt x="8" y="9"/>
                    </a:lnTo>
                    <a:lnTo>
                      <a:pt x="8" y="5"/>
                    </a:lnTo>
                    <a:lnTo>
                      <a:pt x="8" y="0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05" name=""/>
              <p:cNvSpPr/>
              <p:nvPr/>
            </p:nvSpPr>
            <p:spPr>
              <a:xfrm rot="5400000">
                <a:off x="1449360" y="523692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5" y="0"/>
                    </a:moveTo>
                    <a:lnTo>
                      <a:pt x="0" y="4"/>
                    </a:lnTo>
                    <a:lnTo>
                      <a:pt x="5" y="9"/>
                    </a:lnTo>
                    <a:lnTo>
                      <a:pt x="9" y="9"/>
                    </a:lnTo>
                    <a:lnTo>
                      <a:pt x="9" y="9"/>
                    </a:lnTo>
                    <a:lnTo>
                      <a:pt x="9" y="4"/>
                    </a:lnTo>
                    <a:lnTo>
                      <a:pt x="9" y="0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06" name=""/>
              <p:cNvSpPr/>
              <p:nvPr/>
            </p:nvSpPr>
            <p:spPr>
              <a:xfrm rot="5400000">
                <a:off x="1457280" y="5264280"/>
                <a:ext cx="1296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4"/>
                    </a:lnTo>
                    <a:lnTo>
                      <a:pt x="0" y="9"/>
                    </a:lnTo>
                    <a:lnTo>
                      <a:pt x="5" y="9"/>
                    </a:lnTo>
                    <a:lnTo>
                      <a:pt x="5" y="9"/>
                    </a:lnTo>
                    <a:lnTo>
                      <a:pt x="9" y="4"/>
                    </a:lnTo>
                    <a:lnTo>
                      <a:pt x="5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07" name=""/>
              <p:cNvSpPr/>
              <p:nvPr/>
            </p:nvSpPr>
            <p:spPr>
              <a:xfrm rot="5400000">
                <a:off x="1461240" y="529092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5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4" y="9"/>
                    </a:lnTo>
                    <a:lnTo>
                      <a:pt x="9" y="5"/>
                    </a:lnTo>
                    <a:lnTo>
                      <a:pt x="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08" name=""/>
              <p:cNvSpPr/>
              <p:nvPr/>
            </p:nvSpPr>
            <p:spPr>
              <a:xfrm rot="5400000">
                <a:off x="1464480" y="531036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5" y="0"/>
                    </a:moveTo>
                    <a:lnTo>
                      <a:pt x="0" y="4"/>
                    </a:lnTo>
                    <a:lnTo>
                      <a:pt x="5" y="9"/>
                    </a:lnTo>
                    <a:lnTo>
                      <a:pt x="9" y="9"/>
                    </a:lnTo>
                    <a:lnTo>
                      <a:pt x="9" y="9"/>
                    </a:lnTo>
                    <a:lnTo>
                      <a:pt x="9" y="4"/>
                    </a:lnTo>
                    <a:lnTo>
                      <a:pt x="9" y="0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09" name=""/>
              <p:cNvSpPr/>
              <p:nvPr/>
            </p:nvSpPr>
            <p:spPr>
              <a:xfrm rot="5400000">
                <a:off x="1468800" y="5337360"/>
                <a:ext cx="1296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5" y="0"/>
                    </a:moveTo>
                    <a:lnTo>
                      <a:pt x="0" y="5"/>
                    </a:lnTo>
                    <a:lnTo>
                      <a:pt x="5" y="9"/>
                    </a:lnTo>
                    <a:lnTo>
                      <a:pt x="9" y="9"/>
                    </a:lnTo>
                    <a:lnTo>
                      <a:pt x="9" y="9"/>
                    </a:lnTo>
                    <a:lnTo>
                      <a:pt x="9" y="5"/>
                    </a:lnTo>
                    <a:lnTo>
                      <a:pt x="9" y="0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10" name=""/>
              <p:cNvSpPr/>
              <p:nvPr/>
            </p:nvSpPr>
            <p:spPr>
              <a:xfrm rot="5400000">
                <a:off x="1475640" y="5364720"/>
                <a:ext cx="13320" cy="6480"/>
              </a:xfrm>
              <a:custGeom>
                <a:avLst/>
                <a:gdLst/>
                <a:ahLst/>
                <a:rect l="l" t="t" r="r" b="b"/>
                <a:pathLst>
                  <a:path w="9" h="8">
                    <a:moveTo>
                      <a:pt x="5" y="0"/>
                    </a:moveTo>
                    <a:lnTo>
                      <a:pt x="0" y="4"/>
                    </a:lnTo>
                    <a:lnTo>
                      <a:pt x="5" y="8"/>
                    </a:lnTo>
                    <a:lnTo>
                      <a:pt x="9" y="8"/>
                    </a:lnTo>
                    <a:lnTo>
                      <a:pt x="9" y="8"/>
                    </a:lnTo>
                    <a:lnTo>
                      <a:pt x="9" y="4"/>
                    </a:lnTo>
                    <a:lnTo>
                      <a:pt x="9" y="0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0320" bIns="-40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11" name=""/>
              <p:cNvSpPr/>
              <p:nvPr/>
            </p:nvSpPr>
            <p:spPr>
              <a:xfrm rot="5400000">
                <a:off x="1479600" y="539100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5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4" y="9"/>
                    </a:lnTo>
                    <a:lnTo>
                      <a:pt x="9" y="5"/>
                    </a:lnTo>
                    <a:lnTo>
                      <a:pt x="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12" name=""/>
              <p:cNvSpPr/>
              <p:nvPr/>
            </p:nvSpPr>
            <p:spPr>
              <a:xfrm rot="5400000">
                <a:off x="1482480" y="541836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4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4" y="9"/>
                    </a:lnTo>
                    <a:lnTo>
                      <a:pt x="9" y="4"/>
                    </a:lnTo>
                    <a:lnTo>
                      <a:pt x="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1113" name=""/>
            <p:cNvGrpSpPr/>
            <p:nvPr/>
          </p:nvGrpSpPr>
          <p:grpSpPr>
            <a:xfrm>
              <a:off x="1272960" y="4273560"/>
              <a:ext cx="10800" cy="1188360"/>
              <a:chOff x="1272960" y="4273560"/>
              <a:chExt cx="10800" cy="1188360"/>
            </a:xfrm>
          </p:grpSpPr>
          <p:sp>
            <p:nvSpPr>
              <p:cNvPr id="1114" name=""/>
              <p:cNvSpPr/>
              <p:nvPr/>
            </p:nvSpPr>
            <p:spPr>
              <a:xfrm rot="5400000">
                <a:off x="1269720" y="4276800"/>
                <a:ext cx="13320" cy="684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5" y="0"/>
                    </a:moveTo>
                    <a:lnTo>
                      <a:pt x="0" y="4"/>
                    </a:lnTo>
                    <a:lnTo>
                      <a:pt x="5" y="9"/>
                    </a:lnTo>
                    <a:lnTo>
                      <a:pt x="9" y="9"/>
                    </a:lnTo>
                    <a:lnTo>
                      <a:pt x="9" y="9"/>
                    </a:lnTo>
                    <a:lnTo>
                      <a:pt x="9" y="4"/>
                    </a:lnTo>
                    <a:lnTo>
                      <a:pt x="9" y="0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960" bIns="-399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15" name=""/>
              <p:cNvSpPr/>
              <p:nvPr/>
            </p:nvSpPr>
            <p:spPr>
              <a:xfrm rot="5400000">
                <a:off x="1269720" y="4303440"/>
                <a:ext cx="12960" cy="684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4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9" y="9"/>
                    </a:lnTo>
                    <a:lnTo>
                      <a:pt x="9" y="4"/>
                    </a:lnTo>
                    <a:lnTo>
                      <a:pt x="9" y="0"/>
                    </a:lnTo>
                    <a:lnTo>
                      <a:pt x="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960" bIns="-399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16" name=""/>
              <p:cNvSpPr/>
              <p:nvPr/>
            </p:nvSpPr>
            <p:spPr>
              <a:xfrm rot="5400000">
                <a:off x="1269720" y="4330440"/>
                <a:ext cx="13320" cy="684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4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9" y="9"/>
                    </a:lnTo>
                    <a:lnTo>
                      <a:pt x="9" y="4"/>
                    </a:lnTo>
                    <a:lnTo>
                      <a:pt x="9" y="0"/>
                    </a:lnTo>
                    <a:lnTo>
                      <a:pt x="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960" bIns="-399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17" name=""/>
              <p:cNvSpPr/>
              <p:nvPr/>
            </p:nvSpPr>
            <p:spPr>
              <a:xfrm rot="5400000">
                <a:off x="1269720" y="4357440"/>
                <a:ext cx="13320" cy="684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4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9" y="9"/>
                    </a:lnTo>
                    <a:lnTo>
                      <a:pt x="9" y="4"/>
                    </a:lnTo>
                    <a:lnTo>
                      <a:pt x="9" y="0"/>
                    </a:lnTo>
                    <a:lnTo>
                      <a:pt x="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960" bIns="-399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18" name=""/>
              <p:cNvSpPr/>
              <p:nvPr/>
            </p:nvSpPr>
            <p:spPr>
              <a:xfrm rot="5400000">
                <a:off x="1270440" y="4383720"/>
                <a:ext cx="11880" cy="6840"/>
              </a:xfrm>
              <a:custGeom>
                <a:avLst/>
                <a:gdLst/>
                <a:ahLst/>
                <a:rect l="l" t="t" r="r" b="b"/>
                <a:pathLst>
                  <a:path w="8" h="9">
                    <a:moveTo>
                      <a:pt x="0" y="0"/>
                    </a:moveTo>
                    <a:lnTo>
                      <a:pt x="0" y="4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8" y="9"/>
                    </a:lnTo>
                    <a:lnTo>
                      <a:pt x="8" y="4"/>
                    </a:lnTo>
                    <a:lnTo>
                      <a:pt x="8" y="0"/>
                    </a:lnTo>
                    <a:lnTo>
                      <a:pt x="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960" bIns="-399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19" name=""/>
              <p:cNvSpPr/>
              <p:nvPr/>
            </p:nvSpPr>
            <p:spPr>
              <a:xfrm rot="5400000">
                <a:off x="1269720" y="4409640"/>
                <a:ext cx="12960" cy="684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4"/>
                    </a:lnTo>
                    <a:lnTo>
                      <a:pt x="0" y="9"/>
                    </a:lnTo>
                    <a:lnTo>
                      <a:pt x="5" y="9"/>
                    </a:lnTo>
                    <a:lnTo>
                      <a:pt x="9" y="9"/>
                    </a:lnTo>
                    <a:lnTo>
                      <a:pt x="9" y="4"/>
                    </a:lnTo>
                    <a:lnTo>
                      <a:pt x="9" y="0"/>
                    </a:lnTo>
                    <a:lnTo>
                      <a:pt x="5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960" bIns="-399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20" name=""/>
              <p:cNvSpPr/>
              <p:nvPr/>
            </p:nvSpPr>
            <p:spPr>
              <a:xfrm rot="5400000">
                <a:off x="1269720" y="4437000"/>
                <a:ext cx="13320" cy="684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4"/>
                    </a:lnTo>
                    <a:lnTo>
                      <a:pt x="0" y="9"/>
                    </a:lnTo>
                    <a:lnTo>
                      <a:pt x="5" y="9"/>
                    </a:lnTo>
                    <a:lnTo>
                      <a:pt x="9" y="9"/>
                    </a:lnTo>
                    <a:lnTo>
                      <a:pt x="9" y="4"/>
                    </a:lnTo>
                    <a:lnTo>
                      <a:pt x="9" y="0"/>
                    </a:lnTo>
                    <a:lnTo>
                      <a:pt x="5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960" bIns="-399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21" name=""/>
              <p:cNvSpPr/>
              <p:nvPr/>
            </p:nvSpPr>
            <p:spPr>
              <a:xfrm rot="5400000">
                <a:off x="1269720" y="4463640"/>
                <a:ext cx="13320" cy="684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4"/>
                    </a:lnTo>
                    <a:lnTo>
                      <a:pt x="0" y="9"/>
                    </a:lnTo>
                    <a:lnTo>
                      <a:pt x="5" y="9"/>
                    </a:lnTo>
                    <a:lnTo>
                      <a:pt x="9" y="9"/>
                    </a:lnTo>
                    <a:lnTo>
                      <a:pt x="9" y="4"/>
                    </a:lnTo>
                    <a:lnTo>
                      <a:pt x="9" y="0"/>
                    </a:lnTo>
                    <a:lnTo>
                      <a:pt x="5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960" bIns="-399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22" name=""/>
              <p:cNvSpPr/>
              <p:nvPr/>
            </p:nvSpPr>
            <p:spPr>
              <a:xfrm rot="5400000">
                <a:off x="1269720" y="4490280"/>
                <a:ext cx="12960" cy="684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4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9" y="9"/>
                    </a:lnTo>
                    <a:lnTo>
                      <a:pt x="9" y="4"/>
                    </a:lnTo>
                    <a:lnTo>
                      <a:pt x="9" y="0"/>
                    </a:lnTo>
                    <a:lnTo>
                      <a:pt x="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960" bIns="-399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23" name=""/>
              <p:cNvSpPr/>
              <p:nvPr/>
            </p:nvSpPr>
            <p:spPr>
              <a:xfrm rot="5400000">
                <a:off x="1269720" y="4517640"/>
                <a:ext cx="13320" cy="684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4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9" y="9"/>
                    </a:lnTo>
                    <a:lnTo>
                      <a:pt x="9" y="4"/>
                    </a:lnTo>
                    <a:lnTo>
                      <a:pt x="9" y="0"/>
                    </a:lnTo>
                    <a:lnTo>
                      <a:pt x="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960" bIns="-399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24" name=""/>
              <p:cNvSpPr/>
              <p:nvPr/>
            </p:nvSpPr>
            <p:spPr>
              <a:xfrm rot="5400000">
                <a:off x="1270440" y="4543920"/>
                <a:ext cx="11880" cy="6840"/>
              </a:xfrm>
              <a:custGeom>
                <a:avLst/>
                <a:gdLst/>
                <a:ahLst/>
                <a:rect l="l" t="t" r="r" b="b"/>
                <a:pathLst>
                  <a:path w="8" h="9">
                    <a:moveTo>
                      <a:pt x="0" y="0"/>
                    </a:moveTo>
                    <a:lnTo>
                      <a:pt x="0" y="4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8" y="9"/>
                    </a:lnTo>
                    <a:lnTo>
                      <a:pt x="8" y="4"/>
                    </a:lnTo>
                    <a:lnTo>
                      <a:pt x="8" y="0"/>
                    </a:lnTo>
                    <a:lnTo>
                      <a:pt x="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960" bIns="-399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25" name=""/>
              <p:cNvSpPr/>
              <p:nvPr/>
            </p:nvSpPr>
            <p:spPr>
              <a:xfrm rot="5400000">
                <a:off x="1269720" y="4569840"/>
                <a:ext cx="12960" cy="684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4"/>
                    </a:lnTo>
                    <a:lnTo>
                      <a:pt x="0" y="9"/>
                    </a:lnTo>
                    <a:lnTo>
                      <a:pt x="5" y="9"/>
                    </a:lnTo>
                    <a:lnTo>
                      <a:pt x="9" y="9"/>
                    </a:lnTo>
                    <a:lnTo>
                      <a:pt x="9" y="4"/>
                    </a:lnTo>
                    <a:lnTo>
                      <a:pt x="9" y="0"/>
                    </a:lnTo>
                    <a:lnTo>
                      <a:pt x="5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960" bIns="-399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26" name=""/>
              <p:cNvSpPr/>
              <p:nvPr/>
            </p:nvSpPr>
            <p:spPr>
              <a:xfrm rot="5400000">
                <a:off x="1269720" y="4597200"/>
                <a:ext cx="13320" cy="684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4"/>
                    </a:lnTo>
                    <a:lnTo>
                      <a:pt x="0" y="9"/>
                    </a:lnTo>
                    <a:lnTo>
                      <a:pt x="5" y="9"/>
                    </a:lnTo>
                    <a:lnTo>
                      <a:pt x="9" y="9"/>
                    </a:lnTo>
                    <a:lnTo>
                      <a:pt x="9" y="4"/>
                    </a:lnTo>
                    <a:lnTo>
                      <a:pt x="9" y="0"/>
                    </a:lnTo>
                    <a:lnTo>
                      <a:pt x="5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960" bIns="-399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27" name=""/>
              <p:cNvSpPr/>
              <p:nvPr/>
            </p:nvSpPr>
            <p:spPr>
              <a:xfrm rot="5400000">
                <a:off x="1269720" y="4623840"/>
                <a:ext cx="13320" cy="684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4"/>
                    </a:lnTo>
                    <a:lnTo>
                      <a:pt x="0" y="9"/>
                    </a:lnTo>
                    <a:lnTo>
                      <a:pt x="5" y="9"/>
                    </a:lnTo>
                    <a:lnTo>
                      <a:pt x="9" y="9"/>
                    </a:lnTo>
                    <a:lnTo>
                      <a:pt x="9" y="4"/>
                    </a:lnTo>
                    <a:lnTo>
                      <a:pt x="9" y="0"/>
                    </a:lnTo>
                    <a:lnTo>
                      <a:pt x="5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960" bIns="-399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28" name=""/>
              <p:cNvSpPr/>
              <p:nvPr/>
            </p:nvSpPr>
            <p:spPr>
              <a:xfrm rot="5400000">
                <a:off x="1269720" y="4650840"/>
                <a:ext cx="12960" cy="684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4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9" y="9"/>
                    </a:lnTo>
                    <a:lnTo>
                      <a:pt x="9" y="4"/>
                    </a:lnTo>
                    <a:lnTo>
                      <a:pt x="9" y="0"/>
                    </a:lnTo>
                    <a:lnTo>
                      <a:pt x="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960" bIns="-399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29" name=""/>
              <p:cNvSpPr/>
              <p:nvPr/>
            </p:nvSpPr>
            <p:spPr>
              <a:xfrm rot="5400000">
                <a:off x="1269720" y="4677840"/>
                <a:ext cx="13320" cy="684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4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9" y="9"/>
                    </a:lnTo>
                    <a:lnTo>
                      <a:pt x="9" y="4"/>
                    </a:lnTo>
                    <a:lnTo>
                      <a:pt x="9" y="0"/>
                    </a:lnTo>
                    <a:lnTo>
                      <a:pt x="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960" bIns="-399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30" name=""/>
              <p:cNvSpPr/>
              <p:nvPr/>
            </p:nvSpPr>
            <p:spPr>
              <a:xfrm rot="5400000">
                <a:off x="1269720" y="4704840"/>
                <a:ext cx="13320" cy="684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4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9" y="9"/>
                    </a:lnTo>
                    <a:lnTo>
                      <a:pt x="9" y="4"/>
                    </a:lnTo>
                    <a:lnTo>
                      <a:pt x="9" y="0"/>
                    </a:lnTo>
                    <a:lnTo>
                      <a:pt x="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960" bIns="-399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31" name=""/>
              <p:cNvSpPr/>
              <p:nvPr/>
            </p:nvSpPr>
            <p:spPr>
              <a:xfrm rot="5400000">
                <a:off x="1269720" y="4730040"/>
                <a:ext cx="13320" cy="684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4"/>
                    </a:lnTo>
                    <a:lnTo>
                      <a:pt x="0" y="9"/>
                    </a:lnTo>
                    <a:lnTo>
                      <a:pt x="5" y="9"/>
                    </a:lnTo>
                    <a:lnTo>
                      <a:pt x="9" y="9"/>
                    </a:lnTo>
                    <a:lnTo>
                      <a:pt x="9" y="4"/>
                    </a:lnTo>
                    <a:lnTo>
                      <a:pt x="9" y="0"/>
                    </a:lnTo>
                    <a:lnTo>
                      <a:pt x="5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960" bIns="-399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32" name=""/>
              <p:cNvSpPr/>
              <p:nvPr/>
            </p:nvSpPr>
            <p:spPr>
              <a:xfrm rot="5400000">
                <a:off x="1269720" y="4757040"/>
                <a:ext cx="12960" cy="684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4"/>
                    </a:lnTo>
                    <a:lnTo>
                      <a:pt x="0" y="9"/>
                    </a:lnTo>
                    <a:lnTo>
                      <a:pt x="5" y="9"/>
                    </a:lnTo>
                    <a:lnTo>
                      <a:pt x="9" y="9"/>
                    </a:lnTo>
                    <a:lnTo>
                      <a:pt x="9" y="4"/>
                    </a:lnTo>
                    <a:lnTo>
                      <a:pt x="9" y="0"/>
                    </a:lnTo>
                    <a:lnTo>
                      <a:pt x="5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960" bIns="-399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33" name=""/>
              <p:cNvSpPr/>
              <p:nvPr/>
            </p:nvSpPr>
            <p:spPr>
              <a:xfrm rot="5400000">
                <a:off x="1269720" y="4784040"/>
                <a:ext cx="13320" cy="684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4"/>
                    </a:lnTo>
                    <a:lnTo>
                      <a:pt x="0" y="9"/>
                    </a:lnTo>
                    <a:lnTo>
                      <a:pt x="5" y="9"/>
                    </a:lnTo>
                    <a:lnTo>
                      <a:pt x="9" y="9"/>
                    </a:lnTo>
                    <a:lnTo>
                      <a:pt x="9" y="4"/>
                    </a:lnTo>
                    <a:lnTo>
                      <a:pt x="9" y="0"/>
                    </a:lnTo>
                    <a:lnTo>
                      <a:pt x="5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960" bIns="-399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34" name=""/>
              <p:cNvSpPr/>
              <p:nvPr/>
            </p:nvSpPr>
            <p:spPr>
              <a:xfrm rot="5400000">
                <a:off x="1269720" y="4811040"/>
                <a:ext cx="13320" cy="684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4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9" y="9"/>
                    </a:lnTo>
                    <a:lnTo>
                      <a:pt x="9" y="4"/>
                    </a:lnTo>
                    <a:lnTo>
                      <a:pt x="9" y="0"/>
                    </a:lnTo>
                    <a:lnTo>
                      <a:pt x="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960" bIns="-399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35" name=""/>
              <p:cNvSpPr/>
              <p:nvPr/>
            </p:nvSpPr>
            <p:spPr>
              <a:xfrm rot="5400000">
                <a:off x="1269720" y="4838040"/>
                <a:ext cx="13320" cy="684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4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9" y="9"/>
                    </a:lnTo>
                    <a:lnTo>
                      <a:pt x="9" y="4"/>
                    </a:lnTo>
                    <a:lnTo>
                      <a:pt x="9" y="0"/>
                    </a:lnTo>
                    <a:lnTo>
                      <a:pt x="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960" bIns="-399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36" name=""/>
              <p:cNvSpPr/>
              <p:nvPr/>
            </p:nvSpPr>
            <p:spPr>
              <a:xfrm rot="5400000">
                <a:off x="1271520" y="4862880"/>
                <a:ext cx="13320" cy="10800"/>
              </a:xfrm>
              <a:custGeom>
                <a:avLst/>
                <a:gdLst/>
                <a:ahLst/>
                <a:rect l="l" t="t" r="r" b="b"/>
                <a:pathLst>
                  <a:path w="9" h="14">
                    <a:moveTo>
                      <a:pt x="0" y="5"/>
                    </a:moveTo>
                    <a:lnTo>
                      <a:pt x="0" y="9"/>
                    </a:lnTo>
                    <a:lnTo>
                      <a:pt x="0" y="14"/>
                    </a:lnTo>
                    <a:lnTo>
                      <a:pt x="4" y="14"/>
                    </a:lnTo>
                    <a:lnTo>
                      <a:pt x="9" y="9"/>
                    </a:lnTo>
                    <a:lnTo>
                      <a:pt x="9" y="5"/>
                    </a:lnTo>
                    <a:lnTo>
                      <a:pt x="9" y="0"/>
                    </a:lnTo>
                    <a:lnTo>
                      <a:pt x="4" y="0"/>
                    </a:lnTo>
                    <a:lnTo>
                      <a:pt x="0" y="5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6000" bIns="-360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37" name=""/>
              <p:cNvSpPr/>
              <p:nvPr/>
            </p:nvSpPr>
            <p:spPr>
              <a:xfrm rot="5400000">
                <a:off x="1273680" y="4890240"/>
                <a:ext cx="13320" cy="684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5"/>
                    </a:lnTo>
                    <a:lnTo>
                      <a:pt x="0" y="9"/>
                    </a:lnTo>
                    <a:lnTo>
                      <a:pt x="5" y="9"/>
                    </a:lnTo>
                    <a:lnTo>
                      <a:pt x="9" y="9"/>
                    </a:lnTo>
                    <a:lnTo>
                      <a:pt x="9" y="5"/>
                    </a:lnTo>
                    <a:lnTo>
                      <a:pt x="9" y="0"/>
                    </a:lnTo>
                    <a:lnTo>
                      <a:pt x="5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960" bIns="-399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38" name=""/>
              <p:cNvSpPr/>
              <p:nvPr/>
            </p:nvSpPr>
            <p:spPr>
              <a:xfrm rot="5400000">
                <a:off x="1273680" y="4917240"/>
                <a:ext cx="12960" cy="684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5"/>
                    </a:lnTo>
                    <a:lnTo>
                      <a:pt x="0" y="9"/>
                    </a:lnTo>
                    <a:lnTo>
                      <a:pt x="5" y="9"/>
                    </a:lnTo>
                    <a:lnTo>
                      <a:pt x="9" y="9"/>
                    </a:lnTo>
                    <a:lnTo>
                      <a:pt x="9" y="5"/>
                    </a:lnTo>
                    <a:lnTo>
                      <a:pt x="9" y="0"/>
                    </a:lnTo>
                    <a:lnTo>
                      <a:pt x="5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960" bIns="-399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39" name=""/>
              <p:cNvSpPr/>
              <p:nvPr/>
            </p:nvSpPr>
            <p:spPr>
              <a:xfrm rot="5400000">
                <a:off x="1273680" y="4944240"/>
                <a:ext cx="13320" cy="684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5"/>
                    </a:lnTo>
                    <a:lnTo>
                      <a:pt x="0" y="9"/>
                    </a:lnTo>
                    <a:lnTo>
                      <a:pt x="5" y="9"/>
                    </a:lnTo>
                    <a:lnTo>
                      <a:pt x="9" y="9"/>
                    </a:lnTo>
                    <a:lnTo>
                      <a:pt x="9" y="5"/>
                    </a:lnTo>
                    <a:lnTo>
                      <a:pt x="9" y="0"/>
                    </a:lnTo>
                    <a:lnTo>
                      <a:pt x="5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960" bIns="-399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40" name=""/>
              <p:cNvSpPr/>
              <p:nvPr/>
            </p:nvSpPr>
            <p:spPr>
              <a:xfrm rot="5400000">
                <a:off x="1273680" y="4971240"/>
                <a:ext cx="13320" cy="684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5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9" y="9"/>
                    </a:lnTo>
                    <a:lnTo>
                      <a:pt x="9" y="5"/>
                    </a:lnTo>
                    <a:lnTo>
                      <a:pt x="9" y="0"/>
                    </a:lnTo>
                    <a:lnTo>
                      <a:pt x="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960" bIns="-399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41" name=""/>
              <p:cNvSpPr/>
              <p:nvPr/>
            </p:nvSpPr>
            <p:spPr>
              <a:xfrm rot="5400000">
                <a:off x="1273680" y="4997880"/>
                <a:ext cx="12960" cy="684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5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9" y="9"/>
                    </a:lnTo>
                    <a:lnTo>
                      <a:pt x="9" y="5"/>
                    </a:lnTo>
                    <a:lnTo>
                      <a:pt x="9" y="0"/>
                    </a:lnTo>
                    <a:lnTo>
                      <a:pt x="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960" bIns="-399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42" name=""/>
              <p:cNvSpPr/>
              <p:nvPr/>
            </p:nvSpPr>
            <p:spPr>
              <a:xfrm rot="5400000">
                <a:off x="1273680" y="5025240"/>
                <a:ext cx="13320" cy="684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5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9" y="9"/>
                    </a:lnTo>
                    <a:lnTo>
                      <a:pt x="9" y="5"/>
                    </a:lnTo>
                    <a:lnTo>
                      <a:pt x="9" y="0"/>
                    </a:lnTo>
                    <a:lnTo>
                      <a:pt x="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960" bIns="-399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43" name=""/>
              <p:cNvSpPr/>
              <p:nvPr/>
            </p:nvSpPr>
            <p:spPr>
              <a:xfrm rot="5400000">
                <a:off x="1273680" y="5050440"/>
                <a:ext cx="13320" cy="684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5"/>
                    </a:lnTo>
                    <a:lnTo>
                      <a:pt x="0" y="9"/>
                    </a:lnTo>
                    <a:lnTo>
                      <a:pt x="5" y="9"/>
                    </a:lnTo>
                    <a:lnTo>
                      <a:pt x="9" y="9"/>
                    </a:lnTo>
                    <a:lnTo>
                      <a:pt x="9" y="5"/>
                    </a:lnTo>
                    <a:lnTo>
                      <a:pt x="9" y="0"/>
                    </a:lnTo>
                    <a:lnTo>
                      <a:pt x="5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960" bIns="-399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44" name=""/>
              <p:cNvSpPr/>
              <p:nvPr/>
            </p:nvSpPr>
            <p:spPr>
              <a:xfrm rot="5400000">
                <a:off x="1273680" y="5077440"/>
                <a:ext cx="13320" cy="684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5"/>
                    </a:lnTo>
                    <a:lnTo>
                      <a:pt x="0" y="9"/>
                    </a:lnTo>
                    <a:lnTo>
                      <a:pt x="5" y="9"/>
                    </a:lnTo>
                    <a:lnTo>
                      <a:pt x="9" y="9"/>
                    </a:lnTo>
                    <a:lnTo>
                      <a:pt x="9" y="5"/>
                    </a:lnTo>
                    <a:lnTo>
                      <a:pt x="9" y="0"/>
                    </a:lnTo>
                    <a:lnTo>
                      <a:pt x="5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960" bIns="-399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45" name=""/>
              <p:cNvSpPr/>
              <p:nvPr/>
            </p:nvSpPr>
            <p:spPr>
              <a:xfrm rot="5400000">
                <a:off x="1273680" y="5104080"/>
                <a:ext cx="12960" cy="684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5"/>
                    </a:lnTo>
                    <a:lnTo>
                      <a:pt x="0" y="9"/>
                    </a:lnTo>
                    <a:lnTo>
                      <a:pt x="5" y="9"/>
                    </a:lnTo>
                    <a:lnTo>
                      <a:pt x="5" y="9"/>
                    </a:lnTo>
                    <a:lnTo>
                      <a:pt x="9" y="5"/>
                    </a:lnTo>
                    <a:lnTo>
                      <a:pt x="5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960" bIns="-399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46" name=""/>
              <p:cNvSpPr/>
              <p:nvPr/>
            </p:nvSpPr>
            <p:spPr>
              <a:xfrm rot="5400000">
                <a:off x="1273680" y="5131440"/>
                <a:ext cx="13320" cy="684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5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4" y="9"/>
                    </a:lnTo>
                    <a:lnTo>
                      <a:pt x="9" y="5"/>
                    </a:lnTo>
                    <a:lnTo>
                      <a:pt x="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960" bIns="-399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47" name=""/>
              <p:cNvSpPr/>
              <p:nvPr/>
            </p:nvSpPr>
            <p:spPr>
              <a:xfrm rot="5400000">
                <a:off x="1273680" y="5158080"/>
                <a:ext cx="12960" cy="684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5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4" y="9"/>
                    </a:lnTo>
                    <a:lnTo>
                      <a:pt x="9" y="5"/>
                    </a:lnTo>
                    <a:lnTo>
                      <a:pt x="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960" bIns="-399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48" name=""/>
              <p:cNvSpPr/>
              <p:nvPr/>
            </p:nvSpPr>
            <p:spPr>
              <a:xfrm rot="5400000">
                <a:off x="1273680" y="5185440"/>
                <a:ext cx="13320" cy="684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5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4" y="9"/>
                    </a:lnTo>
                    <a:lnTo>
                      <a:pt x="9" y="5"/>
                    </a:lnTo>
                    <a:lnTo>
                      <a:pt x="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960" bIns="-399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49" name=""/>
              <p:cNvSpPr/>
              <p:nvPr/>
            </p:nvSpPr>
            <p:spPr>
              <a:xfrm rot="5400000">
                <a:off x="1274400" y="5211360"/>
                <a:ext cx="11880" cy="6840"/>
              </a:xfrm>
              <a:custGeom>
                <a:avLst/>
                <a:gdLst/>
                <a:ahLst/>
                <a:rect l="l" t="t" r="r" b="b"/>
                <a:pathLst>
                  <a:path w="8" h="9">
                    <a:moveTo>
                      <a:pt x="0" y="0"/>
                    </a:moveTo>
                    <a:lnTo>
                      <a:pt x="0" y="5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4" y="9"/>
                    </a:lnTo>
                    <a:lnTo>
                      <a:pt x="8" y="5"/>
                    </a:lnTo>
                    <a:lnTo>
                      <a:pt x="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960" bIns="-399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50" name=""/>
              <p:cNvSpPr/>
              <p:nvPr/>
            </p:nvSpPr>
            <p:spPr>
              <a:xfrm rot="5400000">
                <a:off x="1273680" y="5237640"/>
                <a:ext cx="13320" cy="684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5"/>
                    </a:lnTo>
                    <a:lnTo>
                      <a:pt x="0" y="9"/>
                    </a:lnTo>
                    <a:lnTo>
                      <a:pt x="5" y="9"/>
                    </a:lnTo>
                    <a:lnTo>
                      <a:pt x="5" y="9"/>
                    </a:lnTo>
                    <a:lnTo>
                      <a:pt x="9" y="5"/>
                    </a:lnTo>
                    <a:lnTo>
                      <a:pt x="5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960" bIns="-399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51" name=""/>
              <p:cNvSpPr/>
              <p:nvPr/>
            </p:nvSpPr>
            <p:spPr>
              <a:xfrm rot="5400000">
                <a:off x="1273680" y="5264280"/>
                <a:ext cx="12960" cy="684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5"/>
                    </a:lnTo>
                    <a:lnTo>
                      <a:pt x="0" y="9"/>
                    </a:lnTo>
                    <a:lnTo>
                      <a:pt x="5" y="9"/>
                    </a:lnTo>
                    <a:lnTo>
                      <a:pt x="5" y="9"/>
                    </a:lnTo>
                    <a:lnTo>
                      <a:pt x="9" y="5"/>
                    </a:lnTo>
                    <a:lnTo>
                      <a:pt x="5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960" bIns="-399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52" name=""/>
              <p:cNvSpPr/>
              <p:nvPr/>
            </p:nvSpPr>
            <p:spPr>
              <a:xfrm rot="5400000">
                <a:off x="1273680" y="5291640"/>
                <a:ext cx="13320" cy="684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5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4" y="9"/>
                    </a:lnTo>
                    <a:lnTo>
                      <a:pt x="9" y="5"/>
                    </a:lnTo>
                    <a:lnTo>
                      <a:pt x="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960" bIns="-399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53" name=""/>
              <p:cNvSpPr/>
              <p:nvPr/>
            </p:nvSpPr>
            <p:spPr>
              <a:xfrm rot="5400000">
                <a:off x="1273680" y="5318280"/>
                <a:ext cx="13320" cy="684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5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4" y="9"/>
                    </a:lnTo>
                    <a:lnTo>
                      <a:pt x="9" y="5"/>
                    </a:lnTo>
                    <a:lnTo>
                      <a:pt x="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960" bIns="-399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54" name=""/>
              <p:cNvSpPr/>
              <p:nvPr/>
            </p:nvSpPr>
            <p:spPr>
              <a:xfrm rot="5400000">
                <a:off x="1273680" y="5345280"/>
                <a:ext cx="12960" cy="684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5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4" y="9"/>
                    </a:lnTo>
                    <a:lnTo>
                      <a:pt x="9" y="5"/>
                    </a:lnTo>
                    <a:lnTo>
                      <a:pt x="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960" bIns="-399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55" name=""/>
              <p:cNvSpPr/>
              <p:nvPr/>
            </p:nvSpPr>
            <p:spPr>
              <a:xfrm rot="5400000">
                <a:off x="1274400" y="5371560"/>
                <a:ext cx="11880" cy="6840"/>
              </a:xfrm>
              <a:custGeom>
                <a:avLst/>
                <a:gdLst/>
                <a:ahLst/>
                <a:rect l="l" t="t" r="r" b="b"/>
                <a:pathLst>
                  <a:path w="8" h="9">
                    <a:moveTo>
                      <a:pt x="0" y="0"/>
                    </a:moveTo>
                    <a:lnTo>
                      <a:pt x="0" y="5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4" y="9"/>
                    </a:lnTo>
                    <a:lnTo>
                      <a:pt x="8" y="5"/>
                    </a:lnTo>
                    <a:lnTo>
                      <a:pt x="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960" bIns="-399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56" name=""/>
              <p:cNvSpPr/>
              <p:nvPr/>
            </p:nvSpPr>
            <p:spPr>
              <a:xfrm rot="5400000">
                <a:off x="1273680" y="5397840"/>
                <a:ext cx="13320" cy="684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5"/>
                    </a:lnTo>
                    <a:lnTo>
                      <a:pt x="0" y="9"/>
                    </a:lnTo>
                    <a:lnTo>
                      <a:pt x="5" y="9"/>
                    </a:lnTo>
                    <a:lnTo>
                      <a:pt x="5" y="9"/>
                    </a:lnTo>
                    <a:lnTo>
                      <a:pt x="9" y="5"/>
                    </a:lnTo>
                    <a:lnTo>
                      <a:pt x="5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960" bIns="-399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57" name=""/>
              <p:cNvSpPr/>
              <p:nvPr/>
            </p:nvSpPr>
            <p:spPr>
              <a:xfrm rot="5400000">
                <a:off x="1273680" y="5424480"/>
                <a:ext cx="13320" cy="684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5"/>
                    </a:lnTo>
                    <a:lnTo>
                      <a:pt x="0" y="9"/>
                    </a:lnTo>
                    <a:lnTo>
                      <a:pt x="5" y="9"/>
                    </a:lnTo>
                    <a:lnTo>
                      <a:pt x="5" y="9"/>
                    </a:lnTo>
                    <a:lnTo>
                      <a:pt x="9" y="5"/>
                    </a:lnTo>
                    <a:lnTo>
                      <a:pt x="5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960" bIns="-399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58" name=""/>
              <p:cNvSpPr/>
              <p:nvPr/>
            </p:nvSpPr>
            <p:spPr>
              <a:xfrm rot="5400000">
                <a:off x="1273680" y="5451840"/>
                <a:ext cx="13320" cy="684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5"/>
                    </a:lnTo>
                    <a:lnTo>
                      <a:pt x="0" y="9"/>
                    </a:lnTo>
                    <a:lnTo>
                      <a:pt x="5" y="9"/>
                    </a:lnTo>
                    <a:lnTo>
                      <a:pt x="5" y="9"/>
                    </a:lnTo>
                    <a:lnTo>
                      <a:pt x="9" y="5"/>
                    </a:lnTo>
                    <a:lnTo>
                      <a:pt x="5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960" bIns="-399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1159" name=""/>
            <p:cNvGrpSpPr/>
            <p:nvPr/>
          </p:nvGrpSpPr>
          <p:grpSpPr>
            <a:xfrm>
              <a:off x="1044360" y="4273560"/>
              <a:ext cx="241200" cy="1195200"/>
              <a:chOff x="1044360" y="4273560"/>
              <a:chExt cx="241200" cy="1195200"/>
            </a:xfrm>
          </p:grpSpPr>
          <p:sp>
            <p:nvSpPr>
              <p:cNvPr id="1160" name=""/>
              <p:cNvSpPr/>
              <p:nvPr/>
            </p:nvSpPr>
            <p:spPr>
              <a:xfrm rot="5400000">
                <a:off x="1275120" y="427644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9" y="0"/>
                    </a:moveTo>
                    <a:lnTo>
                      <a:pt x="5" y="0"/>
                    </a:lnTo>
                    <a:lnTo>
                      <a:pt x="0" y="5"/>
                    </a:lnTo>
                    <a:lnTo>
                      <a:pt x="5" y="9"/>
                    </a:lnTo>
                    <a:lnTo>
                      <a:pt x="5" y="9"/>
                    </a:lnTo>
                    <a:lnTo>
                      <a:pt x="5" y="9"/>
                    </a:lnTo>
                    <a:lnTo>
                      <a:pt x="9" y="5"/>
                    </a:lnTo>
                    <a:lnTo>
                      <a:pt x="9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61" name=""/>
              <p:cNvSpPr/>
              <p:nvPr/>
            </p:nvSpPr>
            <p:spPr>
              <a:xfrm rot="5400000">
                <a:off x="1271520" y="4303440"/>
                <a:ext cx="1296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4" y="0"/>
                    </a:moveTo>
                    <a:lnTo>
                      <a:pt x="0" y="0"/>
                    </a:lnTo>
                    <a:lnTo>
                      <a:pt x="0" y="4"/>
                    </a:lnTo>
                    <a:lnTo>
                      <a:pt x="0" y="9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9" y="4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62" name=""/>
              <p:cNvSpPr/>
              <p:nvPr/>
            </p:nvSpPr>
            <p:spPr>
              <a:xfrm rot="5400000">
                <a:off x="1263600" y="433044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4" y="0"/>
                    </a:moveTo>
                    <a:lnTo>
                      <a:pt x="0" y="0"/>
                    </a:lnTo>
                    <a:lnTo>
                      <a:pt x="0" y="4"/>
                    </a:lnTo>
                    <a:lnTo>
                      <a:pt x="0" y="9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9" y="4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63" name=""/>
              <p:cNvSpPr/>
              <p:nvPr/>
            </p:nvSpPr>
            <p:spPr>
              <a:xfrm rot="5400000">
                <a:off x="1260360" y="434952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9" y="0"/>
                    </a:moveTo>
                    <a:lnTo>
                      <a:pt x="5" y="0"/>
                    </a:lnTo>
                    <a:lnTo>
                      <a:pt x="0" y="5"/>
                    </a:lnTo>
                    <a:lnTo>
                      <a:pt x="5" y="9"/>
                    </a:lnTo>
                    <a:lnTo>
                      <a:pt x="5" y="9"/>
                    </a:lnTo>
                    <a:lnTo>
                      <a:pt x="9" y="9"/>
                    </a:lnTo>
                    <a:lnTo>
                      <a:pt x="9" y="5"/>
                    </a:lnTo>
                    <a:lnTo>
                      <a:pt x="9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64" name=""/>
              <p:cNvSpPr/>
              <p:nvPr/>
            </p:nvSpPr>
            <p:spPr>
              <a:xfrm rot="5400000">
                <a:off x="1256760" y="4376880"/>
                <a:ext cx="1296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9" y="0"/>
                    </a:moveTo>
                    <a:lnTo>
                      <a:pt x="5" y="0"/>
                    </a:lnTo>
                    <a:lnTo>
                      <a:pt x="0" y="4"/>
                    </a:lnTo>
                    <a:lnTo>
                      <a:pt x="5" y="9"/>
                    </a:lnTo>
                    <a:lnTo>
                      <a:pt x="5" y="9"/>
                    </a:lnTo>
                    <a:lnTo>
                      <a:pt x="9" y="9"/>
                    </a:lnTo>
                    <a:lnTo>
                      <a:pt x="9" y="4"/>
                    </a:lnTo>
                    <a:lnTo>
                      <a:pt x="9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65" name=""/>
              <p:cNvSpPr/>
              <p:nvPr/>
            </p:nvSpPr>
            <p:spPr>
              <a:xfrm rot="5400000">
                <a:off x="1248840" y="440352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4" y="0"/>
                    </a:moveTo>
                    <a:lnTo>
                      <a:pt x="0" y="0"/>
                    </a:lnTo>
                    <a:lnTo>
                      <a:pt x="0" y="4"/>
                    </a:lnTo>
                    <a:lnTo>
                      <a:pt x="0" y="9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9" y="4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66" name=""/>
              <p:cNvSpPr/>
              <p:nvPr/>
            </p:nvSpPr>
            <p:spPr>
              <a:xfrm rot="5400000">
                <a:off x="1245600" y="443052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4" y="0"/>
                    </a:moveTo>
                    <a:lnTo>
                      <a:pt x="0" y="0"/>
                    </a:lnTo>
                    <a:lnTo>
                      <a:pt x="0" y="5"/>
                    </a:lnTo>
                    <a:lnTo>
                      <a:pt x="0" y="9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9" y="5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67" name=""/>
              <p:cNvSpPr/>
              <p:nvPr/>
            </p:nvSpPr>
            <p:spPr>
              <a:xfrm rot="5400000">
                <a:off x="1242000" y="4450680"/>
                <a:ext cx="12960" cy="6480"/>
              </a:xfrm>
              <a:custGeom>
                <a:avLst/>
                <a:gdLst/>
                <a:ahLst/>
                <a:rect l="l" t="t" r="r" b="b"/>
                <a:pathLst>
                  <a:path w="9" h="8">
                    <a:moveTo>
                      <a:pt x="9" y="0"/>
                    </a:moveTo>
                    <a:lnTo>
                      <a:pt x="5" y="0"/>
                    </a:lnTo>
                    <a:lnTo>
                      <a:pt x="0" y="4"/>
                    </a:lnTo>
                    <a:lnTo>
                      <a:pt x="5" y="8"/>
                    </a:lnTo>
                    <a:lnTo>
                      <a:pt x="5" y="8"/>
                    </a:lnTo>
                    <a:lnTo>
                      <a:pt x="9" y="8"/>
                    </a:lnTo>
                    <a:lnTo>
                      <a:pt x="9" y="4"/>
                    </a:lnTo>
                    <a:lnTo>
                      <a:pt x="9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0320" bIns="-40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68" name=""/>
              <p:cNvSpPr/>
              <p:nvPr/>
            </p:nvSpPr>
            <p:spPr>
              <a:xfrm rot="5400000">
                <a:off x="1234440" y="447696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9" y="0"/>
                    </a:moveTo>
                    <a:lnTo>
                      <a:pt x="4" y="0"/>
                    </a:lnTo>
                    <a:lnTo>
                      <a:pt x="0" y="5"/>
                    </a:lnTo>
                    <a:lnTo>
                      <a:pt x="4" y="9"/>
                    </a:lnTo>
                    <a:lnTo>
                      <a:pt x="4" y="9"/>
                    </a:lnTo>
                    <a:lnTo>
                      <a:pt x="9" y="9"/>
                    </a:lnTo>
                    <a:lnTo>
                      <a:pt x="9" y="5"/>
                    </a:lnTo>
                    <a:lnTo>
                      <a:pt x="9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69" name=""/>
              <p:cNvSpPr/>
              <p:nvPr/>
            </p:nvSpPr>
            <p:spPr>
              <a:xfrm rot="5400000">
                <a:off x="1230480" y="450396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4" y="0"/>
                    </a:moveTo>
                    <a:lnTo>
                      <a:pt x="0" y="0"/>
                    </a:lnTo>
                    <a:lnTo>
                      <a:pt x="0" y="4"/>
                    </a:lnTo>
                    <a:lnTo>
                      <a:pt x="0" y="9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9" y="4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70" name=""/>
              <p:cNvSpPr/>
              <p:nvPr/>
            </p:nvSpPr>
            <p:spPr>
              <a:xfrm rot="5400000">
                <a:off x="1227240" y="453096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4" y="0"/>
                    </a:moveTo>
                    <a:lnTo>
                      <a:pt x="0" y="0"/>
                    </a:lnTo>
                    <a:lnTo>
                      <a:pt x="0" y="5"/>
                    </a:lnTo>
                    <a:lnTo>
                      <a:pt x="0" y="9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9" y="5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71" name=""/>
              <p:cNvSpPr/>
              <p:nvPr/>
            </p:nvSpPr>
            <p:spPr>
              <a:xfrm rot="5400000">
                <a:off x="1219680" y="455040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9" y="0"/>
                    </a:moveTo>
                    <a:lnTo>
                      <a:pt x="4" y="0"/>
                    </a:lnTo>
                    <a:lnTo>
                      <a:pt x="0" y="5"/>
                    </a:lnTo>
                    <a:lnTo>
                      <a:pt x="4" y="9"/>
                    </a:lnTo>
                    <a:lnTo>
                      <a:pt x="4" y="9"/>
                    </a:lnTo>
                    <a:lnTo>
                      <a:pt x="9" y="9"/>
                    </a:lnTo>
                    <a:lnTo>
                      <a:pt x="9" y="5"/>
                    </a:lnTo>
                    <a:lnTo>
                      <a:pt x="9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72" name=""/>
              <p:cNvSpPr/>
              <p:nvPr/>
            </p:nvSpPr>
            <p:spPr>
              <a:xfrm rot="5400000">
                <a:off x="1215720" y="4577400"/>
                <a:ext cx="1296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9" y="0"/>
                    </a:moveTo>
                    <a:lnTo>
                      <a:pt x="4" y="0"/>
                    </a:lnTo>
                    <a:lnTo>
                      <a:pt x="0" y="4"/>
                    </a:lnTo>
                    <a:lnTo>
                      <a:pt x="4" y="9"/>
                    </a:lnTo>
                    <a:lnTo>
                      <a:pt x="4" y="9"/>
                    </a:lnTo>
                    <a:lnTo>
                      <a:pt x="9" y="9"/>
                    </a:lnTo>
                    <a:lnTo>
                      <a:pt x="9" y="4"/>
                    </a:lnTo>
                    <a:lnTo>
                      <a:pt x="9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73" name=""/>
              <p:cNvSpPr/>
              <p:nvPr/>
            </p:nvSpPr>
            <p:spPr>
              <a:xfrm rot="5400000">
                <a:off x="1212120" y="460440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9" y="0"/>
                    </a:moveTo>
                    <a:lnTo>
                      <a:pt x="4" y="0"/>
                    </a:lnTo>
                    <a:lnTo>
                      <a:pt x="0" y="5"/>
                    </a:lnTo>
                    <a:lnTo>
                      <a:pt x="4" y="9"/>
                    </a:lnTo>
                    <a:lnTo>
                      <a:pt x="4" y="9"/>
                    </a:lnTo>
                    <a:lnTo>
                      <a:pt x="9" y="9"/>
                    </a:lnTo>
                    <a:lnTo>
                      <a:pt x="9" y="5"/>
                    </a:lnTo>
                    <a:lnTo>
                      <a:pt x="9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74" name=""/>
              <p:cNvSpPr/>
              <p:nvPr/>
            </p:nvSpPr>
            <p:spPr>
              <a:xfrm rot="5400000">
                <a:off x="1205280" y="4630320"/>
                <a:ext cx="11880" cy="7200"/>
              </a:xfrm>
              <a:custGeom>
                <a:avLst/>
                <a:gdLst/>
                <a:ahLst/>
                <a:rect l="l" t="t" r="r" b="b"/>
                <a:pathLst>
                  <a:path w="8" h="9">
                    <a:moveTo>
                      <a:pt x="4" y="0"/>
                    </a:moveTo>
                    <a:lnTo>
                      <a:pt x="0" y="0"/>
                    </a:lnTo>
                    <a:lnTo>
                      <a:pt x="0" y="5"/>
                    </a:lnTo>
                    <a:lnTo>
                      <a:pt x="0" y="9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8" y="5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75" name=""/>
              <p:cNvSpPr/>
              <p:nvPr/>
            </p:nvSpPr>
            <p:spPr>
              <a:xfrm rot="5400000">
                <a:off x="1200600" y="4656960"/>
                <a:ext cx="13320" cy="6480"/>
              </a:xfrm>
              <a:custGeom>
                <a:avLst/>
                <a:gdLst/>
                <a:ahLst/>
                <a:rect l="l" t="t" r="r" b="b"/>
                <a:pathLst>
                  <a:path w="9" h="8">
                    <a:moveTo>
                      <a:pt x="5" y="0"/>
                    </a:moveTo>
                    <a:lnTo>
                      <a:pt x="0" y="0"/>
                    </a:lnTo>
                    <a:lnTo>
                      <a:pt x="0" y="4"/>
                    </a:lnTo>
                    <a:lnTo>
                      <a:pt x="0" y="8"/>
                    </a:lnTo>
                    <a:lnTo>
                      <a:pt x="0" y="8"/>
                    </a:lnTo>
                    <a:lnTo>
                      <a:pt x="5" y="8"/>
                    </a:lnTo>
                    <a:lnTo>
                      <a:pt x="9" y="4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0320" bIns="-40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76" name=""/>
              <p:cNvSpPr/>
              <p:nvPr/>
            </p:nvSpPr>
            <p:spPr>
              <a:xfrm rot="5400000">
                <a:off x="1197000" y="467784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9" y="0"/>
                    </a:moveTo>
                    <a:lnTo>
                      <a:pt x="4" y="0"/>
                    </a:lnTo>
                    <a:lnTo>
                      <a:pt x="0" y="4"/>
                    </a:lnTo>
                    <a:lnTo>
                      <a:pt x="4" y="9"/>
                    </a:lnTo>
                    <a:lnTo>
                      <a:pt x="4" y="9"/>
                    </a:lnTo>
                    <a:lnTo>
                      <a:pt x="9" y="9"/>
                    </a:lnTo>
                    <a:lnTo>
                      <a:pt x="9" y="4"/>
                    </a:lnTo>
                    <a:lnTo>
                      <a:pt x="9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77" name=""/>
              <p:cNvSpPr/>
              <p:nvPr/>
            </p:nvSpPr>
            <p:spPr>
              <a:xfrm rot="5400000">
                <a:off x="1189440" y="470448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9" y="0"/>
                    </a:moveTo>
                    <a:lnTo>
                      <a:pt x="4" y="0"/>
                    </a:lnTo>
                    <a:lnTo>
                      <a:pt x="0" y="4"/>
                    </a:lnTo>
                    <a:lnTo>
                      <a:pt x="4" y="9"/>
                    </a:lnTo>
                    <a:lnTo>
                      <a:pt x="4" y="9"/>
                    </a:lnTo>
                    <a:lnTo>
                      <a:pt x="9" y="9"/>
                    </a:lnTo>
                    <a:lnTo>
                      <a:pt x="9" y="4"/>
                    </a:lnTo>
                    <a:lnTo>
                      <a:pt x="9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78" name=""/>
              <p:cNvSpPr/>
              <p:nvPr/>
            </p:nvSpPr>
            <p:spPr>
              <a:xfrm rot="5400000">
                <a:off x="1186200" y="473004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5" y="0"/>
                    </a:moveTo>
                    <a:lnTo>
                      <a:pt x="0" y="0"/>
                    </a:lnTo>
                    <a:lnTo>
                      <a:pt x="0" y="5"/>
                    </a:lnTo>
                    <a:lnTo>
                      <a:pt x="0" y="9"/>
                    </a:lnTo>
                    <a:lnTo>
                      <a:pt x="0" y="9"/>
                    </a:lnTo>
                    <a:lnTo>
                      <a:pt x="5" y="9"/>
                    </a:lnTo>
                    <a:lnTo>
                      <a:pt x="9" y="5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79" name=""/>
              <p:cNvSpPr/>
              <p:nvPr/>
            </p:nvSpPr>
            <p:spPr>
              <a:xfrm rot="5400000">
                <a:off x="1182240" y="4757040"/>
                <a:ext cx="1296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5" y="0"/>
                    </a:moveTo>
                    <a:lnTo>
                      <a:pt x="0" y="0"/>
                    </a:lnTo>
                    <a:lnTo>
                      <a:pt x="0" y="4"/>
                    </a:lnTo>
                    <a:lnTo>
                      <a:pt x="0" y="9"/>
                    </a:lnTo>
                    <a:lnTo>
                      <a:pt x="0" y="9"/>
                    </a:lnTo>
                    <a:lnTo>
                      <a:pt x="5" y="9"/>
                    </a:lnTo>
                    <a:lnTo>
                      <a:pt x="9" y="4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80" name=""/>
              <p:cNvSpPr/>
              <p:nvPr/>
            </p:nvSpPr>
            <p:spPr>
              <a:xfrm rot="5400000">
                <a:off x="1174680" y="477792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9" y="0"/>
                    </a:moveTo>
                    <a:lnTo>
                      <a:pt x="4" y="0"/>
                    </a:lnTo>
                    <a:lnTo>
                      <a:pt x="0" y="4"/>
                    </a:lnTo>
                    <a:lnTo>
                      <a:pt x="4" y="9"/>
                    </a:lnTo>
                    <a:lnTo>
                      <a:pt x="4" y="9"/>
                    </a:lnTo>
                    <a:lnTo>
                      <a:pt x="9" y="9"/>
                    </a:lnTo>
                    <a:lnTo>
                      <a:pt x="9" y="4"/>
                    </a:lnTo>
                    <a:lnTo>
                      <a:pt x="9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81" name=""/>
              <p:cNvSpPr/>
              <p:nvPr/>
            </p:nvSpPr>
            <p:spPr>
              <a:xfrm rot="5400000">
                <a:off x="1171080" y="480348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9" y="0"/>
                    </a:moveTo>
                    <a:lnTo>
                      <a:pt x="5" y="0"/>
                    </a:lnTo>
                    <a:lnTo>
                      <a:pt x="0" y="5"/>
                    </a:lnTo>
                    <a:lnTo>
                      <a:pt x="5" y="9"/>
                    </a:lnTo>
                    <a:lnTo>
                      <a:pt x="5" y="9"/>
                    </a:lnTo>
                    <a:lnTo>
                      <a:pt x="9" y="9"/>
                    </a:lnTo>
                    <a:lnTo>
                      <a:pt x="9" y="5"/>
                    </a:lnTo>
                    <a:lnTo>
                      <a:pt x="9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82" name=""/>
              <p:cNvSpPr/>
              <p:nvPr/>
            </p:nvSpPr>
            <p:spPr>
              <a:xfrm rot="5400000">
                <a:off x="1167120" y="483048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5" y="0"/>
                    </a:moveTo>
                    <a:lnTo>
                      <a:pt x="0" y="0"/>
                    </a:lnTo>
                    <a:lnTo>
                      <a:pt x="0" y="4"/>
                    </a:lnTo>
                    <a:lnTo>
                      <a:pt x="0" y="9"/>
                    </a:lnTo>
                    <a:lnTo>
                      <a:pt x="0" y="9"/>
                    </a:lnTo>
                    <a:lnTo>
                      <a:pt x="5" y="9"/>
                    </a:lnTo>
                    <a:lnTo>
                      <a:pt x="9" y="4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83" name=""/>
              <p:cNvSpPr/>
              <p:nvPr/>
            </p:nvSpPr>
            <p:spPr>
              <a:xfrm rot="5400000">
                <a:off x="1159560" y="485748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5" y="0"/>
                    </a:moveTo>
                    <a:lnTo>
                      <a:pt x="0" y="0"/>
                    </a:lnTo>
                    <a:lnTo>
                      <a:pt x="0" y="4"/>
                    </a:lnTo>
                    <a:lnTo>
                      <a:pt x="0" y="9"/>
                    </a:lnTo>
                    <a:lnTo>
                      <a:pt x="0" y="9"/>
                    </a:lnTo>
                    <a:lnTo>
                      <a:pt x="5" y="9"/>
                    </a:lnTo>
                    <a:lnTo>
                      <a:pt x="9" y="4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84" name=""/>
              <p:cNvSpPr/>
              <p:nvPr/>
            </p:nvSpPr>
            <p:spPr>
              <a:xfrm rot="5400000">
                <a:off x="1156680" y="4884480"/>
                <a:ext cx="1296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4" y="0"/>
                    </a:moveTo>
                    <a:lnTo>
                      <a:pt x="0" y="0"/>
                    </a:lnTo>
                    <a:lnTo>
                      <a:pt x="0" y="5"/>
                    </a:lnTo>
                    <a:lnTo>
                      <a:pt x="0" y="9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9" y="5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85" name=""/>
              <p:cNvSpPr/>
              <p:nvPr/>
            </p:nvSpPr>
            <p:spPr>
              <a:xfrm rot="5400000">
                <a:off x="1152360" y="4904280"/>
                <a:ext cx="13320" cy="6480"/>
              </a:xfrm>
              <a:custGeom>
                <a:avLst/>
                <a:gdLst/>
                <a:ahLst/>
                <a:rect l="l" t="t" r="r" b="b"/>
                <a:pathLst>
                  <a:path w="9" h="8">
                    <a:moveTo>
                      <a:pt x="9" y="0"/>
                    </a:moveTo>
                    <a:lnTo>
                      <a:pt x="5" y="0"/>
                    </a:lnTo>
                    <a:lnTo>
                      <a:pt x="0" y="4"/>
                    </a:lnTo>
                    <a:lnTo>
                      <a:pt x="5" y="8"/>
                    </a:lnTo>
                    <a:lnTo>
                      <a:pt x="5" y="8"/>
                    </a:lnTo>
                    <a:lnTo>
                      <a:pt x="9" y="8"/>
                    </a:lnTo>
                    <a:lnTo>
                      <a:pt x="9" y="4"/>
                    </a:lnTo>
                    <a:lnTo>
                      <a:pt x="9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0320" bIns="-40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86" name=""/>
              <p:cNvSpPr/>
              <p:nvPr/>
            </p:nvSpPr>
            <p:spPr>
              <a:xfrm rot="5400000">
                <a:off x="1145520" y="493092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9" y="0"/>
                    </a:moveTo>
                    <a:lnTo>
                      <a:pt x="5" y="0"/>
                    </a:lnTo>
                    <a:lnTo>
                      <a:pt x="0" y="5"/>
                    </a:lnTo>
                    <a:lnTo>
                      <a:pt x="5" y="9"/>
                    </a:lnTo>
                    <a:lnTo>
                      <a:pt x="5" y="9"/>
                    </a:lnTo>
                    <a:lnTo>
                      <a:pt x="9" y="9"/>
                    </a:lnTo>
                    <a:lnTo>
                      <a:pt x="9" y="5"/>
                    </a:lnTo>
                    <a:lnTo>
                      <a:pt x="9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87" name=""/>
              <p:cNvSpPr/>
              <p:nvPr/>
            </p:nvSpPr>
            <p:spPr>
              <a:xfrm rot="5400000">
                <a:off x="1141560" y="4957920"/>
                <a:ext cx="1296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5" y="0"/>
                    </a:moveTo>
                    <a:lnTo>
                      <a:pt x="0" y="0"/>
                    </a:lnTo>
                    <a:lnTo>
                      <a:pt x="0" y="4"/>
                    </a:lnTo>
                    <a:lnTo>
                      <a:pt x="0" y="9"/>
                    </a:lnTo>
                    <a:lnTo>
                      <a:pt x="0" y="9"/>
                    </a:lnTo>
                    <a:lnTo>
                      <a:pt x="5" y="9"/>
                    </a:lnTo>
                    <a:lnTo>
                      <a:pt x="9" y="4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88" name=""/>
              <p:cNvSpPr/>
              <p:nvPr/>
            </p:nvSpPr>
            <p:spPr>
              <a:xfrm rot="5400000">
                <a:off x="1137960" y="498492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4" y="0"/>
                    </a:moveTo>
                    <a:lnTo>
                      <a:pt x="0" y="0"/>
                    </a:lnTo>
                    <a:lnTo>
                      <a:pt x="0" y="5"/>
                    </a:lnTo>
                    <a:lnTo>
                      <a:pt x="0" y="9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9" y="5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89" name=""/>
              <p:cNvSpPr/>
              <p:nvPr/>
            </p:nvSpPr>
            <p:spPr>
              <a:xfrm rot="5400000">
                <a:off x="1130400" y="500400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9" y="0"/>
                    </a:moveTo>
                    <a:lnTo>
                      <a:pt x="5" y="0"/>
                    </a:lnTo>
                    <a:lnTo>
                      <a:pt x="0" y="5"/>
                    </a:lnTo>
                    <a:lnTo>
                      <a:pt x="5" y="9"/>
                    </a:lnTo>
                    <a:lnTo>
                      <a:pt x="5" y="9"/>
                    </a:lnTo>
                    <a:lnTo>
                      <a:pt x="9" y="9"/>
                    </a:lnTo>
                    <a:lnTo>
                      <a:pt x="9" y="5"/>
                    </a:lnTo>
                    <a:lnTo>
                      <a:pt x="9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90" name=""/>
              <p:cNvSpPr/>
              <p:nvPr/>
            </p:nvSpPr>
            <p:spPr>
              <a:xfrm rot="5400000">
                <a:off x="1126800" y="5031360"/>
                <a:ext cx="1296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9" y="0"/>
                    </a:moveTo>
                    <a:lnTo>
                      <a:pt x="5" y="0"/>
                    </a:lnTo>
                    <a:lnTo>
                      <a:pt x="0" y="4"/>
                    </a:lnTo>
                    <a:lnTo>
                      <a:pt x="5" y="9"/>
                    </a:lnTo>
                    <a:lnTo>
                      <a:pt x="5" y="9"/>
                    </a:lnTo>
                    <a:lnTo>
                      <a:pt x="9" y="9"/>
                    </a:lnTo>
                    <a:lnTo>
                      <a:pt x="9" y="4"/>
                    </a:lnTo>
                    <a:lnTo>
                      <a:pt x="9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91" name=""/>
              <p:cNvSpPr/>
              <p:nvPr/>
            </p:nvSpPr>
            <p:spPr>
              <a:xfrm rot="5400000">
                <a:off x="1122840" y="505800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4" y="0"/>
                    </a:moveTo>
                    <a:lnTo>
                      <a:pt x="0" y="0"/>
                    </a:lnTo>
                    <a:lnTo>
                      <a:pt x="0" y="5"/>
                    </a:lnTo>
                    <a:lnTo>
                      <a:pt x="0" y="9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9" y="5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92" name=""/>
              <p:cNvSpPr/>
              <p:nvPr/>
            </p:nvSpPr>
            <p:spPr>
              <a:xfrm rot="5400000">
                <a:off x="1115640" y="508500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4" y="0"/>
                    </a:moveTo>
                    <a:lnTo>
                      <a:pt x="0" y="0"/>
                    </a:lnTo>
                    <a:lnTo>
                      <a:pt x="0" y="5"/>
                    </a:lnTo>
                    <a:lnTo>
                      <a:pt x="0" y="9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9" y="5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93" name=""/>
              <p:cNvSpPr/>
              <p:nvPr/>
            </p:nvSpPr>
            <p:spPr>
              <a:xfrm rot="5400000">
                <a:off x="1112040" y="5105160"/>
                <a:ext cx="12960" cy="6480"/>
              </a:xfrm>
              <a:custGeom>
                <a:avLst/>
                <a:gdLst/>
                <a:ahLst/>
                <a:rect l="l" t="t" r="r" b="b"/>
                <a:pathLst>
                  <a:path w="9" h="8">
                    <a:moveTo>
                      <a:pt x="9" y="0"/>
                    </a:moveTo>
                    <a:lnTo>
                      <a:pt x="5" y="0"/>
                    </a:lnTo>
                    <a:lnTo>
                      <a:pt x="0" y="4"/>
                    </a:lnTo>
                    <a:lnTo>
                      <a:pt x="5" y="8"/>
                    </a:lnTo>
                    <a:lnTo>
                      <a:pt x="5" y="8"/>
                    </a:lnTo>
                    <a:lnTo>
                      <a:pt x="9" y="8"/>
                    </a:lnTo>
                    <a:lnTo>
                      <a:pt x="9" y="4"/>
                    </a:lnTo>
                    <a:lnTo>
                      <a:pt x="9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0320" bIns="-40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94" name=""/>
              <p:cNvSpPr/>
              <p:nvPr/>
            </p:nvSpPr>
            <p:spPr>
              <a:xfrm rot="5400000">
                <a:off x="1108080" y="513144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9" y="0"/>
                    </a:moveTo>
                    <a:lnTo>
                      <a:pt x="4" y="0"/>
                    </a:lnTo>
                    <a:lnTo>
                      <a:pt x="0" y="4"/>
                    </a:lnTo>
                    <a:lnTo>
                      <a:pt x="4" y="9"/>
                    </a:lnTo>
                    <a:lnTo>
                      <a:pt x="4" y="9"/>
                    </a:lnTo>
                    <a:lnTo>
                      <a:pt x="9" y="9"/>
                    </a:lnTo>
                    <a:lnTo>
                      <a:pt x="9" y="4"/>
                    </a:lnTo>
                    <a:lnTo>
                      <a:pt x="9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95" name=""/>
              <p:cNvSpPr/>
              <p:nvPr/>
            </p:nvSpPr>
            <p:spPr>
              <a:xfrm rot="5400000">
                <a:off x="1100880" y="5158800"/>
                <a:ext cx="1296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4" y="0"/>
                    </a:moveTo>
                    <a:lnTo>
                      <a:pt x="0" y="0"/>
                    </a:lnTo>
                    <a:lnTo>
                      <a:pt x="0" y="4"/>
                    </a:lnTo>
                    <a:lnTo>
                      <a:pt x="0" y="9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9" y="4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96" name=""/>
              <p:cNvSpPr/>
              <p:nvPr/>
            </p:nvSpPr>
            <p:spPr>
              <a:xfrm rot="5400000">
                <a:off x="1097280" y="518544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4" y="0"/>
                    </a:moveTo>
                    <a:lnTo>
                      <a:pt x="0" y="0"/>
                    </a:lnTo>
                    <a:lnTo>
                      <a:pt x="0" y="5"/>
                    </a:lnTo>
                    <a:lnTo>
                      <a:pt x="0" y="9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9" y="5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97" name=""/>
              <p:cNvSpPr/>
              <p:nvPr/>
            </p:nvSpPr>
            <p:spPr>
              <a:xfrm rot="5400000">
                <a:off x="1093680" y="5211720"/>
                <a:ext cx="11880" cy="7200"/>
              </a:xfrm>
              <a:custGeom>
                <a:avLst/>
                <a:gdLst/>
                <a:ahLst/>
                <a:rect l="l" t="t" r="r" b="b"/>
                <a:pathLst>
                  <a:path w="8" h="9">
                    <a:moveTo>
                      <a:pt x="4" y="0"/>
                    </a:moveTo>
                    <a:lnTo>
                      <a:pt x="0" y="0"/>
                    </a:lnTo>
                    <a:lnTo>
                      <a:pt x="0" y="4"/>
                    </a:lnTo>
                    <a:lnTo>
                      <a:pt x="0" y="9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8" y="4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98" name=""/>
              <p:cNvSpPr/>
              <p:nvPr/>
            </p:nvSpPr>
            <p:spPr>
              <a:xfrm rot="5400000">
                <a:off x="1085760" y="5231880"/>
                <a:ext cx="1296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9" y="0"/>
                    </a:moveTo>
                    <a:lnTo>
                      <a:pt x="4" y="0"/>
                    </a:lnTo>
                    <a:lnTo>
                      <a:pt x="0" y="4"/>
                    </a:lnTo>
                    <a:lnTo>
                      <a:pt x="4" y="9"/>
                    </a:lnTo>
                    <a:lnTo>
                      <a:pt x="4" y="9"/>
                    </a:lnTo>
                    <a:lnTo>
                      <a:pt x="9" y="9"/>
                    </a:lnTo>
                    <a:lnTo>
                      <a:pt x="9" y="4"/>
                    </a:lnTo>
                    <a:lnTo>
                      <a:pt x="9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99" name=""/>
              <p:cNvSpPr/>
              <p:nvPr/>
            </p:nvSpPr>
            <p:spPr>
              <a:xfrm rot="5400000">
                <a:off x="1082160" y="525888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9" y="0"/>
                    </a:moveTo>
                    <a:lnTo>
                      <a:pt x="4" y="0"/>
                    </a:lnTo>
                    <a:lnTo>
                      <a:pt x="0" y="5"/>
                    </a:lnTo>
                    <a:lnTo>
                      <a:pt x="4" y="9"/>
                    </a:lnTo>
                    <a:lnTo>
                      <a:pt x="4" y="9"/>
                    </a:lnTo>
                    <a:lnTo>
                      <a:pt x="9" y="9"/>
                    </a:lnTo>
                    <a:lnTo>
                      <a:pt x="9" y="5"/>
                    </a:lnTo>
                    <a:lnTo>
                      <a:pt x="9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00" name=""/>
              <p:cNvSpPr/>
              <p:nvPr/>
            </p:nvSpPr>
            <p:spPr>
              <a:xfrm rot="5400000">
                <a:off x="1078560" y="5284800"/>
                <a:ext cx="11880" cy="7200"/>
              </a:xfrm>
              <a:custGeom>
                <a:avLst/>
                <a:gdLst/>
                <a:ahLst/>
                <a:rect l="l" t="t" r="r" b="b"/>
                <a:pathLst>
                  <a:path w="8" h="9">
                    <a:moveTo>
                      <a:pt x="4" y="0"/>
                    </a:moveTo>
                    <a:lnTo>
                      <a:pt x="0" y="0"/>
                    </a:lnTo>
                    <a:lnTo>
                      <a:pt x="0" y="4"/>
                    </a:lnTo>
                    <a:lnTo>
                      <a:pt x="0" y="9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8" y="4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01" name=""/>
              <p:cNvSpPr/>
              <p:nvPr/>
            </p:nvSpPr>
            <p:spPr>
              <a:xfrm rot="5400000">
                <a:off x="1070640" y="531108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5" y="0"/>
                    </a:moveTo>
                    <a:lnTo>
                      <a:pt x="0" y="0"/>
                    </a:lnTo>
                    <a:lnTo>
                      <a:pt x="0" y="4"/>
                    </a:lnTo>
                    <a:lnTo>
                      <a:pt x="0" y="9"/>
                    </a:lnTo>
                    <a:lnTo>
                      <a:pt x="0" y="9"/>
                    </a:lnTo>
                    <a:lnTo>
                      <a:pt x="5" y="9"/>
                    </a:lnTo>
                    <a:lnTo>
                      <a:pt x="9" y="4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02" name=""/>
              <p:cNvSpPr/>
              <p:nvPr/>
            </p:nvSpPr>
            <p:spPr>
              <a:xfrm rot="5400000">
                <a:off x="1067040" y="533232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9" y="0"/>
                    </a:moveTo>
                    <a:lnTo>
                      <a:pt x="4" y="0"/>
                    </a:lnTo>
                    <a:lnTo>
                      <a:pt x="0" y="5"/>
                    </a:lnTo>
                    <a:lnTo>
                      <a:pt x="4" y="9"/>
                    </a:lnTo>
                    <a:lnTo>
                      <a:pt x="4" y="9"/>
                    </a:lnTo>
                    <a:lnTo>
                      <a:pt x="9" y="9"/>
                    </a:lnTo>
                    <a:lnTo>
                      <a:pt x="9" y="5"/>
                    </a:lnTo>
                    <a:lnTo>
                      <a:pt x="9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03" name=""/>
              <p:cNvSpPr/>
              <p:nvPr/>
            </p:nvSpPr>
            <p:spPr>
              <a:xfrm rot="5400000">
                <a:off x="1063440" y="5359320"/>
                <a:ext cx="13320" cy="6480"/>
              </a:xfrm>
              <a:custGeom>
                <a:avLst/>
                <a:gdLst/>
                <a:ahLst/>
                <a:rect l="l" t="t" r="r" b="b"/>
                <a:pathLst>
                  <a:path w="9" h="8">
                    <a:moveTo>
                      <a:pt x="9" y="0"/>
                    </a:moveTo>
                    <a:lnTo>
                      <a:pt x="4" y="0"/>
                    </a:lnTo>
                    <a:lnTo>
                      <a:pt x="0" y="4"/>
                    </a:lnTo>
                    <a:lnTo>
                      <a:pt x="4" y="8"/>
                    </a:lnTo>
                    <a:lnTo>
                      <a:pt x="4" y="8"/>
                    </a:lnTo>
                    <a:lnTo>
                      <a:pt x="9" y="8"/>
                    </a:lnTo>
                    <a:lnTo>
                      <a:pt x="9" y="4"/>
                    </a:lnTo>
                    <a:lnTo>
                      <a:pt x="9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0320" bIns="-40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04" name=""/>
              <p:cNvSpPr/>
              <p:nvPr/>
            </p:nvSpPr>
            <p:spPr>
              <a:xfrm rot="5400000">
                <a:off x="1056240" y="538452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5" y="0"/>
                    </a:moveTo>
                    <a:lnTo>
                      <a:pt x="0" y="0"/>
                    </a:lnTo>
                    <a:lnTo>
                      <a:pt x="0" y="5"/>
                    </a:lnTo>
                    <a:lnTo>
                      <a:pt x="0" y="9"/>
                    </a:lnTo>
                    <a:lnTo>
                      <a:pt x="0" y="9"/>
                    </a:lnTo>
                    <a:lnTo>
                      <a:pt x="5" y="9"/>
                    </a:lnTo>
                    <a:lnTo>
                      <a:pt x="9" y="5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05" name=""/>
              <p:cNvSpPr/>
              <p:nvPr/>
            </p:nvSpPr>
            <p:spPr>
              <a:xfrm rot="5400000">
                <a:off x="1052640" y="5411880"/>
                <a:ext cx="1296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5" y="0"/>
                    </a:moveTo>
                    <a:lnTo>
                      <a:pt x="0" y="0"/>
                    </a:lnTo>
                    <a:lnTo>
                      <a:pt x="0" y="4"/>
                    </a:lnTo>
                    <a:lnTo>
                      <a:pt x="0" y="9"/>
                    </a:lnTo>
                    <a:lnTo>
                      <a:pt x="0" y="9"/>
                    </a:lnTo>
                    <a:lnTo>
                      <a:pt x="5" y="9"/>
                    </a:lnTo>
                    <a:lnTo>
                      <a:pt x="9" y="4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06" name=""/>
              <p:cNvSpPr/>
              <p:nvPr/>
            </p:nvSpPr>
            <p:spPr>
              <a:xfrm rot="5400000">
                <a:off x="1049040" y="5432760"/>
                <a:ext cx="1296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9" y="0"/>
                    </a:moveTo>
                    <a:lnTo>
                      <a:pt x="4" y="0"/>
                    </a:lnTo>
                    <a:lnTo>
                      <a:pt x="0" y="5"/>
                    </a:lnTo>
                    <a:lnTo>
                      <a:pt x="4" y="9"/>
                    </a:lnTo>
                    <a:lnTo>
                      <a:pt x="4" y="9"/>
                    </a:lnTo>
                    <a:lnTo>
                      <a:pt x="9" y="9"/>
                    </a:lnTo>
                    <a:lnTo>
                      <a:pt x="9" y="5"/>
                    </a:lnTo>
                    <a:lnTo>
                      <a:pt x="9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07" name=""/>
              <p:cNvSpPr/>
              <p:nvPr/>
            </p:nvSpPr>
            <p:spPr>
              <a:xfrm rot="5400000">
                <a:off x="1041840" y="5459040"/>
                <a:ext cx="11880" cy="7200"/>
              </a:xfrm>
              <a:custGeom>
                <a:avLst/>
                <a:gdLst/>
                <a:ahLst/>
                <a:rect l="l" t="t" r="r" b="b"/>
                <a:pathLst>
                  <a:path w="8" h="9">
                    <a:moveTo>
                      <a:pt x="8" y="0"/>
                    </a:moveTo>
                    <a:lnTo>
                      <a:pt x="4" y="0"/>
                    </a:lnTo>
                    <a:lnTo>
                      <a:pt x="0" y="5"/>
                    </a:lnTo>
                    <a:lnTo>
                      <a:pt x="4" y="9"/>
                    </a:lnTo>
                    <a:lnTo>
                      <a:pt x="4" y="9"/>
                    </a:lnTo>
                    <a:lnTo>
                      <a:pt x="8" y="9"/>
                    </a:lnTo>
                    <a:lnTo>
                      <a:pt x="8" y="5"/>
                    </a:lnTo>
                    <a:lnTo>
                      <a:pt x="8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1208" name=""/>
            <p:cNvSpPr/>
            <p:nvPr/>
          </p:nvSpPr>
          <p:spPr>
            <a:xfrm rot="5400000">
              <a:off x="2300400" y="1608840"/>
              <a:ext cx="198360" cy="114120"/>
            </a:xfrm>
            <a:custGeom>
              <a:avLst/>
              <a:gdLst/>
              <a:ahLst/>
              <a:rect l="l" t="t" r="r" b="b"/>
              <a:pathLst>
                <a:path w="30" h="31">
                  <a:moveTo>
                    <a:pt x="5" y="0"/>
                  </a:moveTo>
                  <a:cubicBezTo>
                    <a:pt x="2" y="0"/>
                    <a:pt x="0" y="3"/>
                    <a:pt x="0" y="6"/>
                  </a:cubicBezTo>
                  <a:lnTo>
                    <a:pt x="0" y="26"/>
                  </a:lnTo>
                  <a:cubicBezTo>
                    <a:pt x="0" y="29"/>
                    <a:pt x="2" y="31"/>
                    <a:pt x="5" y="31"/>
                  </a:cubicBezTo>
                  <a:lnTo>
                    <a:pt x="25" y="31"/>
                  </a:lnTo>
                  <a:cubicBezTo>
                    <a:pt x="28" y="31"/>
                    <a:pt x="30" y="29"/>
                    <a:pt x="30" y="26"/>
                  </a:cubicBezTo>
                  <a:lnTo>
                    <a:pt x="30" y="6"/>
                  </a:lnTo>
                  <a:cubicBezTo>
                    <a:pt x="30" y="3"/>
                    <a:pt x="28" y="0"/>
                    <a:pt x="25" y="0"/>
                  </a:cubicBezTo>
                  <a:lnTo>
                    <a:pt x="5" y="0"/>
                  </a:lnTo>
                  <a:close/>
                </a:path>
              </a:pathLst>
            </a:custGeom>
            <a:solidFill>
              <a:srgbClr val="ffffff"/>
            </a:solidFill>
            <a:ln cap="rnd" w="6480">
              <a:solidFill>
                <a:srgbClr val="095ba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09" name=""/>
            <p:cNvSpPr/>
            <p:nvPr/>
          </p:nvSpPr>
          <p:spPr>
            <a:xfrm rot="5400000">
              <a:off x="2077560" y="1606680"/>
              <a:ext cx="198360" cy="115560"/>
            </a:xfrm>
            <a:custGeom>
              <a:avLst/>
              <a:gdLst/>
              <a:ahLst/>
              <a:rect l="l" t="t" r="r" b="b"/>
              <a:pathLst>
                <a:path w="30" h="31">
                  <a:moveTo>
                    <a:pt x="5" y="0"/>
                  </a:moveTo>
                  <a:cubicBezTo>
                    <a:pt x="2" y="0"/>
                    <a:pt x="0" y="3"/>
                    <a:pt x="0" y="5"/>
                  </a:cubicBezTo>
                  <a:lnTo>
                    <a:pt x="0" y="26"/>
                  </a:lnTo>
                  <a:cubicBezTo>
                    <a:pt x="0" y="29"/>
                    <a:pt x="2" y="31"/>
                    <a:pt x="5" y="31"/>
                  </a:cubicBezTo>
                  <a:lnTo>
                    <a:pt x="25" y="31"/>
                  </a:lnTo>
                  <a:cubicBezTo>
                    <a:pt x="28" y="31"/>
                    <a:pt x="30" y="29"/>
                    <a:pt x="30" y="26"/>
                  </a:cubicBezTo>
                  <a:lnTo>
                    <a:pt x="30" y="5"/>
                  </a:lnTo>
                  <a:cubicBezTo>
                    <a:pt x="30" y="3"/>
                    <a:pt x="28" y="0"/>
                    <a:pt x="25" y="0"/>
                  </a:cubicBezTo>
                  <a:lnTo>
                    <a:pt x="5" y="0"/>
                  </a:lnTo>
                  <a:close/>
                </a:path>
              </a:pathLst>
            </a:custGeom>
            <a:solidFill>
              <a:srgbClr val="ffffff"/>
            </a:solidFill>
            <a:ln cap="rnd" w="6480">
              <a:solidFill>
                <a:srgbClr val="095ba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10" name=""/>
            <p:cNvSpPr/>
            <p:nvPr/>
          </p:nvSpPr>
          <p:spPr>
            <a:xfrm rot="5400000">
              <a:off x="1852920" y="1610280"/>
              <a:ext cx="198360" cy="110880"/>
            </a:xfrm>
            <a:custGeom>
              <a:avLst/>
              <a:gdLst/>
              <a:ahLst/>
              <a:rect l="l" t="t" r="r" b="b"/>
              <a:pathLst>
                <a:path w="30" h="30">
                  <a:moveTo>
                    <a:pt x="5" y="0"/>
                  </a:moveTo>
                  <a:cubicBezTo>
                    <a:pt x="2" y="0"/>
                    <a:pt x="0" y="2"/>
                    <a:pt x="0" y="5"/>
                  </a:cubicBezTo>
                  <a:lnTo>
                    <a:pt x="0" y="25"/>
                  </a:lnTo>
                  <a:cubicBezTo>
                    <a:pt x="0" y="28"/>
                    <a:pt x="2" y="30"/>
                    <a:pt x="5" y="30"/>
                  </a:cubicBezTo>
                  <a:lnTo>
                    <a:pt x="25" y="30"/>
                  </a:lnTo>
                  <a:cubicBezTo>
                    <a:pt x="28" y="30"/>
                    <a:pt x="30" y="28"/>
                    <a:pt x="30" y="25"/>
                  </a:cubicBezTo>
                  <a:lnTo>
                    <a:pt x="30" y="5"/>
                  </a:lnTo>
                  <a:cubicBezTo>
                    <a:pt x="30" y="2"/>
                    <a:pt x="28" y="0"/>
                    <a:pt x="25" y="0"/>
                  </a:cubicBezTo>
                  <a:lnTo>
                    <a:pt x="5" y="0"/>
                  </a:lnTo>
                  <a:close/>
                </a:path>
              </a:pathLst>
            </a:custGeom>
            <a:solidFill>
              <a:srgbClr val="ffffff"/>
            </a:solidFill>
            <a:ln cap="rnd" w="6480">
              <a:solidFill>
                <a:srgbClr val="095ba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11" name=""/>
            <p:cNvSpPr/>
            <p:nvPr/>
          </p:nvSpPr>
          <p:spPr>
            <a:xfrm rot="5400000">
              <a:off x="1628280" y="1606680"/>
              <a:ext cx="198360" cy="115560"/>
            </a:xfrm>
            <a:custGeom>
              <a:avLst/>
              <a:gdLst/>
              <a:ahLst/>
              <a:rect l="l" t="t" r="r" b="b"/>
              <a:pathLst>
                <a:path w="30" h="31">
                  <a:moveTo>
                    <a:pt x="5" y="0"/>
                  </a:moveTo>
                  <a:cubicBezTo>
                    <a:pt x="2" y="0"/>
                    <a:pt x="0" y="3"/>
                    <a:pt x="0" y="6"/>
                  </a:cubicBezTo>
                  <a:lnTo>
                    <a:pt x="0" y="26"/>
                  </a:lnTo>
                  <a:cubicBezTo>
                    <a:pt x="0" y="29"/>
                    <a:pt x="2" y="31"/>
                    <a:pt x="5" y="31"/>
                  </a:cubicBezTo>
                  <a:lnTo>
                    <a:pt x="25" y="31"/>
                  </a:lnTo>
                  <a:cubicBezTo>
                    <a:pt x="28" y="31"/>
                    <a:pt x="30" y="29"/>
                    <a:pt x="30" y="26"/>
                  </a:cubicBezTo>
                  <a:lnTo>
                    <a:pt x="30" y="6"/>
                  </a:lnTo>
                  <a:cubicBezTo>
                    <a:pt x="30" y="3"/>
                    <a:pt x="28" y="0"/>
                    <a:pt x="25" y="0"/>
                  </a:cubicBezTo>
                  <a:lnTo>
                    <a:pt x="5" y="0"/>
                  </a:lnTo>
                  <a:close/>
                </a:path>
              </a:pathLst>
            </a:custGeom>
            <a:solidFill>
              <a:srgbClr val="095ba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12" name=""/>
            <p:cNvSpPr/>
            <p:nvPr/>
          </p:nvSpPr>
          <p:spPr>
            <a:xfrm rot="5400000">
              <a:off x="1397160" y="1608840"/>
              <a:ext cx="198360" cy="114120"/>
            </a:xfrm>
            <a:custGeom>
              <a:avLst/>
              <a:gdLst/>
              <a:ahLst/>
              <a:rect l="l" t="t" r="r" b="b"/>
              <a:pathLst>
                <a:path w="30" h="31">
                  <a:moveTo>
                    <a:pt x="5" y="0"/>
                  </a:moveTo>
                  <a:cubicBezTo>
                    <a:pt x="2" y="0"/>
                    <a:pt x="0" y="2"/>
                    <a:pt x="0" y="5"/>
                  </a:cubicBezTo>
                  <a:lnTo>
                    <a:pt x="0" y="26"/>
                  </a:lnTo>
                  <a:cubicBezTo>
                    <a:pt x="0" y="28"/>
                    <a:pt x="2" y="31"/>
                    <a:pt x="5" y="31"/>
                  </a:cubicBezTo>
                  <a:lnTo>
                    <a:pt x="25" y="31"/>
                  </a:lnTo>
                  <a:cubicBezTo>
                    <a:pt x="28" y="31"/>
                    <a:pt x="30" y="28"/>
                    <a:pt x="30" y="26"/>
                  </a:cubicBezTo>
                  <a:lnTo>
                    <a:pt x="30" y="5"/>
                  </a:lnTo>
                  <a:cubicBezTo>
                    <a:pt x="30" y="2"/>
                    <a:pt x="28" y="0"/>
                    <a:pt x="25" y="0"/>
                  </a:cubicBezTo>
                  <a:lnTo>
                    <a:pt x="5" y="0"/>
                  </a:lnTo>
                  <a:close/>
                </a:path>
              </a:pathLst>
            </a:custGeom>
            <a:solidFill>
              <a:srgbClr val="ffffff"/>
            </a:solidFill>
            <a:ln cap="rnd" w="6480">
              <a:solidFill>
                <a:srgbClr val="095ba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13" name=""/>
            <p:cNvSpPr/>
            <p:nvPr/>
          </p:nvSpPr>
          <p:spPr>
            <a:xfrm rot="5400000">
              <a:off x="1175760" y="1606680"/>
              <a:ext cx="198360" cy="115560"/>
            </a:xfrm>
            <a:custGeom>
              <a:avLst/>
              <a:gdLst/>
              <a:ahLst/>
              <a:rect l="l" t="t" r="r" b="b"/>
              <a:pathLst>
                <a:path w="30" h="31">
                  <a:moveTo>
                    <a:pt x="5" y="0"/>
                  </a:moveTo>
                  <a:cubicBezTo>
                    <a:pt x="2" y="0"/>
                    <a:pt x="0" y="3"/>
                    <a:pt x="0" y="6"/>
                  </a:cubicBezTo>
                  <a:lnTo>
                    <a:pt x="0" y="26"/>
                  </a:lnTo>
                  <a:cubicBezTo>
                    <a:pt x="0" y="29"/>
                    <a:pt x="2" y="31"/>
                    <a:pt x="5" y="31"/>
                  </a:cubicBezTo>
                  <a:lnTo>
                    <a:pt x="25" y="31"/>
                  </a:lnTo>
                  <a:cubicBezTo>
                    <a:pt x="28" y="31"/>
                    <a:pt x="30" y="29"/>
                    <a:pt x="30" y="26"/>
                  </a:cubicBezTo>
                  <a:lnTo>
                    <a:pt x="30" y="6"/>
                  </a:lnTo>
                  <a:cubicBezTo>
                    <a:pt x="30" y="3"/>
                    <a:pt x="28" y="0"/>
                    <a:pt x="25" y="0"/>
                  </a:cubicBezTo>
                  <a:lnTo>
                    <a:pt x="5" y="0"/>
                  </a:lnTo>
                  <a:close/>
                </a:path>
              </a:pathLst>
            </a:custGeom>
            <a:solidFill>
              <a:srgbClr val="ffffff"/>
            </a:solidFill>
            <a:ln cap="rnd" w="6480">
              <a:solidFill>
                <a:srgbClr val="095ba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14" name=""/>
            <p:cNvSpPr/>
            <p:nvPr/>
          </p:nvSpPr>
          <p:spPr>
            <a:xfrm rot="5400000">
              <a:off x="948960" y="1606680"/>
              <a:ext cx="198360" cy="115560"/>
            </a:xfrm>
            <a:custGeom>
              <a:avLst/>
              <a:gdLst/>
              <a:ahLst/>
              <a:rect l="l" t="t" r="r" b="b"/>
              <a:pathLst>
                <a:path w="30" h="31">
                  <a:moveTo>
                    <a:pt x="5" y="0"/>
                  </a:moveTo>
                  <a:cubicBezTo>
                    <a:pt x="2" y="0"/>
                    <a:pt x="0" y="2"/>
                    <a:pt x="0" y="5"/>
                  </a:cubicBezTo>
                  <a:lnTo>
                    <a:pt x="0" y="26"/>
                  </a:lnTo>
                  <a:cubicBezTo>
                    <a:pt x="0" y="28"/>
                    <a:pt x="2" y="31"/>
                    <a:pt x="5" y="31"/>
                  </a:cubicBezTo>
                  <a:lnTo>
                    <a:pt x="25" y="31"/>
                  </a:lnTo>
                  <a:cubicBezTo>
                    <a:pt x="28" y="31"/>
                    <a:pt x="30" y="28"/>
                    <a:pt x="30" y="26"/>
                  </a:cubicBezTo>
                  <a:lnTo>
                    <a:pt x="30" y="5"/>
                  </a:lnTo>
                  <a:cubicBezTo>
                    <a:pt x="30" y="2"/>
                    <a:pt x="28" y="0"/>
                    <a:pt x="25" y="0"/>
                  </a:cubicBezTo>
                  <a:lnTo>
                    <a:pt x="5" y="0"/>
                  </a:lnTo>
                  <a:close/>
                </a:path>
              </a:pathLst>
            </a:custGeom>
            <a:solidFill>
              <a:srgbClr val="ffffff"/>
            </a:solidFill>
            <a:ln cap="rnd" w="6480">
              <a:solidFill>
                <a:srgbClr val="095ba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15" name=""/>
            <p:cNvSpPr/>
            <p:nvPr/>
          </p:nvSpPr>
          <p:spPr>
            <a:xfrm rot="5400000">
              <a:off x="2300760" y="2876040"/>
              <a:ext cx="201600" cy="113760"/>
            </a:xfrm>
            <a:custGeom>
              <a:avLst/>
              <a:gdLst/>
              <a:ahLst/>
              <a:rect l="l" t="t" r="r" b="b"/>
              <a:pathLst>
                <a:path w="30" h="31">
                  <a:moveTo>
                    <a:pt x="5" y="0"/>
                  </a:moveTo>
                  <a:cubicBezTo>
                    <a:pt x="2" y="0"/>
                    <a:pt x="0" y="3"/>
                    <a:pt x="0" y="6"/>
                  </a:cubicBezTo>
                  <a:lnTo>
                    <a:pt x="0" y="26"/>
                  </a:lnTo>
                  <a:cubicBezTo>
                    <a:pt x="0" y="29"/>
                    <a:pt x="2" y="31"/>
                    <a:pt x="5" y="31"/>
                  </a:cubicBezTo>
                  <a:lnTo>
                    <a:pt x="25" y="31"/>
                  </a:lnTo>
                  <a:cubicBezTo>
                    <a:pt x="28" y="31"/>
                    <a:pt x="30" y="29"/>
                    <a:pt x="30" y="26"/>
                  </a:cubicBezTo>
                  <a:lnTo>
                    <a:pt x="30" y="6"/>
                  </a:lnTo>
                  <a:cubicBezTo>
                    <a:pt x="30" y="3"/>
                    <a:pt x="28" y="0"/>
                    <a:pt x="25" y="0"/>
                  </a:cubicBezTo>
                  <a:lnTo>
                    <a:pt x="5" y="0"/>
                  </a:lnTo>
                  <a:close/>
                </a:path>
              </a:pathLst>
            </a:custGeom>
            <a:solidFill>
              <a:srgbClr val="ffffff"/>
            </a:solidFill>
            <a:ln cap="rnd" w="6480">
              <a:solidFill>
                <a:srgbClr val="095ba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16" name=""/>
            <p:cNvSpPr/>
            <p:nvPr/>
          </p:nvSpPr>
          <p:spPr>
            <a:xfrm rot="5400000">
              <a:off x="2075760" y="2874960"/>
              <a:ext cx="201600" cy="115560"/>
            </a:xfrm>
            <a:custGeom>
              <a:avLst/>
              <a:gdLst/>
              <a:ahLst/>
              <a:rect l="l" t="t" r="r" b="b"/>
              <a:pathLst>
                <a:path w="30" h="31">
                  <a:moveTo>
                    <a:pt x="5" y="0"/>
                  </a:moveTo>
                  <a:cubicBezTo>
                    <a:pt x="2" y="0"/>
                    <a:pt x="0" y="3"/>
                    <a:pt x="0" y="5"/>
                  </a:cubicBezTo>
                  <a:lnTo>
                    <a:pt x="0" y="26"/>
                  </a:lnTo>
                  <a:cubicBezTo>
                    <a:pt x="0" y="29"/>
                    <a:pt x="2" y="31"/>
                    <a:pt x="5" y="31"/>
                  </a:cubicBezTo>
                  <a:lnTo>
                    <a:pt x="25" y="31"/>
                  </a:lnTo>
                  <a:cubicBezTo>
                    <a:pt x="28" y="31"/>
                    <a:pt x="30" y="29"/>
                    <a:pt x="30" y="26"/>
                  </a:cubicBezTo>
                  <a:lnTo>
                    <a:pt x="30" y="5"/>
                  </a:lnTo>
                  <a:cubicBezTo>
                    <a:pt x="30" y="3"/>
                    <a:pt x="28" y="0"/>
                    <a:pt x="25" y="0"/>
                  </a:cubicBezTo>
                  <a:lnTo>
                    <a:pt x="5" y="0"/>
                  </a:lnTo>
                  <a:close/>
                </a:path>
              </a:pathLst>
            </a:custGeom>
            <a:solidFill>
              <a:srgbClr val="ffffff"/>
            </a:solidFill>
            <a:ln cap="rnd" w="6480">
              <a:solidFill>
                <a:srgbClr val="095ba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17" name=""/>
            <p:cNvSpPr/>
            <p:nvPr/>
          </p:nvSpPr>
          <p:spPr>
            <a:xfrm rot="5400000">
              <a:off x="1852560" y="2877480"/>
              <a:ext cx="201600" cy="110520"/>
            </a:xfrm>
            <a:custGeom>
              <a:avLst/>
              <a:gdLst/>
              <a:ahLst/>
              <a:rect l="l" t="t" r="r" b="b"/>
              <a:pathLst>
                <a:path w="30" h="30">
                  <a:moveTo>
                    <a:pt x="5" y="0"/>
                  </a:moveTo>
                  <a:cubicBezTo>
                    <a:pt x="2" y="0"/>
                    <a:pt x="0" y="2"/>
                    <a:pt x="0" y="5"/>
                  </a:cubicBezTo>
                  <a:lnTo>
                    <a:pt x="0" y="25"/>
                  </a:lnTo>
                  <a:cubicBezTo>
                    <a:pt x="0" y="28"/>
                    <a:pt x="2" y="30"/>
                    <a:pt x="5" y="30"/>
                  </a:cubicBezTo>
                  <a:lnTo>
                    <a:pt x="25" y="30"/>
                  </a:lnTo>
                  <a:cubicBezTo>
                    <a:pt x="28" y="30"/>
                    <a:pt x="30" y="28"/>
                    <a:pt x="30" y="25"/>
                  </a:cubicBezTo>
                  <a:lnTo>
                    <a:pt x="30" y="5"/>
                  </a:lnTo>
                  <a:cubicBezTo>
                    <a:pt x="30" y="2"/>
                    <a:pt x="28" y="0"/>
                    <a:pt x="25" y="0"/>
                  </a:cubicBezTo>
                  <a:lnTo>
                    <a:pt x="5" y="0"/>
                  </a:lnTo>
                  <a:close/>
                </a:path>
              </a:pathLst>
            </a:custGeom>
            <a:solidFill>
              <a:srgbClr val="095ba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18" name=""/>
            <p:cNvSpPr/>
            <p:nvPr/>
          </p:nvSpPr>
          <p:spPr>
            <a:xfrm rot="5400000">
              <a:off x="1626480" y="2874960"/>
              <a:ext cx="201600" cy="115560"/>
            </a:xfrm>
            <a:custGeom>
              <a:avLst/>
              <a:gdLst/>
              <a:ahLst/>
              <a:rect l="l" t="t" r="r" b="b"/>
              <a:pathLst>
                <a:path w="30" h="31">
                  <a:moveTo>
                    <a:pt x="5" y="0"/>
                  </a:moveTo>
                  <a:cubicBezTo>
                    <a:pt x="2" y="0"/>
                    <a:pt x="0" y="3"/>
                    <a:pt x="0" y="6"/>
                  </a:cubicBezTo>
                  <a:lnTo>
                    <a:pt x="0" y="26"/>
                  </a:lnTo>
                  <a:cubicBezTo>
                    <a:pt x="0" y="29"/>
                    <a:pt x="2" y="31"/>
                    <a:pt x="5" y="31"/>
                  </a:cubicBezTo>
                  <a:lnTo>
                    <a:pt x="25" y="31"/>
                  </a:lnTo>
                  <a:cubicBezTo>
                    <a:pt x="28" y="31"/>
                    <a:pt x="30" y="29"/>
                    <a:pt x="30" y="26"/>
                  </a:cubicBezTo>
                  <a:lnTo>
                    <a:pt x="30" y="6"/>
                  </a:lnTo>
                  <a:cubicBezTo>
                    <a:pt x="30" y="3"/>
                    <a:pt x="28" y="0"/>
                    <a:pt x="25" y="0"/>
                  </a:cubicBezTo>
                  <a:lnTo>
                    <a:pt x="5" y="0"/>
                  </a:lnTo>
                  <a:close/>
                </a:path>
              </a:pathLst>
            </a:custGeom>
            <a:solidFill>
              <a:srgbClr val="ffffff"/>
            </a:solidFill>
            <a:ln cap="rnd" w="6480">
              <a:solidFill>
                <a:srgbClr val="095ba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19" name=""/>
            <p:cNvSpPr/>
            <p:nvPr/>
          </p:nvSpPr>
          <p:spPr>
            <a:xfrm rot="5400000">
              <a:off x="1397520" y="2876040"/>
              <a:ext cx="201600" cy="113760"/>
            </a:xfrm>
            <a:custGeom>
              <a:avLst/>
              <a:gdLst/>
              <a:ahLst/>
              <a:rect l="l" t="t" r="r" b="b"/>
              <a:pathLst>
                <a:path w="30" h="31">
                  <a:moveTo>
                    <a:pt x="5" y="0"/>
                  </a:moveTo>
                  <a:cubicBezTo>
                    <a:pt x="2" y="0"/>
                    <a:pt x="0" y="2"/>
                    <a:pt x="0" y="5"/>
                  </a:cubicBezTo>
                  <a:lnTo>
                    <a:pt x="0" y="26"/>
                  </a:lnTo>
                  <a:cubicBezTo>
                    <a:pt x="0" y="28"/>
                    <a:pt x="2" y="31"/>
                    <a:pt x="5" y="31"/>
                  </a:cubicBezTo>
                  <a:lnTo>
                    <a:pt x="25" y="31"/>
                  </a:lnTo>
                  <a:cubicBezTo>
                    <a:pt x="28" y="31"/>
                    <a:pt x="30" y="28"/>
                    <a:pt x="30" y="26"/>
                  </a:cubicBezTo>
                  <a:lnTo>
                    <a:pt x="30" y="5"/>
                  </a:lnTo>
                  <a:cubicBezTo>
                    <a:pt x="30" y="2"/>
                    <a:pt x="28" y="0"/>
                    <a:pt x="25" y="0"/>
                  </a:cubicBezTo>
                  <a:lnTo>
                    <a:pt x="5" y="0"/>
                  </a:lnTo>
                  <a:close/>
                </a:path>
              </a:pathLst>
            </a:custGeom>
            <a:solidFill>
              <a:srgbClr val="ffffff"/>
            </a:solidFill>
            <a:ln cap="rnd" w="6480">
              <a:solidFill>
                <a:srgbClr val="095ba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20" name=""/>
            <p:cNvSpPr/>
            <p:nvPr/>
          </p:nvSpPr>
          <p:spPr>
            <a:xfrm rot="5400000">
              <a:off x="1173960" y="2874960"/>
              <a:ext cx="201600" cy="115560"/>
            </a:xfrm>
            <a:custGeom>
              <a:avLst/>
              <a:gdLst/>
              <a:ahLst/>
              <a:rect l="l" t="t" r="r" b="b"/>
              <a:pathLst>
                <a:path w="30" h="31">
                  <a:moveTo>
                    <a:pt x="5" y="0"/>
                  </a:moveTo>
                  <a:cubicBezTo>
                    <a:pt x="2" y="0"/>
                    <a:pt x="0" y="3"/>
                    <a:pt x="0" y="6"/>
                  </a:cubicBezTo>
                  <a:lnTo>
                    <a:pt x="0" y="26"/>
                  </a:lnTo>
                  <a:cubicBezTo>
                    <a:pt x="0" y="29"/>
                    <a:pt x="2" y="31"/>
                    <a:pt x="5" y="31"/>
                  </a:cubicBezTo>
                  <a:lnTo>
                    <a:pt x="25" y="31"/>
                  </a:lnTo>
                  <a:cubicBezTo>
                    <a:pt x="28" y="31"/>
                    <a:pt x="30" y="29"/>
                    <a:pt x="30" y="26"/>
                  </a:cubicBezTo>
                  <a:lnTo>
                    <a:pt x="30" y="6"/>
                  </a:lnTo>
                  <a:cubicBezTo>
                    <a:pt x="30" y="3"/>
                    <a:pt x="28" y="0"/>
                    <a:pt x="25" y="0"/>
                  </a:cubicBezTo>
                  <a:lnTo>
                    <a:pt x="5" y="0"/>
                  </a:lnTo>
                  <a:close/>
                </a:path>
              </a:pathLst>
            </a:custGeom>
            <a:solidFill>
              <a:srgbClr val="ffffff"/>
            </a:solidFill>
            <a:ln cap="rnd" w="6480">
              <a:solidFill>
                <a:srgbClr val="095ba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21" name=""/>
            <p:cNvSpPr/>
            <p:nvPr/>
          </p:nvSpPr>
          <p:spPr>
            <a:xfrm rot="5400000">
              <a:off x="947160" y="2874960"/>
              <a:ext cx="201600" cy="115560"/>
            </a:xfrm>
            <a:custGeom>
              <a:avLst/>
              <a:gdLst/>
              <a:ahLst/>
              <a:rect l="l" t="t" r="r" b="b"/>
              <a:pathLst>
                <a:path w="30" h="31">
                  <a:moveTo>
                    <a:pt x="5" y="0"/>
                  </a:moveTo>
                  <a:cubicBezTo>
                    <a:pt x="2" y="0"/>
                    <a:pt x="0" y="2"/>
                    <a:pt x="0" y="5"/>
                  </a:cubicBezTo>
                  <a:lnTo>
                    <a:pt x="0" y="26"/>
                  </a:lnTo>
                  <a:cubicBezTo>
                    <a:pt x="0" y="28"/>
                    <a:pt x="2" y="31"/>
                    <a:pt x="5" y="31"/>
                  </a:cubicBezTo>
                  <a:lnTo>
                    <a:pt x="25" y="31"/>
                  </a:lnTo>
                  <a:cubicBezTo>
                    <a:pt x="28" y="31"/>
                    <a:pt x="30" y="28"/>
                    <a:pt x="30" y="26"/>
                  </a:cubicBezTo>
                  <a:lnTo>
                    <a:pt x="30" y="5"/>
                  </a:lnTo>
                  <a:cubicBezTo>
                    <a:pt x="30" y="2"/>
                    <a:pt x="28" y="0"/>
                    <a:pt x="25" y="0"/>
                  </a:cubicBezTo>
                  <a:lnTo>
                    <a:pt x="5" y="0"/>
                  </a:lnTo>
                  <a:close/>
                </a:path>
              </a:pathLst>
            </a:custGeom>
            <a:solidFill>
              <a:srgbClr val="ffffff"/>
            </a:solidFill>
            <a:ln cap="rnd" w="6480">
              <a:solidFill>
                <a:srgbClr val="095ba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22" name=""/>
            <p:cNvSpPr/>
            <p:nvPr/>
          </p:nvSpPr>
          <p:spPr>
            <a:xfrm rot="5400000">
              <a:off x="2297520" y="4172760"/>
              <a:ext cx="208080" cy="113760"/>
            </a:xfrm>
            <a:custGeom>
              <a:avLst/>
              <a:gdLst/>
              <a:ahLst/>
              <a:rect l="l" t="t" r="r" b="b"/>
              <a:pathLst>
                <a:path w="31" h="31">
                  <a:moveTo>
                    <a:pt x="6" y="0"/>
                  </a:moveTo>
                  <a:cubicBezTo>
                    <a:pt x="3" y="0"/>
                    <a:pt x="0" y="3"/>
                    <a:pt x="0" y="6"/>
                  </a:cubicBezTo>
                  <a:lnTo>
                    <a:pt x="0" y="26"/>
                  </a:lnTo>
                  <a:cubicBezTo>
                    <a:pt x="0" y="29"/>
                    <a:pt x="3" y="31"/>
                    <a:pt x="6" y="31"/>
                  </a:cubicBezTo>
                  <a:lnTo>
                    <a:pt x="26" y="31"/>
                  </a:lnTo>
                  <a:cubicBezTo>
                    <a:pt x="29" y="31"/>
                    <a:pt x="31" y="29"/>
                    <a:pt x="31" y="26"/>
                  </a:cubicBezTo>
                  <a:lnTo>
                    <a:pt x="31" y="6"/>
                  </a:lnTo>
                  <a:cubicBezTo>
                    <a:pt x="31" y="3"/>
                    <a:pt x="29" y="0"/>
                    <a:pt x="26" y="0"/>
                  </a:cubicBezTo>
                  <a:lnTo>
                    <a:pt x="6" y="0"/>
                  </a:lnTo>
                  <a:close/>
                </a:path>
              </a:pathLst>
            </a:custGeom>
            <a:solidFill>
              <a:srgbClr val="ffffff"/>
            </a:solidFill>
            <a:ln cap="rnd" w="6480">
              <a:solidFill>
                <a:srgbClr val="095ba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23" name=""/>
            <p:cNvSpPr/>
            <p:nvPr/>
          </p:nvSpPr>
          <p:spPr>
            <a:xfrm rot="5400000">
              <a:off x="2072520" y="4171680"/>
              <a:ext cx="208080" cy="115560"/>
            </a:xfrm>
            <a:custGeom>
              <a:avLst/>
              <a:gdLst/>
              <a:ahLst/>
              <a:rect l="l" t="t" r="r" b="b"/>
              <a:pathLst>
                <a:path w="31" h="31">
                  <a:moveTo>
                    <a:pt x="6" y="0"/>
                  </a:moveTo>
                  <a:cubicBezTo>
                    <a:pt x="3" y="0"/>
                    <a:pt x="0" y="3"/>
                    <a:pt x="0" y="5"/>
                  </a:cubicBezTo>
                  <a:lnTo>
                    <a:pt x="0" y="26"/>
                  </a:lnTo>
                  <a:cubicBezTo>
                    <a:pt x="0" y="29"/>
                    <a:pt x="3" y="31"/>
                    <a:pt x="6" y="31"/>
                  </a:cubicBezTo>
                  <a:lnTo>
                    <a:pt x="26" y="31"/>
                  </a:lnTo>
                  <a:cubicBezTo>
                    <a:pt x="29" y="31"/>
                    <a:pt x="31" y="29"/>
                    <a:pt x="31" y="26"/>
                  </a:cubicBezTo>
                  <a:lnTo>
                    <a:pt x="31" y="5"/>
                  </a:lnTo>
                  <a:cubicBezTo>
                    <a:pt x="31" y="3"/>
                    <a:pt x="29" y="0"/>
                    <a:pt x="26" y="0"/>
                  </a:cubicBezTo>
                  <a:lnTo>
                    <a:pt x="6" y="0"/>
                  </a:lnTo>
                  <a:close/>
                </a:path>
              </a:pathLst>
            </a:custGeom>
            <a:solidFill>
              <a:srgbClr val="ffffff"/>
            </a:solidFill>
            <a:ln cap="rnd" w="6480">
              <a:solidFill>
                <a:srgbClr val="095ba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24" name=""/>
            <p:cNvSpPr/>
            <p:nvPr/>
          </p:nvSpPr>
          <p:spPr>
            <a:xfrm rot="5400000">
              <a:off x="1849320" y="4174200"/>
              <a:ext cx="208080" cy="110520"/>
            </a:xfrm>
            <a:custGeom>
              <a:avLst/>
              <a:gdLst/>
              <a:ahLst/>
              <a:rect l="l" t="t" r="r" b="b"/>
              <a:pathLst>
                <a:path w="31" h="30">
                  <a:moveTo>
                    <a:pt x="6" y="0"/>
                  </a:moveTo>
                  <a:cubicBezTo>
                    <a:pt x="3" y="0"/>
                    <a:pt x="0" y="2"/>
                    <a:pt x="0" y="5"/>
                  </a:cubicBezTo>
                  <a:lnTo>
                    <a:pt x="0" y="25"/>
                  </a:lnTo>
                  <a:cubicBezTo>
                    <a:pt x="0" y="28"/>
                    <a:pt x="3" y="30"/>
                    <a:pt x="6" y="30"/>
                  </a:cubicBezTo>
                  <a:lnTo>
                    <a:pt x="26" y="30"/>
                  </a:lnTo>
                  <a:cubicBezTo>
                    <a:pt x="29" y="30"/>
                    <a:pt x="31" y="28"/>
                    <a:pt x="31" y="25"/>
                  </a:cubicBezTo>
                  <a:lnTo>
                    <a:pt x="31" y="5"/>
                  </a:lnTo>
                  <a:cubicBezTo>
                    <a:pt x="31" y="2"/>
                    <a:pt x="29" y="0"/>
                    <a:pt x="26" y="0"/>
                  </a:cubicBezTo>
                  <a:lnTo>
                    <a:pt x="6" y="0"/>
                  </a:lnTo>
                  <a:close/>
                </a:path>
              </a:pathLst>
            </a:custGeom>
            <a:solidFill>
              <a:srgbClr val="ffffff"/>
            </a:solidFill>
            <a:ln cap="rnd" w="6480">
              <a:solidFill>
                <a:srgbClr val="095ba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25" name=""/>
            <p:cNvSpPr/>
            <p:nvPr/>
          </p:nvSpPr>
          <p:spPr>
            <a:xfrm rot="5400000">
              <a:off x="1623240" y="4171680"/>
              <a:ext cx="208080" cy="115560"/>
            </a:xfrm>
            <a:custGeom>
              <a:avLst/>
              <a:gdLst/>
              <a:ahLst/>
              <a:rect l="l" t="t" r="r" b="b"/>
              <a:pathLst>
                <a:path w="31" h="31">
                  <a:moveTo>
                    <a:pt x="6" y="0"/>
                  </a:moveTo>
                  <a:cubicBezTo>
                    <a:pt x="3" y="0"/>
                    <a:pt x="0" y="3"/>
                    <a:pt x="0" y="6"/>
                  </a:cubicBezTo>
                  <a:lnTo>
                    <a:pt x="0" y="26"/>
                  </a:lnTo>
                  <a:cubicBezTo>
                    <a:pt x="0" y="29"/>
                    <a:pt x="3" y="31"/>
                    <a:pt x="6" y="31"/>
                  </a:cubicBezTo>
                  <a:lnTo>
                    <a:pt x="26" y="31"/>
                  </a:lnTo>
                  <a:cubicBezTo>
                    <a:pt x="29" y="31"/>
                    <a:pt x="31" y="29"/>
                    <a:pt x="31" y="26"/>
                  </a:cubicBezTo>
                  <a:lnTo>
                    <a:pt x="31" y="6"/>
                  </a:lnTo>
                  <a:cubicBezTo>
                    <a:pt x="31" y="3"/>
                    <a:pt x="29" y="0"/>
                    <a:pt x="26" y="0"/>
                  </a:cubicBezTo>
                  <a:lnTo>
                    <a:pt x="6" y="0"/>
                  </a:lnTo>
                  <a:close/>
                </a:path>
              </a:pathLst>
            </a:custGeom>
            <a:solidFill>
              <a:srgbClr val="ffffff"/>
            </a:solidFill>
            <a:ln cap="rnd" w="6480">
              <a:solidFill>
                <a:srgbClr val="095ba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26" name=""/>
            <p:cNvSpPr/>
            <p:nvPr/>
          </p:nvSpPr>
          <p:spPr>
            <a:xfrm rot="5400000">
              <a:off x="1394280" y="4172760"/>
              <a:ext cx="208080" cy="113760"/>
            </a:xfrm>
            <a:custGeom>
              <a:avLst/>
              <a:gdLst/>
              <a:ahLst/>
              <a:rect l="l" t="t" r="r" b="b"/>
              <a:pathLst>
                <a:path w="31" h="31">
                  <a:moveTo>
                    <a:pt x="6" y="0"/>
                  </a:moveTo>
                  <a:cubicBezTo>
                    <a:pt x="3" y="0"/>
                    <a:pt x="0" y="2"/>
                    <a:pt x="0" y="5"/>
                  </a:cubicBezTo>
                  <a:lnTo>
                    <a:pt x="0" y="26"/>
                  </a:lnTo>
                  <a:cubicBezTo>
                    <a:pt x="0" y="28"/>
                    <a:pt x="3" y="31"/>
                    <a:pt x="6" y="31"/>
                  </a:cubicBezTo>
                  <a:lnTo>
                    <a:pt x="26" y="31"/>
                  </a:lnTo>
                  <a:cubicBezTo>
                    <a:pt x="29" y="31"/>
                    <a:pt x="31" y="28"/>
                    <a:pt x="31" y="26"/>
                  </a:cubicBezTo>
                  <a:lnTo>
                    <a:pt x="31" y="5"/>
                  </a:lnTo>
                  <a:cubicBezTo>
                    <a:pt x="31" y="2"/>
                    <a:pt x="29" y="0"/>
                    <a:pt x="26" y="0"/>
                  </a:cubicBezTo>
                  <a:lnTo>
                    <a:pt x="6" y="0"/>
                  </a:lnTo>
                  <a:close/>
                </a:path>
              </a:pathLst>
            </a:custGeom>
            <a:solidFill>
              <a:srgbClr val="ffffff"/>
            </a:solidFill>
            <a:ln cap="rnd" w="6480">
              <a:solidFill>
                <a:srgbClr val="095ba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27" name=""/>
            <p:cNvSpPr/>
            <p:nvPr/>
          </p:nvSpPr>
          <p:spPr>
            <a:xfrm rot="5400000">
              <a:off x="1170720" y="4171680"/>
              <a:ext cx="208080" cy="115560"/>
            </a:xfrm>
            <a:custGeom>
              <a:avLst/>
              <a:gdLst/>
              <a:ahLst/>
              <a:rect l="l" t="t" r="r" b="b"/>
              <a:pathLst>
                <a:path w="31" h="31">
                  <a:moveTo>
                    <a:pt x="6" y="0"/>
                  </a:moveTo>
                  <a:cubicBezTo>
                    <a:pt x="3" y="0"/>
                    <a:pt x="0" y="3"/>
                    <a:pt x="0" y="6"/>
                  </a:cubicBezTo>
                  <a:lnTo>
                    <a:pt x="0" y="26"/>
                  </a:lnTo>
                  <a:cubicBezTo>
                    <a:pt x="0" y="29"/>
                    <a:pt x="3" y="31"/>
                    <a:pt x="6" y="31"/>
                  </a:cubicBezTo>
                  <a:lnTo>
                    <a:pt x="26" y="31"/>
                  </a:lnTo>
                  <a:cubicBezTo>
                    <a:pt x="29" y="31"/>
                    <a:pt x="31" y="29"/>
                    <a:pt x="31" y="26"/>
                  </a:cubicBezTo>
                  <a:lnTo>
                    <a:pt x="31" y="6"/>
                  </a:lnTo>
                  <a:cubicBezTo>
                    <a:pt x="31" y="3"/>
                    <a:pt x="29" y="0"/>
                    <a:pt x="26" y="0"/>
                  </a:cubicBezTo>
                  <a:lnTo>
                    <a:pt x="6" y="0"/>
                  </a:lnTo>
                  <a:close/>
                </a:path>
              </a:pathLst>
            </a:custGeom>
            <a:solidFill>
              <a:srgbClr val="095ba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28" name=""/>
            <p:cNvSpPr/>
            <p:nvPr/>
          </p:nvSpPr>
          <p:spPr>
            <a:xfrm rot="5400000">
              <a:off x="943920" y="4171680"/>
              <a:ext cx="208080" cy="115560"/>
            </a:xfrm>
            <a:custGeom>
              <a:avLst/>
              <a:gdLst/>
              <a:ahLst/>
              <a:rect l="l" t="t" r="r" b="b"/>
              <a:pathLst>
                <a:path w="31" h="31">
                  <a:moveTo>
                    <a:pt x="6" y="0"/>
                  </a:moveTo>
                  <a:cubicBezTo>
                    <a:pt x="3" y="0"/>
                    <a:pt x="0" y="2"/>
                    <a:pt x="0" y="5"/>
                  </a:cubicBezTo>
                  <a:lnTo>
                    <a:pt x="0" y="26"/>
                  </a:lnTo>
                  <a:cubicBezTo>
                    <a:pt x="0" y="28"/>
                    <a:pt x="3" y="31"/>
                    <a:pt x="6" y="31"/>
                  </a:cubicBezTo>
                  <a:lnTo>
                    <a:pt x="26" y="31"/>
                  </a:lnTo>
                  <a:cubicBezTo>
                    <a:pt x="29" y="31"/>
                    <a:pt x="31" y="28"/>
                    <a:pt x="31" y="26"/>
                  </a:cubicBezTo>
                  <a:lnTo>
                    <a:pt x="31" y="5"/>
                  </a:lnTo>
                  <a:cubicBezTo>
                    <a:pt x="31" y="2"/>
                    <a:pt x="29" y="0"/>
                    <a:pt x="26" y="0"/>
                  </a:cubicBezTo>
                  <a:lnTo>
                    <a:pt x="6" y="0"/>
                  </a:lnTo>
                  <a:close/>
                </a:path>
              </a:pathLst>
            </a:custGeom>
            <a:solidFill>
              <a:srgbClr val="ffffff"/>
            </a:solidFill>
            <a:ln cap="rnd" w="6480">
              <a:solidFill>
                <a:srgbClr val="095ba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29" name=""/>
            <p:cNvSpPr/>
            <p:nvPr/>
          </p:nvSpPr>
          <p:spPr>
            <a:xfrm rot="5400000">
              <a:off x="2297520" y="5441400"/>
              <a:ext cx="208080" cy="113760"/>
            </a:xfrm>
            <a:custGeom>
              <a:avLst/>
              <a:gdLst/>
              <a:ahLst/>
              <a:rect l="l" t="t" r="r" b="b"/>
              <a:pathLst>
                <a:path w="31" h="31">
                  <a:moveTo>
                    <a:pt x="6" y="0"/>
                  </a:moveTo>
                  <a:cubicBezTo>
                    <a:pt x="3" y="0"/>
                    <a:pt x="0" y="3"/>
                    <a:pt x="0" y="6"/>
                  </a:cubicBezTo>
                  <a:lnTo>
                    <a:pt x="0" y="26"/>
                  </a:lnTo>
                  <a:cubicBezTo>
                    <a:pt x="0" y="29"/>
                    <a:pt x="3" y="31"/>
                    <a:pt x="6" y="31"/>
                  </a:cubicBezTo>
                  <a:lnTo>
                    <a:pt x="26" y="31"/>
                  </a:lnTo>
                  <a:cubicBezTo>
                    <a:pt x="29" y="31"/>
                    <a:pt x="31" y="29"/>
                    <a:pt x="31" y="26"/>
                  </a:cubicBezTo>
                  <a:lnTo>
                    <a:pt x="31" y="6"/>
                  </a:lnTo>
                  <a:cubicBezTo>
                    <a:pt x="31" y="3"/>
                    <a:pt x="29" y="0"/>
                    <a:pt x="26" y="0"/>
                  </a:cubicBezTo>
                  <a:lnTo>
                    <a:pt x="6" y="0"/>
                  </a:lnTo>
                  <a:close/>
                </a:path>
              </a:pathLst>
            </a:custGeom>
            <a:solidFill>
              <a:srgbClr val="095ba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30" name=""/>
            <p:cNvSpPr/>
            <p:nvPr/>
          </p:nvSpPr>
          <p:spPr>
            <a:xfrm rot="5400000">
              <a:off x="2072520" y="5440320"/>
              <a:ext cx="208080" cy="115560"/>
            </a:xfrm>
            <a:custGeom>
              <a:avLst/>
              <a:gdLst/>
              <a:ahLst/>
              <a:rect l="l" t="t" r="r" b="b"/>
              <a:pathLst>
                <a:path w="31" h="31">
                  <a:moveTo>
                    <a:pt x="6" y="0"/>
                  </a:moveTo>
                  <a:cubicBezTo>
                    <a:pt x="3" y="0"/>
                    <a:pt x="0" y="3"/>
                    <a:pt x="0" y="5"/>
                  </a:cubicBezTo>
                  <a:lnTo>
                    <a:pt x="0" y="26"/>
                  </a:lnTo>
                  <a:cubicBezTo>
                    <a:pt x="0" y="29"/>
                    <a:pt x="3" y="31"/>
                    <a:pt x="6" y="31"/>
                  </a:cubicBezTo>
                  <a:lnTo>
                    <a:pt x="26" y="31"/>
                  </a:lnTo>
                  <a:cubicBezTo>
                    <a:pt x="29" y="31"/>
                    <a:pt x="31" y="29"/>
                    <a:pt x="31" y="26"/>
                  </a:cubicBezTo>
                  <a:lnTo>
                    <a:pt x="31" y="5"/>
                  </a:lnTo>
                  <a:cubicBezTo>
                    <a:pt x="31" y="3"/>
                    <a:pt x="29" y="0"/>
                    <a:pt x="26" y="0"/>
                  </a:cubicBezTo>
                  <a:lnTo>
                    <a:pt x="6" y="0"/>
                  </a:lnTo>
                  <a:close/>
                </a:path>
              </a:pathLst>
            </a:custGeom>
            <a:solidFill>
              <a:srgbClr val="ffffff"/>
            </a:solidFill>
            <a:ln cap="rnd" w="6480">
              <a:solidFill>
                <a:srgbClr val="095ba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31" name=""/>
            <p:cNvSpPr/>
            <p:nvPr/>
          </p:nvSpPr>
          <p:spPr>
            <a:xfrm rot="5400000">
              <a:off x="1849320" y="5442840"/>
              <a:ext cx="208080" cy="110520"/>
            </a:xfrm>
            <a:custGeom>
              <a:avLst/>
              <a:gdLst/>
              <a:ahLst/>
              <a:rect l="l" t="t" r="r" b="b"/>
              <a:pathLst>
                <a:path w="31" h="30">
                  <a:moveTo>
                    <a:pt x="6" y="0"/>
                  </a:moveTo>
                  <a:cubicBezTo>
                    <a:pt x="3" y="0"/>
                    <a:pt x="0" y="2"/>
                    <a:pt x="0" y="5"/>
                  </a:cubicBezTo>
                  <a:lnTo>
                    <a:pt x="0" y="25"/>
                  </a:lnTo>
                  <a:cubicBezTo>
                    <a:pt x="0" y="28"/>
                    <a:pt x="3" y="30"/>
                    <a:pt x="6" y="30"/>
                  </a:cubicBezTo>
                  <a:lnTo>
                    <a:pt x="26" y="30"/>
                  </a:lnTo>
                  <a:cubicBezTo>
                    <a:pt x="29" y="30"/>
                    <a:pt x="31" y="28"/>
                    <a:pt x="31" y="25"/>
                  </a:cubicBezTo>
                  <a:lnTo>
                    <a:pt x="31" y="5"/>
                  </a:lnTo>
                  <a:cubicBezTo>
                    <a:pt x="31" y="2"/>
                    <a:pt x="29" y="0"/>
                    <a:pt x="26" y="0"/>
                  </a:cubicBezTo>
                  <a:lnTo>
                    <a:pt x="6" y="0"/>
                  </a:lnTo>
                  <a:close/>
                </a:path>
              </a:pathLst>
            </a:custGeom>
            <a:solidFill>
              <a:srgbClr val="ffffff"/>
            </a:solidFill>
            <a:ln cap="rnd" w="6480">
              <a:solidFill>
                <a:srgbClr val="095ba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32" name=""/>
            <p:cNvSpPr/>
            <p:nvPr/>
          </p:nvSpPr>
          <p:spPr>
            <a:xfrm rot="5400000">
              <a:off x="1623240" y="5440320"/>
              <a:ext cx="208080" cy="115560"/>
            </a:xfrm>
            <a:custGeom>
              <a:avLst/>
              <a:gdLst/>
              <a:ahLst/>
              <a:rect l="l" t="t" r="r" b="b"/>
              <a:pathLst>
                <a:path w="31" h="31">
                  <a:moveTo>
                    <a:pt x="6" y="0"/>
                  </a:moveTo>
                  <a:cubicBezTo>
                    <a:pt x="3" y="0"/>
                    <a:pt x="0" y="3"/>
                    <a:pt x="0" y="6"/>
                  </a:cubicBezTo>
                  <a:lnTo>
                    <a:pt x="0" y="26"/>
                  </a:lnTo>
                  <a:cubicBezTo>
                    <a:pt x="0" y="29"/>
                    <a:pt x="3" y="31"/>
                    <a:pt x="6" y="31"/>
                  </a:cubicBezTo>
                  <a:lnTo>
                    <a:pt x="26" y="31"/>
                  </a:lnTo>
                  <a:cubicBezTo>
                    <a:pt x="29" y="31"/>
                    <a:pt x="31" y="29"/>
                    <a:pt x="31" y="26"/>
                  </a:cubicBezTo>
                  <a:lnTo>
                    <a:pt x="31" y="6"/>
                  </a:lnTo>
                  <a:cubicBezTo>
                    <a:pt x="31" y="3"/>
                    <a:pt x="29" y="0"/>
                    <a:pt x="26" y="0"/>
                  </a:cubicBezTo>
                  <a:lnTo>
                    <a:pt x="6" y="0"/>
                  </a:lnTo>
                  <a:close/>
                </a:path>
              </a:pathLst>
            </a:custGeom>
            <a:solidFill>
              <a:srgbClr val="ffffff"/>
            </a:solidFill>
            <a:ln cap="rnd" w="6480">
              <a:solidFill>
                <a:srgbClr val="095ba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33" name=""/>
            <p:cNvSpPr/>
            <p:nvPr/>
          </p:nvSpPr>
          <p:spPr>
            <a:xfrm rot="5400000">
              <a:off x="1394280" y="5441400"/>
              <a:ext cx="208080" cy="113760"/>
            </a:xfrm>
            <a:custGeom>
              <a:avLst/>
              <a:gdLst/>
              <a:ahLst/>
              <a:rect l="l" t="t" r="r" b="b"/>
              <a:pathLst>
                <a:path w="31" h="31">
                  <a:moveTo>
                    <a:pt x="6" y="0"/>
                  </a:moveTo>
                  <a:cubicBezTo>
                    <a:pt x="3" y="0"/>
                    <a:pt x="0" y="2"/>
                    <a:pt x="0" y="5"/>
                  </a:cubicBezTo>
                  <a:lnTo>
                    <a:pt x="0" y="26"/>
                  </a:lnTo>
                  <a:cubicBezTo>
                    <a:pt x="0" y="28"/>
                    <a:pt x="3" y="31"/>
                    <a:pt x="6" y="31"/>
                  </a:cubicBezTo>
                  <a:lnTo>
                    <a:pt x="26" y="31"/>
                  </a:lnTo>
                  <a:cubicBezTo>
                    <a:pt x="29" y="31"/>
                    <a:pt x="31" y="28"/>
                    <a:pt x="31" y="26"/>
                  </a:cubicBezTo>
                  <a:lnTo>
                    <a:pt x="31" y="5"/>
                  </a:lnTo>
                  <a:cubicBezTo>
                    <a:pt x="31" y="2"/>
                    <a:pt x="29" y="0"/>
                    <a:pt x="26" y="0"/>
                  </a:cubicBezTo>
                  <a:lnTo>
                    <a:pt x="6" y="0"/>
                  </a:lnTo>
                  <a:close/>
                </a:path>
              </a:pathLst>
            </a:custGeom>
            <a:solidFill>
              <a:srgbClr val="ffffff"/>
            </a:solidFill>
            <a:ln cap="rnd" w="6480">
              <a:solidFill>
                <a:srgbClr val="095ba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34" name=""/>
            <p:cNvSpPr/>
            <p:nvPr/>
          </p:nvSpPr>
          <p:spPr>
            <a:xfrm rot="5400000">
              <a:off x="1170720" y="5440320"/>
              <a:ext cx="208080" cy="115560"/>
            </a:xfrm>
            <a:custGeom>
              <a:avLst/>
              <a:gdLst/>
              <a:ahLst/>
              <a:rect l="l" t="t" r="r" b="b"/>
              <a:pathLst>
                <a:path w="31" h="31">
                  <a:moveTo>
                    <a:pt x="6" y="0"/>
                  </a:moveTo>
                  <a:cubicBezTo>
                    <a:pt x="3" y="0"/>
                    <a:pt x="0" y="3"/>
                    <a:pt x="0" y="6"/>
                  </a:cubicBezTo>
                  <a:lnTo>
                    <a:pt x="0" y="26"/>
                  </a:lnTo>
                  <a:cubicBezTo>
                    <a:pt x="0" y="29"/>
                    <a:pt x="3" y="31"/>
                    <a:pt x="6" y="31"/>
                  </a:cubicBezTo>
                  <a:lnTo>
                    <a:pt x="26" y="31"/>
                  </a:lnTo>
                  <a:cubicBezTo>
                    <a:pt x="29" y="31"/>
                    <a:pt x="31" y="29"/>
                    <a:pt x="31" y="26"/>
                  </a:cubicBezTo>
                  <a:lnTo>
                    <a:pt x="31" y="6"/>
                  </a:lnTo>
                  <a:cubicBezTo>
                    <a:pt x="31" y="3"/>
                    <a:pt x="29" y="0"/>
                    <a:pt x="26" y="0"/>
                  </a:cubicBezTo>
                  <a:lnTo>
                    <a:pt x="6" y="0"/>
                  </a:lnTo>
                  <a:close/>
                </a:path>
              </a:pathLst>
            </a:custGeom>
            <a:solidFill>
              <a:srgbClr val="ffffff"/>
            </a:solidFill>
            <a:ln cap="rnd" w="6480">
              <a:solidFill>
                <a:srgbClr val="095ba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35" name=""/>
            <p:cNvSpPr/>
            <p:nvPr/>
          </p:nvSpPr>
          <p:spPr>
            <a:xfrm rot="5400000">
              <a:off x="943920" y="5440320"/>
              <a:ext cx="208080" cy="115560"/>
            </a:xfrm>
            <a:custGeom>
              <a:avLst/>
              <a:gdLst/>
              <a:ahLst/>
              <a:rect l="l" t="t" r="r" b="b"/>
              <a:pathLst>
                <a:path w="31" h="31">
                  <a:moveTo>
                    <a:pt x="6" y="0"/>
                  </a:moveTo>
                  <a:cubicBezTo>
                    <a:pt x="3" y="0"/>
                    <a:pt x="0" y="2"/>
                    <a:pt x="0" y="5"/>
                  </a:cubicBezTo>
                  <a:lnTo>
                    <a:pt x="0" y="26"/>
                  </a:lnTo>
                  <a:cubicBezTo>
                    <a:pt x="0" y="28"/>
                    <a:pt x="3" y="31"/>
                    <a:pt x="6" y="31"/>
                  </a:cubicBezTo>
                  <a:lnTo>
                    <a:pt x="26" y="31"/>
                  </a:lnTo>
                  <a:cubicBezTo>
                    <a:pt x="29" y="31"/>
                    <a:pt x="31" y="28"/>
                    <a:pt x="31" y="26"/>
                  </a:cubicBezTo>
                  <a:lnTo>
                    <a:pt x="31" y="5"/>
                  </a:lnTo>
                  <a:cubicBezTo>
                    <a:pt x="31" y="2"/>
                    <a:pt x="29" y="0"/>
                    <a:pt x="26" y="0"/>
                  </a:cubicBezTo>
                  <a:lnTo>
                    <a:pt x="6" y="0"/>
                  </a:lnTo>
                  <a:close/>
                </a:path>
              </a:pathLst>
            </a:custGeom>
            <a:solidFill>
              <a:srgbClr val="ffffff"/>
            </a:solidFill>
            <a:ln cap="rnd" w="6480">
              <a:solidFill>
                <a:srgbClr val="095ba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36" name=""/>
            <p:cNvSpPr/>
            <p:nvPr/>
          </p:nvSpPr>
          <p:spPr>
            <a:xfrm rot="5400000">
              <a:off x="1876680" y="2856600"/>
              <a:ext cx="355320" cy="1443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37" name=""/>
            <p:cNvSpPr/>
            <p:nvPr/>
          </p:nvSpPr>
          <p:spPr>
            <a:xfrm rot="5400000">
              <a:off x="1211400" y="4163400"/>
              <a:ext cx="345960" cy="1407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38" name=""/>
            <p:cNvSpPr/>
            <p:nvPr/>
          </p:nvSpPr>
          <p:spPr>
            <a:xfrm rot="5400000">
              <a:off x="2327040" y="5416560"/>
              <a:ext cx="347760" cy="1440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39" name=""/>
            <p:cNvSpPr/>
            <p:nvPr/>
          </p:nvSpPr>
          <p:spPr>
            <a:xfrm rot="5400000">
              <a:off x="2194200" y="2062800"/>
              <a:ext cx="352440" cy="1440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40" name=""/>
            <p:cNvSpPr/>
            <p:nvPr/>
          </p:nvSpPr>
          <p:spPr>
            <a:xfrm rot="5400000">
              <a:off x="2193480" y="3305160"/>
              <a:ext cx="353880" cy="1440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41" name=""/>
            <p:cNvSpPr/>
            <p:nvPr/>
          </p:nvSpPr>
          <p:spPr>
            <a:xfrm rot="5400000">
              <a:off x="2196720" y="4535640"/>
              <a:ext cx="347760" cy="1440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242" name=""/>
          <p:cNvSpPr/>
          <p:nvPr/>
        </p:nvSpPr>
        <p:spPr>
          <a:xfrm>
            <a:off x="1123200" y="1084320"/>
            <a:ext cx="2224440" cy="36396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89280" rIns="89280" tIns="44640" bIns="4464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893880"/>
                <a:tab algn="l" pos="1787400"/>
                <a:tab algn="l" pos="2681280"/>
                <a:tab algn="l" pos="3575160"/>
                <a:tab algn="l" pos="4468680"/>
                <a:tab algn="l" pos="5362560"/>
                <a:tab algn="l" pos="6256440"/>
                <a:tab algn="l" pos="7149960"/>
                <a:tab algn="l" pos="8043840"/>
                <a:tab algn="l" pos="8937720"/>
                <a:tab algn="l" pos="9831240"/>
                <a:tab algn="l" pos="10725120"/>
              </a:tabLst>
            </a:pPr>
            <a:r>
              <a:rPr b="0" i="1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Business c.1960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43" name=""/>
          <p:cNvSpPr/>
          <p:nvPr/>
        </p:nvSpPr>
        <p:spPr>
          <a:xfrm>
            <a:off x="6007680" y="1092240"/>
            <a:ext cx="2682000" cy="36396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89280" rIns="89280" tIns="44640" bIns="4464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893880"/>
                <a:tab algn="l" pos="1787400"/>
                <a:tab algn="l" pos="2681280"/>
                <a:tab algn="l" pos="3575160"/>
                <a:tab algn="l" pos="4468680"/>
                <a:tab algn="l" pos="5362560"/>
                <a:tab algn="l" pos="6256440"/>
                <a:tab algn="l" pos="7149960"/>
                <a:tab algn="l" pos="8043840"/>
                <a:tab algn="l" pos="8937720"/>
                <a:tab algn="l" pos="9831240"/>
                <a:tab algn="l" pos="10725120"/>
              </a:tabLst>
            </a:pPr>
            <a:r>
              <a:rPr b="0" i="1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Technology c.2005?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44" name=""/>
          <p:cNvSpPr/>
          <p:nvPr/>
        </p:nvSpPr>
        <p:spPr>
          <a:xfrm>
            <a:off x="2522520" y="1509840"/>
            <a:ext cx="1773360" cy="313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83880" rIns="83880" tIns="42120" bIns="42120" anchor="t">
            <a:spAutoFit/>
          </a:bodyPr>
          <a:p>
            <a:pPr>
              <a:lnSpc>
                <a:spcPct val="100000"/>
              </a:lnSpc>
              <a:spcBef>
                <a:spcPts val="938"/>
              </a:spcBef>
              <a:tabLst>
                <a:tab algn="l" pos="0"/>
                <a:tab algn="l" pos="893880"/>
                <a:tab algn="l" pos="1787400"/>
                <a:tab algn="l" pos="2681280"/>
                <a:tab algn="l" pos="3575160"/>
                <a:tab algn="l" pos="4468680"/>
                <a:tab algn="l" pos="5362560"/>
                <a:tab algn="l" pos="6256440"/>
                <a:tab algn="l" pos="7149960"/>
                <a:tab algn="l" pos="8043840"/>
                <a:tab algn="l" pos="8937720"/>
                <a:tab algn="l" pos="9831240"/>
                <a:tab algn="l" pos="10725120"/>
              </a:tabLst>
            </a:pPr>
            <a:r>
              <a:rPr b="1" i="1" lang="en-GB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Best Car Radio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45" name=""/>
          <p:cNvSpPr/>
          <p:nvPr/>
        </p:nvSpPr>
        <p:spPr>
          <a:xfrm>
            <a:off x="2481120" y="2789280"/>
            <a:ext cx="1649520" cy="313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83880" rIns="83880" tIns="42120" bIns="42120" anchor="t">
            <a:spAutoFit/>
          </a:bodyPr>
          <a:p>
            <a:pPr>
              <a:lnSpc>
                <a:spcPct val="100000"/>
              </a:lnSpc>
              <a:spcBef>
                <a:spcPts val="938"/>
              </a:spcBef>
              <a:tabLst>
                <a:tab algn="l" pos="0"/>
                <a:tab algn="l" pos="893880"/>
                <a:tab algn="l" pos="1787400"/>
                <a:tab algn="l" pos="2681280"/>
                <a:tab algn="l" pos="3575160"/>
                <a:tab algn="l" pos="4468680"/>
                <a:tab algn="l" pos="5362560"/>
                <a:tab algn="l" pos="6256440"/>
                <a:tab algn="l" pos="7149960"/>
                <a:tab algn="l" pos="8043840"/>
                <a:tab algn="l" pos="8937720"/>
                <a:tab algn="l" pos="9831240"/>
                <a:tab algn="l" pos="10725120"/>
              </a:tabLst>
            </a:pPr>
            <a:r>
              <a:rPr b="1" i="1" lang="en-GB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Best Tyres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46" name=""/>
          <p:cNvSpPr/>
          <p:nvPr/>
        </p:nvSpPr>
        <p:spPr>
          <a:xfrm>
            <a:off x="2482920" y="4094280"/>
            <a:ext cx="2606760" cy="313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83880" rIns="83880" tIns="42120" bIns="42120" anchor="t">
            <a:spAutoFit/>
          </a:bodyPr>
          <a:p>
            <a:pPr>
              <a:lnSpc>
                <a:spcPct val="100000"/>
              </a:lnSpc>
              <a:spcBef>
                <a:spcPts val="938"/>
              </a:spcBef>
              <a:tabLst>
                <a:tab algn="l" pos="0"/>
                <a:tab algn="l" pos="893880"/>
                <a:tab algn="l" pos="1787400"/>
                <a:tab algn="l" pos="2681280"/>
                <a:tab algn="l" pos="3575160"/>
                <a:tab algn="l" pos="4468680"/>
                <a:tab algn="l" pos="5362560"/>
                <a:tab algn="l" pos="6256440"/>
                <a:tab algn="l" pos="7149960"/>
                <a:tab algn="l" pos="8043840"/>
                <a:tab algn="l" pos="8937720"/>
                <a:tab algn="l" pos="9831240"/>
                <a:tab algn="l" pos="10725120"/>
              </a:tabLst>
            </a:pPr>
            <a:r>
              <a:rPr b="1" i="1" lang="en-GB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Best Seats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47" name=""/>
          <p:cNvSpPr/>
          <p:nvPr/>
        </p:nvSpPr>
        <p:spPr>
          <a:xfrm>
            <a:off x="2519280" y="5329080"/>
            <a:ext cx="1373400" cy="54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83880" rIns="83880" tIns="42120" bIns="42120" anchor="t">
            <a:spAutoFit/>
          </a:bodyPr>
          <a:p>
            <a:pPr>
              <a:lnSpc>
                <a:spcPct val="100000"/>
              </a:lnSpc>
              <a:spcBef>
                <a:spcPts val="938"/>
              </a:spcBef>
              <a:tabLst>
                <a:tab algn="l" pos="0"/>
                <a:tab algn="l" pos="893880"/>
                <a:tab algn="l" pos="1787400"/>
                <a:tab algn="l" pos="2681280"/>
                <a:tab algn="l" pos="3575160"/>
                <a:tab algn="l" pos="4468680"/>
                <a:tab algn="l" pos="5362560"/>
                <a:tab algn="l" pos="6256440"/>
                <a:tab algn="l" pos="7149960"/>
                <a:tab algn="l" pos="8043840"/>
                <a:tab algn="l" pos="8937720"/>
                <a:tab algn="l" pos="9831240"/>
                <a:tab algn="l" pos="10725120"/>
              </a:tabLst>
            </a:pPr>
            <a:r>
              <a:rPr b="1" i="1" lang="en-GB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Best Engines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48" name=""/>
          <p:cNvSpPr/>
          <p:nvPr/>
        </p:nvSpPr>
        <p:spPr>
          <a:xfrm>
            <a:off x="7469280" y="1600200"/>
            <a:ext cx="1665360" cy="770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83880" rIns="83880" tIns="42120" bIns="42120" anchor="t">
            <a:spAutoFit/>
          </a:bodyPr>
          <a:p>
            <a:pPr>
              <a:lnSpc>
                <a:spcPct val="100000"/>
              </a:lnSpc>
              <a:spcBef>
                <a:spcPts val="938"/>
              </a:spcBef>
              <a:tabLst>
                <a:tab algn="l" pos="0"/>
                <a:tab algn="l" pos="893880"/>
                <a:tab algn="l" pos="1787400"/>
                <a:tab algn="l" pos="2681280"/>
                <a:tab algn="l" pos="3575160"/>
                <a:tab algn="l" pos="4468680"/>
                <a:tab algn="l" pos="5362560"/>
                <a:tab algn="l" pos="6256440"/>
                <a:tab algn="l" pos="7149960"/>
                <a:tab algn="l" pos="8043840"/>
                <a:tab algn="l" pos="8937720"/>
                <a:tab algn="l" pos="9831240"/>
                <a:tab algn="l" pos="10725120"/>
              </a:tabLst>
            </a:pPr>
            <a:r>
              <a:rPr b="1" i="1" lang="en-GB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Best Deal Capture</a:t>
            </a:r>
            <a:br>
              <a:rPr sz="1500"/>
            </a:br>
            <a:r>
              <a:rPr b="0" i="1" lang="en-GB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market feed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49" name=""/>
          <p:cNvSpPr/>
          <p:nvPr/>
        </p:nvSpPr>
        <p:spPr>
          <a:xfrm>
            <a:off x="7497720" y="2830680"/>
            <a:ext cx="1554120" cy="313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83880" rIns="83880" tIns="42120" bIns="42120" anchor="t">
            <a:spAutoFit/>
          </a:bodyPr>
          <a:p>
            <a:pPr>
              <a:lnSpc>
                <a:spcPct val="100000"/>
              </a:lnSpc>
              <a:spcBef>
                <a:spcPts val="938"/>
              </a:spcBef>
              <a:tabLst>
                <a:tab algn="l" pos="0"/>
                <a:tab algn="l" pos="893880"/>
                <a:tab algn="l" pos="1787400"/>
                <a:tab algn="l" pos="2681280"/>
                <a:tab algn="l" pos="3575160"/>
                <a:tab algn="l" pos="4468680"/>
                <a:tab algn="l" pos="5362560"/>
                <a:tab algn="l" pos="6256440"/>
                <a:tab algn="l" pos="7149960"/>
                <a:tab algn="l" pos="8043840"/>
                <a:tab algn="l" pos="8937720"/>
                <a:tab algn="l" pos="9831240"/>
                <a:tab algn="l" pos="10725120"/>
              </a:tabLst>
            </a:pPr>
            <a:r>
              <a:rPr b="1" i="1" lang="en-GB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Best Valuation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50" name=""/>
          <p:cNvSpPr/>
          <p:nvPr/>
        </p:nvSpPr>
        <p:spPr>
          <a:xfrm>
            <a:off x="7480440" y="4152960"/>
            <a:ext cx="1525320" cy="54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83880" rIns="83880" tIns="42120" bIns="42120" anchor="t">
            <a:spAutoFit/>
          </a:bodyPr>
          <a:p>
            <a:pPr>
              <a:lnSpc>
                <a:spcPct val="100000"/>
              </a:lnSpc>
              <a:spcBef>
                <a:spcPts val="938"/>
              </a:spcBef>
              <a:tabLst>
                <a:tab algn="l" pos="0"/>
                <a:tab algn="l" pos="893880"/>
                <a:tab algn="l" pos="1787400"/>
                <a:tab algn="l" pos="2681280"/>
                <a:tab algn="l" pos="3575160"/>
                <a:tab algn="l" pos="4468680"/>
                <a:tab algn="l" pos="5362560"/>
                <a:tab algn="l" pos="6256440"/>
                <a:tab algn="l" pos="7149960"/>
                <a:tab algn="l" pos="8043840"/>
                <a:tab algn="l" pos="8937720"/>
                <a:tab algn="l" pos="9831240"/>
                <a:tab algn="l" pos="10725120"/>
              </a:tabLst>
            </a:pPr>
            <a:r>
              <a:rPr b="1" i="1" lang="en-GB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Best Reporting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51" name=""/>
          <p:cNvSpPr/>
          <p:nvPr/>
        </p:nvSpPr>
        <p:spPr>
          <a:xfrm>
            <a:off x="7493040" y="5413320"/>
            <a:ext cx="1679400" cy="54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83880" rIns="83880" tIns="42120" bIns="42120" anchor="t">
            <a:spAutoFit/>
          </a:bodyPr>
          <a:p>
            <a:pPr>
              <a:lnSpc>
                <a:spcPct val="100000"/>
              </a:lnSpc>
              <a:spcBef>
                <a:spcPts val="938"/>
              </a:spcBef>
              <a:tabLst>
                <a:tab algn="l" pos="0"/>
                <a:tab algn="l" pos="893880"/>
                <a:tab algn="l" pos="1787400"/>
                <a:tab algn="l" pos="2681280"/>
                <a:tab algn="l" pos="3575160"/>
                <a:tab algn="l" pos="4468680"/>
                <a:tab algn="l" pos="5362560"/>
                <a:tab algn="l" pos="6256440"/>
                <a:tab algn="l" pos="7149960"/>
                <a:tab algn="l" pos="8043840"/>
                <a:tab algn="l" pos="8937720"/>
                <a:tab algn="l" pos="9831240"/>
                <a:tab algn="l" pos="10725120"/>
              </a:tabLst>
            </a:pPr>
            <a:r>
              <a:rPr b="1" i="1" lang="en-GB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Best Back office</a:t>
            </a:r>
            <a:br>
              <a:rPr sz="1500"/>
            </a:br>
            <a:r>
              <a:rPr b="0" i="1" lang="en-GB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web service?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252" name=""/>
          <p:cNvGrpSpPr/>
          <p:nvPr/>
        </p:nvGrpSpPr>
        <p:grpSpPr>
          <a:xfrm>
            <a:off x="5894280" y="1546200"/>
            <a:ext cx="1582560" cy="4184640"/>
            <a:chOff x="5894280" y="1546200"/>
            <a:chExt cx="1582560" cy="4184640"/>
          </a:xfrm>
        </p:grpSpPr>
        <p:sp>
          <p:nvSpPr>
            <p:cNvPr id="1253" name=""/>
            <p:cNvSpPr/>
            <p:nvPr/>
          </p:nvSpPr>
          <p:spPr>
            <a:xfrm rot="5400000">
              <a:off x="6557760" y="1650960"/>
              <a:ext cx="353880" cy="1443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1254" name=""/>
            <p:cNvGrpSpPr/>
            <p:nvPr/>
          </p:nvGrpSpPr>
          <p:grpSpPr>
            <a:xfrm>
              <a:off x="6627960" y="1806480"/>
              <a:ext cx="676080" cy="1153800"/>
              <a:chOff x="6627960" y="1806480"/>
              <a:chExt cx="676080" cy="1153800"/>
            </a:xfrm>
          </p:grpSpPr>
          <p:sp>
            <p:nvSpPr>
              <p:cNvPr id="1255" name=""/>
              <p:cNvSpPr/>
              <p:nvPr/>
            </p:nvSpPr>
            <p:spPr>
              <a:xfrm rot="5400000">
                <a:off x="6625080" y="1809360"/>
                <a:ext cx="1332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4" y="0"/>
                    </a:moveTo>
                    <a:lnTo>
                      <a:pt x="0" y="5"/>
                    </a:lnTo>
                    <a:lnTo>
                      <a:pt x="4" y="9"/>
                    </a:lnTo>
                    <a:lnTo>
                      <a:pt x="9" y="9"/>
                    </a:lnTo>
                    <a:lnTo>
                      <a:pt x="9" y="9"/>
                    </a:lnTo>
                    <a:lnTo>
                      <a:pt x="9" y="5"/>
                    </a:lnTo>
                    <a:lnTo>
                      <a:pt x="9" y="0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56" name=""/>
              <p:cNvSpPr/>
              <p:nvPr/>
            </p:nvSpPr>
            <p:spPr>
              <a:xfrm rot="5400000">
                <a:off x="6635880" y="1828440"/>
                <a:ext cx="1332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4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4" y="9"/>
                    </a:lnTo>
                    <a:lnTo>
                      <a:pt x="9" y="4"/>
                    </a:lnTo>
                    <a:lnTo>
                      <a:pt x="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57" name=""/>
              <p:cNvSpPr/>
              <p:nvPr/>
            </p:nvSpPr>
            <p:spPr>
              <a:xfrm rot="5400000">
                <a:off x="6647760" y="1847880"/>
                <a:ext cx="1296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5"/>
                    </a:lnTo>
                    <a:lnTo>
                      <a:pt x="0" y="9"/>
                    </a:lnTo>
                    <a:lnTo>
                      <a:pt x="5" y="9"/>
                    </a:lnTo>
                    <a:lnTo>
                      <a:pt x="5" y="9"/>
                    </a:lnTo>
                    <a:lnTo>
                      <a:pt x="9" y="5"/>
                    </a:lnTo>
                    <a:lnTo>
                      <a:pt x="5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58" name=""/>
              <p:cNvSpPr/>
              <p:nvPr/>
            </p:nvSpPr>
            <p:spPr>
              <a:xfrm rot="5400000">
                <a:off x="6658200" y="1861560"/>
                <a:ext cx="1332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5" y="0"/>
                    </a:moveTo>
                    <a:lnTo>
                      <a:pt x="0" y="5"/>
                    </a:lnTo>
                    <a:lnTo>
                      <a:pt x="5" y="9"/>
                    </a:lnTo>
                    <a:lnTo>
                      <a:pt x="9" y="9"/>
                    </a:lnTo>
                    <a:lnTo>
                      <a:pt x="9" y="9"/>
                    </a:lnTo>
                    <a:lnTo>
                      <a:pt x="9" y="5"/>
                    </a:lnTo>
                    <a:lnTo>
                      <a:pt x="9" y="0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59" name=""/>
              <p:cNvSpPr/>
              <p:nvPr/>
            </p:nvSpPr>
            <p:spPr>
              <a:xfrm rot="5400000">
                <a:off x="6669000" y="188244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4" y="0"/>
                    </a:moveTo>
                    <a:lnTo>
                      <a:pt x="0" y="4"/>
                    </a:lnTo>
                    <a:lnTo>
                      <a:pt x="4" y="9"/>
                    </a:lnTo>
                    <a:lnTo>
                      <a:pt x="9" y="9"/>
                    </a:lnTo>
                    <a:lnTo>
                      <a:pt x="9" y="9"/>
                    </a:lnTo>
                    <a:lnTo>
                      <a:pt x="9" y="4"/>
                    </a:lnTo>
                    <a:lnTo>
                      <a:pt x="9" y="0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60" name=""/>
              <p:cNvSpPr/>
              <p:nvPr/>
            </p:nvSpPr>
            <p:spPr>
              <a:xfrm rot="5400000">
                <a:off x="6679080" y="1900080"/>
                <a:ext cx="12960" cy="11520"/>
              </a:xfrm>
              <a:custGeom>
                <a:avLst/>
                <a:gdLst/>
                <a:ahLst/>
                <a:rect l="l" t="t" r="r" b="b"/>
                <a:pathLst>
                  <a:path w="9" h="14">
                    <a:moveTo>
                      <a:pt x="0" y="5"/>
                    </a:moveTo>
                    <a:lnTo>
                      <a:pt x="0" y="9"/>
                    </a:lnTo>
                    <a:lnTo>
                      <a:pt x="0" y="14"/>
                    </a:lnTo>
                    <a:lnTo>
                      <a:pt x="5" y="14"/>
                    </a:lnTo>
                    <a:lnTo>
                      <a:pt x="5" y="9"/>
                    </a:lnTo>
                    <a:lnTo>
                      <a:pt x="9" y="5"/>
                    </a:lnTo>
                    <a:lnTo>
                      <a:pt x="5" y="0"/>
                    </a:lnTo>
                    <a:lnTo>
                      <a:pt x="0" y="0"/>
                    </a:lnTo>
                    <a:lnTo>
                      <a:pt x="0" y="5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5280" bIns="-352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61" name=""/>
              <p:cNvSpPr/>
              <p:nvPr/>
            </p:nvSpPr>
            <p:spPr>
              <a:xfrm rot="5400000">
                <a:off x="6688440" y="1921680"/>
                <a:ext cx="1332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5"/>
                    </a:lnTo>
                    <a:lnTo>
                      <a:pt x="0" y="9"/>
                    </a:lnTo>
                    <a:lnTo>
                      <a:pt x="5" y="9"/>
                    </a:lnTo>
                    <a:lnTo>
                      <a:pt x="5" y="9"/>
                    </a:lnTo>
                    <a:lnTo>
                      <a:pt x="9" y="5"/>
                    </a:lnTo>
                    <a:lnTo>
                      <a:pt x="5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62" name=""/>
              <p:cNvSpPr/>
              <p:nvPr/>
            </p:nvSpPr>
            <p:spPr>
              <a:xfrm rot="5400000">
                <a:off x="6699240" y="1934640"/>
                <a:ext cx="1296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5" y="0"/>
                    </a:moveTo>
                    <a:lnTo>
                      <a:pt x="0" y="5"/>
                    </a:lnTo>
                    <a:lnTo>
                      <a:pt x="5" y="9"/>
                    </a:lnTo>
                    <a:lnTo>
                      <a:pt x="9" y="9"/>
                    </a:lnTo>
                    <a:lnTo>
                      <a:pt x="9" y="9"/>
                    </a:lnTo>
                    <a:lnTo>
                      <a:pt x="9" y="5"/>
                    </a:lnTo>
                    <a:lnTo>
                      <a:pt x="9" y="0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63" name=""/>
              <p:cNvSpPr/>
              <p:nvPr/>
            </p:nvSpPr>
            <p:spPr>
              <a:xfrm rot="5400000">
                <a:off x="6710040" y="195588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4" y="0"/>
                    </a:moveTo>
                    <a:lnTo>
                      <a:pt x="0" y="4"/>
                    </a:lnTo>
                    <a:lnTo>
                      <a:pt x="4" y="9"/>
                    </a:lnTo>
                    <a:lnTo>
                      <a:pt x="9" y="9"/>
                    </a:lnTo>
                    <a:lnTo>
                      <a:pt x="9" y="9"/>
                    </a:lnTo>
                    <a:lnTo>
                      <a:pt x="9" y="4"/>
                    </a:lnTo>
                    <a:lnTo>
                      <a:pt x="9" y="0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64" name=""/>
              <p:cNvSpPr/>
              <p:nvPr/>
            </p:nvSpPr>
            <p:spPr>
              <a:xfrm rot="5400000">
                <a:off x="6721560" y="1975320"/>
                <a:ext cx="1296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5"/>
                    </a:lnTo>
                    <a:lnTo>
                      <a:pt x="0" y="9"/>
                    </a:lnTo>
                    <a:lnTo>
                      <a:pt x="5" y="9"/>
                    </a:lnTo>
                    <a:lnTo>
                      <a:pt x="5" y="9"/>
                    </a:lnTo>
                    <a:lnTo>
                      <a:pt x="9" y="5"/>
                    </a:lnTo>
                    <a:lnTo>
                      <a:pt x="5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65" name=""/>
              <p:cNvSpPr/>
              <p:nvPr/>
            </p:nvSpPr>
            <p:spPr>
              <a:xfrm rot="5400000">
                <a:off x="6733080" y="1995480"/>
                <a:ext cx="11880" cy="7200"/>
              </a:xfrm>
              <a:custGeom>
                <a:avLst/>
                <a:gdLst/>
                <a:ahLst/>
                <a:rect l="l" t="t" r="r" b="b"/>
                <a:pathLst>
                  <a:path w="8" h="9">
                    <a:moveTo>
                      <a:pt x="0" y="0"/>
                    </a:moveTo>
                    <a:lnTo>
                      <a:pt x="0" y="4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4" y="9"/>
                    </a:lnTo>
                    <a:lnTo>
                      <a:pt x="8" y="4"/>
                    </a:lnTo>
                    <a:lnTo>
                      <a:pt x="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66" name=""/>
              <p:cNvSpPr/>
              <p:nvPr/>
            </p:nvSpPr>
            <p:spPr>
              <a:xfrm rot="5400000">
                <a:off x="6744240" y="2008800"/>
                <a:ext cx="12960" cy="6480"/>
              </a:xfrm>
              <a:custGeom>
                <a:avLst/>
                <a:gdLst/>
                <a:ahLst/>
                <a:rect l="l" t="t" r="r" b="b"/>
                <a:pathLst>
                  <a:path w="9" h="8">
                    <a:moveTo>
                      <a:pt x="5" y="0"/>
                    </a:moveTo>
                    <a:lnTo>
                      <a:pt x="0" y="4"/>
                    </a:lnTo>
                    <a:lnTo>
                      <a:pt x="5" y="8"/>
                    </a:lnTo>
                    <a:lnTo>
                      <a:pt x="9" y="8"/>
                    </a:lnTo>
                    <a:lnTo>
                      <a:pt x="9" y="8"/>
                    </a:lnTo>
                    <a:lnTo>
                      <a:pt x="9" y="4"/>
                    </a:lnTo>
                    <a:lnTo>
                      <a:pt x="9" y="0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0320" bIns="-40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67" name=""/>
              <p:cNvSpPr/>
              <p:nvPr/>
            </p:nvSpPr>
            <p:spPr>
              <a:xfrm rot="5400000">
                <a:off x="6755040" y="202932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4" y="0"/>
                    </a:moveTo>
                    <a:lnTo>
                      <a:pt x="0" y="5"/>
                    </a:lnTo>
                    <a:lnTo>
                      <a:pt x="4" y="9"/>
                    </a:lnTo>
                    <a:lnTo>
                      <a:pt x="9" y="9"/>
                    </a:lnTo>
                    <a:lnTo>
                      <a:pt x="9" y="9"/>
                    </a:lnTo>
                    <a:lnTo>
                      <a:pt x="9" y="5"/>
                    </a:lnTo>
                    <a:lnTo>
                      <a:pt x="9" y="0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68" name=""/>
              <p:cNvSpPr/>
              <p:nvPr/>
            </p:nvSpPr>
            <p:spPr>
              <a:xfrm rot="5400000">
                <a:off x="6765840" y="2048400"/>
                <a:ext cx="1296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4"/>
                    </a:lnTo>
                    <a:lnTo>
                      <a:pt x="0" y="9"/>
                    </a:lnTo>
                    <a:lnTo>
                      <a:pt x="5" y="9"/>
                    </a:lnTo>
                    <a:lnTo>
                      <a:pt x="5" y="9"/>
                    </a:lnTo>
                    <a:lnTo>
                      <a:pt x="9" y="4"/>
                    </a:lnTo>
                    <a:lnTo>
                      <a:pt x="5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69" name=""/>
              <p:cNvSpPr/>
              <p:nvPr/>
            </p:nvSpPr>
            <p:spPr>
              <a:xfrm rot="5400000">
                <a:off x="6778440" y="2068920"/>
                <a:ext cx="11880" cy="7560"/>
              </a:xfrm>
              <a:custGeom>
                <a:avLst/>
                <a:gdLst/>
                <a:ahLst/>
                <a:rect l="l" t="t" r="r" b="b"/>
                <a:pathLst>
                  <a:path w="8" h="9">
                    <a:moveTo>
                      <a:pt x="0" y="0"/>
                    </a:moveTo>
                    <a:lnTo>
                      <a:pt x="0" y="5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4" y="9"/>
                    </a:lnTo>
                    <a:lnTo>
                      <a:pt x="8" y="5"/>
                    </a:lnTo>
                    <a:lnTo>
                      <a:pt x="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70" name=""/>
              <p:cNvSpPr/>
              <p:nvPr/>
            </p:nvSpPr>
            <p:spPr>
              <a:xfrm rot="5400000">
                <a:off x="6787080" y="2080080"/>
                <a:ext cx="12960" cy="10440"/>
              </a:xfrm>
              <a:custGeom>
                <a:avLst/>
                <a:gdLst/>
                <a:ahLst/>
                <a:rect l="l" t="t" r="r" b="b"/>
                <a:pathLst>
                  <a:path w="9" h="13">
                    <a:moveTo>
                      <a:pt x="5" y="4"/>
                    </a:moveTo>
                    <a:lnTo>
                      <a:pt x="0" y="9"/>
                    </a:lnTo>
                    <a:lnTo>
                      <a:pt x="5" y="13"/>
                    </a:lnTo>
                    <a:lnTo>
                      <a:pt x="9" y="13"/>
                    </a:lnTo>
                    <a:lnTo>
                      <a:pt x="9" y="9"/>
                    </a:lnTo>
                    <a:lnTo>
                      <a:pt x="9" y="4"/>
                    </a:lnTo>
                    <a:lnTo>
                      <a:pt x="9" y="0"/>
                    </a:lnTo>
                    <a:lnTo>
                      <a:pt x="5" y="0"/>
                    </a:lnTo>
                    <a:lnTo>
                      <a:pt x="5" y="4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6360" bIns="-36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71" name=""/>
              <p:cNvSpPr/>
              <p:nvPr/>
            </p:nvSpPr>
            <p:spPr>
              <a:xfrm rot="5400000">
                <a:off x="6796080" y="2102400"/>
                <a:ext cx="1332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4" y="0"/>
                    </a:moveTo>
                    <a:lnTo>
                      <a:pt x="0" y="5"/>
                    </a:lnTo>
                    <a:lnTo>
                      <a:pt x="4" y="9"/>
                    </a:lnTo>
                    <a:lnTo>
                      <a:pt x="9" y="9"/>
                    </a:lnTo>
                    <a:lnTo>
                      <a:pt x="9" y="9"/>
                    </a:lnTo>
                    <a:lnTo>
                      <a:pt x="9" y="5"/>
                    </a:lnTo>
                    <a:lnTo>
                      <a:pt x="9" y="0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72" name=""/>
              <p:cNvSpPr/>
              <p:nvPr/>
            </p:nvSpPr>
            <p:spPr>
              <a:xfrm rot="5400000">
                <a:off x="6806880" y="2121840"/>
                <a:ext cx="1296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4"/>
                    </a:lnTo>
                    <a:lnTo>
                      <a:pt x="0" y="9"/>
                    </a:lnTo>
                    <a:lnTo>
                      <a:pt x="5" y="9"/>
                    </a:lnTo>
                    <a:lnTo>
                      <a:pt x="5" y="9"/>
                    </a:lnTo>
                    <a:lnTo>
                      <a:pt x="9" y="4"/>
                    </a:lnTo>
                    <a:lnTo>
                      <a:pt x="5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73" name=""/>
              <p:cNvSpPr/>
              <p:nvPr/>
            </p:nvSpPr>
            <p:spPr>
              <a:xfrm rot="5400000">
                <a:off x="6818400" y="2142720"/>
                <a:ext cx="1296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5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4" y="9"/>
                    </a:lnTo>
                    <a:lnTo>
                      <a:pt x="9" y="5"/>
                    </a:lnTo>
                    <a:lnTo>
                      <a:pt x="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74" name=""/>
              <p:cNvSpPr/>
              <p:nvPr/>
            </p:nvSpPr>
            <p:spPr>
              <a:xfrm rot="5400000">
                <a:off x="6829920" y="2155680"/>
                <a:ext cx="11880" cy="7560"/>
              </a:xfrm>
              <a:custGeom>
                <a:avLst/>
                <a:gdLst/>
                <a:ahLst/>
                <a:rect l="l" t="t" r="r" b="b"/>
                <a:pathLst>
                  <a:path w="8" h="9">
                    <a:moveTo>
                      <a:pt x="4" y="0"/>
                    </a:moveTo>
                    <a:lnTo>
                      <a:pt x="0" y="4"/>
                    </a:lnTo>
                    <a:lnTo>
                      <a:pt x="4" y="9"/>
                    </a:lnTo>
                    <a:lnTo>
                      <a:pt x="8" y="9"/>
                    </a:lnTo>
                    <a:lnTo>
                      <a:pt x="8" y="9"/>
                    </a:lnTo>
                    <a:lnTo>
                      <a:pt x="8" y="4"/>
                    </a:lnTo>
                    <a:lnTo>
                      <a:pt x="8" y="0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75" name=""/>
              <p:cNvSpPr/>
              <p:nvPr/>
            </p:nvSpPr>
            <p:spPr>
              <a:xfrm rot="5400000">
                <a:off x="6840360" y="2176200"/>
                <a:ext cx="1296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4" y="0"/>
                    </a:moveTo>
                    <a:lnTo>
                      <a:pt x="0" y="4"/>
                    </a:lnTo>
                    <a:lnTo>
                      <a:pt x="4" y="9"/>
                    </a:lnTo>
                    <a:lnTo>
                      <a:pt x="9" y="9"/>
                    </a:lnTo>
                    <a:lnTo>
                      <a:pt x="9" y="9"/>
                    </a:lnTo>
                    <a:lnTo>
                      <a:pt x="9" y="4"/>
                    </a:lnTo>
                    <a:lnTo>
                      <a:pt x="9" y="0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76" name=""/>
              <p:cNvSpPr/>
              <p:nvPr/>
            </p:nvSpPr>
            <p:spPr>
              <a:xfrm rot="5400000">
                <a:off x="6851880" y="2195640"/>
                <a:ext cx="1332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5"/>
                    </a:lnTo>
                    <a:lnTo>
                      <a:pt x="0" y="9"/>
                    </a:lnTo>
                    <a:lnTo>
                      <a:pt x="5" y="9"/>
                    </a:lnTo>
                    <a:lnTo>
                      <a:pt x="5" y="9"/>
                    </a:lnTo>
                    <a:lnTo>
                      <a:pt x="9" y="5"/>
                    </a:lnTo>
                    <a:lnTo>
                      <a:pt x="5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77" name=""/>
              <p:cNvSpPr/>
              <p:nvPr/>
            </p:nvSpPr>
            <p:spPr>
              <a:xfrm rot="5400000">
                <a:off x="6863040" y="2216520"/>
                <a:ext cx="1296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4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4" y="9"/>
                    </a:lnTo>
                    <a:lnTo>
                      <a:pt x="9" y="4"/>
                    </a:lnTo>
                    <a:lnTo>
                      <a:pt x="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78" name=""/>
              <p:cNvSpPr/>
              <p:nvPr/>
            </p:nvSpPr>
            <p:spPr>
              <a:xfrm rot="5400000">
                <a:off x="6874920" y="2229120"/>
                <a:ext cx="11880" cy="7560"/>
              </a:xfrm>
              <a:custGeom>
                <a:avLst/>
                <a:gdLst/>
                <a:ahLst/>
                <a:rect l="l" t="t" r="r" b="b"/>
                <a:pathLst>
                  <a:path w="8" h="9">
                    <a:moveTo>
                      <a:pt x="4" y="0"/>
                    </a:moveTo>
                    <a:lnTo>
                      <a:pt x="0" y="5"/>
                    </a:lnTo>
                    <a:lnTo>
                      <a:pt x="4" y="9"/>
                    </a:lnTo>
                    <a:lnTo>
                      <a:pt x="8" y="9"/>
                    </a:lnTo>
                    <a:lnTo>
                      <a:pt x="8" y="9"/>
                    </a:lnTo>
                    <a:lnTo>
                      <a:pt x="8" y="5"/>
                    </a:lnTo>
                    <a:lnTo>
                      <a:pt x="8" y="0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79" name=""/>
              <p:cNvSpPr/>
              <p:nvPr/>
            </p:nvSpPr>
            <p:spPr>
              <a:xfrm rot="5400000">
                <a:off x="6885360" y="2249640"/>
                <a:ext cx="1296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4" y="0"/>
                    </a:moveTo>
                    <a:lnTo>
                      <a:pt x="0" y="5"/>
                    </a:lnTo>
                    <a:lnTo>
                      <a:pt x="4" y="9"/>
                    </a:lnTo>
                    <a:lnTo>
                      <a:pt x="9" y="9"/>
                    </a:lnTo>
                    <a:lnTo>
                      <a:pt x="9" y="9"/>
                    </a:lnTo>
                    <a:lnTo>
                      <a:pt x="9" y="5"/>
                    </a:lnTo>
                    <a:lnTo>
                      <a:pt x="9" y="0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80" name=""/>
              <p:cNvSpPr/>
              <p:nvPr/>
            </p:nvSpPr>
            <p:spPr>
              <a:xfrm rot="5400000">
                <a:off x="6894360" y="2266920"/>
                <a:ext cx="13320" cy="10800"/>
              </a:xfrm>
              <a:custGeom>
                <a:avLst/>
                <a:gdLst/>
                <a:ahLst/>
                <a:rect l="l" t="t" r="r" b="b"/>
                <a:pathLst>
                  <a:path w="9" h="13">
                    <a:moveTo>
                      <a:pt x="0" y="4"/>
                    </a:moveTo>
                    <a:lnTo>
                      <a:pt x="0" y="9"/>
                    </a:lnTo>
                    <a:lnTo>
                      <a:pt x="0" y="13"/>
                    </a:lnTo>
                    <a:lnTo>
                      <a:pt x="5" y="13"/>
                    </a:lnTo>
                    <a:lnTo>
                      <a:pt x="5" y="9"/>
                    </a:lnTo>
                    <a:lnTo>
                      <a:pt x="9" y="4"/>
                    </a:lnTo>
                    <a:lnTo>
                      <a:pt x="5" y="0"/>
                    </a:lnTo>
                    <a:lnTo>
                      <a:pt x="0" y="0"/>
                    </a:lnTo>
                    <a:lnTo>
                      <a:pt x="0" y="4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6000" bIns="-360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81" name=""/>
              <p:cNvSpPr/>
              <p:nvPr/>
            </p:nvSpPr>
            <p:spPr>
              <a:xfrm rot="5400000">
                <a:off x="6903720" y="2289960"/>
                <a:ext cx="1296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4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4" y="9"/>
                    </a:lnTo>
                    <a:lnTo>
                      <a:pt x="9" y="4"/>
                    </a:lnTo>
                    <a:lnTo>
                      <a:pt x="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82" name=""/>
              <p:cNvSpPr/>
              <p:nvPr/>
            </p:nvSpPr>
            <p:spPr>
              <a:xfrm rot="5400000">
                <a:off x="6915240" y="2303280"/>
                <a:ext cx="1332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4" y="0"/>
                    </a:moveTo>
                    <a:lnTo>
                      <a:pt x="0" y="5"/>
                    </a:lnTo>
                    <a:lnTo>
                      <a:pt x="4" y="9"/>
                    </a:lnTo>
                    <a:lnTo>
                      <a:pt x="9" y="9"/>
                    </a:lnTo>
                    <a:lnTo>
                      <a:pt x="9" y="9"/>
                    </a:lnTo>
                    <a:lnTo>
                      <a:pt x="9" y="5"/>
                    </a:lnTo>
                    <a:lnTo>
                      <a:pt x="9" y="0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83" name=""/>
              <p:cNvSpPr/>
              <p:nvPr/>
            </p:nvSpPr>
            <p:spPr>
              <a:xfrm rot="5400000">
                <a:off x="6926400" y="2322720"/>
                <a:ext cx="1296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4" y="0"/>
                    </a:moveTo>
                    <a:lnTo>
                      <a:pt x="0" y="4"/>
                    </a:lnTo>
                    <a:lnTo>
                      <a:pt x="4" y="9"/>
                    </a:lnTo>
                    <a:lnTo>
                      <a:pt x="9" y="9"/>
                    </a:lnTo>
                    <a:lnTo>
                      <a:pt x="9" y="9"/>
                    </a:lnTo>
                    <a:lnTo>
                      <a:pt x="9" y="4"/>
                    </a:lnTo>
                    <a:lnTo>
                      <a:pt x="9" y="0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84" name=""/>
              <p:cNvSpPr/>
              <p:nvPr/>
            </p:nvSpPr>
            <p:spPr>
              <a:xfrm rot="5400000">
                <a:off x="6936840" y="2342160"/>
                <a:ext cx="1332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4"/>
                    </a:lnTo>
                    <a:lnTo>
                      <a:pt x="0" y="9"/>
                    </a:lnTo>
                    <a:lnTo>
                      <a:pt x="5" y="9"/>
                    </a:lnTo>
                    <a:lnTo>
                      <a:pt x="5" y="9"/>
                    </a:lnTo>
                    <a:lnTo>
                      <a:pt x="9" y="4"/>
                    </a:lnTo>
                    <a:lnTo>
                      <a:pt x="5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85" name=""/>
              <p:cNvSpPr/>
              <p:nvPr/>
            </p:nvSpPr>
            <p:spPr>
              <a:xfrm rot="5400000">
                <a:off x="6948720" y="2362680"/>
                <a:ext cx="1296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5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4" y="9"/>
                    </a:lnTo>
                    <a:lnTo>
                      <a:pt x="9" y="5"/>
                    </a:lnTo>
                    <a:lnTo>
                      <a:pt x="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86" name=""/>
              <p:cNvSpPr/>
              <p:nvPr/>
            </p:nvSpPr>
            <p:spPr>
              <a:xfrm rot="5400000">
                <a:off x="6959520" y="2376360"/>
                <a:ext cx="1332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4" y="0"/>
                    </a:moveTo>
                    <a:lnTo>
                      <a:pt x="0" y="4"/>
                    </a:lnTo>
                    <a:lnTo>
                      <a:pt x="4" y="9"/>
                    </a:lnTo>
                    <a:lnTo>
                      <a:pt x="9" y="9"/>
                    </a:lnTo>
                    <a:lnTo>
                      <a:pt x="9" y="9"/>
                    </a:lnTo>
                    <a:lnTo>
                      <a:pt x="9" y="4"/>
                    </a:lnTo>
                    <a:lnTo>
                      <a:pt x="9" y="0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87" name=""/>
              <p:cNvSpPr/>
              <p:nvPr/>
            </p:nvSpPr>
            <p:spPr>
              <a:xfrm rot="5400000">
                <a:off x="6971040" y="2396520"/>
                <a:ext cx="12960" cy="6480"/>
              </a:xfrm>
              <a:custGeom>
                <a:avLst/>
                <a:gdLst/>
                <a:ahLst/>
                <a:rect l="l" t="t" r="r" b="b"/>
                <a:pathLst>
                  <a:path w="9" h="8">
                    <a:moveTo>
                      <a:pt x="5" y="0"/>
                    </a:moveTo>
                    <a:lnTo>
                      <a:pt x="0" y="4"/>
                    </a:lnTo>
                    <a:lnTo>
                      <a:pt x="5" y="8"/>
                    </a:lnTo>
                    <a:lnTo>
                      <a:pt x="9" y="8"/>
                    </a:lnTo>
                    <a:lnTo>
                      <a:pt x="9" y="8"/>
                    </a:lnTo>
                    <a:lnTo>
                      <a:pt x="9" y="4"/>
                    </a:lnTo>
                    <a:lnTo>
                      <a:pt x="9" y="0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0320" bIns="-40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88" name=""/>
              <p:cNvSpPr/>
              <p:nvPr/>
            </p:nvSpPr>
            <p:spPr>
              <a:xfrm rot="5400000">
                <a:off x="6981840" y="2415600"/>
                <a:ext cx="1332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5"/>
                    </a:lnTo>
                    <a:lnTo>
                      <a:pt x="0" y="9"/>
                    </a:lnTo>
                    <a:lnTo>
                      <a:pt x="5" y="9"/>
                    </a:lnTo>
                    <a:lnTo>
                      <a:pt x="5" y="9"/>
                    </a:lnTo>
                    <a:lnTo>
                      <a:pt x="9" y="5"/>
                    </a:lnTo>
                    <a:lnTo>
                      <a:pt x="5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89" name=""/>
              <p:cNvSpPr/>
              <p:nvPr/>
            </p:nvSpPr>
            <p:spPr>
              <a:xfrm rot="5400000">
                <a:off x="6992640" y="243648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4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4" y="9"/>
                    </a:lnTo>
                    <a:lnTo>
                      <a:pt x="9" y="4"/>
                    </a:lnTo>
                    <a:lnTo>
                      <a:pt x="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90" name=""/>
              <p:cNvSpPr/>
              <p:nvPr/>
            </p:nvSpPr>
            <p:spPr>
              <a:xfrm rot="5400000">
                <a:off x="7002720" y="2448000"/>
                <a:ext cx="12960" cy="11520"/>
              </a:xfrm>
              <a:custGeom>
                <a:avLst/>
                <a:gdLst/>
                <a:ahLst/>
                <a:rect l="l" t="t" r="r" b="b"/>
                <a:pathLst>
                  <a:path w="9" h="14">
                    <a:moveTo>
                      <a:pt x="4" y="5"/>
                    </a:moveTo>
                    <a:lnTo>
                      <a:pt x="0" y="9"/>
                    </a:lnTo>
                    <a:lnTo>
                      <a:pt x="4" y="14"/>
                    </a:lnTo>
                    <a:lnTo>
                      <a:pt x="9" y="14"/>
                    </a:lnTo>
                    <a:lnTo>
                      <a:pt x="9" y="9"/>
                    </a:lnTo>
                    <a:lnTo>
                      <a:pt x="9" y="5"/>
                    </a:lnTo>
                    <a:lnTo>
                      <a:pt x="9" y="0"/>
                    </a:lnTo>
                    <a:lnTo>
                      <a:pt x="4" y="0"/>
                    </a:lnTo>
                    <a:lnTo>
                      <a:pt x="4" y="5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5280" bIns="-352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91" name=""/>
              <p:cNvSpPr/>
              <p:nvPr/>
            </p:nvSpPr>
            <p:spPr>
              <a:xfrm rot="5400000">
                <a:off x="7012080" y="2469600"/>
                <a:ext cx="1332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5" y="0"/>
                    </a:moveTo>
                    <a:lnTo>
                      <a:pt x="0" y="5"/>
                    </a:lnTo>
                    <a:lnTo>
                      <a:pt x="5" y="9"/>
                    </a:lnTo>
                    <a:lnTo>
                      <a:pt x="9" y="9"/>
                    </a:lnTo>
                    <a:lnTo>
                      <a:pt x="9" y="9"/>
                    </a:lnTo>
                    <a:lnTo>
                      <a:pt x="9" y="5"/>
                    </a:lnTo>
                    <a:lnTo>
                      <a:pt x="9" y="0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92" name=""/>
              <p:cNvSpPr/>
              <p:nvPr/>
            </p:nvSpPr>
            <p:spPr>
              <a:xfrm rot="5400000">
                <a:off x="7022880" y="2488680"/>
                <a:ext cx="1332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5"/>
                    </a:lnTo>
                    <a:lnTo>
                      <a:pt x="0" y="9"/>
                    </a:lnTo>
                    <a:lnTo>
                      <a:pt x="5" y="9"/>
                    </a:lnTo>
                    <a:lnTo>
                      <a:pt x="5" y="9"/>
                    </a:lnTo>
                    <a:lnTo>
                      <a:pt x="9" y="5"/>
                    </a:lnTo>
                    <a:lnTo>
                      <a:pt x="5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93" name=""/>
              <p:cNvSpPr/>
              <p:nvPr/>
            </p:nvSpPr>
            <p:spPr>
              <a:xfrm rot="5400000">
                <a:off x="7033680" y="250992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4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4" y="9"/>
                    </a:lnTo>
                    <a:lnTo>
                      <a:pt x="9" y="4"/>
                    </a:lnTo>
                    <a:lnTo>
                      <a:pt x="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94" name=""/>
              <p:cNvSpPr/>
              <p:nvPr/>
            </p:nvSpPr>
            <p:spPr>
              <a:xfrm rot="5400000">
                <a:off x="7045200" y="2522880"/>
                <a:ext cx="1296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4" y="0"/>
                    </a:moveTo>
                    <a:lnTo>
                      <a:pt x="0" y="5"/>
                    </a:lnTo>
                    <a:lnTo>
                      <a:pt x="4" y="9"/>
                    </a:lnTo>
                    <a:lnTo>
                      <a:pt x="9" y="9"/>
                    </a:lnTo>
                    <a:lnTo>
                      <a:pt x="9" y="9"/>
                    </a:lnTo>
                    <a:lnTo>
                      <a:pt x="9" y="5"/>
                    </a:lnTo>
                    <a:lnTo>
                      <a:pt x="9" y="0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95" name=""/>
              <p:cNvSpPr/>
              <p:nvPr/>
            </p:nvSpPr>
            <p:spPr>
              <a:xfrm rot="5400000">
                <a:off x="7056000" y="254268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5" y="0"/>
                    </a:moveTo>
                    <a:lnTo>
                      <a:pt x="0" y="4"/>
                    </a:lnTo>
                    <a:lnTo>
                      <a:pt x="5" y="9"/>
                    </a:lnTo>
                    <a:lnTo>
                      <a:pt x="9" y="9"/>
                    </a:lnTo>
                    <a:lnTo>
                      <a:pt x="9" y="9"/>
                    </a:lnTo>
                    <a:lnTo>
                      <a:pt x="9" y="4"/>
                    </a:lnTo>
                    <a:lnTo>
                      <a:pt x="9" y="0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96" name=""/>
              <p:cNvSpPr/>
              <p:nvPr/>
            </p:nvSpPr>
            <p:spPr>
              <a:xfrm rot="5400000">
                <a:off x="7068240" y="2563560"/>
                <a:ext cx="11880" cy="6480"/>
              </a:xfrm>
              <a:custGeom>
                <a:avLst/>
                <a:gdLst/>
                <a:ahLst/>
                <a:rect l="l" t="t" r="r" b="b"/>
                <a:pathLst>
                  <a:path w="8" h="8">
                    <a:moveTo>
                      <a:pt x="0" y="0"/>
                    </a:moveTo>
                    <a:lnTo>
                      <a:pt x="0" y="4"/>
                    </a:lnTo>
                    <a:lnTo>
                      <a:pt x="0" y="8"/>
                    </a:lnTo>
                    <a:lnTo>
                      <a:pt x="4" y="8"/>
                    </a:lnTo>
                    <a:lnTo>
                      <a:pt x="4" y="8"/>
                    </a:lnTo>
                    <a:lnTo>
                      <a:pt x="8" y="4"/>
                    </a:lnTo>
                    <a:lnTo>
                      <a:pt x="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0320" bIns="-40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97" name=""/>
              <p:cNvSpPr/>
              <p:nvPr/>
            </p:nvSpPr>
            <p:spPr>
              <a:xfrm rot="5400000">
                <a:off x="7078680" y="258300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5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4" y="9"/>
                    </a:lnTo>
                    <a:lnTo>
                      <a:pt x="9" y="5"/>
                    </a:lnTo>
                    <a:lnTo>
                      <a:pt x="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98" name=""/>
              <p:cNvSpPr/>
              <p:nvPr/>
            </p:nvSpPr>
            <p:spPr>
              <a:xfrm rot="5400000">
                <a:off x="7089480" y="2596320"/>
                <a:ext cx="1296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4" y="0"/>
                    </a:moveTo>
                    <a:lnTo>
                      <a:pt x="0" y="4"/>
                    </a:lnTo>
                    <a:lnTo>
                      <a:pt x="4" y="9"/>
                    </a:lnTo>
                    <a:lnTo>
                      <a:pt x="9" y="9"/>
                    </a:lnTo>
                    <a:lnTo>
                      <a:pt x="9" y="9"/>
                    </a:lnTo>
                    <a:lnTo>
                      <a:pt x="9" y="4"/>
                    </a:lnTo>
                    <a:lnTo>
                      <a:pt x="9" y="0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99" name=""/>
              <p:cNvSpPr/>
              <p:nvPr/>
            </p:nvSpPr>
            <p:spPr>
              <a:xfrm rot="5400000">
                <a:off x="7101360" y="2616120"/>
                <a:ext cx="1332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5" y="0"/>
                    </a:moveTo>
                    <a:lnTo>
                      <a:pt x="0" y="5"/>
                    </a:lnTo>
                    <a:lnTo>
                      <a:pt x="5" y="9"/>
                    </a:lnTo>
                    <a:lnTo>
                      <a:pt x="9" y="9"/>
                    </a:lnTo>
                    <a:lnTo>
                      <a:pt x="9" y="9"/>
                    </a:lnTo>
                    <a:lnTo>
                      <a:pt x="9" y="5"/>
                    </a:lnTo>
                    <a:lnTo>
                      <a:pt x="9" y="0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00" name=""/>
              <p:cNvSpPr/>
              <p:nvPr/>
            </p:nvSpPr>
            <p:spPr>
              <a:xfrm rot="5400000">
                <a:off x="7110720" y="2635200"/>
                <a:ext cx="12960" cy="10440"/>
              </a:xfrm>
              <a:custGeom>
                <a:avLst/>
                <a:gdLst/>
                <a:ahLst/>
                <a:rect l="l" t="t" r="r" b="b"/>
                <a:pathLst>
                  <a:path w="9" h="13">
                    <a:moveTo>
                      <a:pt x="0" y="5"/>
                    </a:moveTo>
                    <a:lnTo>
                      <a:pt x="0" y="9"/>
                    </a:lnTo>
                    <a:lnTo>
                      <a:pt x="0" y="13"/>
                    </a:lnTo>
                    <a:lnTo>
                      <a:pt x="4" y="13"/>
                    </a:lnTo>
                    <a:lnTo>
                      <a:pt x="4" y="9"/>
                    </a:lnTo>
                    <a:lnTo>
                      <a:pt x="9" y="5"/>
                    </a:lnTo>
                    <a:lnTo>
                      <a:pt x="4" y="0"/>
                    </a:lnTo>
                    <a:lnTo>
                      <a:pt x="0" y="0"/>
                    </a:lnTo>
                    <a:lnTo>
                      <a:pt x="0" y="5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6360" bIns="-36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01" name=""/>
              <p:cNvSpPr/>
              <p:nvPr/>
            </p:nvSpPr>
            <p:spPr>
              <a:xfrm rot="5400000">
                <a:off x="7119720" y="2656440"/>
                <a:ext cx="1332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5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4" y="9"/>
                    </a:lnTo>
                    <a:lnTo>
                      <a:pt x="9" y="5"/>
                    </a:lnTo>
                    <a:lnTo>
                      <a:pt x="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02" name=""/>
              <p:cNvSpPr/>
              <p:nvPr/>
            </p:nvSpPr>
            <p:spPr>
              <a:xfrm rot="5400000">
                <a:off x="7130520" y="2669760"/>
                <a:ext cx="1296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4" y="0"/>
                    </a:moveTo>
                    <a:lnTo>
                      <a:pt x="0" y="4"/>
                    </a:lnTo>
                    <a:lnTo>
                      <a:pt x="4" y="9"/>
                    </a:lnTo>
                    <a:lnTo>
                      <a:pt x="9" y="9"/>
                    </a:lnTo>
                    <a:lnTo>
                      <a:pt x="9" y="9"/>
                    </a:lnTo>
                    <a:lnTo>
                      <a:pt x="9" y="4"/>
                    </a:lnTo>
                    <a:lnTo>
                      <a:pt x="9" y="0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03" name=""/>
              <p:cNvSpPr/>
              <p:nvPr/>
            </p:nvSpPr>
            <p:spPr>
              <a:xfrm rot="5400000">
                <a:off x="7142040" y="2689560"/>
                <a:ext cx="1332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5" y="0"/>
                    </a:moveTo>
                    <a:lnTo>
                      <a:pt x="0" y="5"/>
                    </a:lnTo>
                    <a:lnTo>
                      <a:pt x="5" y="9"/>
                    </a:lnTo>
                    <a:lnTo>
                      <a:pt x="9" y="9"/>
                    </a:lnTo>
                    <a:lnTo>
                      <a:pt x="9" y="9"/>
                    </a:lnTo>
                    <a:lnTo>
                      <a:pt x="9" y="5"/>
                    </a:lnTo>
                    <a:lnTo>
                      <a:pt x="9" y="0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04" name=""/>
              <p:cNvSpPr/>
              <p:nvPr/>
            </p:nvSpPr>
            <p:spPr>
              <a:xfrm rot="5400000">
                <a:off x="7152840" y="2710080"/>
                <a:ext cx="1296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4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4" y="9"/>
                    </a:lnTo>
                    <a:lnTo>
                      <a:pt x="9" y="4"/>
                    </a:lnTo>
                    <a:lnTo>
                      <a:pt x="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05" name=""/>
              <p:cNvSpPr/>
              <p:nvPr/>
            </p:nvSpPr>
            <p:spPr>
              <a:xfrm rot="5400000">
                <a:off x="7163640" y="272988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4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4" y="9"/>
                    </a:lnTo>
                    <a:lnTo>
                      <a:pt x="9" y="4"/>
                    </a:lnTo>
                    <a:lnTo>
                      <a:pt x="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06" name=""/>
              <p:cNvSpPr/>
              <p:nvPr/>
            </p:nvSpPr>
            <p:spPr>
              <a:xfrm rot="5400000">
                <a:off x="7175520" y="2749320"/>
                <a:ext cx="1332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5"/>
                    </a:lnTo>
                    <a:lnTo>
                      <a:pt x="0" y="9"/>
                    </a:lnTo>
                    <a:lnTo>
                      <a:pt x="5" y="9"/>
                    </a:lnTo>
                    <a:lnTo>
                      <a:pt x="5" y="9"/>
                    </a:lnTo>
                    <a:lnTo>
                      <a:pt x="9" y="5"/>
                    </a:lnTo>
                    <a:lnTo>
                      <a:pt x="5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07" name=""/>
              <p:cNvSpPr/>
              <p:nvPr/>
            </p:nvSpPr>
            <p:spPr>
              <a:xfrm rot="5400000">
                <a:off x="7186320" y="276264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5" y="0"/>
                    </a:moveTo>
                    <a:lnTo>
                      <a:pt x="0" y="4"/>
                    </a:lnTo>
                    <a:lnTo>
                      <a:pt x="5" y="9"/>
                    </a:lnTo>
                    <a:lnTo>
                      <a:pt x="9" y="9"/>
                    </a:lnTo>
                    <a:lnTo>
                      <a:pt x="9" y="9"/>
                    </a:lnTo>
                    <a:lnTo>
                      <a:pt x="9" y="4"/>
                    </a:lnTo>
                    <a:lnTo>
                      <a:pt x="9" y="0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08" name=""/>
              <p:cNvSpPr/>
              <p:nvPr/>
            </p:nvSpPr>
            <p:spPr>
              <a:xfrm rot="5400000">
                <a:off x="7197840" y="2783880"/>
                <a:ext cx="1332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4" y="0"/>
                    </a:moveTo>
                    <a:lnTo>
                      <a:pt x="0" y="5"/>
                    </a:lnTo>
                    <a:lnTo>
                      <a:pt x="4" y="9"/>
                    </a:lnTo>
                    <a:lnTo>
                      <a:pt x="9" y="9"/>
                    </a:lnTo>
                    <a:lnTo>
                      <a:pt x="9" y="9"/>
                    </a:lnTo>
                    <a:lnTo>
                      <a:pt x="9" y="5"/>
                    </a:lnTo>
                    <a:lnTo>
                      <a:pt x="9" y="0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09" name=""/>
              <p:cNvSpPr/>
              <p:nvPr/>
            </p:nvSpPr>
            <p:spPr>
              <a:xfrm rot="5400000">
                <a:off x="7208640" y="280296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5"/>
                    </a:lnTo>
                    <a:lnTo>
                      <a:pt x="0" y="9"/>
                    </a:lnTo>
                    <a:lnTo>
                      <a:pt x="5" y="9"/>
                    </a:lnTo>
                    <a:lnTo>
                      <a:pt x="5" y="9"/>
                    </a:lnTo>
                    <a:lnTo>
                      <a:pt x="9" y="5"/>
                    </a:lnTo>
                    <a:lnTo>
                      <a:pt x="5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10" name=""/>
              <p:cNvSpPr/>
              <p:nvPr/>
            </p:nvSpPr>
            <p:spPr>
              <a:xfrm rot="5400000">
                <a:off x="7218360" y="2820960"/>
                <a:ext cx="12960" cy="10800"/>
              </a:xfrm>
              <a:custGeom>
                <a:avLst/>
                <a:gdLst/>
                <a:ahLst/>
                <a:rect l="l" t="t" r="r" b="b"/>
                <a:pathLst>
                  <a:path w="9" h="13">
                    <a:moveTo>
                      <a:pt x="0" y="4"/>
                    </a:moveTo>
                    <a:lnTo>
                      <a:pt x="0" y="9"/>
                    </a:lnTo>
                    <a:lnTo>
                      <a:pt x="0" y="13"/>
                    </a:lnTo>
                    <a:lnTo>
                      <a:pt x="5" y="13"/>
                    </a:lnTo>
                    <a:lnTo>
                      <a:pt x="5" y="9"/>
                    </a:lnTo>
                    <a:lnTo>
                      <a:pt x="9" y="4"/>
                    </a:lnTo>
                    <a:lnTo>
                      <a:pt x="5" y="0"/>
                    </a:lnTo>
                    <a:lnTo>
                      <a:pt x="0" y="0"/>
                    </a:lnTo>
                    <a:lnTo>
                      <a:pt x="0" y="4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6000" bIns="-360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11" name=""/>
              <p:cNvSpPr/>
              <p:nvPr/>
            </p:nvSpPr>
            <p:spPr>
              <a:xfrm rot="5400000">
                <a:off x="7227000" y="283608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5" y="0"/>
                    </a:moveTo>
                    <a:lnTo>
                      <a:pt x="0" y="4"/>
                    </a:lnTo>
                    <a:lnTo>
                      <a:pt x="5" y="9"/>
                    </a:lnTo>
                    <a:lnTo>
                      <a:pt x="9" y="9"/>
                    </a:lnTo>
                    <a:lnTo>
                      <a:pt x="9" y="9"/>
                    </a:lnTo>
                    <a:lnTo>
                      <a:pt x="9" y="4"/>
                    </a:lnTo>
                    <a:lnTo>
                      <a:pt x="9" y="0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12" name=""/>
              <p:cNvSpPr/>
              <p:nvPr/>
            </p:nvSpPr>
            <p:spPr>
              <a:xfrm rot="5400000">
                <a:off x="7238880" y="2856960"/>
                <a:ext cx="1332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4" y="0"/>
                    </a:moveTo>
                    <a:lnTo>
                      <a:pt x="0" y="5"/>
                    </a:lnTo>
                    <a:lnTo>
                      <a:pt x="4" y="9"/>
                    </a:lnTo>
                    <a:lnTo>
                      <a:pt x="9" y="9"/>
                    </a:lnTo>
                    <a:lnTo>
                      <a:pt x="9" y="9"/>
                    </a:lnTo>
                    <a:lnTo>
                      <a:pt x="9" y="5"/>
                    </a:lnTo>
                    <a:lnTo>
                      <a:pt x="9" y="0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13" name=""/>
              <p:cNvSpPr/>
              <p:nvPr/>
            </p:nvSpPr>
            <p:spPr>
              <a:xfrm rot="5400000">
                <a:off x="7249680" y="287640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5"/>
                    </a:lnTo>
                    <a:lnTo>
                      <a:pt x="0" y="9"/>
                    </a:lnTo>
                    <a:lnTo>
                      <a:pt x="5" y="9"/>
                    </a:lnTo>
                    <a:lnTo>
                      <a:pt x="5" y="9"/>
                    </a:lnTo>
                    <a:lnTo>
                      <a:pt x="9" y="5"/>
                    </a:lnTo>
                    <a:lnTo>
                      <a:pt x="5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14" name=""/>
              <p:cNvSpPr/>
              <p:nvPr/>
            </p:nvSpPr>
            <p:spPr>
              <a:xfrm rot="5400000">
                <a:off x="7261200" y="2896920"/>
                <a:ext cx="11880" cy="7560"/>
              </a:xfrm>
              <a:custGeom>
                <a:avLst/>
                <a:gdLst/>
                <a:ahLst/>
                <a:rect l="l" t="t" r="r" b="b"/>
                <a:pathLst>
                  <a:path w="8" h="9">
                    <a:moveTo>
                      <a:pt x="0" y="0"/>
                    </a:moveTo>
                    <a:lnTo>
                      <a:pt x="0" y="4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4" y="9"/>
                    </a:lnTo>
                    <a:lnTo>
                      <a:pt x="8" y="4"/>
                    </a:lnTo>
                    <a:lnTo>
                      <a:pt x="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15" name=""/>
              <p:cNvSpPr/>
              <p:nvPr/>
            </p:nvSpPr>
            <p:spPr>
              <a:xfrm rot="5400000">
                <a:off x="7272360" y="2909520"/>
                <a:ext cx="1332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5" y="0"/>
                    </a:moveTo>
                    <a:lnTo>
                      <a:pt x="0" y="5"/>
                    </a:lnTo>
                    <a:lnTo>
                      <a:pt x="5" y="9"/>
                    </a:lnTo>
                    <a:lnTo>
                      <a:pt x="9" y="9"/>
                    </a:lnTo>
                    <a:lnTo>
                      <a:pt x="9" y="9"/>
                    </a:lnTo>
                    <a:lnTo>
                      <a:pt x="9" y="5"/>
                    </a:lnTo>
                    <a:lnTo>
                      <a:pt x="9" y="0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16" name=""/>
              <p:cNvSpPr/>
              <p:nvPr/>
            </p:nvSpPr>
            <p:spPr>
              <a:xfrm rot="5400000">
                <a:off x="7283160" y="2930400"/>
                <a:ext cx="1332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4" y="0"/>
                    </a:moveTo>
                    <a:lnTo>
                      <a:pt x="0" y="4"/>
                    </a:lnTo>
                    <a:lnTo>
                      <a:pt x="4" y="9"/>
                    </a:lnTo>
                    <a:lnTo>
                      <a:pt x="9" y="9"/>
                    </a:lnTo>
                    <a:lnTo>
                      <a:pt x="9" y="9"/>
                    </a:lnTo>
                    <a:lnTo>
                      <a:pt x="9" y="4"/>
                    </a:lnTo>
                    <a:lnTo>
                      <a:pt x="9" y="0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17" name=""/>
              <p:cNvSpPr/>
              <p:nvPr/>
            </p:nvSpPr>
            <p:spPr>
              <a:xfrm rot="5400000">
                <a:off x="7293960" y="2950200"/>
                <a:ext cx="13320" cy="6480"/>
              </a:xfrm>
              <a:custGeom>
                <a:avLst/>
                <a:gdLst/>
                <a:ahLst/>
                <a:rect l="l" t="t" r="r" b="b"/>
                <a:pathLst>
                  <a:path w="9" h="8">
                    <a:moveTo>
                      <a:pt x="0" y="0"/>
                    </a:moveTo>
                    <a:lnTo>
                      <a:pt x="0" y="4"/>
                    </a:lnTo>
                    <a:lnTo>
                      <a:pt x="0" y="8"/>
                    </a:lnTo>
                    <a:lnTo>
                      <a:pt x="5" y="8"/>
                    </a:lnTo>
                    <a:lnTo>
                      <a:pt x="5" y="8"/>
                    </a:lnTo>
                    <a:lnTo>
                      <a:pt x="9" y="4"/>
                    </a:lnTo>
                    <a:lnTo>
                      <a:pt x="5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0320" bIns="-40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1318" name=""/>
            <p:cNvGrpSpPr/>
            <p:nvPr/>
          </p:nvGrpSpPr>
          <p:grpSpPr>
            <a:xfrm>
              <a:off x="6631200" y="1800360"/>
              <a:ext cx="431640" cy="1140840"/>
              <a:chOff x="6631200" y="1800360"/>
              <a:chExt cx="431640" cy="1140840"/>
            </a:xfrm>
          </p:grpSpPr>
          <p:sp>
            <p:nvSpPr>
              <p:cNvPr id="1319" name=""/>
              <p:cNvSpPr/>
              <p:nvPr/>
            </p:nvSpPr>
            <p:spPr>
              <a:xfrm rot="5400000">
                <a:off x="6627960" y="180324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5" y="0"/>
                    </a:moveTo>
                    <a:lnTo>
                      <a:pt x="0" y="4"/>
                    </a:lnTo>
                    <a:lnTo>
                      <a:pt x="5" y="9"/>
                    </a:lnTo>
                    <a:lnTo>
                      <a:pt x="9" y="9"/>
                    </a:lnTo>
                    <a:lnTo>
                      <a:pt x="9" y="9"/>
                    </a:lnTo>
                    <a:lnTo>
                      <a:pt x="9" y="4"/>
                    </a:lnTo>
                    <a:lnTo>
                      <a:pt x="9" y="0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20" name=""/>
              <p:cNvSpPr/>
              <p:nvPr/>
            </p:nvSpPr>
            <p:spPr>
              <a:xfrm rot="5400000">
                <a:off x="6636240" y="1823040"/>
                <a:ext cx="11520" cy="7560"/>
              </a:xfrm>
              <a:custGeom>
                <a:avLst/>
                <a:gdLst/>
                <a:ahLst/>
                <a:rect l="l" t="t" r="r" b="b"/>
                <a:pathLst>
                  <a:path w="8" h="9">
                    <a:moveTo>
                      <a:pt x="4" y="0"/>
                    </a:moveTo>
                    <a:lnTo>
                      <a:pt x="0" y="4"/>
                    </a:lnTo>
                    <a:lnTo>
                      <a:pt x="4" y="9"/>
                    </a:lnTo>
                    <a:lnTo>
                      <a:pt x="8" y="9"/>
                    </a:lnTo>
                    <a:lnTo>
                      <a:pt x="8" y="9"/>
                    </a:lnTo>
                    <a:lnTo>
                      <a:pt x="8" y="4"/>
                    </a:lnTo>
                    <a:lnTo>
                      <a:pt x="8" y="0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21" name=""/>
              <p:cNvSpPr/>
              <p:nvPr/>
            </p:nvSpPr>
            <p:spPr>
              <a:xfrm rot="5400000">
                <a:off x="6643080" y="1849320"/>
                <a:ext cx="1296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4"/>
                    </a:lnTo>
                    <a:lnTo>
                      <a:pt x="0" y="9"/>
                    </a:lnTo>
                    <a:lnTo>
                      <a:pt x="5" y="9"/>
                    </a:lnTo>
                    <a:lnTo>
                      <a:pt x="5" y="9"/>
                    </a:lnTo>
                    <a:lnTo>
                      <a:pt x="9" y="4"/>
                    </a:lnTo>
                    <a:lnTo>
                      <a:pt x="5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22" name=""/>
              <p:cNvSpPr/>
              <p:nvPr/>
            </p:nvSpPr>
            <p:spPr>
              <a:xfrm rot="5400000">
                <a:off x="6654600" y="1870920"/>
                <a:ext cx="12960" cy="6480"/>
              </a:xfrm>
              <a:custGeom>
                <a:avLst/>
                <a:gdLst/>
                <a:ahLst/>
                <a:rect l="l" t="t" r="r" b="b"/>
                <a:pathLst>
                  <a:path w="9" h="8">
                    <a:moveTo>
                      <a:pt x="0" y="0"/>
                    </a:moveTo>
                    <a:lnTo>
                      <a:pt x="0" y="4"/>
                    </a:lnTo>
                    <a:lnTo>
                      <a:pt x="0" y="8"/>
                    </a:lnTo>
                    <a:lnTo>
                      <a:pt x="4" y="8"/>
                    </a:lnTo>
                    <a:lnTo>
                      <a:pt x="4" y="8"/>
                    </a:lnTo>
                    <a:lnTo>
                      <a:pt x="9" y="4"/>
                    </a:lnTo>
                    <a:lnTo>
                      <a:pt x="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0320" bIns="-40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23" name=""/>
              <p:cNvSpPr/>
              <p:nvPr/>
            </p:nvSpPr>
            <p:spPr>
              <a:xfrm rot="5400000">
                <a:off x="6661440" y="1890000"/>
                <a:ext cx="1332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5" y="0"/>
                    </a:moveTo>
                    <a:lnTo>
                      <a:pt x="0" y="4"/>
                    </a:lnTo>
                    <a:lnTo>
                      <a:pt x="5" y="9"/>
                    </a:lnTo>
                    <a:lnTo>
                      <a:pt x="9" y="9"/>
                    </a:lnTo>
                    <a:lnTo>
                      <a:pt x="9" y="9"/>
                    </a:lnTo>
                    <a:lnTo>
                      <a:pt x="9" y="4"/>
                    </a:lnTo>
                    <a:lnTo>
                      <a:pt x="9" y="0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24" name=""/>
              <p:cNvSpPr/>
              <p:nvPr/>
            </p:nvSpPr>
            <p:spPr>
              <a:xfrm rot="5400000">
                <a:off x="6668640" y="191664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4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4" y="9"/>
                    </a:lnTo>
                    <a:lnTo>
                      <a:pt x="9" y="4"/>
                    </a:lnTo>
                    <a:lnTo>
                      <a:pt x="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25" name=""/>
              <p:cNvSpPr/>
              <p:nvPr/>
            </p:nvSpPr>
            <p:spPr>
              <a:xfrm rot="5400000">
                <a:off x="6676200" y="1936080"/>
                <a:ext cx="1296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4"/>
                    </a:lnTo>
                    <a:lnTo>
                      <a:pt x="0" y="9"/>
                    </a:lnTo>
                    <a:lnTo>
                      <a:pt x="5" y="9"/>
                    </a:lnTo>
                    <a:lnTo>
                      <a:pt x="5" y="9"/>
                    </a:lnTo>
                    <a:lnTo>
                      <a:pt x="9" y="4"/>
                    </a:lnTo>
                    <a:lnTo>
                      <a:pt x="5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26" name=""/>
              <p:cNvSpPr/>
              <p:nvPr/>
            </p:nvSpPr>
            <p:spPr>
              <a:xfrm rot="5400000">
                <a:off x="6688080" y="1956960"/>
                <a:ext cx="1332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4" y="0"/>
                    </a:moveTo>
                    <a:lnTo>
                      <a:pt x="0" y="5"/>
                    </a:lnTo>
                    <a:lnTo>
                      <a:pt x="4" y="9"/>
                    </a:lnTo>
                    <a:lnTo>
                      <a:pt x="9" y="9"/>
                    </a:lnTo>
                    <a:lnTo>
                      <a:pt x="9" y="9"/>
                    </a:lnTo>
                    <a:lnTo>
                      <a:pt x="9" y="5"/>
                    </a:lnTo>
                    <a:lnTo>
                      <a:pt x="9" y="0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27" name=""/>
              <p:cNvSpPr/>
              <p:nvPr/>
            </p:nvSpPr>
            <p:spPr>
              <a:xfrm rot="5400000">
                <a:off x="6695280" y="1984680"/>
                <a:ext cx="12960" cy="6480"/>
              </a:xfrm>
              <a:custGeom>
                <a:avLst/>
                <a:gdLst/>
                <a:ahLst/>
                <a:rect l="l" t="t" r="r" b="b"/>
                <a:pathLst>
                  <a:path w="9" h="8">
                    <a:moveTo>
                      <a:pt x="0" y="0"/>
                    </a:moveTo>
                    <a:lnTo>
                      <a:pt x="0" y="4"/>
                    </a:lnTo>
                    <a:lnTo>
                      <a:pt x="0" y="8"/>
                    </a:lnTo>
                    <a:lnTo>
                      <a:pt x="4" y="8"/>
                    </a:lnTo>
                    <a:lnTo>
                      <a:pt x="4" y="8"/>
                    </a:lnTo>
                    <a:lnTo>
                      <a:pt x="9" y="4"/>
                    </a:lnTo>
                    <a:lnTo>
                      <a:pt x="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0320" bIns="-40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28" name=""/>
              <p:cNvSpPr/>
              <p:nvPr/>
            </p:nvSpPr>
            <p:spPr>
              <a:xfrm rot="5400000">
                <a:off x="6702120" y="2003400"/>
                <a:ext cx="1332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4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4" y="9"/>
                    </a:lnTo>
                    <a:lnTo>
                      <a:pt x="9" y="4"/>
                    </a:lnTo>
                    <a:lnTo>
                      <a:pt x="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29" name=""/>
              <p:cNvSpPr/>
              <p:nvPr/>
            </p:nvSpPr>
            <p:spPr>
              <a:xfrm rot="5400000">
                <a:off x="6709680" y="202284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5" y="0"/>
                    </a:moveTo>
                    <a:lnTo>
                      <a:pt x="0" y="4"/>
                    </a:lnTo>
                    <a:lnTo>
                      <a:pt x="5" y="9"/>
                    </a:lnTo>
                    <a:lnTo>
                      <a:pt x="9" y="9"/>
                    </a:lnTo>
                    <a:lnTo>
                      <a:pt x="9" y="9"/>
                    </a:lnTo>
                    <a:lnTo>
                      <a:pt x="9" y="4"/>
                    </a:lnTo>
                    <a:lnTo>
                      <a:pt x="9" y="0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30" name=""/>
              <p:cNvSpPr/>
              <p:nvPr/>
            </p:nvSpPr>
            <p:spPr>
              <a:xfrm rot="5400000">
                <a:off x="6721200" y="2049480"/>
                <a:ext cx="1296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5"/>
                    </a:lnTo>
                    <a:lnTo>
                      <a:pt x="0" y="9"/>
                    </a:lnTo>
                    <a:lnTo>
                      <a:pt x="5" y="9"/>
                    </a:lnTo>
                    <a:lnTo>
                      <a:pt x="5" y="9"/>
                    </a:lnTo>
                    <a:lnTo>
                      <a:pt x="9" y="5"/>
                    </a:lnTo>
                    <a:lnTo>
                      <a:pt x="5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31" name=""/>
              <p:cNvSpPr/>
              <p:nvPr/>
            </p:nvSpPr>
            <p:spPr>
              <a:xfrm rot="5400000">
                <a:off x="6729480" y="2070000"/>
                <a:ext cx="11880" cy="7560"/>
              </a:xfrm>
              <a:custGeom>
                <a:avLst/>
                <a:gdLst/>
                <a:ahLst/>
                <a:rect l="l" t="t" r="r" b="b"/>
                <a:pathLst>
                  <a:path w="8" h="9">
                    <a:moveTo>
                      <a:pt x="0" y="0"/>
                    </a:moveTo>
                    <a:lnTo>
                      <a:pt x="0" y="5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4" y="9"/>
                    </a:lnTo>
                    <a:lnTo>
                      <a:pt x="8" y="5"/>
                    </a:lnTo>
                    <a:lnTo>
                      <a:pt x="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32" name=""/>
              <p:cNvSpPr/>
              <p:nvPr/>
            </p:nvSpPr>
            <p:spPr>
              <a:xfrm rot="5400000">
                <a:off x="6736680" y="2090160"/>
                <a:ext cx="1296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4" y="0"/>
                    </a:moveTo>
                    <a:lnTo>
                      <a:pt x="0" y="5"/>
                    </a:lnTo>
                    <a:lnTo>
                      <a:pt x="4" y="9"/>
                    </a:lnTo>
                    <a:lnTo>
                      <a:pt x="9" y="9"/>
                    </a:lnTo>
                    <a:lnTo>
                      <a:pt x="9" y="9"/>
                    </a:lnTo>
                    <a:lnTo>
                      <a:pt x="9" y="5"/>
                    </a:lnTo>
                    <a:lnTo>
                      <a:pt x="9" y="0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33" name=""/>
              <p:cNvSpPr/>
              <p:nvPr/>
            </p:nvSpPr>
            <p:spPr>
              <a:xfrm rot="5400000">
                <a:off x="6743520" y="2109960"/>
                <a:ext cx="13320" cy="6480"/>
              </a:xfrm>
              <a:custGeom>
                <a:avLst/>
                <a:gdLst/>
                <a:ahLst/>
                <a:rect l="l" t="t" r="r" b="b"/>
                <a:pathLst>
                  <a:path w="9" h="8">
                    <a:moveTo>
                      <a:pt x="5" y="0"/>
                    </a:moveTo>
                    <a:lnTo>
                      <a:pt x="0" y="4"/>
                    </a:lnTo>
                    <a:lnTo>
                      <a:pt x="5" y="8"/>
                    </a:lnTo>
                    <a:lnTo>
                      <a:pt x="9" y="8"/>
                    </a:lnTo>
                    <a:lnTo>
                      <a:pt x="9" y="8"/>
                    </a:lnTo>
                    <a:lnTo>
                      <a:pt x="9" y="4"/>
                    </a:lnTo>
                    <a:lnTo>
                      <a:pt x="9" y="0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0320" bIns="-40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34" name=""/>
              <p:cNvSpPr/>
              <p:nvPr/>
            </p:nvSpPr>
            <p:spPr>
              <a:xfrm rot="5400000">
                <a:off x="6750360" y="213660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4"/>
                    </a:lnTo>
                    <a:lnTo>
                      <a:pt x="0" y="9"/>
                    </a:lnTo>
                    <a:lnTo>
                      <a:pt x="5" y="9"/>
                    </a:lnTo>
                    <a:lnTo>
                      <a:pt x="5" y="9"/>
                    </a:lnTo>
                    <a:lnTo>
                      <a:pt x="9" y="4"/>
                    </a:lnTo>
                    <a:lnTo>
                      <a:pt x="5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35" name=""/>
              <p:cNvSpPr/>
              <p:nvPr/>
            </p:nvSpPr>
            <p:spPr>
              <a:xfrm rot="5400000">
                <a:off x="6762960" y="2156400"/>
                <a:ext cx="11520" cy="7560"/>
              </a:xfrm>
              <a:custGeom>
                <a:avLst/>
                <a:gdLst/>
                <a:ahLst/>
                <a:rect l="l" t="t" r="r" b="b"/>
                <a:pathLst>
                  <a:path w="8" h="9">
                    <a:moveTo>
                      <a:pt x="4" y="0"/>
                    </a:moveTo>
                    <a:lnTo>
                      <a:pt x="0" y="5"/>
                    </a:lnTo>
                    <a:lnTo>
                      <a:pt x="4" y="9"/>
                    </a:lnTo>
                    <a:lnTo>
                      <a:pt x="8" y="9"/>
                    </a:lnTo>
                    <a:lnTo>
                      <a:pt x="8" y="9"/>
                    </a:lnTo>
                    <a:lnTo>
                      <a:pt x="8" y="5"/>
                    </a:lnTo>
                    <a:lnTo>
                      <a:pt x="8" y="0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36" name=""/>
              <p:cNvSpPr/>
              <p:nvPr/>
            </p:nvSpPr>
            <p:spPr>
              <a:xfrm rot="5400000">
                <a:off x="6769800" y="2176920"/>
                <a:ext cx="1296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4" y="0"/>
                    </a:moveTo>
                    <a:lnTo>
                      <a:pt x="0" y="5"/>
                    </a:lnTo>
                    <a:lnTo>
                      <a:pt x="4" y="9"/>
                    </a:lnTo>
                    <a:lnTo>
                      <a:pt x="9" y="9"/>
                    </a:lnTo>
                    <a:lnTo>
                      <a:pt x="9" y="9"/>
                    </a:lnTo>
                    <a:lnTo>
                      <a:pt x="9" y="5"/>
                    </a:lnTo>
                    <a:lnTo>
                      <a:pt x="9" y="0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37" name=""/>
              <p:cNvSpPr/>
              <p:nvPr/>
            </p:nvSpPr>
            <p:spPr>
              <a:xfrm rot="5400000">
                <a:off x="6777360" y="2203920"/>
                <a:ext cx="1332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5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4" y="9"/>
                    </a:lnTo>
                    <a:lnTo>
                      <a:pt x="9" y="5"/>
                    </a:lnTo>
                    <a:lnTo>
                      <a:pt x="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38" name=""/>
              <p:cNvSpPr/>
              <p:nvPr/>
            </p:nvSpPr>
            <p:spPr>
              <a:xfrm rot="5400000">
                <a:off x="6784560" y="222336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5" y="0"/>
                    </a:moveTo>
                    <a:lnTo>
                      <a:pt x="0" y="5"/>
                    </a:lnTo>
                    <a:lnTo>
                      <a:pt x="5" y="9"/>
                    </a:lnTo>
                    <a:lnTo>
                      <a:pt x="9" y="9"/>
                    </a:lnTo>
                    <a:lnTo>
                      <a:pt x="9" y="9"/>
                    </a:lnTo>
                    <a:lnTo>
                      <a:pt x="9" y="5"/>
                    </a:lnTo>
                    <a:lnTo>
                      <a:pt x="9" y="0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39" name=""/>
              <p:cNvSpPr/>
              <p:nvPr/>
            </p:nvSpPr>
            <p:spPr>
              <a:xfrm rot="5400000">
                <a:off x="6795720" y="2242440"/>
                <a:ext cx="1296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5" y="0"/>
                    </a:moveTo>
                    <a:lnTo>
                      <a:pt x="0" y="5"/>
                    </a:lnTo>
                    <a:lnTo>
                      <a:pt x="5" y="9"/>
                    </a:lnTo>
                    <a:lnTo>
                      <a:pt x="9" y="9"/>
                    </a:lnTo>
                    <a:lnTo>
                      <a:pt x="9" y="9"/>
                    </a:lnTo>
                    <a:lnTo>
                      <a:pt x="9" y="5"/>
                    </a:lnTo>
                    <a:lnTo>
                      <a:pt x="9" y="0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40" name=""/>
              <p:cNvSpPr/>
              <p:nvPr/>
            </p:nvSpPr>
            <p:spPr>
              <a:xfrm rot="5400000">
                <a:off x="6802920" y="226980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5"/>
                    </a:lnTo>
                    <a:lnTo>
                      <a:pt x="0" y="9"/>
                    </a:lnTo>
                    <a:lnTo>
                      <a:pt x="5" y="9"/>
                    </a:lnTo>
                    <a:lnTo>
                      <a:pt x="5" y="9"/>
                    </a:lnTo>
                    <a:lnTo>
                      <a:pt x="9" y="5"/>
                    </a:lnTo>
                    <a:lnTo>
                      <a:pt x="5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41" name=""/>
              <p:cNvSpPr/>
              <p:nvPr/>
            </p:nvSpPr>
            <p:spPr>
              <a:xfrm rot="5400000">
                <a:off x="6810480" y="2290320"/>
                <a:ext cx="1296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4" y="0"/>
                    </a:moveTo>
                    <a:lnTo>
                      <a:pt x="0" y="5"/>
                    </a:lnTo>
                    <a:lnTo>
                      <a:pt x="4" y="9"/>
                    </a:lnTo>
                    <a:lnTo>
                      <a:pt x="9" y="9"/>
                    </a:lnTo>
                    <a:lnTo>
                      <a:pt x="9" y="9"/>
                    </a:lnTo>
                    <a:lnTo>
                      <a:pt x="9" y="5"/>
                    </a:lnTo>
                    <a:lnTo>
                      <a:pt x="9" y="0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42" name=""/>
              <p:cNvSpPr/>
              <p:nvPr/>
            </p:nvSpPr>
            <p:spPr>
              <a:xfrm rot="5400000">
                <a:off x="6818040" y="2310120"/>
                <a:ext cx="1332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5" y="0"/>
                    </a:moveTo>
                    <a:lnTo>
                      <a:pt x="0" y="5"/>
                    </a:lnTo>
                    <a:lnTo>
                      <a:pt x="5" y="9"/>
                    </a:lnTo>
                    <a:lnTo>
                      <a:pt x="9" y="9"/>
                    </a:lnTo>
                    <a:lnTo>
                      <a:pt x="9" y="9"/>
                    </a:lnTo>
                    <a:lnTo>
                      <a:pt x="9" y="5"/>
                    </a:lnTo>
                    <a:lnTo>
                      <a:pt x="9" y="0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43" name=""/>
              <p:cNvSpPr/>
              <p:nvPr/>
            </p:nvSpPr>
            <p:spPr>
              <a:xfrm rot="5400000">
                <a:off x="6828840" y="2336760"/>
                <a:ext cx="1332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4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4" y="9"/>
                    </a:lnTo>
                    <a:lnTo>
                      <a:pt x="9" y="4"/>
                    </a:lnTo>
                    <a:lnTo>
                      <a:pt x="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44" name=""/>
              <p:cNvSpPr/>
              <p:nvPr/>
            </p:nvSpPr>
            <p:spPr>
              <a:xfrm rot="5400000">
                <a:off x="6836400" y="2356200"/>
                <a:ext cx="1296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5"/>
                    </a:lnTo>
                    <a:lnTo>
                      <a:pt x="0" y="9"/>
                    </a:lnTo>
                    <a:lnTo>
                      <a:pt x="5" y="9"/>
                    </a:lnTo>
                    <a:lnTo>
                      <a:pt x="5" y="9"/>
                    </a:lnTo>
                    <a:lnTo>
                      <a:pt x="9" y="5"/>
                    </a:lnTo>
                    <a:lnTo>
                      <a:pt x="5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45" name=""/>
              <p:cNvSpPr/>
              <p:nvPr/>
            </p:nvSpPr>
            <p:spPr>
              <a:xfrm rot="5400000">
                <a:off x="6843960" y="237708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4" y="0"/>
                    </a:moveTo>
                    <a:lnTo>
                      <a:pt x="0" y="5"/>
                    </a:lnTo>
                    <a:lnTo>
                      <a:pt x="4" y="9"/>
                    </a:lnTo>
                    <a:lnTo>
                      <a:pt x="9" y="9"/>
                    </a:lnTo>
                    <a:lnTo>
                      <a:pt x="9" y="9"/>
                    </a:lnTo>
                    <a:lnTo>
                      <a:pt x="9" y="5"/>
                    </a:lnTo>
                    <a:lnTo>
                      <a:pt x="9" y="0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46" name=""/>
              <p:cNvSpPr/>
              <p:nvPr/>
            </p:nvSpPr>
            <p:spPr>
              <a:xfrm rot="5400000">
                <a:off x="6852240" y="2403360"/>
                <a:ext cx="11520" cy="7560"/>
              </a:xfrm>
              <a:custGeom>
                <a:avLst/>
                <a:gdLst/>
                <a:ahLst/>
                <a:rect l="l" t="t" r="r" b="b"/>
                <a:pathLst>
                  <a:path w="8" h="9">
                    <a:moveTo>
                      <a:pt x="0" y="0"/>
                    </a:moveTo>
                    <a:lnTo>
                      <a:pt x="0" y="5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4" y="9"/>
                    </a:lnTo>
                    <a:lnTo>
                      <a:pt x="8" y="5"/>
                    </a:lnTo>
                    <a:lnTo>
                      <a:pt x="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47" name=""/>
              <p:cNvSpPr/>
              <p:nvPr/>
            </p:nvSpPr>
            <p:spPr>
              <a:xfrm rot="5400000">
                <a:off x="6862320" y="242352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4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4" y="9"/>
                    </a:lnTo>
                    <a:lnTo>
                      <a:pt x="9" y="4"/>
                    </a:lnTo>
                    <a:lnTo>
                      <a:pt x="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48" name=""/>
              <p:cNvSpPr/>
              <p:nvPr/>
            </p:nvSpPr>
            <p:spPr>
              <a:xfrm rot="5400000">
                <a:off x="6869880" y="2442960"/>
                <a:ext cx="1332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5" y="0"/>
                    </a:moveTo>
                    <a:lnTo>
                      <a:pt x="0" y="4"/>
                    </a:lnTo>
                    <a:lnTo>
                      <a:pt x="5" y="9"/>
                    </a:lnTo>
                    <a:lnTo>
                      <a:pt x="9" y="9"/>
                    </a:lnTo>
                    <a:lnTo>
                      <a:pt x="9" y="9"/>
                    </a:lnTo>
                    <a:lnTo>
                      <a:pt x="9" y="4"/>
                    </a:lnTo>
                    <a:lnTo>
                      <a:pt x="9" y="0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49" name=""/>
              <p:cNvSpPr/>
              <p:nvPr/>
            </p:nvSpPr>
            <p:spPr>
              <a:xfrm rot="5400000">
                <a:off x="6877440" y="2470320"/>
                <a:ext cx="1332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4"/>
                    </a:lnTo>
                    <a:lnTo>
                      <a:pt x="0" y="9"/>
                    </a:lnTo>
                    <a:lnTo>
                      <a:pt x="5" y="9"/>
                    </a:lnTo>
                    <a:lnTo>
                      <a:pt x="5" y="9"/>
                    </a:lnTo>
                    <a:lnTo>
                      <a:pt x="9" y="4"/>
                    </a:lnTo>
                    <a:lnTo>
                      <a:pt x="5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50" name=""/>
              <p:cNvSpPr/>
              <p:nvPr/>
            </p:nvSpPr>
            <p:spPr>
              <a:xfrm rot="5400000">
                <a:off x="6884640" y="248940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5"/>
                    </a:lnTo>
                    <a:lnTo>
                      <a:pt x="0" y="9"/>
                    </a:lnTo>
                    <a:lnTo>
                      <a:pt x="5" y="9"/>
                    </a:lnTo>
                    <a:lnTo>
                      <a:pt x="5" y="9"/>
                    </a:lnTo>
                    <a:lnTo>
                      <a:pt x="9" y="5"/>
                    </a:lnTo>
                    <a:lnTo>
                      <a:pt x="5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51" name=""/>
              <p:cNvSpPr/>
              <p:nvPr/>
            </p:nvSpPr>
            <p:spPr>
              <a:xfrm rot="5400000">
                <a:off x="6892200" y="2510640"/>
                <a:ext cx="1332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4" y="0"/>
                    </a:moveTo>
                    <a:lnTo>
                      <a:pt x="0" y="5"/>
                    </a:lnTo>
                    <a:lnTo>
                      <a:pt x="4" y="9"/>
                    </a:lnTo>
                    <a:lnTo>
                      <a:pt x="9" y="9"/>
                    </a:lnTo>
                    <a:lnTo>
                      <a:pt x="9" y="9"/>
                    </a:lnTo>
                    <a:lnTo>
                      <a:pt x="9" y="5"/>
                    </a:lnTo>
                    <a:lnTo>
                      <a:pt x="9" y="0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52" name=""/>
              <p:cNvSpPr/>
              <p:nvPr/>
            </p:nvSpPr>
            <p:spPr>
              <a:xfrm rot="5400000">
                <a:off x="6903000" y="253728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4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4" y="9"/>
                    </a:lnTo>
                    <a:lnTo>
                      <a:pt x="9" y="4"/>
                    </a:lnTo>
                    <a:lnTo>
                      <a:pt x="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53" name=""/>
              <p:cNvSpPr/>
              <p:nvPr/>
            </p:nvSpPr>
            <p:spPr>
              <a:xfrm rot="5400000">
                <a:off x="6910560" y="2556720"/>
                <a:ext cx="1296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4"/>
                    </a:lnTo>
                    <a:lnTo>
                      <a:pt x="0" y="9"/>
                    </a:lnTo>
                    <a:lnTo>
                      <a:pt x="5" y="9"/>
                    </a:lnTo>
                    <a:lnTo>
                      <a:pt x="5" y="9"/>
                    </a:lnTo>
                    <a:lnTo>
                      <a:pt x="9" y="4"/>
                    </a:lnTo>
                    <a:lnTo>
                      <a:pt x="5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54" name=""/>
              <p:cNvSpPr/>
              <p:nvPr/>
            </p:nvSpPr>
            <p:spPr>
              <a:xfrm rot="5400000">
                <a:off x="6918120" y="2576160"/>
                <a:ext cx="1332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5" y="0"/>
                    </a:moveTo>
                    <a:lnTo>
                      <a:pt x="0" y="4"/>
                    </a:lnTo>
                    <a:lnTo>
                      <a:pt x="5" y="9"/>
                    </a:lnTo>
                    <a:lnTo>
                      <a:pt x="9" y="9"/>
                    </a:lnTo>
                    <a:lnTo>
                      <a:pt x="9" y="9"/>
                    </a:lnTo>
                    <a:lnTo>
                      <a:pt x="9" y="4"/>
                    </a:lnTo>
                    <a:lnTo>
                      <a:pt x="9" y="0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55" name=""/>
              <p:cNvSpPr/>
              <p:nvPr/>
            </p:nvSpPr>
            <p:spPr>
              <a:xfrm rot="5400000">
                <a:off x="6926040" y="2597400"/>
                <a:ext cx="1296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4" y="0"/>
                    </a:moveTo>
                    <a:lnTo>
                      <a:pt x="0" y="4"/>
                    </a:lnTo>
                    <a:lnTo>
                      <a:pt x="4" y="9"/>
                    </a:lnTo>
                    <a:lnTo>
                      <a:pt x="9" y="9"/>
                    </a:lnTo>
                    <a:lnTo>
                      <a:pt x="9" y="9"/>
                    </a:lnTo>
                    <a:lnTo>
                      <a:pt x="9" y="4"/>
                    </a:lnTo>
                    <a:lnTo>
                      <a:pt x="9" y="0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56" name=""/>
              <p:cNvSpPr/>
              <p:nvPr/>
            </p:nvSpPr>
            <p:spPr>
              <a:xfrm rot="5400000">
                <a:off x="6936480" y="2624040"/>
                <a:ext cx="1332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4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4" y="9"/>
                    </a:lnTo>
                    <a:lnTo>
                      <a:pt x="9" y="4"/>
                    </a:lnTo>
                    <a:lnTo>
                      <a:pt x="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57" name=""/>
              <p:cNvSpPr/>
              <p:nvPr/>
            </p:nvSpPr>
            <p:spPr>
              <a:xfrm rot="5400000">
                <a:off x="6944040" y="264348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5" y="0"/>
                    </a:moveTo>
                    <a:lnTo>
                      <a:pt x="0" y="4"/>
                    </a:lnTo>
                    <a:lnTo>
                      <a:pt x="5" y="9"/>
                    </a:lnTo>
                    <a:lnTo>
                      <a:pt x="9" y="9"/>
                    </a:lnTo>
                    <a:lnTo>
                      <a:pt x="9" y="9"/>
                    </a:lnTo>
                    <a:lnTo>
                      <a:pt x="9" y="4"/>
                    </a:lnTo>
                    <a:lnTo>
                      <a:pt x="9" y="0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58" name=""/>
              <p:cNvSpPr/>
              <p:nvPr/>
            </p:nvSpPr>
            <p:spPr>
              <a:xfrm rot="5400000">
                <a:off x="6951600" y="2662920"/>
                <a:ext cx="1296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5" y="0"/>
                    </a:moveTo>
                    <a:lnTo>
                      <a:pt x="0" y="4"/>
                    </a:lnTo>
                    <a:lnTo>
                      <a:pt x="5" y="9"/>
                    </a:lnTo>
                    <a:lnTo>
                      <a:pt x="9" y="9"/>
                    </a:lnTo>
                    <a:lnTo>
                      <a:pt x="9" y="9"/>
                    </a:lnTo>
                    <a:lnTo>
                      <a:pt x="9" y="4"/>
                    </a:lnTo>
                    <a:lnTo>
                      <a:pt x="9" y="0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59" name=""/>
              <p:cNvSpPr/>
              <p:nvPr/>
            </p:nvSpPr>
            <p:spPr>
              <a:xfrm rot="5400000">
                <a:off x="6959160" y="2689920"/>
                <a:ext cx="1332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4"/>
                    </a:lnTo>
                    <a:lnTo>
                      <a:pt x="0" y="9"/>
                    </a:lnTo>
                    <a:lnTo>
                      <a:pt x="5" y="9"/>
                    </a:lnTo>
                    <a:lnTo>
                      <a:pt x="5" y="9"/>
                    </a:lnTo>
                    <a:lnTo>
                      <a:pt x="9" y="4"/>
                    </a:lnTo>
                    <a:lnTo>
                      <a:pt x="5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60" name=""/>
              <p:cNvSpPr/>
              <p:nvPr/>
            </p:nvSpPr>
            <p:spPr>
              <a:xfrm rot="5400000">
                <a:off x="6970680" y="2711160"/>
                <a:ext cx="12960" cy="6480"/>
              </a:xfrm>
              <a:custGeom>
                <a:avLst/>
                <a:gdLst/>
                <a:ahLst/>
                <a:rect l="l" t="t" r="r" b="b"/>
                <a:pathLst>
                  <a:path w="9" h="8">
                    <a:moveTo>
                      <a:pt x="4" y="0"/>
                    </a:moveTo>
                    <a:lnTo>
                      <a:pt x="0" y="4"/>
                    </a:lnTo>
                    <a:lnTo>
                      <a:pt x="4" y="8"/>
                    </a:lnTo>
                    <a:lnTo>
                      <a:pt x="9" y="8"/>
                    </a:lnTo>
                    <a:lnTo>
                      <a:pt x="9" y="8"/>
                    </a:lnTo>
                    <a:lnTo>
                      <a:pt x="9" y="4"/>
                    </a:lnTo>
                    <a:lnTo>
                      <a:pt x="9" y="0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0320" bIns="-40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61" name=""/>
              <p:cNvSpPr/>
              <p:nvPr/>
            </p:nvSpPr>
            <p:spPr>
              <a:xfrm rot="5400000">
                <a:off x="6977520" y="2730240"/>
                <a:ext cx="1332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4" y="0"/>
                    </a:moveTo>
                    <a:lnTo>
                      <a:pt x="0" y="4"/>
                    </a:lnTo>
                    <a:lnTo>
                      <a:pt x="4" y="9"/>
                    </a:lnTo>
                    <a:lnTo>
                      <a:pt x="9" y="9"/>
                    </a:lnTo>
                    <a:lnTo>
                      <a:pt x="9" y="9"/>
                    </a:lnTo>
                    <a:lnTo>
                      <a:pt x="9" y="4"/>
                    </a:lnTo>
                    <a:lnTo>
                      <a:pt x="9" y="0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62" name=""/>
              <p:cNvSpPr/>
              <p:nvPr/>
            </p:nvSpPr>
            <p:spPr>
              <a:xfrm rot="5400000">
                <a:off x="6985080" y="2756880"/>
                <a:ext cx="1296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4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4" y="9"/>
                    </a:lnTo>
                    <a:lnTo>
                      <a:pt x="9" y="4"/>
                    </a:lnTo>
                    <a:lnTo>
                      <a:pt x="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63" name=""/>
              <p:cNvSpPr/>
              <p:nvPr/>
            </p:nvSpPr>
            <p:spPr>
              <a:xfrm rot="5400000">
                <a:off x="6992280" y="277668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5" y="0"/>
                    </a:moveTo>
                    <a:lnTo>
                      <a:pt x="0" y="4"/>
                    </a:lnTo>
                    <a:lnTo>
                      <a:pt x="5" y="9"/>
                    </a:lnTo>
                    <a:lnTo>
                      <a:pt x="9" y="9"/>
                    </a:lnTo>
                    <a:lnTo>
                      <a:pt x="9" y="9"/>
                    </a:lnTo>
                    <a:lnTo>
                      <a:pt x="9" y="4"/>
                    </a:lnTo>
                    <a:lnTo>
                      <a:pt x="9" y="0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64" name=""/>
              <p:cNvSpPr/>
              <p:nvPr/>
            </p:nvSpPr>
            <p:spPr>
              <a:xfrm rot="5400000">
                <a:off x="6999840" y="2797560"/>
                <a:ext cx="1296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4" y="0"/>
                    </a:moveTo>
                    <a:lnTo>
                      <a:pt x="0" y="4"/>
                    </a:lnTo>
                    <a:lnTo>
                      <a:pt x="4" y="9"/>
                    </a:lnTo>
                    <a:lnTo>
                      <a:pt x="9" y="9"/>
                    </a:lnTo>
                    <a:lnTo>
                      <a:pt x="9" y="9"/>
                    </a:lnTo>
                    <a:lnTo>
                      <a:pt x="9" y="4"/>
                    </a:lnTo>
                    <a:lnTo>
                      <a:pt x="9" y="0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65" name=""/>
              <p:cNvSpPr/>
              <p:nvPr/>
            </p:nvSpPr>
            <p:spPr>
              <a:xfrm rot="5400000">
                <a:off x="7011720" y="2822760"/>
                <a:ext cx="1296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5"/>
                    </a:lnTo>
                    <a:lnTo>
                      <a:pt x="0" y="9"/>
                    </a:lnTo>
                    <a:lnTo>
                      <a:pt x="5" y="9"/>
                    </a:lnTo>
                    <a:lnTo>
                      <a:pt x="5" y="9"/>
                    </a:lnTo>
                    <a:lnTo>
                      <a:pt x="9" y="5"/>
                    </a:lnTo>
                    <a:lnTo>
                      <a:pt x="5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66" name=""/>
              <p:cNvSpPr/>
              <p:nvPr/>
            </p:nvSpPr>
            <p:spPr>
              <a:xfrm rot="5400000">
                <a:off x="7018560" y="2844360"/>
                <a:ext cx="13320" cy="6480"/>
              </a:xfrm>
              <a:custGeom>
                <a:avLst/>
                <a:gdLst/>
                <a:ahLst/>
                <a:rect l="l" t="t" r="r" b="b"/>
                <a:pathLst>
                  <a:path w="9" h="8">
                    <a:moveTo>
                      <a:pt x="4" y="0"/>
                    </a:moveTo>
                    <a:lnTo>
                      <a:pt x="0" y="4"/>
                    </a:lnTo>
                    <a:lnTo>
                      <a:pt x="4" y="8"/>
                    </a:lnTo>
                    <a:lnTo>
                      <a:pt x="9" y="8"/>
                    </a:lnTo>
                    <a:lnTo>
                      <a:pt x="9" y="8"/>
                    </a:lnTo>
                    <a:lnTo>
                      <a:pt x="9" y="4"/>
                    </a:lnTo>
                    <a:lnTo>
                      <a:pt x="9" y="0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0320" bIns="-40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67" name=""/>
              <p:cNvSpPr/>
              <p:nvPr/>
            </p:nvSpPr>
            <p:spPr>
              <a:xfrm rot="5400000">
                <a:off x="7025760" y="2863080"/>
                <a:ext cx="1296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5" y="0"/>
                    </a:moveTo>
                    <a:lnTo>
                      <a:pt x="0" y="4"/>
                    </a:lnTo>
                    <a:lnTo>
                      <a:pt x="5" y="9"/>
                    </a:lnTo>
                    <a:lnTo>
                      <a:pt x="9" y="9"/>
                    </a:lnTo>
                    <a:lnTo>
                      <a:pt x="9" y="9"/>
                    </a:lnTo>
                    <a:lnTo>
                      <a:pt x="9" y="4"/>
                    </a:lnTo>
                    <a:lnTo>
                      <a:pt x="9" y="0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68" name=""/>
              <p:cNvSpPr/>
              <p:nvPr/>
            </p:nvSpPr>
            <p:spPr>
              <a:xfrm rot="5400000">
                <a:off x="7033320" y="289044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4"/>
                    </a:lnTo>
                    <a:lnTo>
                      <a:pt x="0" y="9"/>
                    </a:lnTo>
                    <a:lnTo>
                      <a:pt x="5" y="9"/>
                    </a:lnTo>
                    <a:lnTo>
                      <a:pt x="5" y="9"/>
                    </a:lnTo>
                    <a:lnTo>
                      <a:pt x="9" y="4"/>
                    </a:lnTo>
                    <a:lnTo>
                      <a:pt x="5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69" name=""/>
              <p:cNvSpPr/>
              <p:nvPr/>
            </p:nvSpPr>
            <p:spPr>
              <a:xfrm rot="5400000">
                <a:off x="7044840" y="2909520"/>
                <a:ext cx="1332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5"/>
                    </a:lnTo>
                    <a:lnTo>
                      <a:pt x="0" y="9"/>
                    </a:lnTo>
                    <a:lnTo>
                      <a:pt x="5" y="9"/>
                    </a:lnTo>
                    <a:lnTo>
                      <a:pt x="5" y="9"/>
                    </a:lnTo>
                    <a:lnTo>
                      <a:pt x="9" y="5"/>
                    </a:lnTo>
                    <a:lnTo>
                      <a:pt x="5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70" name=""/>
              <p:cNvSpPr/>
              <p:nvPr/>
            </p:nvSpPr>
            <p:spPr>
              <a:xfrm rot="5400000">
                <a:off x="7052400" y="2930760"/>
                <a:ext cx="1332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4" y="0"/>
                    </a:moveTo>
                    <a:lnTo>
                      <a:pt x="0" y="5"/>
                    </a:lnTo>
                    <a:lnTo>
                      <a:pt x="4" y="9"/>
                    </a:lnTo>
                    <a:lnTo>
                      <a:pt x="9" y="9"/>
                    </a:lnTo>
                    <a:lnTo>
                      <a:pt x="9" y="9"/>
                    </a:lnTo>
                    <a:lnTo>
                      <a:pt x="9" y="5"/>
                    </a:lnTo>
                    <a:lnTo>
                      <a:pt x="9" y="0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1371" name=""/>
            <p:cNvGrpSpPr/>
            <p:nvPr/>
          </p:nvGrpSpPr>
          <p:grpSpPr>
            <a:xfrm>
              <a:off x="6630840" y="1806480"/>
              <a:ext cx="231840" cy="1134720"/>
              <a:chOff x="6630840" y="1806480"/>
              <a:chExt cx="231840" cy="1134720"/>
            </a:xfrm>
          </p:grpSpPr>
          <p:sp>
            <p:nvSpPr>
              <p:cNvPr id="1372" name=""/>
              <p:cNvSpPr/>
              <p:nvPr/>
            </p:nvSpPr>
            <p:spPr>
              <a:xfrm>
                <a:off x="6630840" y="1806480"/>
                <a:ext cx="205920" cy="1054080"/>
              </a:xfrm>
              <a:prstGeom prst="line">
                <a:avLst/>
              </a:prstGeom>
              <a:ln w="20520">
                <a:solidFill>
                  <a:srgbClr val="00824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73" name=""/>
              <p:cNvSpPr/>
              <p:nvPr/>
            </p:nvSpPr>
            <p:spPr>
              <a:xfrm rot="5400000">
                <a:off x="6780960" y="2859480"/>
                <a:ext cx="107640" cy="55800"/>
              </a:xfrm>
              <a:custGeom>
                <a:avLst/>
                <a:gdLst/>
                <a:ahLst/>
                <a:rect l="l" t="t" r="r" b="b"/>
                <a:pathLst>
                  <a:path w="72" h="67">
                    <a:moveTo>
                      <a:pt x="23" y="67"/>
                    </a:moveTo>
                    <a:lnTo>
                      <a:pt x="72" y="9"/>
                    </a:lnTo>
                    <a:lnTo>
                      <a:pt x="0" y="0"/>
                    </a:lnTo>
                    <a:lnTo>
                      <a:pt x="23" y="67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9000" bIns="90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1374" name=""/>
            <p:cNvGrpSpPr/>
            <p:nvPr/>
          </p:nvGrpSpPr>
          <p:grpSpPr>
            <a:xfrm>
              <a:off x="6623280" y="1806480"/>
              <a:ext cx="12600" cy="1134720"/>
              <a:chOff x="6623280" y="1806480"/>
              <a:chExt cx="12600" cy="1134720"/>
            </a:xfrm>
          </p:grpSpPr>
          <p:sp>
            <p:nvSpPr>
              <p:cNvPr id="1375" name=""/>
              <p:cNvSpPr/>
              <p:nvPr/>
            </p:nvSpPr>
            <p:spPr>
              <a:xfrm rot="5400000">
                <a:off x="6620760" y="1809000"/>
                <a:ext cx="13320" cy="828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4" y="0"/>
                    </a:moveTo>
                    <a:lnTo>
                      <a:pt x="0" y="4"/>
                    </a:lnTo>
                    <a:lnTo>
                      <a:pt x="4" y="9"/>
                    </a:lnTo>
                    <a:lnTo>
                      <a:pt x="9" y="9"/>
                    </a:lnTo>
                    <a:lnTo>
                      <a:pt x="9" y="9"/>
                    </a:lnTo>
                    <a:lnTo>
                      <a:pt x="9" y="4"/>
                    </a:lnTo>
                    <a:lnTo>
                      <a:pt x="9" y="0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8520" bIns="-385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76" name=""/>
              <p:cNvSpPr/>
              <p:nvPr/>
            </p:nvSpPr>
            <p:spPr>
              <a:xfrm rot="5400000">
                <a:off x="6620760" y="1834200"/>
                <a:ext cx="13320" cy="828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4"/>
                    </a:lnTo>
                    <a:lnTo>
                      <a:pt x="0" y="9"/>
                    </a:lnTo>
                    <a:lnTo>
                      <a:pt x="5" y="9"/>
                    </a:lnTo>
                    <a:lnTo>
                      <a:pt x="9" y="9"/>
                    </a:lnTo>
                    <a:lnTo>
                      <a:pt x="9" y="4"/>
                    </a:lnTo>
                    <a:lnTo>
                      <a:pt x="9" y="0"/>
                    </a:lnTo>
                    <a:lnTo>
                      <a:pt x="5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8520" bIns="-385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77" name=""/>
              <p:cNvSpPr/>
              <p:nvPr/>
            </p:nvSpPr>
            <p:spPr>
              <a:xfrm rot="5400000">
                <a:off x="6620760" y="1861200"/>
                <a:ext cx="13320" cy="828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4"/>
                    </a:lnTo>
                    <a:lnTo>
                      <a:pt x="0" y="9"/>
                    </a:lnTo>
                    <a:lnTo>
                      <a:pt x="5" y="9"/>
                    </a:lnTo>
                    <a:lnTo>
                      <a:pt x="9" y="9"/>
                    </a:lnTo>
                    <a:lnTo>
                      <a:pt x="9" y="4"/>
                    </a:lnTo>
                    <a:lnTo>
                      <a:pt x="9" y="0"/>
                    </a:lnTo>
                    <a:lnTo>
                      <a:pt x="5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8520" bIns="-385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78" name=""/>
              <p:cNvSpPr/>
              <p:nvPr/>
            </p:nvSpPr>
            <p:spPr>
              <a:xfrm rot="5400000">
                <a:off x="6620760" y="1888200"/>
                <a:ext cx="13320" cy="828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4"/>
                    </a:lnTo>
                    <a:lnTo>
                      <a:pt x="0" y="9"/>
                    </a:lnTo>
                    <a:lnTo>
                      <a:pt x="5" y="9"/>
                    </a:lnTo>
                    <a:lnTo>
                      <a:pt x="9" y="9"/>
                    </a:lnTo>
                    <a:lnTo>
                      <a:pt x="9" y="4"/>
                    </a:lnTo>
                    <a:lnTo>
                      <a:pt x="9" y="0"/>
                    </a:lnTo>
                    <a:lnTo>
                      <a:pt x="5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8520" bIns="-385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79" name=""/>
              <p:cNvSpPr/>
              <p:nvPr/>
            </p:nvSpPr>
            <p:spPr>
              <a:xfrm rot="5400000">
                <a:off x="6620760" y="1915200"/>
                <a:ext cx="13320" cy="828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4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9" y="9"/>
                    </a:lnTo>
                    <a:lnTo>
                      <a:pt x="9" y="4"/>
                    </a:lnTo>
                    <a:lnTo>
                      <a:pt x="9" y="0"/>
                    </a:lnTo>
                    <a:lnTo>
                      <a:pt x="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8520" bIns="-385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80" name=""/>
              <p:cNvSpPr/>
              <p:nvPr/>
            </p:nvSpPr>
            <p:spPr>
              <a:xfrm rot="5400000">
                <a:off x="6620760" y="1941840"/>
                <a:ext cx="12960" cy="828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4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9" y="9"/>
                    </a:lnTo>
                    <a:lnTo>
                      <a:pt x="9" y="4"/>
                    </a:lnTo>
                    <a:lnTo>
                      <a:pt x="9" y="0"/>
                    </a:lnTo>
                    <a:lnTo>
                      <a:pt x="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8520" bIns="-385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81" name=""/>
              <p:cNvSpPr/>
              <p:nvPr/>
            </p:nvSpPr>
            <p:spPr>
              <a:xfrm rot="5400000">
                <a:off x="6620760" y="1969200"/>
                <a:ext cx="13320" cy="828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4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9" y="9"/>
                    </a:lnTo>
                    <a:lnTo>
                      <a:pt x="9" y="4"/>
                    </a:lnTo>
                    <a:lnTo>
                      <a:pt x="9" y="0"/>
                    </a:lnTo>
                    <a:lnTo>
                      <a:pt x="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8520" bIns="-385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82" name=""/>
              <p:cNvSpPr/>
              <p:nvPr/>
            </p:nvSpPr>
            <p:spPr>
              <a:xfrm rot="5400000">
                <a:off x="6621480" y="1995120"/>
                <a:ext cx="11880" cy="8280"/>
              </a:xfrm>
              <a:custGeom>
                <a:avLst/>
                <a:gdLst/>
                <a:ahLst/>
                <a:rect l="l" t="t" r="r" b="b"/>
                <a:pathLst>
                  <a:path w="8" h="9">
                    <a:moveTo>
                      <a:pt x="0" y="0"/>
                    </a:moveTo>
                    <a:lnTo>
                      <a:pt x="0" y="4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8" y="9"/>
                    </a:lnTo>
                    <a:lnTo>
                      <a:pt x="8" y="4"/>
                    </a:lnTo>
                    <a:lnTo>
                      <a:pt x="8" y="0"/>
                    </a:lnTo>
                    <a:lnTo>
                      <a:pt x="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8520" bIns="-385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83" name=""/>
              <p:cNvSpPr/>
              <p:nvPr/>
            </p:nvSpPr>
            <p:spPr>
              <a:xfrm rot="5400000">
                <a:off x="6620760" y="2021400"/>
                <a:ext cx="13320" cy="828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4"/>
                    </a:lnTo>
                    <a:lnTo>
                      <a:pt x="0" y="9"/>
                    </a:lnTo>
                    <a:lnTo>
                      <a:pt x="5" y="9"/>
                    </a:lnTo>
                    <a:lnTo>
                      <a:pt x="9" y="9"/>
                    </a:lnTo>
                    <a:lnTo>
                      <a:pt x="9" y="4"/>
                    </a:lnTo>
                    <a:lnTo>
                      <a:pt x="9" y="0"/>
                    </a:lnTo>
                    <a:lnTo>
                      <a:pt x="5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8520" bIns="-385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84" name=""/>
              <p:cNvSpPr/>
              <p:nvPr/>
            </p:nvSpPr>
            <p:spPr>
              <a:xfrm rot="5400000">
                <a:off x="6620760" y="2048040"/>
                <a:ext cx="12960" cy="828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4"/>
                    </a:lnTo>
                    <a:lnTo>
                      <a:pt x="0" y="9"/>
                    </a:lnTo>
                    <a:lnTo>
                      <a:pt x="5" y="9"/>
                    </a:lnTo>
                    <a:lnTo>
                      <a:pt x="9" y="9"/>
                    </a:lnTo>
                    <a:lnTo>
                      <a:pt x="9" y="4"/>
                    </a:lnTo>
                    <a:lnTo>
                      <a:pt x="9" y="0"/>
                    </a:lnTo>
                    <a:lnTo>
                      <a:pt x="5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8520" bIns="-385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85" name=""/>
              <p:cNvSpPr/>
              <p:nvPr/>
            </p:nvSpPr>
            <p:spPr>
              <a:xfrm rot="5400000">
                <a:off x="6620760" y="2075400"/>
                <a:ext cx="13320" cy="828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4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9" y="9"/>
                    </a:lnTo>
                    <a:lnTo>
                      <a:pt x="9" y="4"/>
                    </a:lnTo>
                    <a:lnTo>
                      <a:pt x="9" y="0"/>
                    </a:lnTo>
                    <a:lnTo>
                      <a:pt x="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8520" bIns="-385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86" name=""/>
              <p:cNvSpPr/>
              <p:nvPr/>
            </p:nvSpPr>
            <p:spPr>
              <a:xfrm rot="5400000">
                <a:off x="6620760" y="2102040"/>
                <a:ext cx="13320" cy="828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4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9" y="9"/>
                    </a:lnTo>
                    <a:lnTo>
                      <a:pt x="9" y="4"/>
                    </a:lnTo>
                    <a:lnTo>
                      <a:pt x="9" y="0"/>
                    </a:lnTo>
                    <a:lnTo>
                      <a:pt x="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8520" bIns="-385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87" name=""/>
              <p:cNvSpPr/>
              <p:nvPr/>
            </p:nvSpPr>
            <p:spPr>
              <a:xfrm rot="5400000">
                <a:off x="6620760" y="2129400"/>
                <a:ext cx="13320" cy="828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4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9" y="9"/>
                    </a:lnTo>
                    <a:lnTo>
                      <a:pt x="9" y="4"/>
                    </a:lnTo>
                    <a:lnTo>
                      <a:pt x="9" y="0"/>
                    </a:lnTo>
                    <a:lnTo>
                      <a:pt x="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8520" bIns="-385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88" name=""/>
              <p:cNvSpPr/>
              <p:nvPr/>
            </p:nvSpPr>
            <p:spPr>
              <a:xfrm rot="5400000">
                <a:off x="6621480" y="2155320"/>
                <a:ext cx="11880" cy="8280"/>
              </a:xfrm>
              <a:custGeom>
                <a:avLst/>
                <a:gdLst/>
                <a:ahLst/>
                <a:rect l="l" t="t" r="r" b="b"/>
                <a:pathLst>
                  <a:path w="8" h="9">
                    <a:moveTo>
                      <a:pt x="0" y="0"/>
                    </a:moveTo>
                    <a:lnTo>
                      <a:pt x="0" y="4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8" y="9"/>
                    </a:lnTo>
                    <a:lnTo>
                      <a:pt x="8" y="4"/>
                    </a:lnTo>
                    <a:lnTo>
                      <a:pt x="8" y="0"/>
                    </a:lnTo>
                    <a:lnTo>
                      <a:pt x="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8520" bIns="-385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89" name=""/>
              <p:cNvSpPr/>
              <p:nvPr/>
            </p:nvSpPr>
            <p:spPr>
              <a:xfrm rot="5400000">
                <a:off x="6620760" y="2181600"/>
                <a:ext cx="13320" cy="828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4"/>
                    </a:lnTo>
                    <a:lnTo>
                      <a:pt x="0" y="9"/>
                    </a:lnTo>
                    <a:lnTo>
                      <a:pt x="5" y="9"/>
                    </a:lnTo>
                    <a:lnTo>
                      <a:pt x="9" y="9"/>
                    </a:lnTo>
                    <a:lnTo>
                      <a:pt x="9" y="4"/>
                    </a:lnTo>
                    <a:lnTo>
                      <a:pt x="9" y="0"/>
                    </a:lnTo>
                    <a:lnTo>
                      <a:pt x="5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8520" bIns="-385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90" name=""/>
              <p:cNvSpPr/>
              <p:nvPr/>
            </p:nvSpPr>
            <p:spPr>
              <a:xfrm rot="5400000">
                <a:off x="6620760" y="2208600"/>
                <a:ext cx="12960" cy="828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4"/>
                    </a:lnTo>
                    <a:lnTo>
                      <a:pt x="0" y="9"/>
                    </a:lnTo>
                    <a:lnTo>
                      <a:pt x="5" y="9"/>
                    </a:lnTo>
                    <a:lnTo>
                      <a:pt x="9" y="9"/>
                    </a:lnTo>
                    <a:lnTo>
                      <a:pt x="9" y="4"/>
                    </a:lnTo>
                    <a:lnTo>
                      <a:pt x="9" y="0"/>
                    </a:lnTo>
                    <a:lnTo>
                      <a:pt x="5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8520" bIns="-385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91" name=""/>
              <p:cNvSpPr/>
              <p:nvPr/>
            </p:nvSpPr>
            <p:spPr>
              <a:xfrm rot="5400000">
                <a:off x="6620760" y="2235600"/>
                <a:ext cx="13320" cy="828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4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9" y="9"/>
                    </a:lnTo>
                    <a:lnTo>
                      <a:pt x="9" y="4"/>
                    </a:lnTo>
                    <a:lnTo>
                      <a:pt x="9" y="0"/>
                    </a:lnTo>
                    <a:lnTo>
                      <a:pt x="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8520" bIns="-385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92" name=""/>
              <p:cNvSpPr/>
              <p:nvPr/>
            </p:nvSpPr>
            <p:spPr>
              <a:xfrm rot="5400000">
                <a:off x="6620760" y="2262600"/>
                <a:ext cx="13320" cy="828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4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9" y="9"/>
                    </a:lnTo>
                    <a:lnTo>
                      <a:pt x="9" y="4"/>
                    </a:lnTo>
                    <a:lnTo>
                      <a:pt x="9" y="0"/>
                    </a:lnTo>
                    <a:lnTo>
                      <a:pt x="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8520" bIns="-385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93" name=""/>
              <p:cNvSpPr/>
              <p:nvPr/>
            </p:nvSpPr>
            <p:spPr>
              <a:xfrm rot="5400000">
                <a:off x="6620760" y="2289240"/>
                <a:ext cx="12960" cy="828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4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9" y="9"/>
                    </a:lnTo>
                    <a:lnTo>
                      <a:pt x="9" y="4"/>
                    </a:lnTo>
                    <a:lnTo>
                      <a:pt x="9" y="0"/>
                    </a:lnTo>
                    <a:lnTo>
                      <a:pt x="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8520" bIns="-385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94" name=""/>
              <p:cNvSpPr/>
              <p:nvPr/>
            </p:nvSpPr>
            <p:spPr>
              <a:xfrm rot="5400000">
                <a:off x="6621480" y="2315880"/>
                <a:ext cx="11880" cy="8280"/>
              </a:xfrm>
              <a:custGeom>
                <a:avLst/>
                <a:gdLst/>
                <a:ahLst/>
                <a:rect l="l" t="t" r="r" b="b"/>
                <a:pathLst>
                  <a:path w="8" h="9">
                    <a:moveTo>
                      <a:pt x="0" y="0"/>
                    </a:moveTo>
                    <a:lnTo>
                      <a:pt x="0" y="4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8" y="9"/>
                    </a:lnTo>
                    <a:lnTo>
                      <a:pt x="8" y="4"/>
                    </a:lnTo>
                    <a:lnTo>
                      <a:pt x="8" y="0"/>
                    </a:lnTo>
                    <a:lnTo>
                      <a:pt x="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8520" bIns="-385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95" name=""/>
              <p:cNvSpPr/>
              <p:nvPr/>
            </p:nvSpPr>
            <p:spPr>
              <a:xfrm rot="5400000">
                <a:off x="6620760" y="2341800"/>
                <a:ext cx="13320" cy="828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4"/>
                    </a:lnTo>
                    <a:lnTo>
                      <a:pt x="0" y="9"/>
                    </a:lnTo>
                    <a:lnTo>
                      <a:pt x="5" y="9"/>
                    </a:lnTo>
                    <a:lnTo>
                      <a:pt x="9" y="9"/>
                    </a:lnTo>
                    <a:lnTo>
                      <a:pt x="9" y="4"/>
                    </a:lnTo>
                    <a:lnTo>
                      <a:pt x="9" y="0"/>
                    </a:lnTo>
                    <a:lnTo>
                      <a:pt x="5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8520" bIns="-385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96" name=""/>
              <p:cNvSpPr/>
              <p:nvPr/>
            </p:nvSpPr>
            <p:spPr>
              <a:xfrm rot="5400000">
                <a:off x="6620760" y="2368800"/>
                <a:ext cx="13320" cy="828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4"/>
                    </a:lnTo>
                    <a:lnTo>
                      <a:pt x="0" y="9"/>
                    </a:lnTo>
                    <a:lnTo>
                      <a:pt x="5" y="9"/>
                    </a:lnTo>
                    <a:lnTo>
                      <a:pt x="9" y="9"/>
                    </a:lnTo>
                    <a:lnTo>
                      <a:pt x="9" y="4"/>
                    </a:lnTo>
                    <a:lnTo>
                      <a:pt x="9" y="0"/>
                    </a:lnTo>
                    <a:lnTo>
                      <a:pt x="5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8520" bIns="-385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97" name=""/>
              <p:cNvSpPr/>
              <p:nvPr/>
            </p:nvSpPr>
            <p:spPr>
              <a:xfrm rot="5400000">
                <a:off x="6625080" y="2395440"/>
                <a:ext cx="12960" cy="828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5"/>
                    </a:lnTo>
                    <a:lnTo>
                      <a:pt x="0" y="9"/>
                    </a:lnTo>
                    <a:lnTo>
                      <a:pt x="5" y="9"/>
                    </a:lnTo>
                    <a:lnTo>
                      <a:pt x="9" y="9"/>
                    </a:lnTo>
                    <a:lnTo>
                      <a:pt x="9" y="5"/>
                    </a:lnTo>
                    <a:lnTo>
                      <a:pt x="9" y="0"/>
                    </a:lnTo>
                    <a:lnTo>
                      <a:pt x="5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8520" bIns="-385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98" name=""/>
              <p:cNvSpPr/>
              <p:nvPr/>
            </p:nvSpPr>
            <p:spPr>
              <a:xfrm rot="5400000">
                <a:off x="6625080" y="2422800"/>
                <a:ext cx="13320" cy="828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5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9" y="9"/>
                    </a:lnTo>
                    <a:lnTo>
                      <a:pt x="9" y="5"/>
                    </a:lnTo>
                    <a:lnTo>
                      <a:pt x="9" y="0"/>
                    </a:lnTo>
                    <a:lnTo>
                      <a:pt x="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8520" bIns="-385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99" name=""/>
              <p:cNvSpPr/>
              <p:nvPr/>
            </p:nvSpPr>
            <p:spPr>
              <a:xfrm rot="5400000">
                <a:off x="6625080" y="2449440"/>
                <a:ext cx="12960" cy="828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5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9" y="9"/>
                    </a:lnTo>
                    <a:lnTo>
                      <a:pt x="9" y="5"/>
                    </a:lnTo>
                    <a:lnTo>
                      <a:pt x="9" y="0"/>
                    </a:lnTo>
                    <a:lnTo>
                      <a:pt x="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8520" bIns="-385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00" name=""/>
              <p:cNvSpPr/>
              <p:nvPr/>
            </p:nvSpPr>
            <p:spPr>
              <a:xfrm rot="5400000">
                <a:off x="6625800" y="2476080"/>
                <a:ext cx="11880" cy="8280"/>
              </a:xfrm>
              <a:custGeom>
                <a:avLst/>
                <a:gdLst/>
                <a:ahLst/>
                <a:rect l="l" t="t" r="r" b="b"/>
                <a:pathLst>
                  <a:path w="8" h="9">
                    <a:moveTo>
                      <a:pt x="0" y="0"/>
                    </a:moveTo>
                    <a:lnTo>
                      <a:pt x="0" y="5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8" y="9"/>
                    </a:lnTo>
                    <a:lnTo>
                      <a:pt x="8" y="5"/>
                    </a:lnTo>
                    <a:lnTo>
                      <a:pt x="8" y="0"/>
                    </a:lnTo>
                    <a:lnTo>
                      <a:pt x="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8520" bIns="-385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01" name=""/>
              <p:cNvSpPr/>
              <p:nvPr/>
            </p:nvSpPr>
            <p:spPr>
              <a:xfrm rot="5400000">
                <a:off x="6625080" y="2502000"/>
                <a:ext cx="13320" cy="828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5"/>
                    </a:lnTo>
                    <a:lnTo>
                      <a:pt x="0" y="9"/>
                    </a:lnTo>
                    <a:lnTo>
                      <a:pt x="5" y="9"/>
                    </a:lnTo>
                    <a:lnTo>
                      <a:pt x="9" y="9"/>
                    </a:lnTo>
                    <a:lnTo>
                      <a:pt x="9" y="5"/>
                    </a:lnTo>
                    <a:lnTo>
                      <a:pt x="9" y="0"/>
                    </a:lnTo>
                    <a:lnTo>
                      <a:pt x="5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8520" bIns="-385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02" name=""/>
              <p:cNvSpPr/>
              <p:nvPr/>
            </p:nvSpPr>
            <p:spPr>
              <a:xfrm rot="5400000">
                <a:off x="6625080" y="2529000"/>
                <a:ext cx="13320" cy="828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5"/>
                    </a:lnTo>
                    <a:lnTo>
                      <a:pt x="0" y="9"/>
                    </a:lnTo>
                    <a:lnTo>
                      <a:pt x="5" y="9"/>
                    </a:lnTo>
                    <a:lnTo>
                      <a:pt x="9" y="9"/>
                    </a:lnTo>
                    <a:lnTo>
                      <a:pt x="9" y="5"/>
                    </a:lnTo>
                    <a:lnTo>
                      <a:pt x="9" y="0"/>
                    </a:lnTo>
                    <a:lnTo>
                      <a:pt x="5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8520" bIns="-385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03" name=""/>
              <p:cNvSpPr/>
              <p:nvPr/>
            </p:nvSpPr>
            <p:spPr>
              <a:xfrm rot="5400000">
                <a:off x="6625080" y="2555640"/>
                <a:ext cx="12960" cy="828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5"/>
                    </a:lnTo>
                    <a:lnTo>
                      <a:pt x="0" y="9"/>
                    </a:lnTo>
                    <a:lnTo>
                      <a:pt x="5" y="9"/>
                    </a:lnTo>
                    <a:lnTo>
                      <a:pt x="9" y="9"/>
                    </a:lnTo>
                    <a:lnTo>
                      <a:pt x="9" y="5"/>
                    </a:lnTo>
                    <a:lnTo>
                      <a:pt x="9" y="0"/>
                    </a:lnTo>
                    <a:lnTo>
                      <a:pt x="5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8520" bIns="-385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04" name=""/>
              <p:cNvSpPr/>
              <p:nvPr/>
            </p:nvSpPr>
            <p:spPr>
              <a:xfrm rot="5400000">
                <a:off x="6625080" y="2583000"/>
                <a:ext cx="13320" cy="828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5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4" y="9"/>
                    </a:lnTo>
                    <a:lnTo>
                      <a:pt x="9" y="5"/>
                    </a:lnTo>
                    <a:lnTo>
                      <a:pt x="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8520" bIns="-385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05" name=""/>
              <p:cNvSpPr/>
              <p:nvPr/>
            </p:nvSpPr>
            <p:spPr>
              <a:xfrm rot="5400000">
                <a:off x="6625080" y="2609640"/>
                <a:ext cx="13320" cy="828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5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4" y="9"/>
                    </a:lnTo>
                    <a:lnTo>
                      <a:pt x="9" y="5"/>
                    </a:lnTo>
                    <a:lnTo>
                      <a:pt x="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8520" bIns="-385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06" name=""/>
              <p:cNvSpPr/>
              <p:nvPr/>
            </p:nvSpPr>
            <p:spPr>
              <a:xfrm rot="5400000">
                <a:off x="6625080" y="2636640"/>
                <a:ext cx="12960" cy="828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5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4" y="9"/>
                    </a:lnTo>
                    <a:lnTo>
                      <a:pt x="9" y="5"/>
                    </a:lnTo>
                    <a:lnTo>
                      <a:pt x="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8520" bIns="-385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07" name=""/>
              <p:cNvSpPr/>
              <p:nvPr/>
            </p:nvSpPr>
            <p:spPr>
              <a:xfrm rot="5400000">
                <a:off x="6625080" y="2662200"/>
                <a:ext cx="12960" cy="828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5"/>
                    </a:lnTo>
                    <a:lnTo>
                      <a:pt x="0" y="9"/>
                    </a:lnTo>
                    <a:lnTo>
                      <a:pt x="5" y="9"/>
                    </a:lnTo>
                    <a:lnTo>
                      <a:pt x="5" y="9"/>
                    </a:lnTo>
                    <a:lnTo>
                      <a:pt x="9" y="5"/>
                    </a:lnTo>
                    <a:lnTo>
                      <a:pt x="5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8520" bIns="-385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08" name=""/>
              <p:cNvSpPr/>
              <p:nvPr/>
            </p:nvSpPr>
            <p:spPr>
              <a:xfrm rot="5400000">
                <a:off x="6625080" y="2689200"/>
                <a:ext cx="13320" cy="828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5"/>
                    </a:lnTo>
                    <a:lnTo>
                      <a:pt x="0" y="9"/>
                    </a:lnTo>
                    <a:lnTo>
                      <a:pt x="5" y="9"/>
                    </a:lnTo>
                    <a:lnTo>
                      <a:pt x="5" y="9"/>
                    </a:lnTo>
                    <a:lnTo>
                      <a:pt x="9" y="5"/>
                    </a:lnTo>
                    <a:lnTo>
                      <a:pt x="5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8520" bIns="-385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09" name=""/>
              <p:cNvSpPr/>
              <p:nvPr/>
            </p:nvSpPr>
            <p:spPr>
              <a:xfrm rot="5400000">
                <a:off x="6625080" y="2716200"/>
                <a:ext cx="13320" cy="828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5"/>
                    </a:lnTo>
                    <a:lnTo>
                      <a:pt x="0" y="9"/>
                    </a:lnTo>
                    <a:lnTo>
                      <a:pt x="5" y="9"/>
                    </a:lnTo>
                    <a:lnTo>
                      <a:pt x="5" y="9"/>
                    </a:lnTo>
                    <a:lnTo>
                      <a:pt x="9" y="5"/>
                    </a:lnTo>
                    <a:lnTo>
                      <a:pt x="5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8520" bIns="-385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10" name=""/>
              <p:cNvSpPr/>
              <p:nvPr/>
            </p:nvSpPr>
            <p:spPr>
              <a:xfrm rot="5400000">
                <a:off x="6625080" y="2743200"/>
                <a:ext cx="13320" cy="828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5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4" y="9"/>
                    </a:lnTo>
                    <a:lnTo>
                      <a:pt x="9" y="5"/>
                    </a:lnTo>
                    <a:lnTo>
                      <a:pt x="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8520" bIns="-385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11" name=""/>
              <p:cNvSpPr/>
              <p:nvPr/>
            </p:nvSpPr>
            <p:spPr>
              <a:xfrm rot="5400000">
                <a:off x="6625080" y="2770200"/>
                <a:ext cx="13320" cy="828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5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4" y="9"/>
                    </a:lnTo>
                    <a:lnTo>
                      <a:pt x="9" y="5"/>
                    </a:lnTo>
                    <a:lnTo>
                      <a:pt x="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8520" bIns="-385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12" name=""/>
              <p:cNvSpPr/>
              <p:nvPr/>
            </p:nvSpPr>
            <p:spPr>
              <a:xfrm rot="5400000">
                <a:off x="6625080" y="2796840"/>
                <a:ext cx="12960" cy="828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5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4" y="9"/>
                    </a:lnTo>
                    <a:lnTo>
                      <a:pt x="9" y="5"/>
                    </a:lnTo>
                    <a:lnTo>
                      <a:pt x="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8520" bIns="-385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13" name=""/>
              <p:cNvSpPr/>
              <p:nvPr/>
            </p:nvSpPr>
            <p:spPr>
              <a:xfrm rot="5400000">
                <a:off x="6625080" y="2822400"/>
                <a:ext cx="12960" cy="828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5"/>
                    </a:lnTo>
                    <a:lnTo>
                      <a:pt x="0" y="9"/>
                    </a:lnTo>
                    <a:lnTo>
                      <a:pt x="5" y="9"/>
                    </a:lnTo>
                    <a:lnTo>
                      <a:pt x="5" y="9"/>
                    </a:lnTo>
                    <a:lnTo>
                      <a:pt x="9" y="5"/>
                    </a:lnTo>
                    <a:lnTo>
                      <a:pt x="5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8520" bIns="-385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14" name=""/>
              <p:cNvSpPr/>
              <p:nvPr/>
            </p:nvSpPr>
            <p:spPr>
              <a:xfrm rot="5400000">
                <a:off x="6625080" y="2849400"/>
                <a:ext cx="13320" cy="828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5"/>
                    </a:lnTo>
                    <a:lnTo>
                      <a:pt x="0" y="9"/>
                    </a:lnTo>
                    <a:lnTo>
                      <a:pt x="5" y="9"/>
                    </a:lnTo>
                    <a:lnTo>
                      <a:pt x="5" y="9"/>
                    </a:lnTo>
                    <a:lnTo>
                      <a:pt x="9" y="5"/>
                    </a:lnTo>
                    <a:lnTo>
                      <a:pt x="5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8520" bIns="-385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15" name=""/>
              <p:cNvSpPr/>
              <p:nvPr/>
            </p:nvSpPr>
            <p:spPr>
              <a:xfrm rot="5400000">
                <a:off x="6625080" y="2876400"/>
                <a:ext cx="13320" cy="828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5"/>
                    </a:lnTo>
                    <a:lnTo>
                      <a:pt x="0" y="9"/>
                    </a:lnTo>
                    <a:lnTo>
                      <a:pt x="5" y="9"/>
                    </a:lnTo>
                    <a:lnTo>
                      <a:pt x="5" y="9"/>
                    </a:lnTo>
                    <a:lnTo>
                      <a:pt x="9" y="5"/>
                    </a:lnTo>
                    <a:lnTo>
                      <a:pt x="5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8520" bIns="-385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16" name=""/>
              <p:cNvSpPr/>
              <p:nvPr/>
            </p:nvSpPr>
            <p:spPr>
              <a:xfrm rot="5400000">
                <a:off x="6625080" y="2903040"/>
                <a:ext cx="12960" cy="828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5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4" y="9"/>
                    </a:lnTo>
                    <a:lnTo>
                      <a:pt x="9" y="5"/>
                    </a:lnTo>
                    <a:lnTo>
                      <a:pt x="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8520" bIns="-385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17" name=""/>
              <p:cNvSpPr/>
              <p:nvPr/>
            </p:nvSpPr>
            <p:spPr>
              <a:xfrm rot="5400000">
                <a:off x="6625080" y="2930400"/>
                <a:ext cx="13320" cy="828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5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4" y="9"/>
                    </a:lnTo>
                    <a:lnTo>
                      <a:pt x="9" y="5"/>
                    </a:lnTo>
                    <a:lnTo>
                      <a:pt x="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8520" bIns="-385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1418" name=""/>
            <p:cNvGrpSpPr/>
            <p:nvPr/>
          </p:nvGrpSpPr>
          <p:grpSpPr>
            <a:xfrm>
              <a:off x="6401880" y="1800360"/>
              <a:ext cx="227160" cy="1145520"/>
              <a:chOff x="6401880" y="1800360"/>
              <a:chExt cx="227160" cy="1145520"/>
            </a:xfrm>
          </p:grpSpPr>
          <p:sp>
            <p:nvSpPr>
              <p:cNvPr id="1419" name=""/>
              <p:cNvSpPr/>
              <p:nvPr/>
            </p:nvSpPr>
            <p:spPr>
              <a:xfrm rot="5400000">
                <a:off x="6618600" y="1803240"/>
                <a:ext cx="1332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9" y="0"/>
                    </a:moveTo>
                    <a:lnTo>
                      <a:pt x="5" y="0"/>
                    </a:lnTo>
                    <a:lnTo>
                      <a:pt x="0" y="4"/>
                    </a:lnTo>
                    <a:lnTo>
                      <a:pt x="5" y="9"/>
                    </a:lnTo>
                    <a:lnTo>
                      <a:pt x="5" y="9"/>
                    </a:lnTo>
                    <a:lnTo>
                      <a:pt x="5" y="9"/>
                    </a:lnTo>
                    <a:lnTo>
                      <a:pt x="9" y="4"/>
                    </a:lnTo>
                    <a:lnTo>
                      <a:pt x="9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20" name=""/>
              <p:cNvSpPr/>
              <p:nvPr/>
            </p:nvSpPr>
            <p:spPr>
              <a:xfrm rot="5400000">
                <a:off x="6615360" y="1829880"/>
                <a:ext cx="1332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4" y="0"/>
                    </a:moveTo>
                    <a:lnTo>
                      <a:pt x="0" y="0"/>
                    </a:lnTo>
                    <a:lnTo>
                      <a:pt x="0" y="5"/>
                    </a:lnTo>
                    <a:lnTo>
                      <a:pt x="0" y="9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9" y="5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21" name=""/>
              <p:cNvSpPr/>
              <p:nvPr/>
            </p:nvSpPr>
            <p:spPr>
              <a:xfrm rot="5400000">
                <a:off x="6607800" y="1856880"/>
                <a:ext cx="1332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4" y="0"/>
                    </a:moveTo>
                    <a:lnTo>
                      <a:pt x="0" y="0"/>
                    </a:lnTo>
                    <a:lnTo>
                      <a:pt x="0" y="5"/>
                    </a:lnTo>
                    <a:lnTo>
                      <a:pt x="0" y="9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9" y="5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22" name=""/>
              <p:cNvSpPr/>
              <p:nvPr/>
            </p:nvSpPr>
            <p:spPr>
              <a:xfrm rot="5400000">
                <a:off x="6603840" y="1876680"/>
                <a:ext cx="13320" cy="6480"/>
              </a:xfrm>
              <a:custGeom>
                <a:avLst/>
                <a:gdLst/>
                <a:ahLst/>
                <a:rect l="l" t="t" r="r" b="b"/>
                <a:pathLst>
                  <a:path w="9" h="8">
                    <a:moveTo>
                      <a:pt x="9" y="0"/>
                    </a:moveTo>
                    <a:lnTo>
                      <a:pt x="5" y="0"/>
                    </a:lnTo>
                    <a:lnTo>
                      <a:pt x="0" y="4"/>
                    </a:lnTo>
                    <a:lnTo>
                      <a:pt x="5" y="8"/>
                    </a:lnTo>
                    <a:lnTo>
                      <a:pt x="5" y="8"/>
                    </a:lnTo>
                    <a:lnTo>
                      <a:pt x="9" y="8"/>
                    </a:lnTo>
                    <a:lnTo>
                      <a:pt x="9" y="4"/>
                    </a:lnTo>
                    <a:lnTo>
                      <a:pt x="9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0320" bIns="-40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23" name=""/>
              <p:cNvSpPr/>
              <p:nvPr/>
            </p:nvSpPr>
            <p:spPr>
              <a:xfrm rot="5400000">
                <a:off x="6600600" y="1903320"/>
                <a:ext cx="1296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9" y="0"/>
                    </a:moveTo>
                    <a:lnTo>
                      <a:pt x="5" y="0"/>
                    </a:lnTo>
                    <a:lnTo>
                      <a:pt x="0" y="4"/>
                    </a:lnTo>
                    <a:lnTo>
                      <a:pt x="5" y="9"/>
                    </a:lnTo>
                    <a:lnTo>
                      <a:pt x="5" y="9"/>
                    </a:lnTo>
                    <a:lnTo>
                      <a:pt x="9" y="9"/>
                    </a:lnTo>
                    <a:lnTo>
                      <a:pt x="9" y="4"/>
                    </a:lnTo>
                    <a:lnTo>
                      <a:pt x="9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24" name=""/>
              <p:cNvSpPr/>
              <p:nvPr/>
            </p:nvSpPr>
            <p:spPr>
              <a:xfrm rot="5400000">
                <a:off x="6592680" y="1929960"/>
                <a:ext cx="1332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4" y="0"/>
                    </a:moveTo>
                    <a:lnTo>
                      <a:pt x="0" y="0"/>
                    </a:lnTo>
                    <a:lnTo>
                      <a:pt x="0" y="4"/>
                    </a:lnTo>
                    <a:lnTo>
                      <a:pt x="0" y="9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9" y="4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25" name=""/>
              <p:cNvSpPr/>
              <p:nvPr/>
            </p:nvSpPr>
            <p:spPr>
              <a:xfrm rot="5400000">
                <a:off x="6589440" y="1956960"/>
                <a:ext cx="1332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4" y="0"/>
                    </a:moveTo>
                    <a:lnTo>
                      <a:pt x="0" y="0"/>
                    </a:lnTo>
                    <a:lnTo>
                      <a:pt x="0" y="5"/>
                    </a:lnTo>
                    <a:lnTo>
                      <a:pt x="0" y="9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9" y="5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26" name=""/>
              <p:cNvSpPr/>
              <p:nvPr/>
            </p:nvSpPr>
            <p:spPr>
              <a:xfrm rot="5400000">
                <a:off x="6585120" y="1976040"/>
                <a:ext cx="1296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9" y="0"/>
                    </a:moveTo>
                    <a:lnTo>
                      <a:pt x="5" y="0"/>
                    </a:lnTo>
                    <a:lnTo>
                      <a:pt x="0" y="4"/>
                    </a:lnTo>
                    <a:lnTo>
                      <a:pt x="5" y="9"/>
                    </a:lnTo>
                    <a:lnTo>
                      <a:pt x="5" y="9"/>
                    </a:lnTo>
                    <a:lnTo>
                      <a:pt x="9" y="9"/>
                    </a:lnTo>
                    <a:lnTo>
                      <a:pt x="9" y="4"/>
                    </a:lnTo>
                    <a:lnTo>
                      <a:pt x="9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27" name=""/>
              <p:cNvSpPr/>
              <p:nvPr/>
            </p:nvSpPr>
            <p:spPr>
              <a:xfrm rot="5400000">
                <a:off x="6577560" y="200340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9" y="0"/>
                    </a:moveTo>
                    <a:lnTo>
                      <a:pt x="4" y="0"/>
                    </a:lnTo>
                    <a:lnTo>
                      <a:pt x="0" y="4"/>
                    </a:lnTo>
                    <a:lnTo>
                      <a:pt x="4" y="9"/>
                    </a:lnTo>
                    <a:lnTo>
                      <a:pt x="4" y="9"/>
                    </a:lnTo>
                    <a:lnTo>
                      <a:pt x="9" y="9"/>
                    </a:lnTo>
                    <a:lnTo>
                      <a:pt x="9" y="4"/>
                    </a:lnTo>
                    <a:lnTo>
                      <a:pt x="9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28" name=""/>
              <p:cNvSpPr/>
              <p:nvPr/>
            </p:nvSpPr>
            <p:spPr>
              <a:xfrm rot="5400000">
                <a:off x="6574320" y="2030040"/>
                <a:ext cx="1332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4" y="0"/>
                    </a:moveTo>
                    <a:lnTo>
                      <a:pt x="0" y="0"/>
                    </a:lnTo>
                    <a:lnTo>
                      <a:pt x="0" y="5"/>
                    </a:lnTo>
                    <a:lnTo>
                      <a:pt x="0" y="9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9" y="5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29" name=""/>
              <p:cNvSpPr/>
              <p:nvPr/>
            </p:nvSpPr>
            <p:spPr>
              <a:xfrm rot="5400000">
                <a:off x="6570360" y="2056680"/>
                <a:ext cx="1296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4" y="0"/>
                    </a:moveTo>
                    <a:lnTo>
                      <a:pt x="0" y="0"/>
                    </a:lnTo>
                    <a:lnTo>
                      <a:pt x="0" y="4"/>
                    </a:lnTo>
                    <a:lnTo>
                      <a:pt x="0" y="9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9" y="4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30" name=""/>
              <p:cNvSpPr/>
              <p:nvPr/>
            </p:nvSpPr>
            <p:spPr>
              <a:xfrm rot="5400000">
                <a:off x="6566760" y="2082240"/>
                <a:ext cx="1296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5" y="0"/>
                    </a:moveTo>
                    <a:lnTo>
                      <a:pt x="0" y="0"/>
                    </a:lnTo>
                    <a:lnTo>
                      <a:pt x="0" y="5"/>
                    </a:lnTo>
                    <a:lnTo>
                      <a:pt x="0" y="9"/>
                    </a:lnTo>
                    <a:lnTo>
                      <a:pt x="0" y="9"/>
                    </a:lnTo>
                    <a:lnTo>
                      <a:pt x="5" y="9"/>
                    </a:lnTo>
                    <a:lnTo>
                      <a:pt x="9" y="5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31" name=""/>
              <p:cNvSpPr/>
              <p:nvPr/>
            </p:nvSpPr>
            <p:spPr>
              <a:xfrm rot="5400000">
                <a:off x="6559200" y="210312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9" y="0"/>
                    </a:moveTo>
                    <a:lnTo>
                      <a:pt x="4" y="0"/>
                    </a:lnTo>
                    <a:lnTo>
                      <a:pt x="0" y="5"/>
                    </a:lnTo>
                    <a:lnTo>
                      <a:pt x="4" y="9"/>
                    </a:lnTo>
                    <a:lnTo>
                      <a:pt x="4" y="9"/>
                    </a:lnTo>
                    <a:lnTo>
                      <a:pt x="9" y="9"/>
                    </a:lnTo>
                    <a:lnTo>
                      <a:pt x="9" y="5"/>
                    </a:lnTo>
                    <a:lnTo>
                      <a:pt x="9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32" name=""/>
              <p:cNvSpPr/>
              <p:nvPr/>
            </p:nvSpPr>
            <p:spPr>
              <a:xfrm rot="5400000">
                <a:off x="6555600" y="2130840"/>
                <a:ext cx="13320" cy="6480"/>
              </a:xfrm>
              <a:custGeom>
                <a:avLst/>
                <a:gdLst/>
                <a:ahLst/>
                <a:rect l="l" t="t" r="r" b="b"/>
                <a:pathLst>
                  <a:path w="9" h="8">
                    <a:moveTo>
                      <a:pt x="9" y="0"/>
                    </a:moveTo>
                    <a:lnTo>
                      <a:pt x="4" y="0"/>
                    </a:lnTo>
                    <a:lnTo>
                      <a:pt x="0" y="4"/>
                    </a:lnTo>
                    <a:lnTo>
                      <a:pt x="4" y="8"/>
                    </a:lnTo>
                    <a:lnTo>
                      <a:pt x="4" y="8"/>
                    </a:lnTo>
                    <a:lnTo>
                      <a:pt x="9" y="8"/>
                    </a:lnTo>
                    <a:lnTo>
                      <a:pt x="9" y="4"/>
                    </a:lnTo>
                    <a:lnTo>
                      <a:pt x="9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0320" bIns="-40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33" name=""/>
              <p:cNvSpPr/>
              <p:nvPr/>
            </p:nvSpPr>
            <p:spPr>
              <a:xfrm rot="5400000">
                <a:off x="6552720" y="2156040"/>
                <a:ext cx="11520" cy="7560"/>
              </a:xfrm>
              <a:custGeom>
                <a:avLst/>
                <a:gdLst/>
                <a:ahLst/>
                <a:rect l="l" t="t" r="r" b="b"/>
                <a:pathLst>
                  <a:path w="8" h="9">
                    <a:moveTo>
                      <a:pt x="4" y="0"/>
                    </a:moveTo>
                    <a:lnTo>
                      <a:pt x="0" y="0"/>
                    </a:lnTo>
                    <a:lnTo>
                      <a:pt x="0" y="4"/>
                    </a:lnTo>
                    <a:lnTo>
                      <a:pt x="0" y="9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8" y="4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34" name=""/>
              <p:cNvSpPr/>
              <p:nvPr/>
            </p:nvSpPr>
            <p:spPr>
              <a:xfrm rot="5400000">
                <a:off x="6544440" y="2182680"/>
                <a:ext cx="1332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5" y="0"/>
                    </a:moveTo>
                    <a:lnTo>
                      <a:pt x="0" y="0"/>
                    </a:lnTo>
                    <a:lnTo>
                      <a:pt x="0" y="4"/>
                    </a:lnTo>
                    <a:lnTo>
                      <a:pt x="0" y="9"/>
                    </a:lnTo>
                    <a:lnTo>
                      <a:pt x="0" y="9"/>
                    </a:lnTo>
                    <a:lnTo>
                      <a:pt x="5" y="9"/>
                    </a:lnTo>
                    <a:lnTo>
                      <a:pt x="9" y="4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35" name=""/>
              <p:cNvSpPr/>
              <p:nvPr/>
            </p:nvSpPr>
            <p:spPr>
              <a:xfrm rot="5400000">
                <a:off x="6540840" y="220356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9" y="0"/>
                    </a:moveTo>
                    <a:lnTo>
                      <a:pt x="4" y="0"/>
                    </a:lnTo>
                    <a:lnTo>
                      <a:pt x="0" y="5"/>
                    </a:lnTo>
                    <a:lnTo>
                      <a:pt x="4" y="9"/>
                    </a:lnTo>
                    <a:lnTo>
                      <a:pt x="4" y="9"/>
                    </a:lnTo>
                    <a:lnTo>
                      <a:pt x="9" y="9"/>
                    </a:lnTo>
                    <a:lnTo>
                      <a:pt x="9" y="5"/>
                    </a:lnTo>
                    <a:lnTo>
                      <a:pt x="9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36" name=""/>
              <p:cNvSpPr/>
              <p:nvPr/>
            </p:nvSpPr>
            <p:spPr>
              <a:xfrm rot="5400000">
                <a:off x="6537600" y="2229480"/>
                <a:ext cx="11880" cy="7200"/>
              </a:xfrm>
              <a:custGeom>
                <a:avLst/>
                <a:gdLst/>
                <a:ahLst/>
                <a:rect l="l" t="t" r="r" b="b"/>
                <a:pathLst>
                  <a:path w="8" h="9">
                    <a:moveTo>
                      <a:pt x="8" y="0"/>
                    </a:moveTo>
                    <a:lnTo>
                      <a:pt x="4" y="0"/>
                    </a:lnTo>
                    <a:lnTo>
                      <a:pt x="0" y="4"/>
                    </a:lnTo>
                    <a:lnTo>
                      <a:pt x="4" y="9"/>
                    </a:lnTo>
                    <a:lnTo>
                      <a:pt x="4" y="9"/>
                    </a:lnTo>
                    <a:lnTo>
                      <a:pt x="8" y="9"/>
                    </a:lnTo>
                    <a:lnTo>
                      <a:pt x="8" y="4"/>
                    </a:lnTo>
                    <a:lnTo>
                      <a:pt x="8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37" name=""/>
              <p:cNvSpPr/>
              <p:nvPr/>
            </p:nvSpPr>
            <p:spPr>
              <a:xfrm rot="5400000">
                <a:off x="6529320" y="2255760"/>
                <a:ext cx="1332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5" y="0"/>
                    </a:moveTo>
                    <a:lnTo>
                      <a:pt x="0" y="0"/>
                    </a:lnTo>
                    <a:lnTo>
                      <a:pt x="0" y="4"/>
                    </a:lnTo>
                    <a:lnTo>
                      <a:pt x="0" y="9"/>
                    </a:lnTo>
                    <a:lnTo>
                      <a:pt x="0" y="9"/>
                    </a:lnTo>
                    <a:lnTo>
                      <a:pt x="5" y="9"/>
                    </a:lnTo>
                    <a:lnTo>
                      <a:pt x="9" y="4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38" name=""/>
              <p:cNvSpPr/>
              <p:nvPr/>
            </p:nvSpPr>
            <p:spPr>
              <a:xfrm rot="5400000">
                <a:off x="6526080" y="2282400"/>
                <a:ext cx="1296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5" y="0"/>
                    </a:moveTo>
                    <a:lnTo>
                      <a:pt x="0" y="0"/>
                    </a:lnTo>
                    <a:lnTo>
                      <a:pt x="0" y="5"/>
                    </a:lnTo>
                    <a:lnTo>
                      <a:pt x="0" y="9"/>
                    </a:lnTo>
                    <a:lnTo>
                      <a:pt x="0" y="9"/>
                    </a:lnTo>
                    <a:lnTo>
                      <a:pt x="5" y="9"/>
                    </a:lnTo>
                    <a:lnTo>
                      <a:pt x="9" y="5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39" name=""/>
              <p:cNvSpPr/>
              <p:nvPr/>
            </p:nvSpPr>
            <p:spPr>
              <a:xfrm rot="5400000">
                <a:off x="6521760" y="2309760"/>
                <a:ext cx="1332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5" y="0"/>
                    </a:moveTo>
                    <a:lnTo>
                      <a:pt x="0" y="0"/>
                    </a:lnTo>
                    <a:lnTo>
                      <a:pt x="0" y="4"/>
                    </a:lnTo>
                    <a:lnTo>
                      <a:pt x="0" y="9"/>
                    </a:lnTo>
                    <a:lnTo>
                      <a:pt x="0" y="9"/>
                    </a:lnTo>
                    <a:lnTo>
                      <a:pt x="5" y="9"/>
                    </a:lnTo>
                    <a:lnTo>
                      <a:pt x="9" y="4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40" name=""/>
              <p:cNvSpPr/>
              <p:nvPr/>
            </p:nvSpPr>
            <p:spPr>
              <a:xfrm rot="5400000">
                <a:off x="6514560" y="2329200"/>
                <a:ext cx="13320" cy="6480"/>
              </a:xfrm>
              <a:custGeom>
                <a:avLst/>
                <a:gdLst/>
                <a:ahLst/>
                <a:rect l="l" t="t" r="r" b="b"/>
                <a:pathLst>
                  <a:path w="9" h="8">
                    <a:moveTo>
                      <a:pt x="9" y="0"/>
                    </a:moveTo>
                    <a:lnTo>
                      <a:pt x="5" y="0"/>
                    </a:lnTo>
                    <a:lnTo>
                      <a:pt x="0" y="4"/>
                    </a:lnTo>
                    <a:lnTo>
                      <a:pt x="5" y="8"/>
                    </a:lnTo>
                    <a:lnTo>
                      <a:pt x="5" y="8"/>
                    </a:lnTo>
                    <a:lnTo>
                      <a:pt x="9" y="8"/>
                    </a:lnTo>
                    <a:lnTo>
                      <a:pt x="9" y="4"/>
                    </a:lnTo>
                    <a:lnTo>
                      <a:pt x="9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0320" bIns="-40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41" name=""/>
              <p:cNvSpPr/>
              <p:nvPr/>
            </p:nvSpPr>
            <p:spPr>
              <a:xfrm rot="5400000">
                <a:off x="6510960" y="2355840"/>
                <a:ext cx="1296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9" y="0"/>
                    </a:moveTo>
                    <a:lnTo>
                      <a:pt x="5" y="0"/>
                    </a:lnTo>
                    <a:lnTo>
                      <a:pt x="0" y="4"/>
                    </a:lnTo>
                    <a:lnTo>
                      <a:pt x="5" y="9"/>
                    </a:lnTo>
                    <a:lnTo>
                      <a:pt x="5" y="9"/>
                    </a:lnTo>
                    <a:lnTo>
                      <a:pt x="9" y="9"/>
                    </a:lnTo>
                    <a:lnTo>
                      <a:pt x="9" y="4"/>
                    </a:lnTo>
                    <a:lnTo>
                      <a:pt x="9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42" name=""/>
              <p:cNvSpPr/>
              <p:nvPr/>
            </p:nvSpPr>
            <p:spPr>
              <a:xfrm rot="5400000">
                <a:off x="6507720" y="2382840"/>
                <a:ext cx="1332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5" y="0"/>
                    </a:moveTo>
                    <a:lnTo>
                      <a:pt x="0" y="0"/>
                    </a:lnTo>
                    <a:lnTo>
                      <a:pt x="0" y="5"/>
                    </a:lnTo>
                    <a:lnTo>
                      <a:pt x="0" y="9"/>
                    </a:lnTo>
                    <a:lnTo>
                      <a:pt x="0" y="9"/>
                    </a:lnTo>
                    <a:lnTo>
                      <a:pt x="5" y="9"/>
                    </a:lnTo>
                    <a:lnTo>
                      <a:pt x="9" y="5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43" name=""/>
              <p:cNvSpPr/>
              <p:nvPr/>
            </p:nvSpPr>
            <p:spPr>
              <a:xfrm rot="5400000">
                <a:off x="6500160" y="240948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4" y="0"/>
                    </a:moveTo>
                    <a:lnTo>
                      <a:pt x="0" y="0"/>
                    </a:lnTo>
                    <a:lnTo>
                      <a:pt x="0" y="5"/>
                    </a:lnTo>
                    <a:lnTo>
                      <a:pt x="0" y="9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9" y="5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44" name=""/>
              <p:cNvSpPr/>
              <p:nvPr/>
            </p:nvSpPr>
            <p:spPr>
              <a:xfrm rot="5400000">
                <a:off x="6496200" y="2429280"/>
                <a:ext cx="1296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9" y="0"/>
                    </a:moveTo>
                    <a:lnTo>
                      <a:pt x="5" y="0"/>
                    </a:lnTo>
                    <a:lnTo>
                      <a:pt x="0" y="4"/>
                    </a:lnTo>
                    <a:lnTo>
                      <a:pt x="5" y="9"/>
                    </a:lnTo>
                    <a:lnTo>
                      <a:pt x="5" y="9"/>
                    </a:lnTo>
                    <a:lnTo>
                      <a:pt x="9" y="9"/>
                    </a:lnTo>
                    <a:lnTo>
                      <a:pt x="9" y="4"/>
                    </a:lnTo>
                    <a:lnTo>
                      <a:pt x="9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45" name=""/>
              <p:cNvSpPr/>
              <p:nvPr/>
            </p:nvSpPr>
            <p:spPr>
              <a:xfrm rot="5400000">
                <a:off x="6492600" y="2455920"/>
                <a:ext cx="1332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9" y="0"/>
                    </a:moveTo>
                    <a:lnTo>
                      <a:pt x="5" y="0"/>
                    </a:lnTo>
                    <a:lnTo>
                      <a:pt x="0" y="5"/>
                    </a:lnTo>
                    <a:lnTo>
                      <a:pt x="5" y="9"/>
                    </a:lnTo>
                    <a:lnTo>
                      <a:pt x="5" y="9"/>
                    </a:lnTo>
                    <a:lnTo>
                      <a:pt x="9" y="9"/>
                    </a:lnTo>
                    <a:lnTo>
                      <a:pt x="9" y="5"/>
                    </a:lnTo>
                    <a:lnTo>
                      <a:pt x="9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46" name=""/>
              <p:cNvSpPr/>
              <p:nvPr/>
            </p:nvSpPr>
            <p:spPr>
              <a:xfrm rot="5400000">
                <a:off x="6485040" y="2482560"/>
                <a:ext cx="1296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4" y="0"/>
                    </a:moveTo>
                    <a:lnTo>
                      <a:pt x="0" y="0"/>
                    </a:lnTo>
                    <a:lnTo>
                      <a:pt x="0" y="5"/>
                    </a:lnTo>
                    <a:lnTo>
                      <a:pt x="0" y="9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9" y="5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47" name=""/>
              <p:cNvSpPr/>
              <p:nvPr/>
            </p:nvSpPr>
            <p:spPr>
              <a:xfrm rot="5400000">
                <a:off x="6480720" y="2509920"/>
                <a:ext cx="1332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4" y="0"/>
                    </a:moveTo>
                    <a:lnTo>
                      <a:pt x="0" y="0"/>
                    </a:lnTo>
                    <a:lnTo>
                      <a:pt x="0" y="4"/>
                    </a:lnTo>
                    <a:lnTo>
                      <a:pt x="0" y="9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9" y="4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48" name=""/>
              <p:cNvSpPr/>
              <p:nvPr/>
            </p:nvSpPr>
            <p:spPr>
              <a:xfrm rot="5400000">
                <a:off x="6477480" y="253656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4" y="0"/>
                    </a:moveTo>
                    <a:lnTo>
                      <a:pt x="0" y="0"/>
                    </a:lnTo>
                    <a:lnTo>
                      <a:pt x="0" y="5"/>
                    </a:lnTo>
                    <a:lnTo>
                      <a:pt x="0" y="9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9" y="5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49" name=""/>
              <p:cNvSpPr/>
              <p:nvPr/>
            </p:nvSpPr>
            <p:spPr>
              <a:xfrm rot="5400000">
                <a:off x="6469920" y="2556000"/>
                <a:ext cx="1296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9" y="0"/>
                    </a:moveTo>
                    <a:lnTo>
                      <a:pt x="5" y="0"/>
                    </a:lnTo>
                    <a:lnTo>
                      <a:pt x="0" y="5"/>
                    </a:lnTo>
                    <a:lnTo>
                      <a:pt x="5" y="9"/>
                    </a:lnTo>
                    <a:lnTo>
                      <a:pt x="5" y="9"/>
                    </a:lnTo>
                    <a:lnTo>
                      <a:pt x="9" y="9"/>
                    </a:lnTo>
                    <a:lnTo>
                      <a:pt x="9" y="5"/>
                    </a:lnTo>
                    <a:lnTo>
                      <a:pt x="9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50" name=""/>
              <p:cNvSpPr/>
              <p:nvPr/>
            </p:nvSpPr>
            <p:spPr>
              <a:xfrm rot="5400000">
                <a:off x="6466320" y="2583360"/>
                <a:ext cx="13320" cy="6480"/>
              </a:xfrm>
              <a:custGeom>
                <a:avLst/>
                <a:gdLst/>
                <a:ahLst/>
                <a:rect l="l" t="t" r="r" b="b"/>
                <a:pathLst>
                  <a:path w="9" h="8">
                    <a:moveTo>
                      <a:pt x="9" y="0"/>
                    </a:moveTo>
                    <a:lnTo>
                      <a:pt x="4" y="0"/>
                    </a:lnTo>
                    <a:lnTo>
                      <a:pt x="0" y="4"/>
                    </a:lnTo>
                    <a:lnTo>
                      <a:pt x="4" y="8"/>
                    </a:lnTo>
                    <a:lnTo>
                      <a:pt x="4" y="8"/>
                    </a:lnTo>
                    <a:lnTo>
                      <a:pt x="9" y="8"/>
                    </a:lnTo>
                    <a:lnTo>
                      <a:pt x="9" y="4"/>
                    </a:lnTo>
                    <a:lnTo>
                      <a:pt x="9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0320" bIns="-40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51" name=""/>
              <p:cNvSpPr/>
              <p:nvPr/>
            </p:nvSpPr>
            <p:spPr>
              <a:xfrm rot="5400000">
                <a:off x="6462360" y="2609640"/>
                <a:ext cx="1332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4" y="0"/>
                    </a:moveTo>
                    <a:lnTo>
                      <a:pt x="0" y="0"/>
                    </a:lnTo>
                    <a:lnTo>
                      <a:pt x="0" y="4"/>
                    </a:lnTo>
                    <a:lnTo>
                      <a:pt x="0" y="9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9" y="4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52" name=""/>
              <p:cNvSpPr/>
              <p:nvPr/>
            </p:nvSpPr>
            <p:spPr>
              <a:xfrm rot="5400000">
                <a:off x="6459480" y="2637000"/>
                <a:ext cx="1296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4" y="0"/>
                    </a:moveTo>
                    <a:lnTo>
                      <a:pt x="0" y="0"/>
                    </a:lnTo>
                    <a:lnTo>
                      <a:pt x="0" y="5"/>
                    </a:lnTo>
                    <a:lnTo>
                      <a:pt x="0" y="9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9" y="5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53" name=""/>
              <p:cNvSpPr/>
              <p:nvPr/>
            </p:nvSpPr>
            <p:spPr>
              <a:xfrm rot="5400000">
                <a:off x="6451560" y="2656080"/>
                <a:ext cx="1332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9" y="0"/>
                    </a:moveTo>
                    <a:lnTo>
                      <a:pt x="4" y="0"/>
                    </a:lnTo>
                    <a:lnTo>
                      <a:pt x="0" y="5"/>
                    </a:lnTo>
                    <a:lnTo>
                      <a:pt x="4" y="9"/>
                    </a:lnTo>
                    <a:lnTo>
                      <a:pt x="4" y="9"/>
                    </a:lnTo>
                    <a:lnTo>
                      <a:pt x="9" y="9"/>
                    </a:lnTo>
                    <a:lnTo>
                      <a:pt x="9" y="5"/>
                    </a:lnTo>
                    <a:lnTo>
                      <a:pt x="9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54" name=""/>
              <p:cNvSpPr/>
              <p:nvPr/>
            </p:nvSpPr>
            <p:spPr>
              <a:xfrm rot="5400000">
                <a:off x="6447600" y="2683080"/>
                <a:ext cx="1332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9" y="0"/>
                    </a:moveTo>
                    <a:lnTo>
                      <a:pt x="4" y="0"/>
                    </a:lnTo>
                    <a:lnTo>
                      <a:pt x="0" y="4"/>
                    </a:lnTo>
                    <a:lnTo>
                      <a:pt x="4" y="9"/>
                    </a:lnTo>
                    <a:lnTo>
                      <a:pt x="4" y="9"/>
                    </a:lnTo>
                    <a:lnTo>
                      <a:pt x="9" y="9"/>
                    </a:lnTo>
                    <a:lnTo>
                      <a:pt x="9" y="4"/>
                    </a:lnTo>
                    <a:lnTo>
                      <a:pt x="9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55" name=""/>
              <p:cNvSpPr/>
              <p:nvPr/>
            </p:nvSpPr>
            <p:spPr>
              <a:xfrm rot="5400000">
                <a:off x="6444000" y="2709720"/>
                <a:ext cx="1296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4" y="0"/>
                    </a:moveTo>
                    <a:lnTo>
                      <a:pt x="0" y="0"/>
                    </a:lnTo>
                    <a:lnTo>
                      <a:pt x="0" y="5"/>
                    </a:lnTo>
                    <a:lnTo>
                      <a:pt x="0" y="9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9" y="5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56" name=""/>
              <p:cNvSpPr/>
              <p:nvPr/>
            </p:nvSpPr>
            <p:spPr>
              <a:xfrm rot="5400000">
                <a:off x="6436800" y="2735640"/>
                <a:ext cx="1296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5" y="0"/>
                    </a:moveTo>
                    <a:lnTo>
                      <a:pt x="0" y="0"/>
                    </a:lnTo>
                    <a:lnTo>
                      <a:pt x="0" y="5"/>
                    </a:lnTo>
                    <a:lnTo>
                      <a:pt x="0" y="9"/>
                    </a:lnTo>
                    <a:lnTo>
                      <a:pt x="0" y="9"/>
                    </a:lnTo>
                    <a:lnTo>
                      <a:pt x="5" y="9"/>
                    </a:lnTo>
                    <a:lnTo>
                      <a:pt x="9" y="5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57" name=""/>
              <p:cNvSpPr/>
              <p:nvPr/>
            </p:nvSpPr>
            <p:spPr>
              <a:xfrm rot="5400000">
                <a:off x="6432480" y="2762280"/>
                <a:ext cx="1332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5" y="0"/>
                    </a:moveTo>
                    <a:lnTo>
                      <a:pt x="0" y="0"/>
                    </a:lnTo>
                    <a:lnTo>
                      <a:pt x="0" y="4"/>
                    </a:lnTo>
                    <a:lnTo>
                      <a:pt x="0" y="9"/>
                    </a:lnTo>
                    <a:lnTo>
                      <a:pt x="0" y="9"/>
                    </a:lnTo>
                    <a:lnTo>
                      <a:pt x="5" y="9"/>
                    </a:lnTo>
                    <a:lnTo>
                      <a:pt x="9" y="4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58" name=""/>
              <p:cNvSpPr/>
              <p:nvPr/>
            </p:nvSpPr>
            <p:spPr>
              <a:xfrm rot="5400000">
                <a:off x="6429240" y="2783160"/>
                <a:ext cx="1332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9" y="0"/>
                    </a:moveTo>
                    <a:lnTo>
                      <a:pt x="4" y="0"/>
                    </a:lnTo>
                    <a:lnTo>
                      <a:pt x="0" y="5"/>
                    </a:lnTo>
                    <a:lnTo>
                      <a:pt x="4" y="9"/>
                    </a:lnTo>
                    <a:lnTo>
                      <a:pt x="4" y="9"/>
                    </a:lnTo>
                    <a:lnTo>
                      <a:pt x="9" y="9"/>
                    </a:lnTo>
                    <a:lnTo>
                      <a:pt x="9" y="5"/>
                    </a:lnTo>
                    <a:lnTo>
                      <a:pt x="9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59" name=""/>
              <p:cNvSpPr/>
              <p:nvPr/>
            </p:nvSpPr>
            <p:spPr>
              <a:xfrm rot="5400000">
                <a:off x="6422400" y="2809440"/>
                <a:ext cx="11880" cy="7560"/>
              </a:xfrm>
              <a:custGeom>
                <a:avLst/>
                <a:gdLst/>
                <a:ahLst/>
                <a:rect l="l" t="t" r="r" b="b"/>
                <a:pathLst>
                  <a:path w="8" h="9">
                    <a:moveTo>
                      <a:pt x="8" y="0"/>
                    </a:moveTo>
                    <a:lnTo>
                      <a:pt x="4" y="0"/>
                    </a:lnTo>
                    <a:lnTo>
                      <a:pt x="0" y="5"/>
                    </a:lnTo>
                    <a:lnTo>
                      <a:pt x="4" y="9"/>
                    </a:lnTo>
                    <a:lnTo>
                      <a:pt x="4" y="9"/>
                    </a:lnTo>
                    <a:lnTo>
                      <a:pt x="8" y="9"/>
                    </a:lnTo>
                    <a:lnTo>
                      <a:pt x="8" y="5"/>
                    </a:lnTo>
                    <a:lnTo>
                      <a:pt x="8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60" name=""/>
              <p:cNvSpPr/>
              <p:nvPr/>
            </p:nvSpPr>
            <p:spPr>
              <a:xfrm rot="5400000">
                <a:off x="6417720" y="2835720"/>
                <a:ext cx="13320" cy="6480"/>
              </a:xfrm>
              <a:custGeom>
                <a:avLst/>
                <a:gdLst/>
                <a:ahLst/>
                <a:rect l="l" t="t" r="r" b="b"/>
                <a:pathLst>
                  <a:path w="9" h="8">
                    <a:moveTo>
                      <a:pt x="5" y="0"/>
                    </a:moveTo>
                    <a:lnTo>
                      <a:pt x="0" y="0"/>
                    </a:lnTo>
                    <a:lnTo>
                      <a:pt x="0" y="4"/>
                    </a:lnTo>
                    <a:lnTo>
                      <a:pt x="0" y="8"/>
                    </a:lnTo>
                    <a:lnTo>
                      <a:pt x="0" y="8"/>
                    </a:lnTo>
                    <a:lnTo>
                      <a:pt x="5" y="8"/>
                    </a:lnTo>
                    <a:lnTo>
                      <a:pt x="9" y="4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0320" bIns="-40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61" name=""/>
              <p:cNvSpPr/>
              <p:nvPr/>
            </p:nvSpPr>
            <p:spPr>
              <a:xfrm rot="5400000">
                <a:off x="6414120" y="2862360"/>
                <a:ext cx="1296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5" y="0"/>
                    </a:moveTo>
                    <a:lnTo>
                      <a:pt x="0" y="0"/>
                    </a:lnTo>
                    <a:lnTo>
                      <a:pt x="0" y="4"/>
                    </a:lnTo>
                    <a:lnTo>
                      <a:pt x="0" y="9"/>
                    </a:lnTo>
                    <a:lnTo>
                      <a:pt x="0" y="9"/>
                    </a:lnTo>
                    <a:lnTo>
                      <a:pt x="5" y="9"/>
                    </a:lnTo>
                    <a:lnTo>
                      <a:pt x="9" y="4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62" name=""/>
              <p:cNvSpPr/>
              <p:nvPr/>
            </p:nvSpPr>
            <p:spPr>
              <a:xfrm rot="5400000">
                <a:off x="6406560" y="288324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9" y="0"/>
                    </a:moveTo>
                    <a:lnTo>
                      <a:pt x="4" y="0"/>
                    </a:lnTo>
                    <a:lnTo>
                      <a:pt x="0" y="4"/>
                    </a:lnTo>
                    <a:lnTo>
                      <a:pt x="4" y="9"/>
                    </a:lnTo>
                    <a:lnTo>
                      <a:pt x="4" y="9"/>
                    </a:lnTo>
                    <a:lnTo>
                      <a:pt x="9" y="9"/>
                    </a:lnTo>
                    <a:lnTo>
                      <a:pt x="9" y="4"/>
                    </a:lnTo>
                    <a:lnTo>
                      <a:pt x="9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63" name=""/>
              <p:cNvSpPr/>
              <p:nvPr/>
            </p:nvSpPr>
            <p:spPr>
              <a:xfrm rot="5400000">
                <a:off x="6403320" y="2908800"/>
                <a:ext cx="1332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9" y="0"/>
                    </a:moveTo>
                    <a:lnTo>
                      <a:pt x="5" y="0"/>
                    </a:lnTo>
                    <a:lnTo>
                      <a:pt x="0" y="5"/>
                    </a:lnTo>
                    <a:lnTo>
                      <a:pt x="5" y="9"/>
                    </a:lnTo>
                    <a:lnTo>
                      <a:pt x="5" y="9"/>
                    </a:lnTo>
                    <a:lnTo>
                      <a:pt x="9" y="9"/>
                    </a:lnTo>
                    <a:lnTo>
                      <a:pt x="9" y="5"/>
                    </a:lnTo>
                    <a:lnTo>
                      <a:pt x="9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64" name=""/>
              <p:cNvSpPr/>
              <p:nvPr/>
            </p:nvSpPr>
            <p:spPr>
              <a:xfrm rot="5400000">
                <a:off x="6399000" y="2935440"/>
                <a:ext cx="1296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5" y="0"/>
                    </a:moveTo>
                    <a:lnTo>
                      <a:pt x="0" y="0"/>
                    </a:lnTo>
                    <a:lnTo>
                      <a:pt x="0" y="4"/>
                    </a:lnTo>
                    <a:lnTo>
                      <a:pt x="0" y="9"/>
                    </a:lnTo>
                    <a:lnTo>
                      <a:pt x="0" y="9"/>
                    </a:lnTo>
                    <a:lnTo>
                      <a:pt x="5" y="9"/>
                    </a:lnTo>
                    <a:lnTo>
                      <a:pt x="9" y="4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1465" name=""/>
            <p:cNvGrpSpPr/>
            <p:nvPr/>
          </p:nvGrpSpPr>
          <p:grpSpPr>
            <a:xfrm>
              <a:off x="6171120" y="1832040"/>
              <a:ext cx="456840" cy="1109160"/>
              <a:chOff x="6171120" y="1832040"/>
              <a:chExt cx="456840" cy="1109160"/>
            </a:xfrm>
          </p:grpSpPr>
          <p:sp>
            <p:nvSpPr>
              <p:cNvPr id="1466" name=""/>
              <p:cNvSpPr/>
              <p:nvPr/>
            </p:nvSpPr>
            <p:spPr>
              <a:xfrm rot="5400000">
                <a:off x="6617520" y="183492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9" y="0"/>
                    </a:moveTo>
                    <a:lnTo>
                      <a:pt x="5" y="0"/>
                    </a:lnTo>
                    <a:lnTo>
                      <a:pt x="0" y="5"/>
                    </a:lnTo>
                    <a:lnTo>
                      <a:pt x="5" y="9"/>
                    </a:lnTo>
                    <a:lnTo>
                      <a:pt x="5" y="9"/>
                    </a:lnTo>
                    <a:lnTo>
                      <a:pt x="5" y="9"/>
                    </a:lnTo>
                    <a:lnTo>
                      <a:pt x="9" y="5"/>
                    </a:lnTo>
                    <a:lnTo>
                      <a:pt x="9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67" name=""/>
              <p:cNvSpPr/>
              <p:nvPr/>
            </p:nvSpPr>
            <p:spPr>
              <a:xfrm rot="5400000">
                <a:off x="6610320" y="185580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9" y="0"/>
                    </a:moveTo>
                    <a:lnTo>
                      <a:pt x="4" y="0"/>
                    </a:lnTo>
                    <a:lnTo>
                      <a:pt x="0" y="5"/>
                    </a:lnTo>
                    <a:lnTo>
                      <a:pt x="4" y="9"/>
                    </a:lnTo>
                    <a:lnTo>
                      <a:pt x="4" y="9"/>
                    </a:lnTo>
                    <a:lnTo>
                      <a:pt x="9" y="9"/>
                    </a:lnTo>
                    <a:lnTo>
                      <a:pt x="9" y="5"/>
                    </a:lnTo>
                    <a:lnTo>
                      <a:pt x="9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68" name=""/>
              <p:cNvSpPr/>
              <p:nvPr/>
            </p:nvSpPr>
            <p:spPr>
              <a:xfrm rot="5400000">
                <a:off x="6599520" y="187524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9" y="0"/>
                    </a:moveTo>
                    <a:lnTo>
                      <a:pt x="5" y="0"/>
                    </a:lnTo>
                    <a:lnTo>
                      <a:pt x="0" y="5"/>
                    </a:lnTo>
                    <a:lnTo>
                      <a:pt x="5" y="9"/>
                    </a:lnTo>
                    <a:lnTo>
                      <a:pt x="5" y="9"/>
                    </a:lnTo>
                    <a:lnTo>
                      <a:pt x="9" y="9"/>
                    </a:lnTo>
                    <a:lnTo>
                      <a:pt x="9" y="5"/>
                    </a:lnTo>
                    <a:lnTo>
                      <a:pt x="9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69" name=""/>
              <p:cNvSpPr/>
              <p:nvPr/>
            </p:nvSpPr>
            <p:spPr>
              <a:xfrm rot="5400000">
                <a:off x="6592320" y="1902240"/>
                <a:ext cx="1296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5" y="0"/>
                    </a:moveTo>
                    <a:lnTo>
                      <a:pt x="0" y="0"/>
                    </a:lnTo>
                    <a:lnTo>
                      <a:pt x="0" y="5"/>
                    </a:lnTo>
                    <a:lnTo>
                      <a:pt x="0" y="9"/>
                    </a:lnTo>
                    <a:lnTo>
                      <a:pt x="0" y="9"/>
                    </a:lnTo>
                    <a:lnTo>
                      <a:pt x="5" y="9"/>
                    </a:lnTo>
                    <a:lnTo>
                      <a:pt x="9" y="5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70" name=""/>
              <p:cNvSpPr/>
              <p:nvPr/>
            </p:nvSpPr>
            <p:spPr>
              <a:xfrm rot="5400000">
                <a:off x="6584400" y="192168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5" y="0"/>
                    </a:moveTo>
                    <a:lnTo>
                      <a:pt x="0" y="0"/>
                    </a:lnTo>
                    <a:lnTo>
                      <a:pt x="0" y="5"/>
                    </a:lnTo>
                    <a:lnTo>
                      <a:pt x="0" y="9"/>
                    </a:lnTo>
                    <a:lnTo>
                      <a:pt x="0" y="9"/>
                    </a:lnTo>
                    <a:lnTo>
                      <a:pt x="5" y="9"/>
                    </a:lnTo>
                    <a:lnTo>
                      <a:pt x="9" y="5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71" name=""/>
              <p:cNvSpPr/>
              <p:nvPr/>
            </p:nvSpPr>
            <p:spPr>
              <a:xfrm rot="5400000">
                <a:off x="6573240" y="1942560"/>
                <a:ext cx="1296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9" y="0"/>
                    </a:moveTo>
                    <a:lnTo>
                      <a:pt x="4" y="0"/>
                    </a:lnTo>
                    <a:lnTo>
                      <a:pt x="0" y="4"/>
                    </a:lnTo>
                    <a:lnTo>
                      <a:pt x="4" y="9"/>
                    </a:lnTo>
                    <a:lnTo>
                      <a:pt x="4" y="9"/>
                    </a:lnTo>
                    <a:lnTo>
                      <a:pt x="9" y="9"/>
                    </a:lnTo>
                    <a:lnTo>
                      <a:pt x="9" y="4"/>
                    </a:lnTo>
                    <a:lnTo>
                      <a:pt x="9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72" name=""/>
              <p:cNvSpPr/>
              <p:nvPr/>
            </p:nvSpPr>
            <p:spPr>
              <a:xfrm rot="5400000">
                <a:off x="6565320" y="196200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9" y="0"/>
                    </a:moveTo>
                    <a:lnTo>
                      <a:pt x="5" y="0"/>
                    </a:lnTo>
                    <a:lnTo>
                      <a:pt x="0" y="4"/>
                    </a:lnTo>
                    <a:lnTo>
                      <a:pt x="5" y="9"/>
                    </a:lnTo>
                    <a:lnTo>
                      <a:pt x="5" y="9"/>
                    </a:lnTo>
                    <a:lnTo>
                      <a:pt x="9" y="9"/>
                    </a:lnTo>
                    <a:lnTo>
                      <a:pt x="9" y="4"/>
                    </a:lnTo>
                    <a:lnTo>
                      <a:pt x="9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73" name=""/>
              <p:cNvSpPr/>
              <p:nvPr/>
            </p:nvSpPr>
            <p:spPr>
              <a:xfrm rot="5400000">
                <a:off x="6554520" y="198900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5" y="0"/>
                    </a:moveTo>
                    <a:lnTo>
                      <a:pt x="0" y="0"/>
                    </a:lnTo>
                    <a:lnTo>
                      <a:pt x="0" y="4"/>
                    </a:lnTo>
                    <a:lnTo>
                      <a:pt x="0" y="9"/>
                    </a:lnTo>
                    <a:lnTo>
                      <a:pt x="0" y="9"/>
                    </a:lnTo>
                    <a:lnTo>
                      <a:pt x="5" y="9"/>
                    </a:lnTo>
                    <a:lnTo>
                      <a:pt x="9" y="4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74" name=""/>
              <p:cNvSpPr/>
              <p:nvPr/>
            </p:nvSpPr>
            <p:spPr>
              <a:xfrm rot="5400000">
                <a:off x="6547320" y="2008440"/>
                <a:ext cx="1296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5" y="0"/>
                    </a:moveTo>
                    <a:lnTo>
                      <a:pt x="0" y="0"/>
                    </a:lnTo>
                    <a:lnTo>
                      <a:pt x="0" y="4"/>
                    </a:lnTo>
                    <a:lnTo>
                      <a:pt x="0" y="9"/>
                    </a:lnTo>
                    <a:lnTo>
                      <a:pt x="0" y="9"/>
                    </a:lnTo>
                    <a:lnTo>
                      <a:pt x="5" y="9"/>
                    </a:lnTo>
                    <a:lnTo>
                      <a:pt x="9" y="4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75" name=""/>
              <p:cNvSpPr/>
              <p:nvPr/>
            </p:nvSpPr>
            <p:spPr>
              <a:xfrm rot="5400000">
                <a:off x="6539400" y="202932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4" y="0"/>
                    </a:moveTo>
                    <a:lnTo>
                      <a:pt x="0" y="0"/>
                    </a:lnTo>
                    <a:lnTo>
                      <a:pt x="0" y="4"/>
                    </a:lnTo>
                    <a:lnTo>
                      <a:pt x="0" y="9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9" y="4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76" name=""/>
              <p:cNvSpPr/>
              <p:nvPr/>
            </p:nvSpPr>
            <p:spPr>
              <a:xfrm rot="5400000">
                <a:off x="6528960" y="2049120"/>
                <a:ext cx="1296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9" y="0"/>
                    </a:moveTo>
                    <a:lnTo>
                      <a:pt x="5" y="0"/>
                    </a:lnTo>
                    <a:lnTo>
                      <a:pt x="0" y="5"/>
                    </a:lnTo>
                    <a:lnTo>
                      <a:pt x="5" y="9"/>
                    </a:lnTo>
                    <a:lnTo>
                      <a:pt x="5" y="9"/>
                    </a:lnTo>
                    <a:lnTo>
                      <a:pt x="9" y="9"/>
                    </a:lnTo>
                    <a:lnTo>
                      <a:pt x="9" y="5"/>
                    </a:lnTo>
                    <a:lnTo>
                      <a:pt x="9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77" name=""/>
              <p:cNvSpPr/>
              <p:nvPr/>
            </p:nvSpPr>
            <p:spPr>
              <a:xfrm rot="5400000">
                <a:off x="6521760" y="2068920"/>
                <a:ext cx="11880" cy="7200"/>
              </a:xfrm>
              <a:custGeom>
                <a:avLst/>
                <a:gdLst/>
                <a:ahLst/>
                <a:rect l="l" t="t" r="r" b="b"/>
                <a:pathLst>
                  <a:path w="8" h="9">
                    <a:moveTo>
                      <a:pt x="8" y="0"/>
                    </a:moveTo>
                    <a:lnTo>
                      <a:pt x="4" y="0"/>
                    </a:lnTo>
                    <a:lnTo>
                      <a:pt x="0" y="5"/>
                    </a:lnTo>
                    <a:lnTo>
                      <a:pt x="4" y="9"/>
                    </a:lnTo>
                    <a:lnTo>
                      <a:pt x="4" y="9"/>
                    </a:lnTo>
                    <a:lnTo>
                      <a:pt x="8" y="9"/>
                    </a:lnTo>
                    <a:lnTo>
                      <a:pt x="8" y="5"/>
                    </a:lnTo>
                    <a:lnTo>
                      <a:pt x="8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78" name=""/>
              <p:cNvSpPr/>
              <p:nvPr/>
            </p:nvSpPr>
            <p:spPr>
              <a:xfrm rot="5400000">
                <a:off x="6513480" y="209520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5" y="0"/>
                    </a:moveTo>
                    <a:lnTo>
                      <a:pt x="0" y="0"/>
                    </a:lnTo>
                    <a:lnTo>
                      <a:pt x="0" y="4"/>
                    </a:lnTo>
                    <a:lnTo>
                      <a:pt x="0" y="9"/>
                    </a:lnTo>
                    <a:lnTo>
                      <a:pt x="0" y="9"/>
                    </a:lnTo>
                    <a:lnTo>
                      <a:pt x="5" y="9"/>
                    </a:lnTo>
                    <a:lnTo>
                      <a:pt x="9" y="4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79" name=""/>
              <p:cNvSpPr/>
              <p:nvPr/>
            </p:nvSpPr>
            <p:spPr>
              <a:xfrm rot="5400000">
                <a:off x="6502680" y="211608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4" y="0"/>
                    </a:moveTo>
                    <a:lnTo>
                      <a:pt x="0" y="0"/>
                    </a:lnTo>
                    <a:lnTo>
                      <a:pt x="0" y="5"/>
                    </a:lnTo>
                    <a:lnTo>
                      <a:pt x="0" y="9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9" y="5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80" name=""/>
              <p:cNvSpPr/>
              <p:nvPr/>
            </p:nvSpPr>
            <p:spPr>
              <a:xfrm rot="5400000">
                <a:off x="6495120" y="213552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9" y="0"/>
                    </a:moveTo>
                    <a:lnTo>
                      <a:pt x="5" y="0"/>
                    </a:lnTo>
                    <a:lnTo>
                      <a:pt x="0" y="5"/>
                    </a:lnTo>
                    <a:lnTo>
                      <a:pt x="5" y="9"/>
                    </a:lnTo>
                    <a:lnTo>
                      <a:pt x="5" y="9"/>
                    </a:lnTo>
                    <a:lnTo>
                      <a:pt x="9" y="9"/>
                    </a:lnTo>
                    <a:lnTo>
                      <a:pt x="9" y="5"/>
                    </a:lnTo>
                    <a:lnTo>
                      <a:pt x="9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81" name=""/>
              <p:cNvSpPr/>
              <p:nvPr/>
            </p:nvSpPr>
            <p:spPr>
              <a:xfrm rot="5400000">
                <a:off x="6484320" y="2156040"/>
                <a:ext cx="11880" cy="7200"/>
              </a:xfrm>
              <a:custGeom>
                <a:avLst/>
                <a:gdLst/>
                <a:ahLst/>
                <a:rect l="l" t="t" r="r" b="b"/>
                <a:pathLst>
                  <a:path w="8" h="9">
                    <a:moveTo>
                      <a:pt x="8" y="0"/>
                    </a:moveTo>
                    <a:lnTo>
                      <a:pt x="4" y="0"/>
                    </a:lnTo>
                    <a:lnTo>
                      <a:pt x="0" y="4"/>
                    </a:lnTo>
                    <a:lnTo>
                      <a:pt x="4" y="9"/>
                    </a:lnTo>
                    <a:lnTo>
                      <a:pt x="4" y="9"/>
                    </a:lnTo>
                    <a:lnTo>
                      <a:pt x="8" y="9"/>
                    </a:lnTo>
                    <a:lnTo>
                      <a:pt x="8" y="4"/>
                    </a:lnTo>
                    <a:lnTo>
                      <a:pt x="8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82" name=""/>
              <p:cNvSpPr/>
              <p:nvPr/>
            </p:nvSpPr>
            <p:spPr>
              <a:xfrm rot="5400000">
                <a:off x="6476040" y="218196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5" y="0"/>
                    </a:moveTo>
                    <a:lnTo>
                      <a:pt x="0" y="0"/>
                    </a:lnTo>
                    <a:lnTo>
                      <a:pt x="0" y="4"/>
                    </a:lnTo>
                    <a:lnTo>
                      <a:pt x="0" y="9"/>
                    </a:lnTo>
                    <a:lnTo>
                      <a:pt x="0" y="9"/>
                    </a:lnTo>
                    <a:lnTo>
                      <a:pt x="5" y="9"/>
                    </a:lnTo>
                    <a:lnTo>
                      <a:pt x="9" y="4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83" name=""/>
              <p:cNvSpPr/>
              <p:nvPr/>
            </p:nvSpPr>
            <p:spPr>
              <a:xfrm rot="5400000">
                <a:off x="6468840" y="2203560"/>
                <a:ext cx="13320" cy="6480"/>
              </a:xfrm>
              <a:custGeom>
                <a:avLst/>
                <a:gdLst/>
                <a:ahLst/>
                <a:rect l="l" t="t" r="r" b="b"/>
                <a:pathLst>
                  <a:path w="9" h="8">
                    <a:moveTo>
                      <a:pt x="4" y="0"/>
                    </a:moveTo>
                    <a:lnTo>
                      <a:pt x="0" y="0"/>
                    </a:lnTo>
                    <a:lnTo>
                      <a:pt x="0" y="4"/>
                    </a:lnTo>
                    <a:lnTo>
                      <a:pt x="0" y="8"/>
                    </a:lnTo>
                    <a:lnTo>
                      <a:pt x="0" y="8"/>
                    </a:lnTo>
                    <a:lnTo>
                      <a:pt x="4" y="8"/>
                    </a:lnTo>
                    <a:lnTo>
                      <a:pt x="9" y="4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0320" bIns="-40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84" name=""/>
              <p:cNvSpPr/>
              <p:nvPr/>
            </p:nvSpPr>
            <p:spPr>
              <a:xfrm rot="5400000">
                <a:off x="6457680" y="222264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5" y="0"/>
                    </a:moveTo>
                    <a:lnTo>
                      <a:pt x="0" y="0"/>
                    </a:lnTo>
                    <a:lnTo>
                      <a:pt x="0" y="4"/>
                    </a:lnTo>
                    <a:lnTo>
                      <a:pt x="0" y="9"/>
                    </a:lnTo>
                    <a:lnTo>
                      <a:pt x="0" y="9"/>
                    </a:lnTo>
                    <a:lnTo>
                      <a:pt x="5" y="9"/>
                    </a:lnTo>
                    <a:lnTo>
                      <a:pt x="9" y="4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85" name=""/>
              <p:cNvSpPr/>
              <p:nvPr/>
            </p:nvSpPr>
            <p:spPr>
              <a:xfrm rot="5400000">
                <a:off x="6450840" y="2242080"/>
                <a:ext cx="1296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9" y="0"/>
                    </a:moveTo>
                    <a:lnTo>
                      <a:pt x="5" y="0"/>
                    </a:lnTo>
                    <a:lnTo>
                      <a:pt x="0" y="4"/>
                    </a:lnTo>
                    <a:lnTo>
                      <a:pt x="5" y="9"/>
                    </a:lnTo>
                    <a:lnTo>
                      <a:pt x="5" y="9"/>
                    </a:lnTo>
                    <a:lnTo>
                      <a:pt x="9" y="9"/>
                    </a:lnTo>
                    <a:lnTo>
                      <a:pt x="9" y="4"/>
                    </a:lnTo>
                    <a:lnTo>
                      <a:pt x="9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86" name=""/>
              <p:cNvSpPr/>
              <p:nvPr/>
            </p:nvSpPr>
            <p:spPr>
              <a:xfrm rot="5400000">
                <a:off x="6442920" y="226296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9" y="0"/>
                    </a:moveTo>
                    <a:lnTo>
                      <a:pt x="4" y="0"/>
                    </a:lnTo>
                    <a:lnTo>
                      <a:pt x="0" y="4"/>
                    </a:lnTo>
                    <a:lnTo>
                      <a:pt x="4" y="9"/>
                    </a:lnTo>
                    <a:lnTo>
                      <a:pt x="4" y="9"/>
                    </a:lnTo>
                    <a:lnTo>
                      <a:pt x="9" y="9"/>
                    </a:lnTo>
                    <a:lnTo>
                      <a:pt x="9" y="4"/>
                    </a:lnTo>
                    <a:lnTo>
                      <a:pt x="9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87" name=""/>
              <p:cNvSpPr/>
              <p:nvPr/>
            </p:nvSpPr>
            <p:spPr>
              <a:xfrm rot="5400000">
                <a:off x="6432480" y="2289960"/>
                <a:ext cx="1296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4" y="0"/>
                    </a:moveTo>
                    <a:lnTo>
                      <a:pt x="0" y="0"/>
                    </a:lnTo>
                    <a:lnTo>
                      <a:pt x="0" y="5"/>
                    </a:lnTo>
                    <a:lnTo>
                      <a:pt x="0" y="9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9" y="5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88" name=""/>
              <p:cNvSpPr/>
              <p:nvPr/>
            </p:nvSpPr>
            <p:spPr>
              <a:xfrm rot="5400000">
                <a:off x="6424560" y="230940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5" y="0"/>
                    </a:moveTo>
                    <a:lnTo>
                      <a:pt x="0" y="0"/>
                    </a:lnTo>
                    <a:lnTo>
                      <a:pt x="0" y="5"/>
                    </a:lnTo>
                    <a:lnTo>
                      <a:pt x="0" y="9"/>
                    </a:lnTo>
                    <a:lnTo>
                      <a:pt x="0" y="9"/>
                    </a:lnTo>
                    <a:lnTo>
                      <a:pt x="5" y="9"/>
                    </a:lnTo>
                    <a:lnTo>
                      <a:pt x="9" y="5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89" name=""/>
              <p:cNvSpPr/>
              <p:nvPr/>
            </p:nvSpPr>
            <p:spPr>
              <a:xfrm rot="5400000">
                <a:off x="6413400" y="232884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9" y="0"/>
                    </a:moveTo>
                    <a:lnTo>
                      <a:pt x="5" y="0"/>
                    </a:lnTo>
                    <a:lnTo>
                      <a:pt x="0" y="5"/>
                    </a:lnTo>
                    <a:lnTo>
                      <a:pt x="5" y="9"/>
                    </a:lnTo>
                    <a:lnTo>
                      <a:pt x="5" y="9"/>
                    </a:lnTo>
                    <a:lnTo>
                      <a:pt x="9" y="9"/>
                    </a:lnTo>
                    <a:lnTo>
                      <a:pt x="9" y="5"/>
                    </a:lnTo>
                    <a:lnTo>
                      <a:pt x="9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90" name=""/>
              <p:cNvSpPr/>
              <p:nvPr/>
            </p:nvSpPr>
            <p:spPr>
              <a:xfrm rot="5400000">
                <a:off x="6406200" y="234972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9" y="0"/>
                    </a:moveTo>
                    <a:lnTo>
                      <a:pt x="4" y="0"/>
                    </a:lnTo>
                    <a:lnTo>
                      <a:pt x="0" y="5"/>
                    </a:lnTo>
                    <a:lnTo>
                      <a:pt x="4" y="9"/>
                    </a:lnTo>
                    <a:lnTo>
                      <a:pt x="4" y="9"/>
                    </a:lnTo>
                    <a:lnTo>
                      <a:pt x="9" y="9"/>
                    </a:lnTo>
                    <a:lnTo>
                      <a:pt x="9" y="5"/>
                    </a:lnTo>
                    <a:lnTo>
                      <a:pt x="9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91" name=""/>
              <p:cNvSpPr/>
              <p:nvPr/>
            </p:nvSpPr>
            <p:spPr>
              <a:xfrm rot="5400000">
                <a:off x="6398640" y="237672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4" y="0"/>
                    </a:moveTo>
                    <a:lnTo>
                      <a:pt x="0" y="0"/>
                    </a:lnTo>
                    <a:lnTo>
                      <a:pt x="0" y="5"/>
                    </a:lnTo>
                    <a:lnTo>
                      <a:pt x="0" y="9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9" y="5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92" name=""/>
              <p:cNvSpPr/>
              <p:nvPr/>
            </p:nvSpPr>
            <p:spPr>
              <a:xfrm rot="5400000">
                <a:off x="6387120" y="2396160"/>
                <a:ext cx="1296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5" y="0"/>
                    </a:moveTo>
                    <a:lnTo>
                      <a:pt x="0" y="0"/>
                    </a:lnTo>
                    <a:lnTo>
                      <a:pt x="0" y="4"/>
                    </a:lnTo>
                    <a:lnTo>
                      <a:pt x="0" y="9"/>
                    </a:lnTo>
                    <a:lnTo>
                      <a:pt x="0" y="9"/>
                    </a:lnTo>
                    <a:lnTo>
                      <a:pt x="5" y="9"/>
                    </a:lnTo>
                    <a:lnTo>
                      <a:pt x="9" y="4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93" name=""/>
              <p:cNvSpPr/>
              <p:nvPr/>
            </p:nvSpPr>
            <p:spPr>
              <a:xfrm rot="5400000">
                <a:off x="6379920" y="2415960"/>
                <a:ext cx="13320" cy="6480"/>
              </a:xfrm>
              <a:custGeom>
                <a:avLst/>
                <a:gdLst/>
                <a:ahLst/>
                <a:rect l="l" t="t" r="r" b="b"/>
                <a:pathLst>
                  <a:path w="9" h="8">
                    <a:moveTo>
                      <a:pt x="5" y="0"/>
                    </a:moveTo>
                    <a:lnTo>
                      <a:pt x="0" y="0"/>
                    </a:lnTo>
                    <a:lnTo>
                      <a:pt x="0" y="4"/>
                    </a:lnTo>
                    <a:lnTo>
                      <a:pt x="0" y="8"/>
                    </a:lnTo>
                    <a:lnTo>
                      <a:pt x="0" y="8"/>
                    </a:lnTo>
                    <a:lnTo>
                      <a:pt x="5" y="8"/>
                    </a:lnTo>
                    <a:lnTo>
                      <a:pt x="9" y="4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0320" bIns="-40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94" name=""/>
              <p:cNvSpPr/>
              <p:nvPr/>
            </p:nvSpPr>
            <p:spPr>
              <a:xfrm rot="5400000">
                <a:off x="6372720" y="243684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9" y="0"/>
                    </a:moveTo>
                    <a:lnTo>
                      <a:pt x="4" y="0"/>
                    </a:lnTo>
                    <a:lnTo>
                      <a:pt x="0" y="5"/>
                    </a:lnTo>
                    <a:lnTo>
                      <a:pt x="4" y="9"/>
                    </a:lnTo>
                    <a:lnTo>
                      <a:pt x="4" y="9"/>
                    </a:lnTo>
                    <a:lnTo>
                      <a:pt x="9" y="9"/>
                    </a:lnTo>
                    <a:lnTo>
                      <a:pt x="9" y="5"/>
                    </a:lnTo>
                    <a:lnTo>
                      <a:pt x="9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95" name=""/>
              <p:cNvSpPr/>
              <p:nvPr/>
            </p:nvSpPr>
            <p:spPr>
              <a:xfrm rot="5400000">
                <a:off x="6361200" y="245592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9" y="0"/>
                    </a:moveTo>
                    <a:lnTo>
                      <a:pt x="5" y="0"/>
                    </a:lnTo>
                    <a:lnTo>
                      <a:pt x="0" y="4"/>
                    </a:lnTo>
                    <a:lnTo>
                      <a:pt x="5" y="9"/>
                    </a:lnTo>
                    <a:lnTo>
                      <a:pt x="5" y="9"/>
                    </a:lnTo>
                    <a:lnTo>
                      <a:pt x="9" y="9"/>
                    </a:lnTo>
                    <a:lnTo>
                      <a:pt x="9" y="4"/>
                    </a:lnTo>
                    <a:lnTo>
                      <a:pt x="9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96" name=""/>
              <p:cNvSpPr/>
              <p:nvPr/>
            </p:nvSpPr>
            <p:spPr>
              <a:xfrm rot="5400000">
                <a:off x="6354000" y="2483280"/>
                <a:ext cx="1296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4" y="0"/>
                    </a:moveTo>
                    <a:lnTo>
                      <a:pt x="0" y="0"/>
                    </a:lnTo>
                    <a:lnTo>
                      <a:pt x="0" y="4"/>
                    </a:lnTo>
                    <a:lnTo>
                      <a:pt x="0" y="9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9" y="4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97" name=""/>
              <p:cNvSpPr/>
              <p:nvPr/>
            </p:nvSpPr>
            <p:spPr>
              <a:xfrm rot="5400000">
                <a:off x="6342840" y="250272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5" y="0"/>
                    </a:moveTo>
                    <a:lnTo>
                      <a:pt x="0" y="0"/>
                    </a:lnTo>
                    <a:lnTo>
                      <a:pt x="0" y="5"/>
                    </a:lnTo>
                    <a:lnTo>
                      <a:pt x="0" y="9"/>
                    </a:lnTo>
                    <a:lnTo>
                      <a:pt x="0" y="9"/>
                    </a:lnTo>
                    <a:lnTo>
                      <a:pt x="5" y="9"/>
                    </a:lnTo>
                    <a:lnTo>
                      <a:pt x="9" y="5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98" name=""/>
              <p:cNvSpPr/>
              <p:nvPr/>
            </p:nvSpPr>
            <p:spPr>
              <a:xfrm rot="5400000">
                <a:off x="6335640" y="2523600"/>
                <a:ext cx="1296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9" y="0"/>
                    </a:moveTo>
                    <a:lnTo>
                      <a:pt x="4" y="0"/>
                    </a:lnTo>
                    <a:lnTo>
                      <a:pt x="0" y="5"/>
                    </a:lnTo>
                    <a:lnTo>
                      <a:pt x="4" y="9"/>
                    </a:lnTo>
                    <a:lnTo>
                      <a:pt x="4" y="9"/>
                    </a:lnTo>
                    <a:lnTo>
                      <a:pt x="9" y="9"/>
                    </a:lnTo>
                    <a:lnTo>
                      <a:pt x="9" y="5"/>
                    </a:lnTo>
                    <a:lnTo>
                      <a:pt x="9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99" name=""/>
              <p:cNvSpPr/>
              <p:nvPr/>
            </p:nvSpPr>
            <p:spPr>
              <a:xfrm rot="5400000">
                <a:off x="6327720" y="254304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9" y="0"/>
                    </a:moveTo>
                    <a:lnTo>
                      <a:pt x="5" y="0"/>
                    </a:lnTo>
                    <a:lnTo>
                      <a:pt x="0" y="4"/>
                    </a:lnTo>
                    <a:lnTo>
                      <a:pt x="5" y="9"/>
                    </a:lnTo>
                    <a:lnTo>
                      <a:pt x="5" y="9"/>
                    </a:lnTo>
                    <a:lnTo>
                      <a:pt x="9" y="9"/>
                    </a:lnTo>
                    <a:lnTo>
                      <a:pt x="9" y="4"/>
                    </a:lnTo>
                    <a:lnTo>
                      <a:pt x="9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00" name=""/>
              <p:cNvSpPr/>
              <p:nvPr/>
            </p:nvSpPr>
            <p:spPr>
              <a:xfrm rot="5400000">
                <a:off x="6316920" y="256968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4" y="0"/>
                    </a:moveTo>
                    <a:lnTo>
                      <a:pt x="0" y="0"/>
                    </a:lnTo>
                    <a:lnTo>
                      <a:pt x="0" y="5"/>
                    </a:lnTo>
                    <a:lnTo>
                      <a:pt x="0" y="9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9" y="5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01" name=""/>
              <p:cNvSpPr/>
              <p:nvPr/>
            </p:nvSpPr>
            <p:spPr>
              <a:xfrm rot="5400000">
                <a:off x="6309720" y="2589480"/>
                <a:ext cx="1296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5" y="0"/>
                    </a:moveTo>
                    <a:lnTo>
                      <a:pt x="0" y="0"/>
                    </a:lnTo>
                    <a:lnTo>
                      <a:pt x="0" y="5"/>
                    </a:lnTo>
                    <a:lnTo>
                      <a:pt x="0" y="9"/>
                    </a:lnTo>
                    <a:lnTo>
                      <a:pt x="0" y="9"/>
                    </a:lnTo>
                    <a:lnTo>
                      <a:pt x="5" y="9"/>
                    </a:lnTo>
                    <a:lnTo>
                      <a:pt x="9" y="5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02" name=""/>
              <p:cNvSpPr/>
              <p:nvPr/>
            </p:nvSpPr>
            <p:spPr>
              <a:xfrm rot="5400000">
                <a:off x="6302160" y="261036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4" y="0"/>
                    </a:moveTo>
                    <a:lnTo>
                      <a:pt x="0" y="0"/>
                    </a:lnTo>
                    <a:lnTo>
                      <a:pt x="0" y="5"/>
                    </a:lnTo>
                    <a:lnTo>
                      <a:pt x="0" y="9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9" y="5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03" name=""/>
              <p:cNvSpPr/>
              <p:nvPr/>
            </p:nvSpPr>
            <p:spPr>
              <a:xfrm rot="5400000">
                <a:off x="6290640" y="2629800"/>
                <a:ext cx="1296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9" y="0"/>
                    </a:moveTo>
                    <a:lnTo>
                      <a:pt x="5" y="0"/>
                    </a:lnTo>
                    <a:lnTo>
                      <a:pt x="0" y="4"/>
                    </a:lnTo>
                    <a:lnTo>
                      <a:pt x="5" y="9"/>
                    </a:lnTo>
                    <a:lnTo>
                      <a:pt x="5" y="9"/>
                    </a:lnTo>
                    <a:lnTo>
                      <a:pt x="9" y="9"/>
                    </a:lnTo>
                    <a:lnTo>
                      <a:pt x="9" y="4"/>
                    </a:lnTo>
                    <a:lnTo>
                      <a:pt x="9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04" name=""/>
              <p:cNvSpPr/>
              <p:nvPr/>
            </p:nvSpPr>
            <p:spPr>
              <a:xfrm rot="5400000">
                <a:off x="6283800" y="2650320"/>
                <a:ext cx="11880" cy="6480"/>
              </a:xfrm>
              <a:custGeom>
                <a:avLst/>
                <a:gdLst/>
                <a:ahLst/>
                <a:rect l="l" t="t" r="r" b="b"/>
                <a:pathLst>
                  <a:path w="8" h="8">
                    <a:moveTo>
                      <a:pt x="8" y="0"/>
                    </a:moveTo>
                    <a:lnTo>
                      <a:pt x="4" y="0"/>
                    </a:lnTo>
                    <a:lnTo>
                      <a:pt x="0" y="4"/>
                    </a:lnTo>
                    <a:lnTo>
                      <a:pt x="4" y="8"/>
                    </a:lnTo>
                    <a:lnTo>
                      <a:pt x="4" y="8"/>
                    </a:lnTo>
                    <a:lnTo>
                      <a:pt x="8" y="8"/>
                    </a:lnTo>
                    <a:lnTo>
                      <a:pt x="8" y="4"/>
                    </a:lnTo>
                    <a:lnTo>
                      <a:pt x="8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0320" bIns="-40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05" name=""/>
              <p:cNvSpPr/>
              <p:nvPr/>
            </p:nvSpPr>
            <p:spPr>
              <a:xfrm rot="5400000">
                <a:off x="6271920" y="267624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5" y="0"/>
                    </a:moveTo>
                    <a:lnTo>
                      <a:pt x="0" y="0"/>
                    </a:lnTo>
                    <a:lnTo>
                      <a:pt x="0" y="4"/>
                    </a:lnTo>
                    <a:lnTo>
                      <a:pt x="0" y="9"/>
                    </a:lnTo>
                    <a:lnTo>
                      <a:pt x="0" y="9"/>
                    </a:lnTo>
                    <a:lnTo>
                      <a:pt x="5" y="9"/>
                    </a:lnTo>
                    <a:lnTo>
                      <a:pt x="9" y="4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06" name=""/>
              <p:cNvSpPr/>
              <p:nvPr/>
            </p:nvSpPr>
            <p:spPr>
              <a:xfrm rot="5400000">
                <a:off x="6264360" y="269712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4" y="0"/>
                    </a:moveTo>
                    <a:lnTo>
                      <a:pt x="0" y="0"/>
                    </a:lnTo>
                    <a:lnTo>
                      <a:pt x="0" y="4"/>
                    </a:lnTo>
                    <a:lnTo>
                      <a:pt x="0" y="9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9" y="4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07" name=""/>
              <p:cNvSpPr/>
              <p:nvPr/>
            </p:nvSpPr>
            <p:spPr>
              <a:xfrm rot="5400000">
                <a:off x="6256800" y="271656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9" y="0"/>
                    </a:moveTo>
                    <a:lnTo>
                      <a:pt x="5" y="0"/>
                    </a:lnTo>
                    <a:lnTo>
                      <a:pt x="0" y="4"/>
                    </a:lnTo>
                    <a:lnTo>
                      <a:pt x="5" y="9"/>
                    </a:lnTo>
                    <a:lnTo>
                      <a:pt x="5" y="9"/>
                    </a:lnTo>
                    <a:lnTo>
                      <a:pt x="9" y="9"/>
                    </a:lnTo>
                    <a:lnTo>
                      <a:pt x="9" y="4"/>
                    </a:lnTo>
                    <a:lnTo>
                      <a:pt x="9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08" name=""/>
              <p:cNvSpPr/>
              <p:nvPr/>
            </p:nvSpPr>
            <p:spPr>
              <a:xfrm rot="5400000">
                <a:off x="6246360" y="2736000"/>
                <a:ext cx="1296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9" y="0"/>
                    </a:moveTo>
                    <a:lnTo>
                      <a:pt x="5" y="0"/>
                    </a:lnTo>
                    <a:lnTo>
                      <a:pt x="0" y="5"/>
                    </a:lnTo>
                    <a:lnTo>
                      <a:pt x="5" y="9"/>
                    </a:lnTo>
                    <a:lnTo>
                      <a:pt x="5" y="9"/>
                    </a:lnTo>
                    <a:lnTo>
                      <a:pt x="9" y="9"/>
                    </a:lnTo>
                    <a:lnTo>
                      <a:pt x="9" y="5"/>
                    </a:lnTo>
                    <a:lnTo>
                      <a:pt x="9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09" name=""/>
              <p:cNvSpPr/>
              <p:nvPr/>
            </p:nvSpPr>
            <p:spPr>
              <a:xfrm rot="5400000">
                <a:off x="6238800" y="2757240"/>
                <a:ext cx="1296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9" y="0"/>
                    </a:moveTo>
                    <a:lnTo>
                      <a:pt x="4" y="0"/>
                    </a:lnTo>
                    <a:lnTo>
                      <a:pt x="0" y="4"/>
                    </a:lnTo>
                    <a:lnTo>
                      <a:pt x="4" y="9"/>
                    </a:lnTo>
                    <a:lnTo>
                      <a:pt x="4" y="9"/>
                    </a:lnTo>
                    <a:lnTo>
                      <a:pt x="9" y="9"/>
                    </a:lnTo>
                    <a:lnTo>
                      <a:pt x="9" y="4"/>
                    </a:lnTo>
                    <a:lnTo>
                      <a:pt x="9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10" name=""/>
              <p:cNvSpPr/>
              <p:nvPr/>
            </p:nvSpPr>
            <p:spPr>
              <a:xfrm rot="5400000">
                <a:off x="6231240" y="278388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4" y="0"/>
                    </a:moveTo>
                    <a:lnTo>
                      <a:pt x="0" y="0"/>
                    </a:lnTo>
                    <a:lnTo>
                      <a:pt x="0" y="4"/>
                    </a:lnTo>
                    <a:lnTo>
                      <a:pt x="0" y="9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9" y="4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11" name=""/>
              <p:cNvSpPr/>
              <p:nvPr/>
            </p:nvSpPr>
            <p:spPr>
              <a:xfrm rot="5400000">
                <a:off x="6220080" y="280332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5" y="0"/>
                    </a:moveTo>
                    <a:lnTo>
                      <a:pt x="0" y="0"/>
                    </a:lnTo>
                    <a:lnTo>
                      <a:pt x="0" y="5"/>
                    </a:lnTo>
                    <a:lnTo>
                      <a:pt x="0" y="9"/>
                    </a:lnTo>
                    <a:lnTo>
                      <a:pt x="0" y="9"/>
                    </a:lnTo>
                    <a:lnTo>
                      <a:pt x="5" y="9"/>
                    </a:lnTo>
                    <a:lnTo>
                      <a:pt x="9" y="5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12" name=""/>
              <p:cNvSpPr/>
              <p:nvPr/>
            </p:nvSpPr>
            <p:spPr>
              <a:xfrm rot="5400000">
                <a:off x="6213240" y="2823120"/>
                <a:ext cx="1296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9" y="0"/>
                    </a:moveTo>
                    <a:lnTo>
                      <a:pt x="5" y="0"/>
                    </a:lnTo>
                    <a:lnTo>
                      <a:pt x="0" y="5"/>
                    </a:lnTo>
                    <a:lnTo>
                      <a:pt x="5" y="9"/>
                    </a:lnTo>
                    <a:lnTo>
                      <a:pt x="5" y="9"/>
                    </a:lnTo>
                    <a:lnTo>
                      <a:pt x="9" y="9"/>
                    </a:lnTo>
                    <a:lnTo>
                      <a:pt x="9" y="5"/>
                    </a:lnTo>
                    <a:lnTo>
                      <a:pt x="9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13" name=""/>
              <p:cNvSpPr/>
              <p:nvPr/>
            </p:nvSpPr>
            <p:spPr>
              <a:xfrm rot="5400000">
                <a:off x="6205320" y="284364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9" y="0"/>
                    </a:moveTo>
                    <a:lnTo>
                      <a:pt x="4" y="0"/>
                    </a:lnTo>
                    <a:lnTo>
                      <a:pt x="0" y="5"/>
                    </a:lnTo>
                    <a:lnTo>
                      <a:pt x="4" y="9"/>
                    </a:lnTo>
                    <a:lnTo>
                      <a:pt x="4" y="9"/>
                    </a:lnTo>
                    <a:lnTo>
                      <a:pt x="9" y="9"/>
                    </a:lnTo>
                    <a:lnTo>
                      <a:pt x="9" y="5"/>
                    </a:lnTo>
                    <a:lnTo>
                      <a:pt x="9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14" name=""/>
              <p:cNvSpPr/>
              <p:nvPr/>
            </p:nvSpPr>
            <p:spPr>
              <a:xfrm rot="5400000">
                <a:off x="6194160" y="2871360"/>
                <a:ext cx="12960" cy="6480"/>
              </a:xfrm>
              <a:custGeom>
                <a:avLst/>
                <a:gdLst/>
                <a:ahLst/>
                <a:rect l="l" t="t" r="r" b="b"/>
                <a:pathLst>
                  <a:path w="9" h="8">
                    <a:moveTo>
                      <a:pt x="4" y="0"/>
                    </a:moveTo>
                    <a:lnTo>
                      <a:pt x="0" y="0"/>
                    </a:lnTo>
                    <a:lnTo>
                      <a:pt x="0" y="4"/>
                    </a:lnTo>
                    <a:lnTo>
                      <a:pt x="0" y="8"/>
                    </a:lnTo>
                    <a:lnTo>
                      <a:pt x="0" y="8"/>
                    </a:lnTo>
                    <a:lnTo>
                      <a:pt x="4" y="8"/>
                    </a:lnTo>
                    <a:lnTo>
                      <a:pt x="9" y="4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0320" bIns="-40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15" name=""/>
              <p:cNvSpPr/>
              <p:nvPr/>
            </p:nvSpPr>
            <p:spPr>
              <a:xfrm rot="5400000">
                <a:off x="6186960" y="289044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5" y="0"/>
                    </a:moveTo>
                    <a:lnTo>
                      <a:pt x="0" y="0"/>
                    </a:lnTo>
                    <a:lnTo>
                      <a:pt x="0" y="5"/>
                    </a:lnTo>
                    <a:lnTo>
                      <a:pt x="0" y="9"/>
                    </a:lnTo>
                    <a:lnTo>
                      <a:pt x="0" y="9"/>
                    </a:lnTo>
                    <a:lnTo>
                      <a:pt x="5" y="9"/>
                    </a:lnTo>
                    <a:lnTo>
                      <a:pt x="9" y="5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16" name=""/>
              <p:cNvSpPr/>
              <p:nvPr/>
            </p:nvSpPr>
            <p:spPr>
              <a:xfrm rot="5400000">
                <a:off x="6175080" y="290952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9" y="0"/>
                    </a:moveTo>
                    <a:lnTo>
                      <a:pt x="5" y="0"/>
                    </a:lnTo>
                    <a:lnTo>
                      <a:pt x="0" y="4"/>
                    </a:lnTo>
                    <a:lnTo>
                      <a:pt x="5" y="9"/>
                    </a:lnTo>
                    <a:lnTo>
                      <a:pt x="5" y="9"/>
                    </a:lnTo>
                    <a:lnTo>
                      <a:pt x="9" y="9"/>
                    </a:lnTo>
                    <a:lnTo>
                      <a:pt x="9" y="4"/>
                    </a:lnTo>
                    <a:lnTo>
                      <a:pt x="9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17" name=""/>
              <p:cNvSpPr/>
              <p:nvPr/>
            </p:nvSpPr>
            <p:spPr>
              <a:xfrm rot="5400000">
                <a:off x="6167880" y="293076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9" y="0"/>
                    </a:moveTo>
                    <a:lnTo>
                      <a:pt x="4" y="0"/>
                    </a:lnTo>
                    <a:lnTo>
                      <a:pt x="0" y="4"/>
                    </a:lnTo>
                    <a:lnTo>
                      <a:pt x="4" y="9"/>
                    </a:lnTo>
                    <a:lnTo>
                      <a:pt x="4" y="9"/>
                    </a:lnTo>
                    <a:lnTo>
                      <a:pt x="9" y="9"/>
                    </a:lnTo>
                    <a:lnTo>
                      <a:pt x="9" y="4"/>
                    </a:lnTo>
                    <a:lnTo>
                      <a:pt x="9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1518" name=""/>
            <p:cNvGrpSpPr/>
            <p:nvPr/>
          </p:nvGrpSpPr>
          <p:grpSpPr>
            <a:xfrm>
              <a:off x="5950080" y="1827360"/>
              <a:ext cx="686880" cy="1174320"/>
              <a:chOff x="5950080" y="1827360"/>
              <a:chExt cx="686880" cy="1174320"/>
            </a:xfrm>
          </p:grpSpPr>
          <p:sp>
            <p:nvSpPr>
              <p:cNvPr id="1519" name=""/>
              <p:cNvSpPr/>
              <p:nvPr/>
            </p:nvSpPr>
            <p:spPr>
              <a:xfrm rot="5400000">
                <a:off x="6626520" y="183024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9" y="0"/>
                    </a:moveTo>
                    <a:lnTo>
                      <a:pt x="4" y="0"/>
                    </a:lnTo>
                    <a:lnTo>
                      <a:pt x="0" y="4"/>
                    </a:lnTo>
                    <a:lnTo>
                      <a:pt x="4" y="9"/>
                    </a:lnTo>
                    <a:lnTo>
                      <a:pt x="4" y="9"/>
                    </a:lnTo>
                    <a:lnTo>
                      <a:pt x="4" y="9"/>
                    </a:lnTo>
                    <a:lnTo>
                      <a:pt x="9" y="4"/>
                    </a:lnTo>
                    <a:lnTo>
                      <a:pt x="9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20" name=""/>
              <p:cNvSpPr/>
              <p:nvPr/>
            </p:nvSpPr>
            <p:spPr>
              <a:xfrm rot="5400000">
                <a:off x="6616440" y="1849680"/>
                <a:ext cx="1296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5" y="0"/>
                    </a:moveTo>
                    <a:lnTo>
                      <a:pt x="0" y="0"/>
                    </a:lnTo>
                    <a:lnTo>
                      <a:pt x="0" y="5"/>
                    </a:lnTo>
                    <a:lnTo>
                      <a:pt x="0" y="9"/>
                    </a:lnTo>
                    <a:lnTo>
                      <a:pt x="0" y="9"/>
                    </a:lnTo>
                    <a:lnTo>
                      <a:pt x="5" y="9"/>
                    </a:lnTo>
                    <a:lnTo>
                      <a:pt x="9" y="5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21" name=""/>
              <p:cNvSpPr/>
              <p:nvPr/>
            </p:nvSpPr>
            <p:spPr>
              <a:xfrm rot="5400000">
                <a:off x="6604920" y="1871280"/>
                <a:ext cx="12960" cy="6480"/>
              </a:xfrm>
              <a:custGeom>
                <a:avLst/>
                <a:gdLst/>
                <a:ahLst/>
                <a:rect l="l" t="t" r="r" b="b"/>
                <a:pathLst>
                  <a:path w="9" h="8">
                    <a:moveTo>
                      <a:pt x="4" y="0"/>
                    </a:moveTo>
                    <a:lnTo>
                      <a:pt x="0" y="0"/>
                    </a:lnTo>
                    <a:lnTo>
                      <a:pt x="0" y="4"/>
                    </a:lnTo>
                    <a:lnTo>
                      <a:pt x="0" y="8"/>
                    </a:lnTo>
                    <a:lnTo>
                      <a:pt x="0" y="8"/>
                    </a:lnTo>
                    <a:lnTo>
                      <a:pt x="4" y="8"/>
                    </a:lnTo>
                    <a:lnTo>
                      <a:pt x="9" y="4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0320" bIns="-40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22" name=""/>
              <p:cNvSpPr/>
              <p:nvPr/>
            </p:nvSpPr>
            <p:spPr>
              <a:xfrm rot="5400000">
                <a:off x="6593400" y="188388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9" y="0"/>
                    </a:moveTo>
                    <a:lnTo>
                      <a:pt x="4" y="0"/>
                    </a:lnTo>
                    <a:lnTo>
                      <a:pt x="0" y="4"/>
                    </a:lnTo>
                    <a:lnTo>
                      <a:pt x="4" y="9"/>
                    </a:lnTo>
                    <a:lnTo>
                      <a:pt x="4" y="9"/>
                    </a:lnTo>
                    <a:lnTo>
                      <a:pt x="9" y="9"/>
                    </a:lnTo>
                    <a:lnTo>
                      <a:pt x="9" y="4"/>
                    </a:lnTo>
                    <a:lnTo>
                      <a:pt x="9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23" name=""/>
              <p:cNvSpPr/>
              <p:nvPr/>
            </p:nvSpPr>
            <p:spPr>
              <a:xfrm rot="5400000">
                <a:off x="6582960" y="1903680"/>
                <a:ext cx="1296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9" y="0"/>
                    </a:moveTo>
                    <a:lnTo>
                      <a:pt x="5" y="0"/>
                    </a:lnTo>
                    <a:lnTo>
                      <a:pt x="0" y="5"/>
                    </a:lnTo>
                    <a:lnTo>
                      <a:pt x="5" y="9"/>
                    </a:lnTo>
                    <a:lnTo>
                      <a:pt x="5" y="9"/>
                    </a:lnTo>
                    <a:lnTo>
                      <a:pt x="9" y="9"/>
                    </a:lnTo>
                    <a:lnTo>
                      <a:pt x="9" y="5"/>
                    </a:lnTo>
                    <a:lnTo>
                      <a:pt x="9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24" name=""/>
              <p:cNvSpPr/>
              <p:nvPr/>
            </p:nvSpPr>
            <p:spPr>
              <a:xfrm rot="5400000">
                <a:off x="6575040" y="192312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5" y="0"/>
                    </a:moveTo>
                    <a:lnTo>
                      <a:pt x="0" y="0"/>
                    </a:lnTo>
                    <a:lnTo>
                      <a:pt x="0" y="5"/>
                    </a:lnTo>
                    <a:lnTo>
                      <a:pt x="0" y="9"/>
                    </a:lnTo>
                    <a:lnTo>
                      <a:pt x="0" y="9"/>
                    </a:lnTo>
                    <a:lnTo>
                      <a:pt x="5" y="9"/>
                    </a:lnTo>
                    <a:lnTo>
                      <a:pt x="9" y="5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25" name=""/>
              <p:cNvSpPr/>
              <p:nvPr/>
            </p:nvSpPr>
            <p:spPr>
              <a:xfrm rot="5400000">
                <a:off x="6563880" y="1944000"/>
                <a:ext cx="1296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4" y="0"/>
                    </a:moveTo>
                    <a:lnTo>
                      <a:pt x="0" y="0"/>
                    </a:lnTo>
                    <a:lnTo>
                      <a:pt x="0" y="4"/>
                    </a:lnTo>
                    <a:lnTo>
                      <a:pt x="0" y="9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9" y="4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26" name=""/>
              <p:cNvSpPr/>
              <p:nvPr/>
            </p:nvSpPr>
            <p:spPr>
              <a:xfrm rot="5400000">
                <a:off x="6552720" y="195732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9" y="0"/>
                    </a:moveTo>
                    <a:lnTo>
                      <a:pt x="4" y="0"/>
                    </a:lnTo>
                    <a:lnTo>
                      <a:pt x="0" y="4"/>
                    </a:lnTo>
                    <a:lnTo>
                      <a:pt x="4" y="9"/>
                    </a:lnTo>
                    <a:lnTo>
                      <a:pt x="4" y="9"/>
                    </a:lnTo>
                    <a:lnTo>
                      <a:pt x="9" y="9"/>
                    </a:lnTo>
                    <a:lnTo>
                      <a:pt x="9" y="4"/>
                    </a:lnTo>
                    <a:lnTo>
                      <a:pt x="9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27" name=""/>
              <p:cNvSpPr/>
              <p:nvPr/>
            </p:nvSpPr>
            <p:spPr>
              <a:xfrm rot="5400000">
                <a:off x="6541920" y="1977120"/>
                <a:ext cx="1296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9" y="0"/>
                    </a:moveTo>
                    <a:lnTo>
                      <a:pt x="5" y="0"/>
                    </a:lnTo>
                    <a:lnTo>
                      <a:pt x="0" y="5"/>
                    </a:lnTo>
                    <a:lnTo>
                      <a:pt x="5" y="9"/>
                    </a:lnTo>
                    <a:lnTo>
                      <a:pt x="5" y="9"/>
                    </a:lnTo>
                    <a:lnTo>
                      <a:pt x="9" y="9"/>
                    </a:lnTo>
                    <a:lnTo>
                      <a:pt x="9" y="5"/>
                    </a:lnTo>
                    <a:lnTo>
                      <a:pt x="9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28" name=""/>
              <p:cNvSpPr/>
              <p:nvPr/>
            </p:nvSpPr>
            <p:spPr>
              <a:xfrm rot="5400000">
                <a:off x="6530760" y="1996920"/>
                <a:ext cx="11880" cy="7200"/>
              </a:xfrm>
              <a:custGeom>
                <a:avLst/>
                <a:gdLst/>
                <a:ahLst/>
                <a:rect l="l" t="t" r="r" b="b"/>
                <a:pathLst>
                  <a:path w="8" h="9">
                    <a:moveTo>
                      <a:pt x="4" y="0"/>
                    </a:moveTo>
                    <a:lnTo>
                      <a:pt x="0" y="0"/>
                    </a:lnTo>
                    <a:lnTo>
                      <a:pt x="0" y="4"/>
                    </a:lnTo>
                    <a:lnTo>
                      <a:pt x="0" y="9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8" y="4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29" name=""/>
              <p:cNvSpPr/>
              <p:nvPr/>
            </p:nvSpPr>
            <p:spPr>
              <a:xfrm rot="5400000">
                <a:off x="6519600" y="2017440"/>
                <a:ext cx="1296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4" y="0"/>
                    </a:moveTo>
                    <a:lnTo>
                      <a:pt x="0" y="0"/>
                    </a:lnTo>
                    <a:lnTo>
                      <a:pt x="0" y="5"/>
                    </a:lnTo>
                    <a:lnTo>
                      <a:pt x="0" y="9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9" y="5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30" name=""/>
              <p:cNvSpPr/>
              <p:nvPr/>
            </p:nvSpPr>
            <p:spPr>
              <a:xfrm rot="5400000">
                <a:off x="6508440" y="203076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9" y="0"/>
                    </a:moveTo>
                    <a:lnTo>
                      <a:pt x="4" y="0"/>
                    </a:lnTo>
                    <a:lnTo>
                      <a:pt x="0" y="5"/>
                    </a:lnTo>
                    <a:lnTo>
                      <a:pt x="4" y="9"/>
                    </a:lnTo>
                    <a:lnTo>
                      <a:pt x="4" y="9"/>
                    </a:lnTo>
                    <a:lnTo>
                      <a:pt x="9" y="9"/>
                    </a:lnTo>
                    <a:lnTo>
                      <a:pt x="9" y="5"/>
                    </a:lnTo>
                    <a:lnTo>
                      <a:pt x="9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31" name=""/>
              <p:cNvSpPr/>
              <p:nvPr/>
            </p:nvSpPr>
            <p:spPr>
              <a:xfrm rot="5400000">
                <a:off x="6496920" y="2050200"/>
                <a:ext cx="1296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9" y="0"/>
                    </a:moveTo>
                    <a:lnTo>
                      <a:pt x="5" y="0"/>
                    </a:lnTo>
                    <a:lnTo>
                      <a:pt x="0" y="4"/>
                    </a:lnTo>
                    <a:lnTo>
                      <a:pt x="5" y="9"/>
                    </a:lnTo>
                    <a:lnTo>
                      <a:pt x="5" y="9"/>
                    </a:lnTo>
                    <a:lnTo>
                      <a:pt x="9" y="9"/>
                    </a:lnTo>
                    <a:lnTo>
                      <a:pt x="9" y="4"/>
                    </a:lnTo>
                    <a:lnTo>
                      <a:pt x="9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32" name=""/>
              <p:cNvSpPr/>
              <p:nvPr/>
            </p:nvSpPr>
            <p:spPr>
              <a:xfrm rot="5400000">
                <a:off x="6486480" y="2070360"/>
                <a:ext cx="11880" cy="7200"/>
              </a:xfrm>
              <a:custGeom>
                <a:avLst/>
                <a:gdLst/>
                <a:ahLst/>
                <a:rect l="l" t="t" r="r" b="b"/>
                <a:pathLst>
                  <a:path w="8" h="9">
                    <a:moveTo>
                      <a:pt x="4" y="0"/>
                    </a:moveTo>
                    <a:lnTo>
                      <a:pt x="0" y="0"/>
                    </a:lnTo>
                    <a:lnTo>
                      <a:pt x="0" y="5"/>
                    </a:lnTo>
                    <a:lnTo>
                      <a:pt x="0" y="9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8" y="5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33" name=""/>
              <p:cNvSpPr/>
              <p:nvPr/>
            </p:nvSpPr>
            <p:spPr>
              <a:xfrm rot="5400000">
                <a:off x="6474600" y="2090520"/>
                <a:ext cx="1296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4" y="0"/>
                    </a:moveTo>
                    <a:lnTo>
                      <a:pt x="0" y="0"/>
                    </a:lnTo>
                    <a:lnTo>
                      <a:pt x="0" y="4"/>
                    </a:lnTo>
                    <a:lnTo>
                      <a:pt x="0" y="9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9" y="4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34" name=""/>
              <p:cNvSpPr/>
              <p:nvPr/>
            </p:nvSpPr>
            <p:spPr>
              <a:xfrm rot="5400000">
                <a:off x="6467040" y="2104200"/>
                <a:ext cx="13320" cy="6480"/>
              </a:xfrm>
              <a:custGeom>
                <a:avLst/>
                <a:gdLst/>
                <a:ahLst/>
                <a:rect l="l" t="t" r="r" b="b"/>
                <a:pathLst>
                  <a:path w="9" h="8">
                    <a:moveTo>
                      <a:pt x="9" y="0"/>
                    </a:moveTo>
                    <a:lnTo>
                      <a:pt x="4" y="0"/>
                    </a:lnTo>
                    <a:lnTo>
                      <a:pt x="0" y="4"/>
                    </a:lnTo>
                    <a:lnTo>
                      <a:pt x="4" y="8"/>
                    </a:lnTo>
                    <a:lnTo>
                      <a:pt x="4" y="8"/>
                    </a:lnTo>
                    <a:lnTo>
                      <a:pt x="9" y="8"/>
                    </a:lnTo>
                    <a:lnTo>
                      <a:pt x="9" y="4"/>
                    </a:lnTo>
                    <a:lnTo>
                      <a:pt x="9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0320" bIns="-40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35" name=""/>
              <p:cNvSpPr/>
              <p:nvPr/>
            </p:nvSpPr>
            <p:spPr>
              <a:xfrm rot="5400000">
                <a:off x="6456240" y="2123640"/>
                <a:ext cx="1296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9" y="0"/>
                    </a:moveTo>
                    <a:lnTo>
                      <a:pt x="5" y="0"/>
                    </a:lnTo>
                    <a:lnTo>
                      <a:pt x="0" y="4"/>
                    </a:lnTo>
                    <a:lnTo>
                      <a:pt x="5" y="9"/>
                    </a:lnTo>
                    <a:lnTo>
                      <a:pt x="5" y="9"/>
                    </a:lnTo>
                    <a:lnTo>
                      <a:pt x="9" y="9"/>
                    </a:lnTo>
                    <a:lnTo>
                      <a:pt x="9" y="4"/>
                    </a:lnTo>
                    <a:lnTo>
                      <a:pt x="9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36" name=""/>
              <p:cNvSpPr/>
              <p:nvPr/>
            </p:nvSpPr>
            <p:spPr>
              <a:xfrm rot="5400000">
                <a:off x="6445440" y="2144520"/>
                <a:ext cx="1296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4" y="0"/>
                    </a:moveTo>
                    <a:lnTo>
                      <a:pt x="0" y="0"/>
                    </a:lnTo>
                    <a:lnTo>
                      <a:pt x="0" y="5"/>
                    </a:lnTo>
                    <a:lnTo>
                      <a:pt x="0" y="9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9" y="5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37" name=""/>
              <p:cNvSpPr/>
              <p:nvPr/>
            </p:nvSpPr>
            <p:spPr>
              <a:xfrm rot="5400000">
                <a:off x="6433560" y="216396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4" y="0"/>
                    </a:moveTo>
                    <a:lnTo>
                      <a:pt x="0" y="0"/>
                    </a:lnTo>
                    <a:lnTo>
                      <a:pt x="0" y="4"/>
                    </a:lnTo>
                    <a:lnTo>
                      <a:pt x="0" y="9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9" y="4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38" name=""/>
              <p:cNvSpPr/>
              <p:nvPr/>
            </p:nvSpPr>
            <p:spPr>
              <a:xfrm rot="5400000">
                <a:off x="6423120" y="2177640"/>
                <a:ext cx="1296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9" y="0"/>
                    </a:moveTo>
                    <a:lnTo>
                      <a:pt x="4" y="0"/>
                    </a:lnTo>
                    <a:lnTo>
                      <a:pt x="0" y="5"/>
                    </a:lnTo>
                    <a:lnTo>
                      <a:pt x="4" y="9"/>
                    </a:lnTo>
                    <a:lnTo>
                      <a:pt x="4" y="9"/>
                    </a:lnTo>
                    <a:lnTo>
                      <a:pt x="9" y="9"/>
                    </a:lnTo>
                    <a:lnTo>
                      <a:pt x="9" y="5"/>
                    </a:lnTo>
                    <a:lnTo>
                      <a:pt x="9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39" name=""/>
              <p:cNvSpPr/>
              <p:nvPr/>
            </p:nvSpPr>
            <p:spPr>
              <a:xfrm rot="5400000">
                <a:off x="6411600" y="219672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9" y="0"/>
                    </a:moveTo>
                    <a:lnTo>
                      <a:pt x="5" y="0"/>
                    </a:lnTo>
                    <a:lnTo>
                      <a:pt x="0" y="5"/>
                    </a:lnTo>
                    <a:lnTo>
                      <a:pt x="5" y="9"/>
                    </a:lnTo>
                    <a:lnTo>
                      <a:pt x="5" y="9"/>
                    </a:lnTo>
                    <a:lnTo>
                      <a:pt x="9" y="9"/>
                    </a:lnTo>
                    <a:lnTo>
                      <a:pt x="9" y="5"/>
                    </a:lnTo>
                    <a:lnTo>
                      <a:pt x="9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40" name=""/>
              <p:cNvSpPr/>
              <p:nvPr/>
            </p:nvSpPr>
            <p:spPr>
              <a:xfrm rot="5400000">
                <a:off x="6400440" y="2217960"/>
                <a:ext cx="1296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4" y="0"/>
                    </a:moveTo>
                    <a:lnTo>
                      <a:pt x="0" y="0"/>
                    </a:lnTo>
                    <a:lnTo>
                      <a:pt x="0" y="4"/>
                    </a:lnTo>
                    <a:lnTo>
                      <a:pt x="0" y="9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9" y="4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41" name=""/>
              <p:cNvSpPr/>
              <p:nvPr/>
            </p:nvSpPr>
            <p:spPr>
              <a:xfrm rot="5400000">
                <a:off x="6389280" y="223740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4" y="0"/>
                    </a:moveTo>
                    <a:lnTo>
                      <a:pt x="0" y="0"/>
                    </a:lnTo>
                    <a:lnTo>
                      <a:pt x="0" y="5"/>
                    </a:lnTo>
                    <a:lnTo>
                      <a:pt x="0" y="9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9" y="5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42" name=""/>
              <p:cNvSpPr/>
              <p:nvPr/>
            </p:nvSpPr>
            <p:spPr>
              <a:xfrm rot="5400000">
                <a:off x="6378480" y="2251080"/>
                <a:ext cx="12960" cy="6480"/>
              </a:xfrm>
              <a:custGeom>
                <a:avLst/>
                <a:gdLst/>
                <a:ahLst/>
                <a:rect l="l" t="t" r="r" b="b"/>
                <a:pathLst>
                  <a:path w="9" h="8">
                    <a:moveTo>
                      <a:pt x="9" y="0"/>
                    </a:moveTo>
                    <a:lnTo>
                      <a:pt x="4" y="0"/>
                    </a:lnTo>
                    <a:lnTo>
                      <a:pt x="0" y="4"/>
                    </a:lnTo>
                    <a:lnTo>
                      <a:pt x="4" y="8"/>
                    </a:lnTo>
                    <a:lnTo>
                      <a:pt x="4" y="8"/>
                    </a:lnTo>
                    <a:lnTo>
                      <a:pt x="9" y="8"/>
                    </a:lnTo>
                    <a:lnTo>
                      <a:pt x="9" y="4"/>
                    </a:lnTo>
                    <a:lnTo>
                      <a:pt x="9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0320" bIns="-40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43" name=""/>
              <p:cNvSpPr/>
              <p:nvPr/>
            </p:nvSpPr>
            <p:spPr>
              <a:xfrm rot="5400000">
                <a:off x="6366600" y="227016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9" y="0"/>
                    </a:moveTo>
                    <a:lnTo>
                      <a:pt x="5" y="0"/>
                    </a:lnTo>
                    <a:lnTo>
                      <a:pt x="0" y="4"/>
                    </a:lnTo>
                    <a:lnTo>
                      <a:pt x="5" y="9"/>
                    </a:lnTo>
                    <a:lnTo>
                      <a:pt x="5" y="9"/>
                    </a:lnTo>
                    <a:lnTo>
                      <a:pt x="9" y="9"/>
                    </a:lnTo>
                    <a:lnTo>
                      <a:pt x="9" y="4"/>
                    </a:lnTo>
                    <a:lnTo>
                      <a:pt x="9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44" name=""/>
              <p:cNvSpPr/>
              <p:nvPr/>
            </p:nvSpPr>
            <p:spPr>
              <a:xfrm rot="5400000">
                <a:off x="6359760" y="2291040"/>
                <a:ext cx="1296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4" y="0"/>
                    </a:moveTo>
                    <a:lnTo>
                      <a:pt x="0" y="0"/>
                    </a:lnTo>
                    <a:lnTo>
                      <a:pt x="0" y="4"/>
                    </a:lnTo>
                    <a:lnTo>
                      <a:pt x="0" y="9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9" y="4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45" name=""/>
              <p:cNvSpPr/>
              <p:nvPr/>
            </p:nvSpPr>
            <p:spPr>
              <a:xfrm rot="5400000">
                <a:off x="6348240" y="231048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5" y="0"/>
                    </a:moveTo>
                    <a:lnTo>
                      <a:pt x="0" y="0"/>
                    </a:lnTo>
                    <a:lnTo>
                      <a:pt x="0" y="5"/>
                    </a:lnTo>
                    <a:lnTo>
                      <a:pt x="0" y="9"/>
                    </a:lnTo>
                    <a:lnTo>
                      <a:pt x="0" y="9"/>
                    </a:lnTo>
                    <a:lnTo>
                      <a:pt x="5" y="9"/>
                    </a:lnTo>
                    <a:lnTo>
                      <a:pt x="9" y="5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46" name=""/>
              <p:cNvSpPr/>
              <p:nvPr/>
            </p:nvSpPr>
            <p:spPr>
              <a:xfrm rot="5400000">
                <a:off x="6337080" y="2324160"/>
                <a:ext cx="1296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9" y="0"/>
                    </a:moveTo>
                    <a:lnTo>
                      <a:pt x="4" y="0"/>
                    </a:lnTo>
                    <a:lnTo>
                      <a:pt x="0" y="4"/>
                    </a:lnTo>
                    <a:lnTo>
                      <a:pt x="4" y="9"/>
                    </a:lnTo>
                    <a:lnTo>
                      <a:pt x="4" y="9"/>
                    </a:lnTo>
                    <a:lnTo>
                      <a:pt x="9" y="9"/>
                    </a:lnTo>
                    <a:lnTo>
                      <a:pt x="9" y="4"/>
                    </a:lnTo>
                    <a:lnTo>
                      <a:pt x="9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47" name=""/>
              <p:cNvSpPr/>
              <p:nvPr/>
            </p:nvSpPr>
            <p:spPr>
              <a:xfrm rot="5400000">
                <a:off x="6325920" y="234360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9" y="0"/>
                    </a:moveTo>
                    <a:lnTo>
                      <a:pt x="5" y="0"/>
                    </a:lnTo>
                    <a:lnTo>
                      <a:pt x="0" y="4"/>
                    </a:lnTo>
                    <a:lnTo>
                      <a:pt x="5" y="9"/>
                    </a:lnTo>
                    <a:lnTo>
                      <a:pt x="5" y="9"/>
                    </a:lnTo>
                    <a:lnTo>
                      <a:pt x="9" y="9"/>
                    </a:lnTo>
                    <a:lnTo>
                      <a:pt x="9" y="4"/>
                    </a:lnTo>
                    <a:lnTo>
                      <a:pt x="9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48" name=""/>
              <p:cNvSpPr/>
              <p:nvPr/>
            </p:nvSpPr>
            <p:spPr>
              <a:xfrm rot="5400000">
                <a:off x="6315480" y="2364480"/>
                <a:ext cx="1296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4" y="0"/>
                    </a:moveTo>
                    <a:lnTo>
                      <a:pt x="0" y="0"/>
                    </a:lnTo>
                    <a:lnTo>
                      <a:pt x="0" y="5"/>
                    </a:lnTo>
                    <a:lnTo>
                      <a:pt x="0" y="9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9" y="5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49" name=""/>
              <p:cNvSpPr/>
              <p:nvPr/>
            </p:nvSpPr>
            <p:spPr>
              <a:xfrm rot="5400000">
                <a:off x="6303240" y="238392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5" y="0"/>
                    </a:moveTo>
                    <a:lnTo>
                      <a:pt x="0" y="0"/>
                    </a:lnTo>
                    <a:lnTo>
                      <a:pt x="0" y="4"/>
                    </a:lnTo>
                    <a:lnTo>
                      <a:pt x="0" y="9"/>
                    </a:lnTo>
                    <a:lnTo>
                      <a:pt x="0" y="9"/>
                    </a:lnTo>
                    <a:lnTo>
                      <a:pt x="5" y="9"/>
                    </a:lnTo>
                    <a:lnTo>
                      <a:pt x="9" y="4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50" name=""/>
              <p:cNvSpPr/>
              <p:nvPr/>
            </p:nvSpPr>
            <p:spPr>
              <a:xfrm rot="5400000">
                <a:off x="6293160" y="2397240"/>
                <a:ext cx="1296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9" y="0"/>
                    </a:moveTo>
                    <a:lnTo>
                      <a:pt x="5" y="0"/>
                    </a:lnTo>
                    <a:lnTo>
                      <a:pt x="0" y="5"/>
                    </a:lnTo>
                    <a:lnTo>
                      <a:pt x="5" y="9"/>
                    </a:lnTo>
                    <a:lnTo>
                      <a:pt x="5" y="9"/>
                    </a:lnTo>
                    <a:lnTo>
                      <a:pt x="9" y="9"/>
                    </a:lnTo>
                    <a:lnTo>
                      <a:pt x="9" y="5"/>
                    </a:lnTo>
                    <a:lnTo>
                      <a:pt x="9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51" name=""/>
              <p:cNvSpPr/>
              <p:nvPr/>
            </p:nvSpPr>
            <p:spPr>
              <a:xfrm rot="5400000">
                <a:off x="6281280" y="2417040"/>
                <a:ext cx="13320" cy="6480"/>
              </a:xfrm>
              <a:custGeom>
                <a:avLst/>
                <a:gdLst/>
                <a:ahLst/>
                <a:rect l="l" t="t" r="r" b="b"/>
                <a:pathLst>
                  <a:path w="9" h="8">
                    <a:moveTo>
                      <a:pt x="9" y="0"/>
                    </a:moveTo>
                    <a:lnTo>
                      <a:pt x="5" y="0"/>
                    </a:lnTo>
                    <a:lnTo>
                      <a:pt x="0" y="4"/>
                    </a:lnTo>
                    <a:lnTo>
                      <a:pt x="5" y="8"/>
                    </a:lnTo>
                    <a:lnTo>
                      <a:pt x="5" y="8"/>
                    </a:lnTo>
                    <a:lnTo>
                      <a:pt x="9" y="8"/>
                    </a:lnTo>
                    <a:lnTo>
                      <a:pt x="9" y="4"/>
                    </a:lnTo>
                    <a:lnTo>
                      <a:pt x="9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0320" bIns="-40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52" name=""/>
              <p:cNvSpPr/>
              <p:nvPr/>
            </p:nvSpPr>
            <p:spPr>
              <a:xfrm rot="5400000">
                <a:off x="6270120" y="243792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4" y="0"/>
                    </a:moveTo>
                    <a:lnTo>
                      <a:pt x="0" y="0"/>
                    </a:lnTo>
                    <a:lnTo>
                      <a:pt x="0" y="4"/>
                    </a:lnTo>
                    <a:lnTo>
                      <a:pt x="0" y="9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9" y="4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53" name=""/>
              <p:cNvSpPr/>
              <p:nvPr/>
            </p:nvSpPr>
            <p:spPr>
              <a:xfrm rot="5400000">
                <a:off x="6259320" y="245700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5" y="0"/>
                    </a:moveTo>
                    <a:lnTo>
                      <a:pt x="0" y="0"/>
                    </a:lnTo>
                    <a:lnTo>
                      <a:pt x="0" y="5"/>
                    </a:lnTo>
                    <a:lnTo>
                      <a:pt x="0" y="9"/>
                    </a:lnTo>
                    <a:lnTo>
                      <a:pt x="0" y="9"/>
                    </a:lnTo>
                    <a:lnTo>
                      <a:pt x="5" y="9"/>
                    </a:lnTo>
                    <a:lnTo>
                      <a:pt x="9" y="5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54" name=""/>
              <p:cNvSpPr/>
              <p:nvPr/>
            </p:nvSpPr>
            <p:spPr>
              <a:xfrm rot="5400000">
                <a:off x="6251760" y="247068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9" y="0"/>
                    </a:moveTo>
                    <a:lnTo>
                      <a:pt x="5" y="0"/>
                    </a:lnTo>
                    <a:lnTo>
                      <a:pt x="0" y="5"/>
                    </a:lnTo>
                    <a:lnTo>
                      <a:pt x="5" y="9"/>
                    </a:lnTo>
                    <a:lnTo>
                      <a:pt x="5" y="9"/>
                    </a:lnTo>
                    <a:lnTo>
                      <a:pt x="9" y="9"/>
                    </a:lnTo>
                    <a:lnTo>
                      <a:pt x="9" y="5"/>
                    </a:lnTo>
                    <a:lnTo>
                      <a:pt x="9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55" name=""/>
              <p:cNvSpPr/>
              <p:nvPr/>
            </p:nvSpPr>
            <p:spPr>
              <a:xfrm rot="5400000">
                <a:off x="6240600" y="2490480"/>
                <a:ext cx="13320" cy="6480"/>
              </a:xfrm>
              <a:custGeom>
                <a:avLst/>
                <a:gdLst/>
                <a:ahLst/>
                <a:rect l="l" t="t" r="r" b="b"/>
                <a:pathLst>
                  <a:path w="9" h="8">
                    <a:moveTo>
                      <a:pt x="9" y="0"/>
                    </a:moveTo>
                    <a:lnTo>
                      <a:pt x="5" y="0"/>
                    </a:lnTo>
                    <a:lnTo>
                      <a:pt x="0" y="4"/>
                    </a:lnTo>
                    <a:lnTo>
                      <a:pt x="5" y="8"/>
                    </a:lnTo>
                    <a:lnTo>
                      <a:pt x="5" y="8"/>
                    </a:lnTo>
                    <a:lnTo>
                      <a:pt x="9" y="8"/>
                    </a:lnTo>
                    <a:lnTo>
                      <a:pt x="9" y="4"/>
                    </a:lnTo>
                    <a:lnTo>
                      <a:pt x="9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0320" bIns="-40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56" name=""/>
              <p:cNvSpPr/>
              <p:nvPr/>
            </p:nvSpPr>
            <p:spPr>
              <a:xfrm rot="5400000">
                <a:off x="6229440" y="251100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4" y="0"/>
                    </a:moveTo>
                    <a:lnTo>
                      <a:pt x="0" y="0"/>
                    </a:lnTo>
                    <a:lnTo>
                      <a:pt x="0" y="4"/>
                    </a:lnTo>
                    <a:lnTo>
                      <a:pt x="0" y="9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9" y="4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57" name=""/>
              <p:cNvSpPr/>
              <p:nvPr/>
            </p:nvSpPr>
            <p:spPr>
              <a:xfrm rot="5400000">
                <a:off x="6218280" y="253044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5" y="0"/>
                    </a:moveTo>
                    <a:lnTo>
                      <a:pt x="0" y="0"/>
                    </a:lnTo>
                    <a:lnTo>
                      <a:pt x="0" y="5"/>
                    </a:lnTo>
                    <a:lnTo>
                      <a:pt x="0" y="9"/>
                    </a:lnTo>
                    <a:lnTo>
                      <a:pt x="0" y="9"/>
                    </a:lnTo>
                    <a:lnTo>
                      <a:pt x="5" y="9"/>
                    </a:lnTo>
                    <a:lnTo>
                      <a:pt x="9" y="5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58" name=""/>
              <p:cNvSpPr/>
              <p:nvPr/>
            </p:nvSpPr>
            <p:spPr>
              <a:xfrm rot="5400000">
                <a:off x="6206760" y="255132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4" y="0"/>
                    </a:moveTo>
                    <a:lnTo>
                      <a:pt x="0" y="0"/>
                    </a:lnTo>
                    <a:lnTo>
                      <a:pt x="0" y="4"/>
                    </a:lnTo>
                    <a:lnTo>
                      <a:pt x="0" y="9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9" y="4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59" name=""/>
              <p:cNvSpPr/>
              <p:nvPr/>
            </p:nvSpPr>
            <p:spPr>
              <a:xfrm rot="5400000">
                <a:off x="6197040" y="2564280"/>
                <a:ext cx="11520" cy="7200"/>
              </a:xfrm>
              <a:custGeom>
                <a:avLst/>
                <a:gdLst/>
                <a:ahLst/>
                <a:rect l="l" t="t" r="r" b="b"/>
                <a:pathLst>
                  <a:path w="8" h="9">
                    <a:moveTo>
                      <a:pt x="8" y="0"/>
                    </a:moveTo>
                    <a:lnTo>
                      <a:pt x="4" y="0"/>
                    </a:lnTo>
                    <a:lnTo>
                      <a:pt x="0" y="5"/>
                    </a:lnTo>
                    <a:lnTo>
                      <a:pt x="4" y="9"/>
                    </a:lnTo>
                    <a:lnTo>
                      <a:pt x="4" y="9"/>
                    </a:lnTo>
                    <a:lnTo>
                      <a:pt x="8" y="9"/>
                    </a:lnTo>
                    <a:lnTo>
                      <a:pt x="8" y="5"/>
                    </a:lnTo>
                    <a:lnTo>
                      <a:pt x="8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60" name=""/>
              <p:cNvSpPr/>
              <p:nvPr/>
            </p:nvSpPr>
            <p:spPr>
              <a:xfrm rot="5400000">
                <a:off x="6185160" y="258444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9" y="0"/>
                    </a:moveTo>
                    <a:lnTo>
                      <a:pt x="4" y="0"/>
                    </a:lnTo>
                    <a:lnTo>
                      <a:pt x="0" y="5"/>
                    </a:lnTo>
                    <a:lnTo>
                      <a:pt x="4" y="9"/>
                    </a:lnTo>
                    <a:lnTo>
                      <a:pt x="4" y="9"/>
                    </a:lnTo>
                    <a:lnTo>
                      <a:pt x="9" y="9"/>
                    </a:lnTo>
                    <a:lnTo>
                      <a:pt x="9" y="5"/>
                    </a:lnTo>
                    <a:lnTo>
                      <a:pt x="9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61" name=""/>
              <p:cNvSpPr/>
              <p:nvPr/>
            </p:nvSpPr>
            <p:spPr>
              <a:xfrm rot="5400000">
                <a:off x="6173280" y="260352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5" y="0"/>
                    </a:moveTo>
                    <a:lnTo>
                      <a:pt x="0" y="0"/>
                    </a:lnTo>
                    <a:lnTo>
                      <a:pt x="0" y="4"/>
                    </a:lnTo>
                    <a:lnTo>
                      <a:pt x="0" y="9"/>
                    </a:lnTo>
                    <a:lnTo>
                      <a:pt x="0" y="9"/>
                    </a:lnTo>
                    <a:lnTo>
                      <a:pt x="5" y="9"/>
                    </a:lnTo>
                    <a:lnTo>
                      <a:pt x="9" y="4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62" name=""/>
              <p:cNvSpPr/>
              <p:nvPr/>
            </p:nvSpPr>
            <p:spPr>
              <a:xfrm rot="5400000">
                <a:off x="6162480" y="262476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4" y="0"/>
                    </a:moveTo>
                    <a:lnTo>
                      <a:pt x="0" y="0"/>
                    </a:lnTo>
                    <a:lnTo>
                      <a:pt x="0" y="5"/>
                    </a:lnTo>
                    <a:lnTo>
                      <a:pt x="0" y="9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9" y="5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63" name=""/>
              <p:cNvSpPr/>
              <p:nvPr/>
            </p:nvSpPr>
            <p:spPr>
              <a:xfrm rot="5400000">
                <a:off x="6151320" y="2638440"/>
                <a:ext cx="1296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9" y="0"/>
                    </a:moveTo>
                    <a:lnTo>
                      <a:pt x="4" y="0"/>
                    </a:lnTo>
                    <a:lnTo>
                      <a:pt x="0" y="4"/>
                    </a:lnTo>
                    <a:lnTo>
                      <a:pt x="4" y="9"/>
                    </a:lnTo>
                    <a:lnTo>
                      <a:pt x="4" y="9"/>
                    </a:lnTo>
                    <a:lnTo>
                      <a:pt x="9" y="9"/>
                    </a:lnTo>
                    <a:lnTo>
                      <a:pt x="9" y="4"/>
                    </a:lnTo>
                    <a:lnTo>
                      <a:pt x="9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64" name=""/>
              <p:cNvSpPr/>
              <p:nvPr/>
            </p:nvSpPr>
            <p:spPr>
              <a:xfrm rot="5400000">
                <a:off x="6143760" y="2657880"/>
                <a:ext cx="13320" cy="6480"/>
              </a:xfrm>
              <a:custGeom>
                <a:avLst/>
                <a:gdLst/>
                <a:ahLst/>
                <a:rect l="l" t="t" r="r" b="b"/>
                <a:pathLst>
                  <a:path w="9" h="8">
                    <a:moveTo>
                      <a:pt x="9" y="0"/>
                    </a:moveTo>
                    <a:lnTo>
                      <a:pt x="4" y="0"/>
                    </a:lnTo>
                    <a:lnTo>
                      <a:pt x="0" y="4"/>
                    </a:lnTo>
                    <a:lnTo>
                      <a:pt x="4" y="8"/>
                    </a:lnTo>
                    <a:lnTo>
                      <a:pt x="4" y="8"/>
                    </a:lnTo>
                    <a:lnTo>
                      <a:pt x="9" y="8"/>
                    </a:lnTo>
                    <a:lnTo>
                      <a:pt x="9" y="4"/>
                    </a:lnTo>
                    <a:lnTo>
                      <a:pt x="9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0320" bIns="-40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65" name=""/>
              <p:cNvSpPr/>
              <p:nvPr/>
            </p:nvSpPr>
            <p:spPr>
              <a:xfrm rot="5400000">
                <a:off x="6132600" y="267696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5" y="0"/>
                    </a:moveTo>
                    <a:lnTo>
                      <a:pt x="0" y="0"/>
                    </a:lnTo>
                    <a:lnTo>
                      <a:pt x="0" y="4"/>
                    </a:lnTo>
                    <a:lnTo>
                      <a:pt x="0" y="9"/>
                    </a:lnTo>
                    <a:lnTo>
                      <a:pt x="0" y="9"/>
                    </a:lnTo>
                    <a:lnTo>
                      <a:pt x="5" y="9"/>
                    </a:lnTo>
                    <a:lnTo>
                      <a:pt x="9" y="4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66" name=""/>
              <p:cNvSpPr/>
              <p:nvPr/>
            </p:nvSpPr>
            <p:spPr>
              <a:xfrm rot="5400000">
                <a:off x="6121800" y="269820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4" y="0"/>
                    </a:moveTo>
                    <a:lnTo>
                      <a:pt x="0" y="0"/>
                    </a:lnTo>
                    <a:lnTo>
                      <a:pt x="0" y="5"/>
                    </a:lnTo>
                    <a:lnTo>
                      <a:pt x="0" y="9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9" y="5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67" name=""/>
              <p:cNvSpPr/>
              <p:nvPr/>
            </p:nvSpPr>
            <p:spPr>
              <a:xfrm rot="5400000">
                <a:off x="6110640" y="2711520"/>
                <a:ext cx="1296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9" y="0"/>
                    </a:moveTo>
                    <a:lnTo>
                      <a:pt x="4" y="0"/>
                    </a:lnTo>
                    <a:lnTo>
                      <a:pt x="0" y="4"/>
                    </a:lnTo>
                    <a:lnTo>
                      <a:pt x="4" y="9"/>
                    </a:lnTo>
                    <a:lnTo>
                      <a:pt x="4" y="9"/>
                    </a:lnTo>
                    <a:lnTo>
                      <a:pt x="9" y="9"/>
                    </a:lnTo>
                    <a:lnTo>
                      <a:pt x="9" y="4"/>
                    </a:lnTo>
                    <a:lnTo>
                      <a:pt x="9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68" name=""/>
              <p:cNvSpPr/>
              <p:nvPr/>
            </p:nvSpPr>
            <p:spPr>
              <a:xfrm rot="5400000">
                <a:off x="6099480" y="273096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9" y="0"/>
                    </a:moveTo>
                    <a:lnTo>
                      <a:pt x="4" y="0"/>
                    </a:lnTo>
                    <a:lnTo>
                      <a:pt x="0" y="4"/>
                    </a:lnTo>
                    <a:lnTo>
                      <a:pt x="4" y="9"/>
                    </a:lnTo>
                    <a:lnTo>
                      <a:pt x="4" y="9"/>
                    </a:lnTo>
                    <a:lnTo>
                      <a:pt x="9" y="9"/>
                    </a:lnTo>
                    <a:lnTo>
                      <a:pt x="9" y="4"/>
                    </a:lnTo>
                    <a:lnTo>
                      <a:pt x="9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69" name=""/>
              <p:cNvSpPr/>
              <p:nvPr/>
            </p:nvSpPr>
            <p:spPr>
              <a:xfrm rot="5400000">
                <a:off x="6088680" y="275040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5" y="0"/>
                    </a:moveTo>
                    <a:lnTo>
                      <a:pt x="0" y="0"/>
                    </a:lnTo>
                    <a:lnTo>
                      <a:pt x="0" y="5"/>
                    </a:lnTo>
                    <a:lnTo>
                      <a:pt x="0" y="9"/>
                    </a:lnTo>
                    <a:lnTo>
                      <a:pt x="0" y="9"/>
                    </a:lnTo>
                    <a:lnTo>
                      <a:pt x="5" y="9"/>
                    </a:lnTo>
                    <a:lnTo>
                      <a:pt x="9" y="5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70" name=""/>
              <p:cNvSpPr/>
              <p:nvPr/>
            </p:nvSpPr>
            <p:spPr>
              <a:xfrm rot="5400000">
                <a:off x="6076800" y="277128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4" y="0"/>
                    </a:moveTo>
                    <a:lnTo>
                      <a:pt x="0" y="0"/>
                    </a:lnTo>
                    <a:lnTo>
                      <a:pt x="0" y="4"/>
                    </a:lnTo>
                    <a:lnTo>
                      <a:pt x="0" y="9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9" y="4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71" name=""/>
              <p:cNvSpPr/>
              <p:nvPr/>
            </p:nvSpPr>
            <p:spPr>
              <a:xfrm rot="5400000">
                <a:off x="6066000" y="278496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9" y="0"/>
                    </a:moveTo>
                    <a:lnTo>
                      <a:pt x="4" y="0"/>
                    </a:lnTo>
                    <a:lnTo>
                      <a:pt x="0" y="5"/>
                    </a:lnTo>
                    <a:lnTo>
                      <a:pt x="4" y="9"/>
                    </a:lnTo>
                    <a:lnTo>
                      <a:pt x="4" y="9"/>
                    </a:lnTo>
                    <a:lnTo>
                      <a:pt x="9" y="9"/>
                    </a:lnTo>
                    <a:lnTo>
                      <a:pt x="9" y="5"/>
                    </a:lnTo>
                    <a:lnTo>
                      <a:pt x="9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72" name=""/>
              <p:cNvSpPr/>
              <p:nvPr/>
            </p:nvSpPr>
            <p:spPr>
              <a:xfrm rot="5400000">
                <a:off x="6054840" y="2804760"/>
                <a:ext cx="13320" cy="6480"/>
              </a:xfrm>
              <a:custGeom>
                <a:avLst/>
                <a:gdLst/>
                <a:ahLst/>
                <a:rect l="l" t="t" r="r" b="b"/>
                <a:pathLst>
                  <a:path w="9" h="8">
                    <a:moveTo>
                      <a:pt x="9" y="0"/>
                    </a:moveTo>
                    <a:lnTo>
                      <a:pt x="5" y="0"/>
                    </a:lnTo>
                    <a:lnTo>
                      <a:pt x="0" y="4"/>
                    </a:lnTo>
                    <a:lnTo>
                      <a:pt x="5" y="8"/>
                    </a:lnTo>
                    <a:lnTo>
                      <a:pt x="5" y="8"/>
                    </a:lnTo>
                    <a:lnTo>
                      <a:pt x="9" y="8"/>
                    </a:lnTo>
                    <a:lnTo>
                      <a:pt x="9" y="4"/>
                    </a:lnTo>
                    <a:lnTo>
                      <a:pt x="9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0320" bIns="-40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73" name=""/>
              <p:cNvSpPr/>
              <p:nvPr/>
            </p:nvSpPr>
            <p:spPr>
              <a:xfrm rot="5400000">
                <a:off x="6043680" y="2823840"/>
                <a:ext cx="1296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5" y="0"/>
                    </a:moveTo>
                    <a:lnTo>
                      <a:pt x="0" y="0"/>
                    </a:lnTo>
                    <a:lnTo>
                      <a:pt x="0" y="4"/>
                    </a:lnTo>
                    <a:lnTo>
                      <a:pt x="0" y="9"/>
                    </a:lnTo>
                    <a:lnTo>
                      <a:pt x="0" y="9"/>
                    </a:lnTo>
                    <a:lnTo>
                      <a:pt x="5" y="9"/>
                    </a:lnTo>
                    <a:lnTo>
                      <a:pt x="9" y="4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74" name=""/>
              <p:cNvSpPr/>
              <p:nvPr/>
            </p:nvSpPr>
            <p:spPr>
              <a:xfrm rot="5400000">
                <a:off x="6036120" y="284472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4" y="0"/>
                    </a:moveTo>
                    <a:lnTo>
                      <a:pt x="0" y="0"/>
                    </a:lnTo>
                    <a:lnTo>
                      <a:pt x="0" y="4"/>
                    </a:lnTo>
                    <a:lnTo>
                      <a:pt x="0" y="9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9" y="4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75" name=""/>
              <p:cNvSpPr/>
              <p:nvPr/>
            </p:nvSpPr>
            <p:spPr>
              <a:xfrm rot="5400000">
                <a:off x="6024960" y="285804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9" y="0"/>
                    </a:moveTo>
                    <a:lnTo>
                      <a:pt x="4" y="0"/>
                    </a:lnTo>
                    <a:lnTo>
                      <a:pt x="0" y="5"/>
                    </a:lnTo>
                    <a:lnTo>
                      <a:pt x="4" y="9"/>
                    </a:lnTo>
                    <a:lnTo>
                      <a:pt x="4" y="9"/>
                    </a:lnTo>
                    <a:lnTo>
                      <a:pt x="9" y="9"/>
                    </a:lnTo>
                    <a:lnTo>
                      <a:pt x="9" y="5"/>
                    </a:lnTo>
                    <a:lnTo>
                      <a:pt x="9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76" name=""/>
              <p:cNvSpPr/>
              <p:nvPr/>
            </p:nvSpPr>
            <p:spPr>
              <a:xfrm rot="5400000">
                <a:off x="6013800" y="2877840"/>
                <a:ext cx="13320" cy="6480"/>
              </a:xfrm>
              <a:custGeom>
                <a:avLst/>
                <a:gdLst/>
                <a:ahLst/>
                <a:rect l="l" t="t" r="r" b="b"/>
                <a:pathLst>
                  <a:path w="9" h="8">
                    <a:moveTo>
                      <a:pt x="9" y="0"/>
                    </a:moveTo>
                    <a:lnTo>
                      <a:pt x="5" y="0"/>
                    </a:lnTo>
                    <a:lnTo>
                      <a:pt x="0" y="4"/>
                    </a:lnTo>
                    <a:lnTo>
                      <a:pt x="5" y="8"/>
                    </a:lnTo>
                    <a:lnTo>
                      <a:pt x="5" y="8"/>
                    </a:lnTo>
                    <a:lnTo>
                      <a:pt x="9" y="8"/>
                    </a:lnTo>
                    <a:lnTo>
                      <a:pt x="9" y="4"/>
                    </a:lnTo>
                    <a:lnTo>
                      <a:pt x="9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0320" bIns="-40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77" name=""/>
              <p:cNvSpPr/>
              <p:nvPr/>
            </p:nvSpPr>
            <p:spPr>
              <a:xfrm rot="5400000">
                <a:off x="6003720" y="2898000"/>
                <a:ext cx="11520" cy="7200"/>
              </a:xfrm>
              <a:custGeom>
                <a:avLst/>
                <a:gdLst/>
                <a:ahLst/>
                <a:rect l="l" t="t" r="r" b="b"/>
                <a:pathLst>
                  <a:path w="8" h="9">
                    <a:moveTo>
                      <a:pt x="4" y="0"/>
                    </a:moveTo>
                    <a:lnTo>
                      <a:pt x="0" y="0"/>
                    </a:lnTo>
                    <a:lnTo>
                      <a:pt x="0" y="4"/>
                    </a:lnTo>
                    <a:lnTo>
                      <a:pt x="0" y="9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8" y="4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78" name=""/>
              <p:cNvSpPr/>
              <p:nvPr/>
            </p:nvSpPr>
            <p:spPr>
              <a:xfrm rot="5400000">
                <a:off x="5991840" y="291780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4" y="0"/>
                    </a:moveTo>
                    <a:lnTo>
                      <a:pt x="0" y="0"/>
                    </a:lnTo>
                    <a:lnTo>
                      <a:pt x="0" y="5"/>
                    </a:lnTo>
                    <a:lnTo>
                      <a:pt x="0" y="9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9" y="5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79" name=""/>
              <p:cNvSpPr/>
              <p:nvPr/>
            </p:nvSpPr>
            <p:spPr>
              <a:xfrm rot="5400000">
                <a:off x="5979960" y="293148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9" y="0"/>
                    </a:moveTo>
                    <a:lnTo>
                      <a:pt x="4" y="0"/>
                    </a:lnTo>
                    <a:lnTo>
                      <a:pt x="0" y="4"/>
                    </a:lnTo>
                    <a:lnTo>
                      <a:pt x="4" y="9"/>
                    </a:lnTo>
                    <a:lnTo>
                      <a:pt x="4" y="9"/>
                    </a:lnTo>
                    <a:lnTo>
                      <a:pt x="9" y="9"/>
                    </a:lnTo>
                    <a:lnTo>
                      <a:pt x="9" y="4"/>
                    </a:lnTo>
                    <a:lnTo>
                      <a:pt x="9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80" name=""/>
              <p:cNvSpPr/>
              <p:nvPr/>
            </p:nvSpPr>
            <p:spPr>
              <a:xfrm rot="5400000">
                <a:off x="5969160" y="295092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9" y="0"/>
                    </a:moveTo>
                    <a:lnTo>
                      <a:pt x="5" y="0"/>
                    </a:lnTo>
                    <a:lnTo>
                      <a:pt x="0" y="5"/>
                    </a:lnTo>
                    <a:lnTo>
                      <a:pt x="5" y="9"/>
                    </a:lnTo>
                    <a:lnTo>
                      <a:pt x="5" y="9"/>
                    </a:lnTo>
                    <a:lnTo>
                      <a:pt x="9" y="9"/>
                    </a:lnTo>
                    <a:lnTo>
                      <a:pt x="9" y="5"/>
                    </a:lnTo>
                    <a:lnTo>
                      <a:pt x="9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81" name=""/>
              <p:cNvSpPr/>
              <p:nvPr/>
            </p:nvSpPr>
            <p:spPr>
              <a:xfrm rot="5400000">
                <a:off x="5959800" y="2971080"/>
                <a:ext cx="11520" cy="7200"/>
              </a:xfrm>
              <a:custGeom>
                <a:avLst/>
                <a:gdLst/>
                <a:ahLst/>
                <a:rect l="l" t="t" r="r" b="b"/>
                <a:pathLst>
                  <a:path w="8" h="9">
                    <a:moveTo>
                      <a:pt x="4" y="0"/>
                    </a:moveTo>
                    <a:lnTo>
                      <a:pt x="0" y="0"/>
                    </a:lnTo>
                    <a:lnTo>
                      <a:pt x="0" y="5"/>
                    </a:lnTo>
                    <a:lnTo>
                      <a:pt x="0" y="9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8" y="5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82" name=""/>
              <p:cNvSpPr/>
              <p:nvPr/>
            </p:nvSpPr>
            <p:spPr>
              <a:xfrm rot="5400000">
                <a:off x="5946840" y="299124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4" y="0"/>
                    </a:moveTo>
                    <a:lnTo>
                      <a:pt x="0" y="0"/>
                    </a:lnTo>
                    <a:lnTo>
                      <a:pt x="0" y="4"/>
                    </a:lnTo>
                    <a:lnTo>
                      <a:pt x="0" y="9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9" y="4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1583" name=""/>
            <p:cNvGrpSpPr/>
            <p:nvPr/>
          </p:nvGrpSpPr>
          <p:grpSpPr>
            <a:xfrm>
              <a:off x="6865920" y="3067200"/>
              <a:ext cx="441360" cy="1161720"/>
              <a:chOff x="6865920" y="3067200"/>
              <a:chExt cx="441360" cy="1161720"/>
            </a:xfrm>
          </p:grpSpPr>
          <p:sp>
            <p:nvSpPr>
              <p:cNvPr id="1584" name=""/>
              <p:cNvSpPr/>
              <p:nvPr/>
            </p:nvSpPr>
            <p:spPr>
              <a:xfrm rot="5400000">
                <a:off x="6862680" y="307008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5" y="0"/>
                    </a:moveTo>
                    <a:lnTo>
                      <a:pt x="0" y="4"/>
                    </a:lnTo>
                    <a:lnTo>
                      <a:pt x="5" y="9"/>
                    </a:lnTo>
                    <a:lnTo>
                      <a:pt x="9" y="9"/>
                    </a:lnTo>
                    <a:lnTo>
                      <a:pt x="9" y="9"/>
                    </a:lnTo>
                    <a:lnTo>
                      <a:pt x="9" y="4"/>
                    </a:lnTo>
                    <a:lnTo>
                      <a:pt x="9" y="0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85" name=""/>
              <p:cNvSpPr/>
              <p:nvPr/>
            </p:nvSpPr>
            <p:spPr>
              <a:xfrm rot="5400000">
                <a:off x="6870240" y="309096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4" y="0"/>
                    </a:moveTo>
                    <a:lnTo>
                      <a:pt x="0" y="4"/>
                    </a:lnTo>
                    <a:lnTo>
                      <a:pt x="4" y="9"/>
                    </a:lnTo>
                    <a:lnTo>
                      <a:pt x="9" y="9"/>
                    </a:lnTo>
                    <a:lnTo>
                      <a:pt x="9" y="9"/>
                    </a:lnTo>
                    <a:lnTo>
                      <a:pt x="9" y="4"/>
                    </a:lnTo>
                    <a:lnTo>
                      <a:pt x="9" y="0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86" name=""/>
              <p:cNvSpPr/>
              <p:nvPr/>
            </p:nvSpPr>
            <p:spPr>
              <a:xfrm rot="5400000">
                <a:off x="6881400" y="3118320"/>
                <a:ext cx="13320" cy="6480"/>
              </a:xfrm>
              <a:custGeom>
                <a:avLst/>
                <a:gdLst/>
                <a:ahLst/>
                <a:rect l="l" t="t" r="r" b="b"/>
                <a:pathLst>
                  <a:path w="9" h="8">
                    <a:moveTo>
                      <a:pt x="0" y="0"/>
                    </a:moveTo>
                    <a:lnTo>
                      <a:pt x="0" y="4"/>
                    </a:lnTo>
                    <a:lnTo>
                      <a:pt x="0" y="8"/>
                    </a:lnTo>
                    <a:lnTo>
                      <a:pt x="4" y="8"/>
                    </a:lnTo>
                    <a:lnTo>
                      <a:pt x="4" y="8"/>
                    </a:lnTo>
                    <a:lnTo>
                      <a:pt x="9" y="4"/>
                    </a:lnTo>
                    <a:lnTo>
                      <a:pt x="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0320" bIns="-40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87" name=""/>
              <p:cNvSpPr/>
              <p:nvPr/>
            </p:nvSpPr>
            <p:spPr>
              <a:xfrm rot="5400000">
                <a:off x="6888960" y="3137400"/>
                <a:ext cx="1296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4"/>
                    </a:lnTo>
                    <a:lnTo>
                      <a:pt x="0" y="9"/>
                    </a:lnTo>
                    <a:lnTo>
                      <a:pt x="5" y="9"/>
                    </a:lnTo>
                    <a:lnTo>
                      <a:pt x="5" y="9"/>
                    </a:lnTo>
                    <a:lnTo>
                      <a:pt x="9" y="4"/>
                    </a:lnTo>
                    <a:lnTo>
                      <a:pt x="5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88" name=""/>
              <p:cNvSpPr/>
              <p:nvPr/>
            </p:nvSpPr>
            <p:spPr>
              <a:xfrm rot="5400000">
                <a:off x="6896160" y="315684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5" y="0"/>
                    </a:moveTo>
                    <a:lnTo>
                      <a:pt x="0" y="4"/>
                    </a:lnTo>
                    <a:lnTo>
                      <a:pt x="5" y="9"/>
                    </a:lnTo>
                    <a:lnTo>
                      <a:pt x="9" y="9"/>
                    </a:lnTo>
                    <a:lnTo>
                      <a:pt x="9" y="9"/>
                    </a:lnTo>
                    <a:lnTo>
                      <a:pt x="9" y="4"/>
                    </a:lnTo>
                    <a:lnTo>
                      <a:pt x="9" y="0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89" name=""/>
              <p:cNvSpPr/>
              <p:nvPr/>
            </p:nvSpPr>
            <p:spPr>
              <a:xfrm rot="5400000">
                <a:off x="6903720" y="318384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4"/>
                    </a:lnTo>
                    <a:lnTo>
                      <a:pt x="0" y="9"/>
                    </a:lnTo>
                    <a:lnTo>
                      <a:pt x="5" y="9"/>
                    </a:lnTo>
                    <a:lnTo>
                      <a:pt x="5" y="9"/>
                    </a:lnTo>
                    <a:lnTo>
                      <a:pt x="9" y="4"/>
                    </a:lnTo>
                    <a:lnTo>
                      <a:pt x="5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90" name=""/>
              <p:cNvSpPr/>
              <p:nvPr/>
            </p:nvSpPr>
            <p:spPr>
              <a:xfrm rot="5400000">
                <a:off x="6915240" y="320472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5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4" y="9"/>
                    </a:lnTo>
                    <a:lnTo>
                      <a:pt x="9" y="5"/>
                    </a:lnTo>
                    <a:lnTo>
                      <a:pt x="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91" name=""/>
              <p:cNvSpPr/>
              <p:nvPr/>
            </p:nvSpPr>
            <p:spPr>
              <a:xfrm rot="5400000">
                <a:off x="6922800" y="322416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4" y="0"/>
                    </a:moveTo>
                    <a:lnTo>
                      <a:pt x="0" y="5"/>
                    </a:lnTo>
                    <a:lnTo>
                      <a:pt x="4" y="9"/>
                    </a:lnTo>
                    <a:lnTo>
                      <a:pt x="9" y="9"/>
                    </a:lnTo>
                    <a:lnTo>
                      <a:pt x="9" y="9"/>
                    </a:lnTo>
                    <a:lnTo>
                      <a:pt x="9" y="5"/>
                    </a:lnTo>
                    <a:lnTo>
                      <a:pt x="9" y="0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92" name=""/>
              <p:cNvSpPr/>
              <p:nvPr/>
            </p:nvSpPr>
            <p:spPr>
              <a:xfrm rot="5400000">
                <a:off x="6930000" y="3243960"/>
                <a:ext cx="12960" cy="6480"/>
              </a:xfrm>
              <a:custGeom>
                <a:avLst/>
                <a:gdLst/>
                <a:ahLst/>
                <a:rect l="l" t="t" r="r" b="b"/>
                <a:pathLst>
                  <a:path w="9" h="8">
                    <a:moveTo>
                      <a:pt x="5" y="0"/>
                    </a:moveTo>
                    <a:lnTo>
                      <a:pt x="0" y="4"/>
                    </a:lnTo>
                    <a:lnTo>
                      <a:pt x="5" y="8"/>
                    </a:lnTo>
                    <a:lnTo>
                      <a:pt x="9" y="8"/>
                    </a:lnTo>
                    <a:lnTo>
                      <a:pt x="9" y="8"/>
                    </a:lnTo>
                    <a:lnTo>
                      <a:pt x="9" y="4"/>
                    </a:lnTo>
                    <a:lnTo>
                      <a:pt x="9" y="0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0320" bIns="-40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93" name=""/>
              <p:cNvSpPr/>
              <p:nvPr/>
            </p:nvSpPr>
            <p:spPr>
              <a:xfrm rot="5400000">
                <a:off x="6936840" y="327060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4"/>
                    </a:lnTo>
                    <a:lnTo>
                      <a:pt x="0" y="9"/>
                    </a:lnTo>
                    <a:lnTo>
                      <a:pt x="5" y="9"/>
                    </a:lnTo>
                    <a:lnTo>
                      <a:pt x="5" y="9"/>
                    </a:lnTo>
                    <a:lnTo>
                      <a:pt x="9" y="4"/>
                    </a:lnTo>
                    <a:lnTo>
                      <a:pt x="5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94" name=""/>
              <p:cNvSpPr/>
              <p:nvPr/>
            </p:nvSpPr>
            <p:spPr>
              <a:xfrm rot="5400000">
                <a:off x="6949080" y="3291480"/>
                <a:ext cx="1296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4" y="0"/>
                    </a:moveTo>
                    <a:lnTo>
                      <a:pt x="0" y="5"/>
                    </a:lnTo>
                    <a:lnTo>
                      <a:pt x="4" y="9"/>
                    </a:lnTo>
                    <a:lnTo>
                      <a:pt x="9" y="9"/>
                    </a:lnTo>
                    <a:lnTo>
                      <a:pt x="9" y="9"/>
                    </a:lnTo>
                    <a:lnTo>
                      <a:pt x="9" y="5"/>
                    </a:lnTo>
                    <a:lnTo>
                      <a:pt x="9" y="0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95" name=""/>
              <p:cNvSpPr/>
              <p:nvPr/>
            </p:nvSpPr>
            <p:spPr>
              <a:xfrm rot="5400000">
                <a:off x="6955920" y="331092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4" y="0"/>
                    </a:moveTo>
                    <a:lnTo>
                      <a:pt x="0" y="5"/>
                    </a:lnTo>
                    <a:lnTo>
                      <a:pt x="4" y="9"/>
                    </a:lnTo>
                    <a:lnTo>
                      <a:pt x="9" y="9"/>
                    </a:lnTo>
                    <a:lnTo>
                      <a:pt x="9" y="9"/>
                    </a:lnTo>
                    <a:lnTo>
                      <a:pt x="9" y="5"/>
                    </a:lnTo>
                    <a:lnTo>
                      <a:pt x="9" y="0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96" name=""/>
              <p:cNvSpPr/>
              <p:nvPr/>
            </p:nvSpPr>
            <p:spPr>
              <a:xfrm rot="5400000">
                <a:off x="6963480" y="333792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5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4" y="9"/>
                    </a:lnTo>
                    <a:lnTo>
                      <a:pt x="9" y="5"/>
                    </a:lnTo>
                    <a:lnTo>
                      <a:pt x="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97" name=""/>
              <p:cNvSpPr/>
              <p:nvPr/>
            </p:nvSpPr>
            <p:spPr>
              <a:xfrm rot="5400000">
                <a:off x="6971040" y="3357720"/>
                <a:ext cx="12960" cy="6480"/>
              </a:xfrm>
              <a:custGeom>
                <a:avLst/>
                <a:gdLst/>
                <a:ahLst/>
                <a:rect l="l" t="t" r="r" b="b"/>
                <a:pathLst>
                  <a:path w="9" h="8">
                    <a:moveTo>
                      <a:pt x="0" y="0"/>
                    </a:moveTo>
                    <a:lnTo>
                      <a:pt x="0" y="4"/>
                    </a:lnTo>
                    <a:lnTo>
                      <a:pt x="0" y="8"/>
                    </a:lnTo>
                    <a:lnTo>
                      <a:pt x="5" y="8"/>
                    </a:lnTo>
                    <a:lnTo>
                      <a:pt x="5" y="8"/>
                    </a:lnTo>
                    <a:lnTo>
                      <a:pt x="9" y="4"/>
                    </a:lnTo>
                    <a:lnTo>
                      <a:pt x="5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0320" bIns="-40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98" name=""/>
              <p:cNvSpPr/>
              <p:nvPr/>
            </p:nvSpPr>
            <p:spPr>
              <a:xfrm rot="5400000">
                <a:off x="6982200" y="3378600"/>
                <a:ext cx="1296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4" y="0"/>
                    </a:moveTo>
                    <a:lnTo>
                      <a:pt x="0" y="5"/>
                    </a:lnTo>
                    <a:lnTo>
                      <a:pt x="4" y="9"/>
                    </a:lnTo>
                    <a:lnTo>
                      <a:pt x="9" y="9"/>
                    </a:lnTo>
                    <a:lnTo>
                      <a:pt x="9" y="9"/>
                    </a:lnTo>
                    <a:lnTo>
                      <a:pt x="9" y="5"/>
                    </a:lnTo>
                    <a:lnTo>
                      <a:pt x="9" y="0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99" name=""/>
              <p:cNvSpPr/>
              <p:nvPr/>
            </p:nvSpPr>
            <p:spPr>
              <a:xfrm rot="5400000">
                <a:off x="6989760" y="3404160"/>
                <a:ext cx="1296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5"/>
                    </a:lnTo>
                    <a:lnTo>
                      <a:pt x="0" y="9"/>
                    </a:lnTo>
                    <a:lnTo>
                      <a:pt x="5" y="9"/>
                    </a:lnTo>
                    <a:lnTo>
                      <a:pt x="5" y="9"/>
                    </a:lnTo>
                    <a:lnTo>
                      <a:pt x="9" y="5"/>
                    </a:lnTo>
                    <a:lnTo>
                      <a:pt x="5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00" name=""/>
              <p:cNvSpPr/>
              <p:nvPr/>
            </p:nvSpPr>
            <p:spPr>
              <a:xfrm rot="5400000">
                <a:off x="6996600" y="342468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5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4" y="9"/>
                    </a:lnTo>
                    <a:lnTo>
                      <a:pt x="9" y="5"/>
                    </a:lnTo>
                    <a:lnTo>
                      <a:pt x="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01" name=""/>
              <p:cNvSpPr/>
              <p:nvPr/>
            </p:nvSpPr>
            <p:spPr>
              <a:xfrm rot="5400000">
                <a:off x="7004520" y="3444480"/>
                <a:ext cx="1296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5" y="0"/>
                    </a:moveTo>
                    <a:lnTo>
                      <a:pt x="0" y="5"/>
                    </a:lnTo>
                    <a:lnTo>
                      <a:pt x="5" y="9"/>
                    </a:lnTo>
                    <a:lnTo>
                      <a:pt x="9" y="9"/>
                    </a:lnTo>
                    <a:lnTo>
                      <a:pt x="9" y="9"/>
                    </a:lnTo>
                    <a:lnTo>
                      <a:pt x="9" y="5"/>
                    </a:lnTo>
                    <a:lnTo>
                      <a:pt x="9" y="0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02" name=""/>
              <p:cNvSpPr/>
              <p:nvPr/>
            </p:nvSpPr>
            <p:spPr>
              <a:xfrm rot="5400000">
                <a:off x="7015680" y="3464640"/>
                <a:ext cx="11880" cy="7200"/>
              </a:xfrm>
              <a:custGeom>
                <a:avLst/>
                <a:gdLst/>
                <a:ahLst/>
                <a:rect l="l" t="t" r="r" b="b"/>
                <a:pathLst>
                  <a:path w="8" h="9">
                    <a:moveTo>
                      <a:pt x="4" y="0"/>
                    </a:moveTo>
                    <a:lnTo>
                      <a:pt x="0" y="4"/>
                    </a:lnTo>
                    <a:lnTo>
                      <a:pt x="4" y="9"/>
                    </a:lnTo>
                    <a:lnTo>
                      <a:pt x="8" y="9"/>
                    </a:lnTo>
                    <a:lnTo>
                      <a:pt x="8" y="9"/>
                    </a:lnTo>
                    <a:lnTo>
                      <a:pt x="8" y="4"/>
                    </a:lnTo>
                    <a:lnTo>
                      <a:pt x="8" y="0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03" name=""/>
              <p:cNvSpPr/>
              <p:nvPr/>
            </p:nvSpPr>
            <p:spPr>
              <a:xfrm rot="5400000">
                <a:off x="7022520" y="349056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5"/>
                    </a:lnTo>
                    <a:lnTo>
                      <a:pt x="0" y="9"/>
                    </a:lnTo>
                    <a:lnTo>
                      <a:pt x="5" y="9"/>
                    </a:lnTo>
                    <a:lnTo>
                      <a:pt x="5" y="9"/>
                    </a:lnTo>
                    <a:lnTo>
                      <a:pt x="9" y="5"/>
                    </a:lnTo>
                    <a:lnTo>
                      <a:pt x="5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04" name=""/>
              <p:cNvSpPr/>
              <p:nvPr/>
            </p:nvSpPr>
            <p:spPr>
              <a:xfrm rot="5400000">
                <a:off x="7030080" y="351180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4" y="0"/>
                    </a:moveTo>
                    <a:lnTo>
                      <a:pt x="0" y="5"/>
                    </a:lnTo>
                    <a:lnTo>
                      <a:pt x="4" y="9"/>
                    </a:lnTo>
                    <a:lnTo>
                      <a:pt x="9" y="9"/>
                    </a:lnTo>
                    <a:lnTo>
                      <a:pt x="9" y="9"/>
                    </a:lnTo>
                    <a:lnTo>
                      <a:pt x="9" y="5"/>
                    </a:lnTo>
                    <a:lnTo>
                      <a:pt x="9" y="0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05" name=""/>
              <p:cNvSpPr/>
              <p:nvPr/>
            </p:nvSpPr>
            <p:spPr>
              <a:xfrm rot="5400000">
                <a:off x="7037640" y="353124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5" y="0"/>
                    </a:moveTo>
                    <a:lnTo>
                      <a:pt x="0" y="5"/>
                    </a:lnTo>
                    <a:lnTo>
                      <a:pt x="5" y="9"/>
                    </a:lnTo>
                    <a:lnTo>
                      <a:pt x="9" y="9"/>
                    </a:lnTo>
                    <a:lnTo>
                      <a:pt x="9" y="9"/>
                    </a:lnTo>
                    <a:lnTo>
                      <a:pt x="9" y="5"/>
                    </a:lnTo>
                    <a:lnTo>
                      <a:pt x="9" y="0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06" name=""/>
              <p:cNvSpPr/>
              <p:nvPr/>
            </p:nvSpPr>
            <p:spPr>
              <a:xfrm rot="5400000">
                <a:off x="7048800" y="3558240"/>
                <a:ext cx="1296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4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4" y="9"/>
                    </a:lnTo>
                    <a:lnTo>
                      <a:pt x="9" y="4"/>
                    </a:lnTo>
                    <a:lnTo>
                      <a:pt x="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07" name=""/>
              <p:cNvSpPr/>
              <p:nvPr/>
            </p:nvSpPr>
            <p:spPr>
              <a:xfrm rot="5400000">
                <a:off x="7055640" y="357768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5" y="0"/>
                    </a:moveTo>
                    <a:lnTo>
                      <a:pt x="0" y="4"/>
                    </a:lnTo>
                    <a:lnTo>
                      <a:pt x="5" y="9"/>
                    </a:lnTo>
                    <a:lnTo>
                      <a:pt x="9" y="9"/>
                    </a:lnTo>
                    <a:lnTo>
                      <a:pt x="9" y="9"/>
                    </a:lnTo>
                    <a:lnTo>
                      <a:pt x="9" y="4"/>
                    </a:lnTo>
                    <a:lnTo>
                      <a:pt x="9" y="0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08" name=""/>
              <p:cNvSpPr/>
              <p:nvPr/>
            </p:nvSpPr>
            <p:spPr>
              <a:xfrm rot="5400000">
                <a:off x="7063560" y="3598560"/>
                <a:ext cx="1296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4" y="0"/>
                    </a:moveTo>
                    <a:lnTo>
                      <a:pt x="0" y="4"/>
                    </a:lnTo>
                    <a:lnTo>
                      <a:pt x="4" y="9"/>
                    </a:lnTo>
                    <a:lnTo>
                      <a:pt x="9" y="9"/>
                    </a:lnTo>
                    <a:lnTo>
                      <a:pt x="9" y="9"/>
                    </a:lnTo>
                    <a:lnTo>
                      <a:pt x="9" y="4"/>
                    </a:lnTo>
                    <a:lnTo>
                      <a:pt x="9" y="0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09" name=""/>
              <p:cNvSpPr/>
              <p:nvPr/>
            </p:nvSpPr>
            <p:spPr>
              <a:xfrm rot="5400000">
                <a:off x="7070760" y="362556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5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4" y="9"/>
                    </a:lnTo>
                    <a:lnTo>
                      <a:pt x="9" y="5"/>
                    </a:lnTo>
                    <a:lnTo>
                      <a:pt x="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10" name=""/>
              <p:cNvSpPr/>
              <p:nvPr/>
            </p:nvSpPr>
            <p:spPr>
              <a:xfrm rot="5400000">
                <a:off x="7081560" y="364500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4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4" y="9"/>
                    </a:lnTo>
                    <a:lnTo>
                      <a:pt x="9" y="4"/>
                    </a:lnTo>
                    <a:lnTo>
                      <a:pt x="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11" name=""/>
              <p:cNvSpPr/>
              <p:nvPr/>
            </p:nvSpPr>
            <p:spPr>
              <a:xfrm rot="5400000">
                <a:off x="7089480" y="3664440"/>
                <a:ext cx="1296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5" y="0"/>
                    </a:moveTo>
                    <a:lnTo>
                      <a:pt x="0" y="4"/>
                    </a:lnTo>
                    <a:lnTo>
                      <a:pt x="5" y="9"/>
                    </a:lnTo>
                    <a:lnTo>
                      <a:pt x="9" y="9"/>
                    </a:lnTo>
                    <a:lnTo>
                      <a:pt x="9" y="9"/>
                    </a:lnTo>
                    <a:lnTo>
                      <a:pt x="9" y="4"/>
                    </a:lnTo>
                    <a:lnTo>
                      <a:pt x="9" y="0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12" name=""/>
              <p:cNvSpPr/>
              <p:nvPr/>
            </p:nvSpPr>
            <p:spPr>
              <a:xfrm rot="5400000">
                <a:off x="7096680" y="369144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4"/>
                    </a:lnTo>
                    <a:lnTo>
                      <a:pt x="0" y="9"/>
                    </a:lnTo>
                    <a:lnTo>
                      <a:pt x="5" y="9"/>
                    </a:lnTo>
                    <a:lnTo>
                      <a:pt x="5" y="9"/>
                    </a:lnTo>
                    <a:lnTo>
                      <a:pt x="9" y="4"/>
                    </a:lnTo>
                    <a:lnTo>
                      <a:pt x="5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13" name=""/>
              <p:cNvSpPr/>
              <p:nvPr/>
            </p:nvSpPr>
            <p:spPr>
              <a:xfrm rot="5400000">
                <a:off x="7104960" y="3711600"/>
                <a:ext cx="11880" cy="7200"/>
              </a:xfrm>
              <a:custGeom>
                <a:avLst/>
                <a:gdLst/>
                <a:ahLst/>
                <a:rect l="l" t="t" r="r" b="b"/>
                <a:pathLst>
                  <a:path w="8" h="9">
                    <a:moveTo>
                      <a:pt x="0" y="0"/>
                    </a:moveTo>
                    <a:lnTo>
                      <a:pt x="0" y="4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4" y="9"/>
                    </a:lnTo>
                    <a:lnTo>
                      <a:pt x="8" y="4"/>
                    </a:lnTo>
                    <a:lnTo>
                      <a:pt x="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14" name=""/>
              <p:cNvSpPr/>
              <p:nvPr/>
            </p:nvSpPr>
            <p:spPr>
              <a:xfrm rot="5400000">
                <a:off x="7114680" y="373176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4" y="0"/>
                    </a:moveTo>
                    <a:lnTo>
                      <a:pt x="0" y="4"/>
                    </a:lnTo>
                    <a:lnTo>
                      <a:pt x="4" y="9"/>
                    </a:lnTo>
                    <a:lnTo>
                      <a:pt x="9" y="9"/>
                    </a:lnTo>
                    <a:lnTo>
                      <a:pt x="9" y="9"/>
                    </a:lnTo>
                    <a:lnTo>
                      <a:pt x="9" y="4"/>
                    </a:lnTo>
                    <a:lnTo>
                      <a:pt x="9" y="0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15" name=""/>
              <p:cNvSpPr/>
              <p:nvPr/>
            </p:nvSpPr>
            <p:spPr>
              <a:xfrm rot="5400000">
                <a:off x="7122600" y="3751560"/>
                <a:ext cx="1296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5" y="0"/>
                    </a:moveTo>
                    <a:lnTo>
                      <a:pt x="0" y="4"/>
                    </a:lnTo>
                    <a:lnTo>
                      <a:pt x="5" y="9"/>
                    </a:lnTo>
                    <a:lnTo>
                      <a:pt x="9" y="9"/>
                    </a:lnTo>
                    <a:lnTo>
                      <a:pt x="9" y="9"/>
                    </a:lnTo>
                    <a:lnTo>
                      <a:pt x="9" y="4"/>
                    </a:lnTo>
                    <a:lnTo>
                      <a:pt x="9" y="0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16" name=""/>
              <p:cNvSpPr/>
              <p:nvPr/>
            </p:nvSpPr>
            <p:spPr>
              <a:xfrm rot="5400000">
                <a:off x="7129800" y="377820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4"/>
                    </a:lnTo>
                    <a:lnTo>
                      <a:pt x="0" y="9"/>
                    </a:lnTo>
                    <a:lnTo>
                      <a:pt x="5" y="9"/>
                    </a:lnTo>
                    <a:lnTo>
                      <a:pt x="5" y="9"/>
                    </a:lnTo>
                    <a:lnTo>
                      <a:pt x="9" y="4"/>
                    </a:lnTo>
                    <a:lnTo>
                      <a:pt x="5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17" name=""/>
              <p:cNvSpPr/>
              <p:nvPr/>
            </p:nvSpPr>
            <p:spPr>
              <a:xfrm rot="5400000">
                <a:off x="7138080" y="3798720"/>
                <a:ext cx="11880" cy="7200"/>
              </a:xfrm>
              <a:custGeom>
                <a:avLst/>
                <a:gdLst/>
                <a:ahLst/>
                <a:rect l="l" t="t" r="r" b="b"/>
                <a:pathLst>
                  <a:path w="8" h="9">
                    <a:moveTo>
                      <a:pt x="4" y="0"/>
                    </a:moveTo>
                    <a:lnTo>
                      <a:pt x="0" y="4"/>
                    </a:lnTo>
                    <a:lnTo>
                      <a:pt x="4" y="9"/>
                    </a:lnTo>
                    <a:lnTo>
                      <a:pt x="8" y="9"/>
                    </a:lnTo>
                    <a:lnTo>
                      <a:pt x="8" y="9"/>
                    </a:lnTo>
                    <a:lnTo>
                      <a:pt x="8" y="4"/>
                    </a:lnTo>
                    <a:lnTo>
                      <a:pt x="8" y="0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18" name=""/>
              <p:cNvSpPr/>
              <p:nvPr/>
            </p:nvSpPr>
            <p:spPr>
              <a:xfrm rot="5400000">
                <a:off x="7148880" y="381888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4" y="0"/>
                    </a:moveTo>
                    <a:lnTo>
                      <a:pt x="0" y="5"/>
                    </a:lnTo>
                    <a:lnTo>
                      <a:pt x="4" y="9"/>
                    </a:lnTo>
                    <a:lnTo>
                      <a:pt x="9" y="9"/>
                    </a:lnTo>
                    <a:lnTo>
                      <a:pt x="9" y="9"/>
                    </a:lnTo>
                    <a:lnTo>
                      <a:pt x="9" y="5"/>
                    </a:lnTo>
                    <a:lnTo>
                      <a:pt x="9" y="0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19" name=""/>
              <p:cNvSpPr/>
              <p:nvPr/>
            </p:nvSpPr>
            <p:spPr>
              <a:xfrm rot="5400000">
                <a:off x="7156080" y="3845880"/>
                <a:ext cx="13320" cy="6480"/>
              </a:xfrm>
              <a:custGeom>
                <a:avLst/>
                <a:gdLst/>
                <a:ahLst/>
                <a:rect l="l" t="t" r="r" b="b"/>
                <a:pathLst>
                  <a:path w="9" h="8">
                    <a:moveTo>
                      <a:pt x="0" y="0"/>
                    </a:moveTo>
                    <a:lnTo>
                      <a:pt x="0" y="4"/>
                    </a:lnTo>
                    <a:lnTo>
                      <a:pt x="0" y="8"/>
                    </a:lnTo>
                    <a:lnTo>
                      <a:pt x="4" y="8"/>
                    </a:lnTo>
                    <a:lnTo>
                      <a:pt x="4" y="8"/>
                    </a:lnTo>
                    <a:lnTo>
                      <a:pt x="9" y="4"/>
                    </a:lnTo>
                    <a:lnTo>
                      <a:pt x="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0320" bIns="-40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20" name=""/>
              <p:cNvSpPr/>
              <p:nvPr/>
            </p:nvSpPr>
            <p:spPr>
              <a:xfrm rot="5400000">
                <a:off x="7163640" y="3865320"/>
                <a:ext cx="1296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4"/>
                    </a:lnTo>
                    <a:lnTo>
                      <a:pt x="0" y="9"/>
                    </a:lnTo>
                    <a:lnTo>
                      <a:pt x="5" y="9"/>
                    </a:lnTo>
                    <a:lnTo>
                      <a:pt x="5" y="9"/>
                    </a:lnTo>
                    <a:lnTo>
                      <a:pt x="9" y="4"/>
                    </a:lnTo>
                    <a:lnTo>
                      <a:pt x="5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21" name=""/>
              <p:cNvSpPr/>
              <p:nvPr/>
            </p:nvSpPr>
            <p:spPr>
              <a:xfrm rot="5400000">
                <a:off x="7171200" y="3885120"/>
                <a:ext cx="11880" cy="7200"/>
              </a:xfrm>
              <a:custGeom>
                <a:avLst/>
                <a:gdLst/>
                <a:ahLst/>
                <a:rect l="l" t="t" r="r" b="b"/>
                <a:pathLst>
                  <a:path w="8" h="9">
                    <a:moveTo>
                      <a:pt x="4" y="0"/>
                    </a:moveTo>
                    <a:lnTo>
                      <a:pt x="0" y="4"/>
                    </a:lnTo>
                    <a:lnTo>
                      <a:pt x="4" y="9"/>
                    </a:lnTo>
                    <a:lnTo>
                      <a:pt x="8" y="9"/>
                    </a:lnTo>
                    <a:lnTo>
                      <a:pt x="8" y="9"/>
                    </a:lnTo>
                    <a:lnTo>
                      <a:pt x="8" y="4"/>
                    </a:lnTo>
                    <a:lnTo>
                      <a:pt x="8" y="0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22" name=""/>
              <p:cNvSpPr/>
              <p:nvPr/>
            </p:nvSpPr>
            <p:spPr>
              <a:xfrm rot="5400000">
                <a:off x="7182360" y="391140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5"/>
                    </a:lnTo>
                    <a:lnTo>
                      <a:pt x="0" y="9"/>
                    </a:lnTo>
                    <a:lnTo>
                      <a:pt x="5" y="9"/>
                    </a:lnTo>
                    <a:lnTo>
                      <a:pt x="5" y="9"/>
                    </a:lnTo>
                    <a:lnTo>
                      <a:pt x="9" y="5"/>
                    </a:lnTo>
                    <a:lnTo>
                      <a:pt x="5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23" name=""/>
              <p:cNvSpPr/>
              <p:nvPr/>
            </p:nvSpPr>
            <p:spPr>
              <a:xfrm rot="5400000">
                <a:off x="7189560" y="393264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5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4" y="9"/>
                    </a:lnTo>
                    <a:lnTo>
                      <a:pt x="9" y="5"/>
                    </a:lnTo>
                    <a:lnTo>
                      <a:pt x="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24" name=""/>
              <p:cNvSpPr/>
              <p:nvPr/>
            </p:nvSpPr>
            <p:spPr>
              <a:xfrm rot="5400000">
                <a:off x="7197120" y="395172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5" y="0"/>
                    </a:moveTo>
                    <a:lnTo>
                      <a:pt x="0" y="5"/>
                    </a:lnTo>
                    <a:lnTo>
                      <a:pt x="5" y="9"/>
                    </a:lnTo>
                    <a:lnTo>
                      <a:pt x="9" y="9"/>
                    </a:lnTo>
                    <a:lnTo>
                      <a:pt x="9" y="9"/>
                    </a:lnTo>
                    <a:lnTo>
                      <a:pt x="9" y="5"/>
                    </a:lnTo>
                    <a:lnTo>
                      <a:pt x="9" y="0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25" name=""/>
              <p:cNvSpPr/>
              <p:nvPr/>
            </p:nvSpPr>
            <p:spPr>
              <a:xfrm rot="5400000">
                <a:off x="7204680" y="3971880"/>
                <a:ext cx="12960" cy="6480"/>
              </a:xfrm>
              <a:custGeom>
                <a:avLst/>
                <a:gdLst/>
                <a:ahLst/>
                <a:rect l="l" t="t" r="r" b="b"/>
                <a:pathLst>
                  <a:path w="9" h="8">
                    <a:moveTo>
                      <a:pt x="5" y="0"/>
                    </a:moveTo>
                    <a:lnTo>
                      <a:pt x="0" y="4"/>
                    </a:lnTo>
                    <a:lnTo>
                      <a:pt x="5" y="8"/>
                    </a:lnTo>
                    <a:lnTo>
                      <a:pt x="9" y="8"/>
                    </a:lnTo>
                    <a:lnTo>
                      <a:pt x="9" y="8"/>
                    </a:lnTo>
                    <a:lnTo>
                      <a:pt x="9" y="4"/>
                    </a:lnTo>
                    <a:lnTo>
                      <a:pt x="9" y="0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0320" bIns="-40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26" name=""/>
              <p:cNvSpPr/>
              <p:nvPr/>
            </p:nvSpPr>
            <p:spPr>
              <a:xfrm rot="5400000">
                <a:off x="7215480" y="399852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5"/>
                    </a:lnTo>
                    <a:lnTo>
                      <a:pt x="0" y="9"/>
                    </a:lnTo>
                    <a:lnTo>
                      <a:pt x="5" y="9"/>
                    </a:lnTo>
                    <a:lnTo>
                      <a:pt x="5" y="9"/>
                    </a:lnTo>
                    <a:lnTo>
                      <a:pt x="9" y="5"/>
                    </a:lnTo>
                    <a:lnTo>
                      <a:pt x="5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27" name=""/>
              <p:cNvSpPr/>
              <p:nvPr/>
            </p:nvSpPr>
            <p:spPr>
              <a:xfrm rot="5400000">
                <a:off x="7223040" y="401940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4" y="0"/>
                    </a:moveTo>
                    <a:lnTo>
                      <a:pt x="0" y="5"/>
                    </a:lnTo>
                    <a:lnTo>
                      <a:pt x="4" y="9"/>
                    </a:lnTo>
                    <a:lnTo>
                      <a:pt x="9" y="9"/>
                    </a:lnTo>
                    <a:lnTo>
                      <a:pt x="9" y="9"/>
                    </a:lnTo>
                    <a:lnTo>
                      <a:pt x="9" y="5"/>
                    </a:lnTo>
                    <a:lnTo>
                      <a:pt x="9" y="0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28" name=""/>
              <p:cNvSpPr/>
              <p:nvPr/>
            </p:nvSpPr>
            <p:spPr>
              <a:xfrm rot="5400000">
                <a:off x="7230600" y="403884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5" y="0"/>
                    </a:moveTo>
                    <a:lnTo>
                      <a:pt x="0" y="5"/>
                    </a:lnTo>
                    <a:lnTo>
                      <a:pt x="5" y="9"/>
                    </a:lnTo>
                    <a:lnTo>
                      <a:pt x="9" y="9"/>
                    </a:lnTo>
                    <a:lnTo>
                      <a:pt x="9" y="9"/>
                    </a:lnTo>
                    <a:lnTo>
                      <a:pt x="9" y="5"/>
                    </a:lnTo>
                    <a:lnTo>
                      <a:pt x="9" y="0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29" name=""/>
              <p:cNvSpPr/>
              <p:nvPr/>
            </p:nvSpPr>
            <p:spPr>
              <a:xfrm rot="5400000">
                <a:off x="7238520" y="4065840"/>
                <a:ext cx="1296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5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4" y="9"/>
                    </a:lnTo>
                    <a:lnTo>
                      <a:pt x="9" y="5"/>
                    </a:lnTo>
                    <a:lnTo>
                      <a:pt x="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30" name=""/>
              <p:cNvSpPr/>
              <p:nvPr/>
            </p:nvSpPr>
            <p:spPr>
              <a:xfrm rot="5400000">
                <a:off x="7248600" y="408528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5" y="0"/>
                    </a:moveTo>
                    <a:lnTo>
                      <a:pt x="0" y="5"/>
                    </a:lnTo>
                    <a:lnTo>
                      <a:pt x="5" y="9"/>
                    </a:lnTo>
                    <a:lnTo>
                      <a:pt x="9" y="9"/>
                    </a:lnTo>
                    <a:lnTo>
                      <a:pt x="9" y="9"/>
                    </a:lnTo>
                    <a:lnTo>
                      <a:pt x="9" y="5"/>
                    </a:lnTo>
                    <a:lnTo>
                      <a:pt x="9" y="0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31" name=""/>
              <p:cNvSpPr/>
              <p:nvPr/>
            </p:nvSpPr>
            <p:spPr>
              <a:xfrm rot="5400000">
                <a:off x="7256520" y="4106520"/>
                <a:ext cx="1296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4" y="0"/>
                    </a:moveTo>
                    <a:lnTo>
                      <a:pt x="0" y="5"/>
                    </a:lnTo>
                    <a:lnTo>
                      <a:pt x="4" y="9"/>
                    </a:lnTo>
                    <a:lnTo>
                      <a:pt x="9" y="9"/>
                    </a:lnTo>
                    <a:lnTo>
                      <a:pt x="9" y="9"/>
                    </a:lnTo>
                    <a:lnTo>
                      <a:pt x="9" y="5"/>
                    </a:lnTo>
                    <a:lnTo>
                      <a:pt x="9" y="0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32" name=""/>
              <p:cNvSpPr/>
              <p:nvPr/>
            </p:nvSpPr>
            <p:spPr>
              <a:xfrm rot="5400000">
                <a:off x="7264080" y="4131720"/>
                <a:ext cx="1296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5"/>
                    </a:lnTo>
                    <a:lnTo>
                      <a:pt x="0" y="9"/>
                    </a:lnTo>
                    <a:lnTo>
                      <a:pt x="5" y="9"/>
                    </a:lnTo>
                    <a:lnTo>
                      <a:pt x="5" y="9"/>
                    </a:lnTo>
                    <a:lnTo>
                      <a:pt x="9" y="5"/>
                    </a:lnTo>
                    <a:lnTo>
                      <a:pt x="5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33" name=""/>
              <p:cNvSpPr/>
              <p:nvPr/>
            </p:nvSpPr>
            <p:spPr>
              <a:xfrm rot="5400000">
                <a:off x="7271280" y="415260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5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4" y="9"/>
                    </a:lnTo>
                    <a:lnTo>
                      <a:pt x="9" y="5"/>
                    </a:lnTo>
                    <a:lnTo>
                      <a:pt x="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34" name=""/>
              <p:cNvSpPr/>
              <p:nvPr/>
            </p:nvSpPr>
            <p:spPr>
              <a:xfrm rot="5400000">
                <a:off x="7282440" y="4172400"/>
                <a:ext cx="1296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5" y="0"/>
                    </a:moveTo>
                    <a:lnTo>
                      <a:pt x="0" y="4"/>
                    </a:lnTo>
                    <a:lnTo>
                      <a:pt x="5" y="9"/>
                    </a:lnTo>
                    <a:lnTo>
                      <a:pt x="9" y="9"/>
                    </a:lnTo>
                    <a:lnTo>
                      <a:pt x="9" y="9"/>
                    </a:lnTo>
                    <a:lnTo>
                      <a:pt x="9" y="4"/>
                    </a:lnTo>
                    <a:lnTo>
                      <a:pt x="9" y="0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35" name=""/>
              <p:cNvSpPr/>
              <p:nvPr/>
            </p:nvSpPr>
            <p:spPr>
              <a:xfrm rot="5400000">
                <a:off x="7289640" y="419904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4"/>
                    </a:lnTo>
                    <a:lnTo>
                      <a:pt x="0" y="9"/>
                    </a:lnTo>
                    <a:lnTo>
                      <a:pt x="5" y="9"/>
                    </a:lnTo>
                    <a:lnTo>
                      <a:pt x="5" y="9"/>
                    </a:lnTo>
                    <a:lnTo>
                      <a:pt x="9" y="4"/>
                    </a:lnTo>
                    <a:lnTo>
                      <a:pt x="5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36" name=""/>
              <p:cNvSpPr/>
              <p:nvPr/>
            </p:nvSpPr>
            <p:spPr>
              <a:xfrm rot="5400000">
                <a:off x="7296840" y="421848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5"/>
                    </a:lnTo>
                    <a:lnTo>
                      <a:pt x="0" y="9"/>
                    </a:lnTo>
                    <a:lnTo>
                      <a:pt x="5" y="9"/>
                    </a:lnTo>
                    <a:lnTo>
                      <a:pt x="5" y="9"/>
                    </a:lnTo>
                    <a:lnTo>
                      <a:pt x="9" y="5"/>
                    </a:lnTo>
                    <a:lnTo>
                      <a:pt x="5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1637" name=""/>
            <p:cNvGrpSpPr/>
            <p:nvPr/>
          </p:nvGrpSpPr>
          <p:grpSpPr>
            <a:xfrm>
              <a:off x="6863040" y="3067200"/>
              <a:ext cx="199800" cy="1161720"/>
              <a:chOff x="6863040" y="3067200"/>
              <a:chExt cx="199800" cy="1161720"/>
            </a:xfrm>
          </p:grpSpPr>
          <p:sp>
            <p:nvSpPr>
              <p:cNvPr id="1638" name=""/>
              <p:cNvSpPr/>
              <p:nvPr/>
            </p:nvSpPr>
            <p:spPr>
              <a:xfrm rot="5400000">
                <a:off x="6859800" y="307008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5" y="0"/>
                    </a:moveTo>
                    <a:lnTo>
                      <a:pt x="0" y="5"/>
                    </a:lnTo>
                    <a:lnTo>
                      <a:pt x="5" y="9"/>
                    </a:lnTo>
                    <a:lnTo>
                      <a:pt x="9" y="9"/>
                    </a:lnTo>
                    <a:lnTo>
                      <a:pt x="9" y="9"/>
                    </a:lnTo>
                    <a:lnTo>
                      <a:pt x="9" y="5"/>
                    </a:lnTo>
                    <a:lnTo>
                      <a:pt x="9" y="0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39" name=""/>
              <p:cNvSpPr/>
              <p:nvPr/>
            </p:nvSpPr>
            <p:spPr>
              <a:xfrm rot="5400000">
                <a:off x="6863400" y="3097080"/>
                <a:ext cx="1296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4"/>
                    </a:lnTo>
                    <a:lnTo>
                      <a:pt x="0" y="9"/>
                    </a:lnTo>
                    <a:lnTo>
                      <a:pt x="5" y="9"/>
                    </a:lnTo>
                    <a:lnTo>
                      <a:pt x="5" y="9"/>
                    </a:lnTo>
                    <a:lnTo>
                      <a:pt x="9" y="4"/>
                    </a:lnTo>
                    <a:lnTo>
                      <a:pt x="5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40" name=""/>
              <p:cNvSpPr/>
              <p:nvPr/>
            </p:nvSpPr>
            <p:spPr>
              <a:xfrm rot="5400000">
                <a:off x="6867000" y="312372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5"/>
                    </a:lnTo>
                    <a:lnTo>
                      <a:pt x="0" y="9"/>
                    </a:lnTo>
                    <a:lnTo>
                      <a:pt x="5" y="9"/>
                    </a:lnTo>
                    <a:lnTo>
                      <a:pt x="5" y="9"/>
                    </a:lnTo>
                    <a:lnTo>
                      <a:pt x="9" y="5"/>
                    </a:lnTo>
                    <a:lnTo>
                      <a:pt x="5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41" name=""/>
              <p:cNvSpPr/>
              <p:nvPr/>
            </p:nvSpPr>
            <p:spPr>
              <a:xfrm rot="5400000">
                <a:off x="6871320" y="3144240"/>
                <a:ext cx="11880" cy="7200"/>
              </a:xfrm>
              <a:custGeom>
                <a:avLst/>
                <a:gdLst/>
                <a:ahLst/>
                <a:rect l="l" t="t" r="r" b="b"/>
                <a:pathLst>
                  <a:path w="8" h="9">
                    <a:moveTo>
                      <a:pt x="4" y="0"/>
                    </a:moveTo>
                    <a:lnTo>
                      <a:pt x="0" y="4"/>
                    </a:lnTo>
                    <a:lnTo>
                      <a:pt x="4" y="9"/>
                    </a:lnTo>
                    <a:lnTo>
                      <a:pt x="8" y="9"/>
                    </a:lnTo>
                    <a:lnTo>
                      <a:pt x="8" y="9"/>
                    </a:lnTo>
                    <a:lnTo>
                      <a:pt x="8" y="4"/>
                    </a:lnTo>
                    <a:lnTo>
                      <a:pt x="8" y="0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42" name=""/>
              <p:cNvSpPr/>
              <p:nvPr/>
            </p:nvSpPr>
            <p:spPr>
              <a:xfrm rot="5400000">
                <a:off x="6878520" y="3170520"/>
                <a:ext cx="1296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5" y="0"/>
                    </a:moveTo>
                    <a:lnTo>
                      <a:pt x="0" y="4"/>
                    </a:lnTo>
                    <a:lnTo>
                      <a:pt x="5" y="9"/>
                    </a:lnTo>
                    <a:lnTo>
                      <a:pt x="9" y="9"/>
                    </a:lnTo>
                    <a:lnTo>
                      <a:pt x="9" y="9"/>
                    </a:lnTo>
                    <a:lnTo>
                      <a:pt x="9" y="4"/>
                    </a:lnTo>
                    <a:lnTo>
                      <a:pt x="9" y="0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43" name=""/>
              <p:cNvSpPr/>
              <p:nvPr/>
            </p:nvSpPr>
            <p:spPr>
              <a:xfrm rot="5400000">
                <a:off x="6881760" y="3197520"/>
                <a:ext cx="13320" cy="6480"/>
              </a:xfrm>
              <a:custGeom>
                <a:avLst/>
                <a:gdLst/>
                <a:ahLst/>
                <a:rect l="l" t="t" r="r" b="b"/>
                <a:pathLst>
                  <a:path w="9" h="8">
                    <a:moveTo>
                      <a:pt x="5" y="0"/>
                    </a:moveTo>
                    <a:lnTo>
                      <a:pt x="0" y="4"/>
                    </a:lnTo>
                    <a:lnTo>
                      <a:pt x="5" y="8"/>
                    </a:lnTo>
                    <a:lnTo>
                      <a:pt x="9" y="8"/>
                    </a:lnTo>
                    <a:lnTo>
                      <a:pt x="9" y="8"/>
                    </a:lnTo>
                    <a:lnTo>
                      <a:pt x="9" y="4"/>
                    </a:lnTo>
                    <a:lnTo>
                      <a:pt x="9" y="0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0320" bIns="-40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44" name=""/>
              <p:cNvSpPr/>
              <p:nvPr/>
            </p:nvSpPr>
            <p:spPr>
              <a:xfrm rot="5400000">
                <a:off x="6885360" y="322416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5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4" y="9"/>
                    </a:lnTo>
                    <a:lnTo>
                      <a:pt x="9" y="5"/>
                    </a:lnTo>
                    <a:lnTo>
                      <a:pt x="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45" name=""/>
              <p:cNvSpPr/>
              <p:nvPr/>
            </p:nvSpPr>
            <p:spPr>
              <a:xfrm rot="5400000">
                <a:off x="6889320" y="3251160"/>
                <a:ext cx="1296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4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4" y="9"/>
                    </a:lnTo>
                    <a:lnTo>
                      <a:pt x="9" y="4"/>
                    </a:lnTo>
                    <a:lnTo>
                      <a:pt x="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46" name=""/>
              <p:cNvSpPr/>
              <p:nvPr/>
            </p:nvSpPr>
            <p:spPr>
              <a:xfrm rot="5400000">
                <a:off x="6892920" y="327816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5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4" y="9"/>
                    </a:lnTo>
                    <a:lnTo>
                      <a:pt x="9" y="5"/>
                    </a:lnTo>
                    <a:lnTo>
                      <a:pt x="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47" name=""/>
              <p:cNvSpPr/>
              <p:nvPr/>
            </p:nvSpPr>
            <p:spPr>
              <a:xfrm rot="5400000">
                <a:off x="6896520" y="329760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5" y="0"/>
                    </a:moveTo>
                    <a:lnTo>
                      <a:pt x="0" y="4"/>
                    </a:lnTo>
                    <a:lnTo>
                      <a:pt x="5" y="9"/>
                    </a:lnTo>
                    <a:lnTo>
                      <a:pt x="9" y="9"/>
                    </a:lnTo>
                    <a:lnTo>
                      <a:pt x="9" y="9"/>
                    </a:lnTo>
                    <a:lnTo>
                      <a:pt x="9" y="4"/>
                    </a:lnTo>
                    <a:lnTo>
                      <a:pt x="9" y="0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48" name=""/>
              <p:cNvSpPr/>
              <p:nvPr/>
            </p:nvSpPr>
            <p:spPr>
              <a:xfrm rot="5400000">
                <a:off x="6904080" y="3324600"/>
                <a:ext cx="1296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4" y="0"/>
                    </a:moveTo>
                    <a:lnTo>
                      <a:pt x="0" y="4"/>
                    </a:lnTo>
                    <a:lnTo>
                      <a:pt x="4" y="9"/>
                    </a:lnTo>
                    <a:lnTo>
                      <a:pt x="9" y="9"/>
                    </a:lnTo>
                    <a:lnTo>
                      <a:pt x="9" y="9"/>
                    </a:lnTo>
                    <a:lnTo>
                      <a:pt x="9" y="4"/>
                    </a:lnTo>
                    <a:lnTo>
                      <a:pt x="9" y="0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49" name=""/>
              <p:cNvSpPr/>
              <p:nvPr/>
            </p:nvSpPr>
            <p:spPr>
              <a:xfrm rot="5400000">
                <a:off x="6907680" y="335160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4" y="0"/>
                    </a:moveTo>
                    <a:lnTo>
                      <a:pt x="0" y="5"/>
                    </a:lnTo>
                    <a:lnTo>
                      <a:pt x="4" y="9"/>
                    </a:lnTo>
                    <a:lnTo>
                      <a:pt x="9" y="9"/>
                    </a:lnTo>
                    <a:lnTo>
                      <a:pt x="9" y="9"/>
                    </a:lnTo>
                    <a:lnTo>
                      <a:pt x="9" y="5"/>
                    </a:lnTo>
                    <a:lnTo>
                      <a:pt x="9" y="0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50" name=""/>
              <p:cNvSpPr/>
              <p:nvPr/>
            </p:nvSpPr>
            <p:spPr>
              <a:xfrm rot="5400000">
                <a:off x="6911640" y="3378600"/>
                <a:ext cx="1296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4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4" y="9"/>
                    </a:lnTo>
                    <a:lnTo>
                      <a:pt x="9" y="4"/>
                    </a:lnTo>
                    <a:lnTo>
                      <a:pt x="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51" name=""/>
              <p:cNvSpPr/>
              <p:nvPr/>
            </p:nvSpPr>
            <p:spPr>
              <a:xfrm rot="5400000">
                <a:off x="6915600" y="3404160"/>
                <a:ext cx="1296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5"/>
                    </a:lnTo>
                    <a:lnTo>
                      <a:pt x="0" y="9"/>
                    </a:lnTo>
                    <a:lnTo>
                      <a:pt x="5" y="9"/>
                    </a:lnTo>
                    <a:lnTo>
                      <a:pt x="5" y="9"/>
                    </a:lnTo>
                    <a:lnTo>
                      <a:pt x="9" y="5"/>
                    </a:lnTo>
                    <a:lnTo>
                      <a:pt x="5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52" name=""/>
              <p:cNvSpPr/>
              <p:nvPr/>
            </p:nvSpPr>
            <p:spPr>
              <a:xfrm rot="5400000">
                <a:off x="6918840" y="343080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4"/>
                    </a:lnTo>
                    <a:lnTo>
                      <a:pt x="0" y="9"/>
                    </a:lnTo>
                    <a:lnTo>
                      <a:pt x="5" y="9"/>
                    </a:lnTo>
                    <a:lnTo>
                      <a:pt x="5" y="9"/>
                    </a:lnTo>
                    <a:lnTo>
                      <a:pt x="9" y="4"/>
                    </a:lnTo>
                    <a:lnTo>
                      <a:pt x="5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53" name=""/>
              <p:cNvSpPr/>
              <p:nvPr/>
            </p:nvSpPr>
            <p:spPr>
              <a:xfrm rot="5400000">
                <a:off x="6923160" y="3452040"/>
                <a:ext cx="1296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4" y="0"/>
                    </a:moveTo>
                    <a:lnTo>
                      <a:pt x="0" y="5"/>
                    </a:lnTo>
                    <a:lnTo>
                      <a:pt x="4" y="9"/>
                    </a:lnTo>
                    <a:lnTo>
                      <a:pt x="9" y="9"/>
                    </a:lnTo>
                    <a:lnTo>
                      <a:pt x="9" y="9"/>
                    </a:lnTo>
                    <a:lnTo>
                      <a:pt x="9" y="5"/>
                    </a:lnTo>
                    <a:lnTo>
                      <a:pt x="9" y="0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54" name=""/>
              <p:cNvSpPr/>
              <p:nvPr/>
            </p:nvSpPr>
            <p:spPr>
              <a:xfrm rot="5400000">
                <a:off x="6930360" y="3477600"/>
                <a:ext cx="12960" cy="6480"/>
              </a:xfrm>
              <a:custGeom>
                <a:avLst/>
                <a:gdLst/>
                <a:ahLst/>
                <a:rect l="l" t="t" r="r" b="b"/>
                <a:pathLst>
                  <a:path w="9" h="8">
                    <a:moveTo>
                      <a:pt x="5" y="0"/>
                    </a:moveTo>
                    <a:lnTo>
                      <a:pt x="0" y="4"/>
                    </a:lnTo>
                    <a:lnTo>
                      <a:pt x="5" y="8"/>
                    </a:lnTo>
                    <a:lnTo>
                      <a:pt x="9" y="8"/>
                    </a:lnTo>
                    <a:lnTo>
                      <a:pt x="9" y="8"/>
                    </a:lnTo>
                    <a:lnTo>
                      <a:pt x="9" y="4"/>
                    </a:lnTo>
                    <a:lnTo>
                      <a:pt x="9" y="0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0320" bIns="-40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55" name=""/>
              <p:cNvSpPr/>
              <p:nvPr/>
            </p:nvSpPr>
            <p:spPr>
              <a:xfrm rot="5400000">
                <a:off x="6933600" y="350424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5" y="0"/>
                    </a:moveTo>
                    <a:lnTo>
                      <a:pt x="0" y="5"/>
                    </a:lnTo>
                    <a:lnTo>
                      <a:pt x="5" y="9"/>
                    </a:lnTo>
                    <a:lnTo>
                      <a:pt x="9" y="9"/>
                    </a:lnTo>
                    <a:lnTo>
                      <a:pt x="9" y="9"/>
                    </a:lnTo>
                    <a:lnTo>
                      <a:pt x="9" y="5"/>
                    </a:lnTo>
                    <a:lnTo>
                      <a:pt x="9" y="0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56" name=""/>
              <p:cNvSpPr/>
              <p:nvPr/>
            </p:nvSpPr>
            <p:spPr>
              <a:xfrm rot="5400000">
                <a:off x="6937200" y="353124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4"/>
                    </a:lnTo>
                    <a:lnTo>
                      <a:pt x="0" y="9"/>
                    </a:lnTo>
                    <a:lnTo>
                      <a:pt x="5" y="9"/>
                    </a:lnTo>
                    <a:lnTo>
                      <a:pt x="5" y="9"/>
                    </a:lnTo>
                    <a:lnTo>
                      <a:pt x="9" y="4"/>
                    </a:lnTo>
                    <a:lnTo>
                      <a:pt x="5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57" name=""/>
              <p:cNvSpPr/>
              <p:nvPr/>
            </p:nvSpPr>
            <p:spPr>
              <a:xfrm rot="5400000">
                <a:off x="6941520" y="3558240"/>
                <a:ext cx="1296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5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4" y="9"/>
                    </a:lnTo>
                    <a:lnTo>
                      <a:pt x="9" y="5"/>
                    </a:lnTo>
                    <a:lnTo>
                      <a:pt x="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58" name=""/>
              <p:cNvSpPr/>
              <p:nvPr/>
            </p:nvSpPr>
            <p:spPr>
              <a:xfrm rot="5400000">
                <a:off x="6944400" y="358524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4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4" y="9"/>
                    </a:lnTo>
                    <a:lnTo>
                      <a:pt x="9" y="4"/>
                    </a:lnTo>
                    <a:lnTo>
                      <a:pt x="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59" name=""/>
              <p:cNvSpPr/>
              <p:nvPr/>
            </p:nvSpPr>
            <p:spPr>
              <a:xfrm rot="5400000">
                <a:off x="6948720" y="360432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5" y="0"/>
                    </a:moveTo>
                    <a:lnTo>
                      <a:pt x="0" y="5"/>
                    </a:lnTo>
                    <a:lnTo>
                      <a:pt x="5" y="9"/>
                    </a:lnTo>
                    <a:lnTo>
                      <a:pt x="9" y="9"/>
                    </a:lnTo>
                    <a:lnTo>
                      <a:pt x="9" y="9"/>
                    </a:lnTo>
                    <a:lnTo>
                      <a:pt x="9" y="5"/>
                    </a:lnTo>
                    <a:lnTo>
                      <a:pt x="9" y="0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60" name=""/>
              <p:cNvSpPr/>
              <p:nvPr/>
            </p:nvSpPr>
            <p:spPr>
              <a:xfrm rot="5400000">
                <a:off x="6956280" y="3631680"/>
                <a:ext cx="1296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5" y="0"/>
                    </a:moveTo>
                    <a:lnTo>
                      <a:pt x="0" y="5"/>
                    </a:lnTo>
                    <a:lnTo>
                      <a:pt x="5" y="9"/>
                    </a:lnTo>
                    <a:lnTo>
                      <a:pt x="9" y="9"/>
                    </a:lnTo>
                    <a:lnTo>
                      <a:pt x="9" y="9"/>
                    </a:lnTo>
                    <a:lnTo>
                      <a:pt x="9" y="5"/>
                    </a:lnTo>
                    <a:lnTo>
                      <a:pt x="9" y="0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61" name=""/>
              <p:cNvSpPr/>
              <p:nvPr/>
            </p:nvSpPr>
            <p:spPr>
              <a:xfrm rot="5400000">
                <a:off x="6959520" y="365832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4" y="0"/>
                    </a:moveTo>
                    <a:lnTo>
                      <a:pt x="0" y="4"/>
                    </a:lnTo>
                    <a:lnTo>
                      <a:pt x="4" y="9"/>
                    </a:lnTo>
                    <a:lnTo>
                      <a:pt x="9" y="9"/>
                    </a:lnTo>
                    <a:lnTo>
                      <a:pt x="9" y="9"/>
                    </a:lnTo>
                    <a:lnTo>
                      <a:pt x="9" y="4"/>
                    </a:lnTo>
                    <a:lnTo>
                      <a:pt x="9" y="0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62" name=""/>
              <p:cNvSpPr/>
              <p:nvPr/>
            </p:nvSpPr>
            <p:spPr>
              <a:xfrm rot="5400000">
                <a:off x="6963840" y="3685680"/>
                <a:ext cx="1296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5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4" y="9"/>
                    </a:lnTo>
                    <a:lnTo>
                      <a:pt x="9" y="5"/>
                    </a:lnTo>
                    <a:lnTo>
                      <a:pt x="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63" name=""/>
              <p:cNvSpPr/>
              <p:nvPr/>
            </p:nvSpPr>
            <p:spPr>
              <a:xfrm rot="5400000">
                <a:off x="6967800" y="3711600"/>
                <a:ext cx="11880" cy="7200"/>
              </a:xfrm>
              <a:custGeom>
                <a:avLst/>
                <a:gdLst/>
                <a:ahLst/>
                <a:rect l="l" t="t" r="r" b="b"/>
                <a:pathLst>
                  <a:path w="8" h="9">
                    <a:moveTo>
                      <a:pt x="0" y="0"/>
                    </a:moveTo>
                    <a:lnTo>
                      <a:pt x="0" y="4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4" y="9"/>
                    </a:lnTo>
                    <a:lnTo>
                      <a:pt x="8" y="4"/>
                    </a:lnTo>
                    <a:lnTo>
                      <a:pt x="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64" name=""/>
              <p:cNvSpPr/>
              <p:nvPr/>
            </p:nvSpPr>
            <p:spPr>
              <a:xfrm rot="5400000">
                <a:off x="6970680" y="3738240"/>
                <a:ext cx="13320" cy="6480"/>
              </a:xfrm>
              <a:custGeom>
                <a:avLst/>
                <a:gdLst/>
                <a:ahLst/>
                <a:rect l="l" t="t" r="r" b="b"/>
                <a:pathLst>
                  <a:path w="9" h="8">
                    <a:moveTo>
                      <a:pt x="0" y="0"/>
                    </a:moveTo>
                    <a:lnTo>
                      <a:pt x="0" y="4"/>
                    </a:lnTo>
                    <a:lnTo>
                      <a:pt x="0" y="8"/>
                    </a:lnTo>
                    <a:lnTo>
                      <a:pt x="5" y="8"/>
                    </a:lnTo>
                    <a:lnTo>
                      <a:pt x="5" y="8"/>
                    </a:lnTo>
                    <a:lnTo>
                      <a:pt x="9" y="4"/>
                    </a:lnTo>
                    <a:lnTo>
                      <a:pt x="5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0320" bIns="-40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65" name=""/>
              <p:cNvSpPr/>
              <p:nvPr/>
            </p:nvSpPr>
            <p:spPr>
              <a:xfrm rot="5400000">
                <a:off x="6974640" y="3759120"/>
                <a:ext cx="1296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4" y="0"/>
                    </a:moveTo>
                    <a:lnTo>
                      <a:pt x="0" y="5"/>
                    </a:lnTo>
                    <a:lnTo>
                      <a:pt x="4" y="9"/>
                    </a:lnTo>
                    <a:lnTo>
                      <a:pt x="9" y="9"/>
                    </a:lnTo>
                    <a:lnTo>
                      <a:pt x="9" y="9"/>
                    </a:lnTo>
                    <a:lnTo>
                      <a:pt x="9" y="5"/>
                    </a:lnTo>
                    <a:lnTo>
                      <a:pt x="9" y="0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66" name=""/>
              <p:cNvSpPr/>
              <p:nvPr/>
            </p:nvSpPr>
            <p:spPr>
              <a:xfrm rot="5400000">
                <a:off x="6977880" y="378576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4" y="0"/>
                    </a:moveTo>
                    <a:lnTo>
                      <a:pt x="0" y="4"/>
                    </a:lnTo>
                    <a:lnTo>
                      <a:pt x="4" y="9"/>
                    </a:lnTo>
                    <a:lnTo>
                      <a:pt x="9" y="9"/>
                    </a:lnTo>
                    <a:lnTo>
                      <a:pt x="9" y="9"/>
                    </a:lnTo>
                    <a:lnTo>
                      <a:pt x="9" y="4"/>
                    </a:lnTo>
                    <a:lnTo>
                      <a:pt x="9" y="0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67" name=""/>
              <p:cNvSpPr/>
              <p:nvPr/>
            </p:nvSpPr>
            <p:spPr>
              <a:xfrm rot="5400000">
                <a:off x="6985440" y="381132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5" y="0"/>
                    </a:moveTo>
                    <a:lnTo>
                      <a:pt x="0" y="4"/>
                    </a:lnTo>
                    <a:lnTo>
                      <a:pt x="5" y="9"/>
                    </a:lnTo>
                    <a:lnTo>
                      <a:pt x="9" y="9"/>
                    </a:lnTo>
                    <a:lnTo>
                      <a:pt x="9" y="9"/>
                    </a:lnTo>
                    <a:lnTo>
                      <a:pt x="9" y="4"/>
                    </a:lnTo>
                    <a:lnTo>
                      <a:pt x="9" y="0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68" name=""/>
              <p:cNvSpPr/>
              <p:nvPr/>
            </p:nvSpPr>
            <p:spPr>
              <a:xfrm rot="5400000">
                <a:off x="6989400" y="383796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5"/>
                    </a:lnTo>
                    <a:lnTo>
                      <a:pt x="0" y="9"/>
                    </a:lnTo>
                    <a:lnTo>
                      <a:pt x="5" y="9"/>
                    </a:lnTo>
                    <a:lnTo>
                      <a:pt x="5" y="9"/>
                    </a:lnTo>
                    <a:lnTo>
                      <a:pt x="9" y="5"/>
                    </a:lnTo>
                    <a:lnTo>
                      <a:pt x="5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69" name=""/>
              <p:cNvSpPr/>
              <p:nvPr/>
            </p:nvSpPr>
            <p:spPr>
              <a:xfrm rot="5400000">
                <a:off x="6993000" y="3865320"/>
                <a:ext cx="1296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4"/>
                    </a:lnTo>
                    <a:lnTo>
                      <a:pt x="0" y="9"/>
                    </a:lnTo>
                    <a:lnTo>
                      <a:pt x="5" y="9"/>
                    </a:lnTo>
                    <a:lnTo>
                      <a:pt x="5" y="9"/>
                    </a:lnTo>
                    <a:lnTo>
                      <a:pt x="9" y="4"/>
                    </a:lnTo>
                    <a:lnTo>
                      <a:pt x="5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70" name=""/>
              <p:cNvSpPr/>
              <p:nvPr/>
            </p:nvSpPr>
            <p:spPr>
              <a:xfrm rot="5400000">
                <a:off x="6996960" y="389196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5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4" y="9"/>
                    </a:lnTo>
                    <a:lnTo>
                      <a:pt x="9" y="5"/>
                    </a:lnTo>
                    <a:lnTo>
                      <a:pt x="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71" name=""/>
              <p:cNvSpPr/>
              <p:nvPr/>
            </p:nvSpPr>
            <p:spPr>
              <a:xfrm rot="5400000">
                <a:off x="7000200" y="391140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5" y="0"/>
                    </a:moveTo>
                    <a:lnTo>
                      <a:pt x="0" y="4"/>
                    </a:lnTo>
                    <a:lnTo>
                      <a:pt x="5" y="9"/>
                    </a:lnTo>
                    <a:lnTo>
                      <a:pt x="9" y="9"/>
                    </a:lnTo>
                    <a:lnTo>
                      <a:pt x="9" y="9"/>
                    </a:lnTo>
                    <a:lnTo>
                      <a:pt x="9" y="4"/>
                    </a:lnTo>
                    <a:lnTo>
                      <a:pt x="9" y="0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72" name=""/>
              <p:cNvSpPr/>
              <p:nvPr/>
            </p:nvSpPr>
            <p:spPr>
              <a:xfrm rot="5400000">
                <a:off x="7004520" y="3938760"/>
                <a:ext cx="1296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5" y="0"/>
                    </a:moveTo>
                    <a:lnTo>
                      <a:pt x="0" y="5"/>
                    </a:lnTo>
                    <a:lnTo>
                      <a:pt x="5" y="9"/>
                    </a:lnTo>
                    <a:lnTo>
                      <a:pt x="9" y="9"/>
                    </a:lnTo>
                    <a:lnTo>
                      <a:pt x="9" y="9"/>
                    </a:lnTo>
                    <a:lnTo>
                      <a:pt x="9" y="5"/>
                    </a:lnTo>
                    <a:lnTo>
                      <a:pt x="9" y="0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73" name=""/>
              <p:cNvSpPr/>
              <p:nvPr/>
            </p:nvSpPr>
            <p:spPr>
              <a:xfrm rot="5400000">
                <a:off x="7011720" y="396540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5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4" y="9"/>
                    </a:lnTo>
                    <a:lnTo>
                      <a:pt x="9" y="5"/>
                    </a:lnTo>
                    <a:lnTo>
                      <a:pt x="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74" name=""/>
              <p:cNvSpPr/>
              <p:nvPr/>
            </p:nvSpPr>
            <p:spPr>
              <a:xfrm rot="5400000">
                <a:off x="7015320" y="3992760"/>
                <a:ext cx="1296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4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4" y="9"/>
                    </a:lnTo>
                    <a:lnTo>
                      <a:pt x="9" y="4"/>
                    </a:lnTo>
                    <a:lnTo>
                      <a:pt x="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75" name=""/>
              <p:cNvSpPr/>
              <p:nvPr/>
            </p:nvSpPr>
            <p:spPr>
              <a:xfrm rot="5400000">
                <a:off x="7018920" y="4019760"/>
                <a:ext cx="13320" cy="6480"/>
              </a:xfrm>
              <a:custGeom>
                <a:avLst/>
                <a:gdLst/>
                <a:ahLst/>
                <a:rect l="l" t="t" r="r" b="b"/>
                <a:pathLst>
                  <a:path w="9" h="8">
                    <a:moveTo>
                      <a:pt x="0" y="0"/>
                    </a:moveTo>
                    <a:lnTo>
                      <a:pt x="0" y="4"/>
                    </a:lnTo>
                    <a:lnTo>
                      <a:pt x="0" y="8"/>
                    </a:lnTo>
                    <a:lnTo>
                      <a:pt x="4" y="8"/>
                    </a:lnTo>
                    <a:lnTo>
                      <a:pt x="4" y="8"/>
                    </a:lnTo>
                    <a:lnTo>
                      <a:pt x="9" y="4"/>
                    </a:lnTo>
                    <a:lnTo>
                      <a:pt x="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0320" bIns="-40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76" name=""/>
              <p:cNvSpPr/>
              <p:nvPr/>
            </p:nvSpPr>
            <p:spPr>
              <a:xfrm rot="5400000">
                <a:off x="7022520" y="403884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5" y="0"/>
                    </a:moveTo>
                    <a:lnTo>
                      <a:pt x="0" y="5"/>
                    </a:lnTo>
                    <a:lnTo>
                      <a:pt x="5" y="9"/>
                    </a:lnTo>
                    <a:lnTo>
                      <a:pt x="9" y="9"/>
                    </a:lnTo>
                    <a:lnTo>
                      <a:pt x="9" y="9"/>
                    </a:lnTo>
                    <a:lnTo>
                      <a:pt x="9" y="5"/>
                    </a:lnTo>
                    <a:lnTo>
                      <a:pt x="9" y="0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77" name=""/>
              <p:cNvSpPr/>
              <p:nvPr/>
            </p:nvSpPr>
            <p:spPr>
              <a:xfrm rot="5400000">
                <a:off x="7026480" y="4065840"/>
                <a:ext cx="1296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4" y="0"/>
                    </a:moveTo>
                    <a:lnTo>
                      <a:pt x="0" y="4"/>
                    </a:lnTo>
                    <a:lnTo>
                      <a:pt x="4" y="9"/>
                    </a:lnTo>
                    <a:lnTo>
                      <a:pt x="9" y="9"/>
                    </a:lnTo>
                    <a:lnTo>
                      <a:pt x="9" y="9"/>
                    </a:lnTo>
                    <a:lnTo>
                      <a:pt x="9" y="4"/>
                    </a:lnTo>
                    <a:lnTo>
                      <a:pt x="9" y="0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78" name=""/>
              <p:cNvSpPr/>
              <p:nvPr/>
            </p:nvSpPr>
            <p:spPr>
              <a:xfrm rot="5400000">
                <a:off x="7030080" y="409284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4" y="0"/>
                    </a:moveTo>
                    <a:lnTo>
                      <a:pt x="0" y="5"/>
                    </a:lnTo>
                    <a:lnTo>
                      <a:pt x="4" y="9"/>
                    </a:lnTo>
                    <a:lnTo>
                      <a:pt x="9" y="9"/>
                    </a:lnTo>
                    <a:lnTo>
                      <a:pt x="9" y="9"/>
                    </a:lnTo>
                    <a:lnTo>
                      <a:pt x="9" y="5"/>
                    </a:lnTo>
                    <a:lnTo>
                      <a:pt x="9" y="0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79" name=""/>
              <p:cNvSpPr/>
              <p:nvPr/>
            </p:nvSpPr>
            <p:spPr>
              <a:xfrm rot="5400000">
                <a:off x="7038360" y="4118760"/>
                <a:ext cx="11880" cy="7200"/>
              </a:xfrm>
              <a:custGeom>
                <a:avLst/>
                <a:gdLst/>
                <a:ahLst/>
                <a:rect l="l" t="t" r="r" b="b"/>
                <a:pathLst>
                  <a:path w="8" h="9">
                    <a:moveTo>
                      <a:pt x="0" y="0"/>
                    </a:moveTo>
                    <a:lnTo>
                      <a:pt x="0" y="5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4" y="9"/>
                    </a:lnTo>
                    <a:lnTo>
                      <a:pt x="8" y="5"/>
                    </a:lnTo>
                    <a:lnTo>
                      <a:pt x="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80" name=""/>
              <p:cNvSpPr/>
              <p:nvPr/>
            </p:nvSpPr>
            <p:spPr>
              <a:xfrm rot="5400000">
                <a:off x="7040880" y="414504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4"/>
                    </a:lnTo>
                    <a:lnTo>
                      <a:pt x="0" y="9"/>
                    </a:lnTo>
                    <a:lnTo>
                      <a:pt x="5" y="9"/>
                    </a:lnTo>
                    <a:lnTo>
                      <a:pt x="5" y="9"/>
                    </a:lnTo>
                    <a:lnTo>
                      <a:pt x="9" y="4"/>
                    </a:lnTo>
                    <a:lnTo>
                      <a:pt x="5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81" name=""/>
              <p:cNvSpPr/>
              <p:nvPr/>
            </p:nvSpPr>
            <p:spPr>
              <a:xfrm rot="5400000">
                <a:off x="7045560" y="4172400"/>
                <a:ext cx="1296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5"/>
                    </a:lnTo>
                    <a:lnTo>
                      <a:pt x="0" y="9"/>
                    </a:lnTo>
                    <a:lnTo>
                      <a:pt x="5" y="9"/>
                    </a:lnTo>
                    <a:lnTo>
                      <a:pt x="5" y="9"/>
                    </a:lnTo>
                    <a:lnTo>
                      <a:pt x="9" y="5"/>
                    </a:lnTo>
                    <a:lnTo>
                      <a:pt x="5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82" name=""/>
              <p:cNvSpPr/>
              <p:nvPr/>
            </p:nvSpPr>
            <p:spPr>
              <a:xfrm rot="5400000">
                <a:off x="7048440" y="419292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4" y="0"/>
                    </a:moveTo>
                    <a:lnTo>
                      <a:pt x="0" y="4"/>
                    </a:lnTo>
                    <a:lnTo>
                      <a:pt x="4" y="9"/>
                    </a:lnTo>
                    <a:lnTo>
                      <a:pt x="9" y="9"/>
                    </a:lnTo>
                    <a:lnTo>
                      <a:pt x="9" y="9"/>
                    </a:lnTo>
                    <a:lnTo>
                      <a:pt x="9" y="4"/>
                    </a:lnTo>
                    <a:lnTo>
                      <a:pt x="9" y="0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83" name=""/>
              <p:cNvSpPr/>
              <p:nvPr/>
            </p:nvSpPr>
            <p:spPr>
              <a:xfrm rot="5400000">
                <a:off x="7052400" y="421848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5" y="0"/>
                    </a:moveTo>
                    <a:lnTo>
                      <a:pt x="0" y="5"/>
                    </a:lnTo>
                    <a:lnTo>
                      <a:pt x="5" y="9"/>
                    </a:lnTo>
                    <a:lnTo>
                      <a:pt x="9" y="9"/>
                    </a:lnTo>
                    <a:lnTo>
                      <a:pt x="9" y="9"/>
                    </a:lnTo>
                    <a:lnTo>
                      <a:pt x="9" y="5"/>
                    </a:lnTo>
                    <a:lnTo>
                      <a:pt x="9" y="0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1684" name=""/>
            <p:cNvGrpSpPr/>
            <p:nvPr/>
          </p:nvGrpSpPr>
          <p:grpSpPr>
            <a:xfrm>
              <a:off x="6840360" y="3087720"/>
              <a:ext cx="20520" cy="1134720"/>
              <a:chOff x="6840360" y="3087720"/>
              <a:chExt cx="20520" cy="1134720"/>
            </a:xfrm>
          </p:grpSpPr>
          <p:sp>
            <p:nvSpPr>
              <p:cNvPr id="1685" name=""/>
              <p:cNvSpPr/>
              <p:nvPr/>
            </p:nvSpPr>
            <p:spPr>
              <a:xfrm rot="5400000">
                <a:off x="6850080" y="3090240"/>
                <a:ext cx="13320" cy="792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9" y="0"/>
                    </a:moveTo>
                    <a:lnTo>
                      <a:pt x="4" y="0"/>
                    </a:lnTo>
                    <a:lnTo>
                      <a:pt x="0" y="5"/>
                    </a:lnTo>
                    <a:lnTo>
                      <a:pt x="4" y="9"/>
                    </a:lnTo>
                    <a:lnTo>
                      <a:pt x="4" y="9"/>
                    </a:lnTo>
                    <a:lnTo>
                      <a:pt x="4" y="9"/>
                    </a:lnTo>
                    <a:lnTo>
                      <a:pt x="9" y="5"/>
                    </a:lnTo>
                    <a:lnTo>
                      <a:pt x="9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8880" bIns="-388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86" name=""/>
              <p:cNvSpPr/>
              <p:nvPr/>
            </p:nvSpPr>
            <p:spPr>
              <a:xfrm rot="5400000">
                <a:off x="6850080" y="3116880"/>
                <a:ext cx="13320" cy="792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4" y="0"/>
                    </a:moveTo>
                    <a:lnTo>
                      <a:pt x="0" y="0"/>
                    </a:lnTo>
                    <a:lnTo>
                      <a:pt x="0" y="5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9" y="9"/>
                    </a:lnTo>
                    <a:lnTo>
                      <a:pt x="9" y="5"/>
                    </a:lnTo>
                    <a:lnTo>
                      <a:pt x="9" y="0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8880" bIns="-388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87" name=""/>
              <p:cNvSpPr/>
              <p:nvPr/>
            </p:nvSpPr>
            <p:spPr>
              <a:xfrm rot="5400000">
                <a:off x="6850800" y="3143520"/>
                <a:ext cx="11880" cy="7920"/>
              </a:xfrm>
              <a:custGeom>
                <a:avLst/>
                <a:gdLst/>
                <a:ahLst/>
                <a:rect l="l" t="t" r="r" b="b"/>
                <a:pathLst>
                  <a:path w="8" h="9">
                    <a:moveTo>
                      <a:pt x="4" y="0"/>
                    </a:moveTo>
                    <a:lnTo>
                      <a:pt x="0" y="0"/>
                    </a:lnTo>
                    <a:lnTo>
                      <a:pt x="0" y="5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8" y="9"/>
                    </a:lnTo>
                    <a:lnTo>
                      <a:pt x="8" y="5"/>
                    </a:lnTo>
                    <a:lnTo>
                      <a:pt x="8" y="0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8880" bIns="-388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88" name=""/>
              <p:cNvSpPr/>
              <p:nvPr/>
            </p:nvSpPr>
            <p:spPr>
              <a:xfrm rot="5400000">
                <a:off x="6850440" y="3169440"/>
                <a:ext cx="12960" cy="792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5" y="0"/>
                    </a:moveTo>
                    <a:lnTo>
                      <a:pt x="0" y="0"/>
                    </a:lnTo>
                    <a:lnTo>
                      <a:pt x="0" y="5"/>
                    </a:lnTo>
                    <a:lnTo>
                      <a:pt x="0" y="9"/>
                    </a:lnTo>
                    <a:lnTo>
                      <a:pt x="5" y="9"/>
                    </a:lnTo>
                    <a:lnTo>
                      <a:pt x="9" y="9"/>
                    </a:lnTo>
                    <a:lnTo>
                      <a:pt x="9" y="5"/>
                    </a:lnTo>
                    <a:lnTo>
                      <a:pt x="9" y="0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8880" bIns="-388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89" name=""/>
              <p:cNvSpPr/>
              <p:nvPr/>
            </p:nvSpPr>
            <p:spPr>
              <a:xfrm rot="5400000">
                <a:off x="6850080" y="3196440"/>
                <a:ext cx="13320" cy="792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5" y="0"/>
                    </a:moveTo>
                    <a:lnTo>
                      <a:pt x="0" y="0"/>
                    </a:lnTo>
                    <a:lnTo>
                      <a:pt x="0" y="5"/>
                    </a:lnTo>
                    <a:lnTo>
                      <a:pt x="0" y="9"/>
                    </a:lnTo>
                    <a:lnTo>
                      <a:pt x="0" y="9"/>
                    </a:lnTo>
                    <a:lnTo>
                      <a:pt x="5" y="9"/>
                    </a:lnTo>
                    <a:lnTo>
                      <a:pt x="9" y="5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8880" bIns="-388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90" name=""/>
              <p:cNvSpPr/>
              <p:nvPr/>
            </p:nvSpPr>
            <p:spPr>
              <a:xfrm rot="5400000">
                <a:off x="6850080" y="3223080"/>
                <a:ext cx="13320" cy="792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4" y="0"/>
                    </a:moveTo>
                    <a:lnTo>
                      <a:pt x="0" y="0"/>
                    </a:lnTo>
                    <a:lnTo>
                      <a:pt x="0" y="5"/>
                    </a:lnTo>
                    <a:lnTo>
                      <a:pt x="0" y="9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9" y="5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8880" bIns="-388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91" name=""/>
              <p:cNvSpPr/>
              <p:nvPr/>
            </p:nvSpPr>
            <p:spPr>
              <a:xfrm rot="5400000">
                <a:off x="6850440" y="3250440"/>
                <a:ext cx="12960" cy="792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4" y="0"/>
                    </a:moveTo>
                    <a:lnTo>
                      <a:pt x="0" y="0"/>
                    </a:lnTo>
                    <a:lnTo>
                      <a:pt x="0" y="5"/>
                    </a:lnTo>
                    <a:lnTo>
                      <a:pt x="0" y="9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9" y="5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8880" bIns="-388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92" name=""/>
              <p:cNvSpPr/>
              <p:nvPr/>
            </p:nvSpPr>
            <p:spPr>
              <a:xfrm rot="5400000">
                <a:off x="6850080" y="3277080"/>
                <a:ext cx="13320" cy="792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4" y="0"/>
                    </a:moveTo>
                    <a:lnTo>
                      <a:pt x="0" y="0"/>
                    </a:lnTo>
                    <a:lnTo>
                      <a:pt x="0" y="5"/>
                    </a:lnTo>
                    <a:lnTo>
                      <a:pt x="0" y="9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9" y="5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8880" bIns="-388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93" name=""/>
              <p:cNvSpPr/>
              <p:nvPr/>
            </p:nvSpPr>
            <p:spPr>
              <a:xfrm rot="5400000">
                <a:off x="6846480" y="3303360"/>
                <a:ext cx="11880" cy="7920"/>
              </a:xfrm>
              <a:custGeom>
                <a:avLst/>
                <a:gdLst/>
                <a:ahLst/>
                <a:rect l="l" t="t" r="r" b="b"/>
                <a:pathLst>
                  <a:path w="8" h="9">
                    <a:moveTo>
                      <a:pt x="4" y="0"/>
                    </a:moveTo>
                    <a:lnTo>
                      <a:pt x="0" y="0"/>
                    </a:lnTo>
                    <a:lnTo>
                      <a:pt x="0" y="4"/>
                    </a:lnTo>
                    <a:lnTo>
                      <a:pt x="0" y="9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8" y="4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8880" bIns="-388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94" name=""/>
              <p:cNvSpPr/>
              <p:nvPr/>
            </p:nvSpPr>
            <p:spPr>
              <a:xfrm rot="5400000">
                <a:off x="6845760" y="3329640"/>
                <a:ext cx="13320" cy="792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5" y="0"/>
                    </a:moveTo>
                    <a:lnTo>
                      <a:pt x="0" y="0"/>
                    </a:lnTo>
                    <a:lnTo>
                      <a:pt x="0" y="4"/>
                    </a:lnTo>
                    <a:lnTo>
                      <a:pt x="0" y="9"/>
                    </a:lnTo>
                    <a:lnTo>
                      <a:pt x="0" y="9"/>
                    </a:lnTo>
                    <a:lnTo>
                      <a:pt x="5" y="9"/>
                    </a:lnTo>
                    <a:lnTo>
                      <a:pt x="9" y="4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8880" bIns="-388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95" name=""/>
              <p:cNvSpPr/>
              <p:nvPr/>
            </p:nvSpPr>
            <p:spPr>
              <a:xfrm rot="5400000">
                <a:off x="6846120" y="3356640"/>
                <a:ext cx="12960" cy="792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5" y="0"/>
                    </a:moveTo>
                    <a:lnTo>
                      <a:pt x="0" y="0"/>
                    </a:lnTo>
                    <a:lnTo>
                      <a:pt x="0" y="4"/>
                    </a:lnTo>
                    <a:lnTo>
                      <a:pt x="0" y="9"/>
                    </a:lnTo>
                    <a:lnTo>
                      <a:pt x="0" y="9"/>
                    </a:lnTo>
                    <a:lnTo>
                      <a:pt x="5" y="9"/>
                    </a:lnTo>
                    <a:lnTo>
                      <a:pt x="9" y="4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8880" bIns="-388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96" name=""/>
              <p:cNvSpPr/>
              <p:nvPr/>
            </p:nvSpPr>
            <p:spPr>
              <a:xfrm rot="5400000">
                <a:off x="6845760" y="3383640"/>
                <a:ext cx="13320" cy="792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5" y="0"/>
                    </a:moveTo>
                    <a:lnTo>
                      <a:pt x="0" y="0"/>
                    </a:lnTo>
                    <a:lnTo>
                      <a:pt x="0" y="4"/>
                    </a:lnTo>
                    <a:lnTo>
                      <a:pt x="0" y="9"/>
                    </a:lnTo>
                    <a:lnTo>
                      <a:pt x="0" y="9"/>
                    </a:lnTo>
                    <a:lnTo>
                      <a:pt x="5" y="9"/>
                    </a:lnTo>
                    <a:lnTo>
                      <a:pt x="9" y="4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8880" bIns="-388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97" name=""/>
              <p:cNvSpPr/>
              <p:nvPr/>
            </p:nvSpPr>
            <p:spPr>
              <a:xfrm rot="5400000">
                <a:off x="6846120" y="3410640"/>
                <a:ext cx="12960" cy="792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4" y="0"/>
                    </a:moveTo>
                    <a:lnTo>
                      <a:pt x="0" y="0"/>
                    </a:lnTo>
                    <a:lnTo>
                      <a:pt x="0" y="4"/>
                    </a:lnTo>
                    <a:lnTo>
                      <a:pt x="0" y="9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9" y="4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8880" bIns="-388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98" name=""/>
              <p:cNvSpPr/>
              <p:nvPr/>
            </p:nvSpPr>
            <p:spPr>
              <a:xfrm rot="5400000">
                <a:off x="6845760" y="3437640"/>
                <a:ext cx="13320" cy="792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4" y="0"/>
                    </a:moveTo>
                    <a:lnTo>
                      <a:pt x="0" y="0"/>
                    </a:lnTo>
                    <a:lnTo>
                      <a:pt x="0" y="4"/>
                    </a:lnTo>
                    <a:lnTo>
                      <a:pt x="0" y="9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9" y="4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8880" bIns="-388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99" name=""/>
              <p:cNvSpPr/>
              <p:nvPr/>
            </p:nvSpPr>
            <p:spPr>
              <a:xfrm rot="5400000">
                <a:off x="6846480" y="3463560"/>
                <a:ext cx="11880" cy="7920"/>
              </a:xfrm>
              <a:custGeom>
                <a:avLst/>
                <a:gdLst/>
                <a:ahLst/>
                <a:rect l="l" t="t" r="r" b="b"/>
                <a:pathLst>
                  <a:path w="8" h="9">
                    <a:moveTo>
                      <a:pt x="4" y="0"/>
                    </a:moveTo>
                    <a:lnTo>
                      <a:pt x="0" y="0"/>
                    </a:lnTo>
                    <a:lnTo>
                      <a:pt x="0" y="4"/>
                    </a:lnTo>
                    <a:lnTo>
                      <a:pt x="0" y="9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8" y="4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8880" bIns="-388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00" name=""/>
              <p:cNvSpPr/>
              <p:nvPr/>
            </p:nvSpPr>
            <p:spPr>
              <a:xfrm rot="5400000">
                <a:off x="6845760" y="3489840"/>
                <a:ext cx="13320" cy="792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5" y="0"/>
                    </a:moveTo>
                    <a:lnTo>
                      <a:pt x="0" y="0"/>
                    </a:lnTo>
                    <a:lnTo>
                      <a:pt x="0" y="4"/>
                    </a:lnTo>
                    <a:lnTo>
                      <a:pt x="0" y="9"/>
                    </a:lnTo>
                    <a:lnTo>
                      <a:pt x="0" y="9"/>
                    </a:lnTo>
                    <a:lnTo>
                      <a:pt x="5" y="9"/>
                    </a:lnTo>
                    <a:lnTo>
                      <a:pt x="9" y="4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8880" bIns="-388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01" name=""/>
              <p:cNvSpPr/>
              <p:nvPr/>
            </p:nvSpPr>
            <p:spPr>
              <a:xfrm rot="5400000">
                <a:off x="6846120" y="3516840"/>
                <a:ext cx="12960" cy="792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5" y="0"/>
                    </a:moveTo>
                    <a:lnTo>
                      <a:pt x="0" y="0"/>
                    </a:lnTo>
                    <a:lnTo>
                      <a:pt x="0" y="4"/>
                    </a:lnTo>
                    <a:lnTo>
                      <a:pt x="0" y="9"/>
                    </a:lnTo>
                    <a:lnTo>
                      <a:pt x="0" y="9"/>
                    </a:lnTo>
                    <a:lnTo>
                      <a:pt x="5" y="9"/>
                    </a:lnTo>
                    <a:lnTo>
                      <a:pt x="9" y="4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8880" bIns="-388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02" name=""/>
              <p:cNvSpPr/>
              <p:nvPr/>
            </p:nvSpPr>
            <p:spPr>
              <a:xfrm rot="5400000">
                <a:off x="6845760" y="3543840"/>
                <a:ext cx="13320" cy="792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5" y="0"/>
                    </a:moveTo>
                    <a:lnTo>
                      <a:pt x="0" y="0"/>
                    </a:lnTo>
                    <a:lnTo>
                      <a:pt x="0" y="4"/>
                    </a:lnTo>
                    <a:lnTo>
                      <a:pt x="0" y="9"/>
                    </a:lnTo>
                    <a:lnTo>
                      <a:pt x="0" y="9"/>
                    </a:lnTo>
                    <a:lnTo>
                      <a:pt x="5" y="9"/>
                    </a:lnTo>
                    <a:lnTo>
                      <a:pt x="9" y="4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8880" bIns="-388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03" name=""/>
              <p:cNvSpPr/>
              <p:nvPr/>
            </p:nvSpPr>
            <p:spPr>
              <a:xfrm rot="5400000">
                <a:off x="6845760" y="3570840"/>
                <a:ext cx="13320" cy="792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4" y="0"/>
                    </a:moveTo>
                    <a:lnTo>
                      <a:pt x="0" y="0"/>
                    </a:lnTo>
                    <a:lnTo>
                      <a:pt x="0" y="4"/>
                    </a:lnTo>
                    <a:lnTo>
                      <a:pt x="0" y="9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9" y="4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8880" bIns="-388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04" name=""/>
              <p:cNvSpPr/>
              <p:nvPr/>
            </p:nvSpPr>
            <p:spPr>
              <a:xfrm rot="5400000">
                <a:off x="6846120" y="3597840"/>
                <a:ext cx="12960" cy="792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4" y="0"/>
                    </a:moveTo>
                    <a:lnTo>
                      <a:pt x="0" y="0"/>
                    </a:lnTo>
                    <a:lnTo>
                      <a:pt x="0" y="4"/>
                    </a:lnTo>
                    <a:lnTo>
                      <a:pt x="0" y="9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9" y="4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8880" bIns="-388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05" name=""/>
              <p:cNvSpPr/>
              <p:nvPr/>
            </p:nvSpPr>
            <p:spPr>
              <a:xfrm rot="5400000">
                <a:off x="6845760" y="3624840"/>
                <a:ext cx="13320" cy="792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4" y="0"/>
                    </a:moveTo>
                    <a:lnTo>
                      <a:pt x="0" y="0"/>
                    </a:lnTo>
                    <a:lnTo>
                      <a:pt x="0" y="4"/>
                    </a:lnTo>
                    <a:lnTo>
                      <a:pt x="0" y="9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9" y="4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8880" bIns="-388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06" name=""/>
              <p:cNvSpPr/>
              <p:nvPr/>
            </p:nvSpPr>
            <p:spPr>
              <a:xfrm rot="5400000">
                <a:off x="6845760" y="3650040"/>
                <a:ext cx="13320" cy="792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5" y="0"/>
                    </a:moveTo>
                    <a:lnTo>
                      <a:pt x="0" y="0"/>
                    </a:lnTo>
                    <a:lnTo>
                      <a:pt x="0" y="4"/>
                    </a:lnTo>
                    <a:lnTo>
                      <a:pt x="0" y="9"/>
                    </a:lnTo>
                    <a:lnTo>
                      <a:pt x="0" y="9"/>
                    </a:lnTo>
                    <a:lnTo>
                      <a:pt x="5" y="9"/>
                    </a:lnTo>
                    <a:lnTo>
                      <a:pt x="9" y="4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8880" bIns="-388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07" name=""/>
              <p:cNvSpPr/>
              <p:nvPr/>
            </p:nvSpPr>
            <p:spPr>
              <a:xfrm rot="5400000">
                <a:off x="6842160" y="3677040"/>
                <a:ext cx="13320" cy="792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5" y="0"/>
                    </a:moveTo>
                    <a:lnTo>
                      <a:pt x="0" y="0"/>
                    </a:lnTo>
                    <a:lnTo>
                      <a:pt x="0" y="5"/>
                    </a:lnTo>
                    <a:lnTo>
                      <a:pt x="0" y="9"/>
                    </a:lnTo>
                    <a:lnTo>
                      <a:pt x="0" y="9"/>
                    </a:lnTo>
                    <a:lnTo>
                      <a:pt x="5" y="9"/>
                    </a:lnTo>
                    <a:lnTo>
                      <a:pt x="9" y="5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8880" bIns="-388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08" name=""/>
              <p:cNvSpPr/>
              <p:nvPr/>
            </p:nvSpPr>
            <p:spPr>
              <a:xfrm rot="5400000">
                <a:off x="6842160" y="3704040"/>
                <a:ext cx="13320" cy="792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5" y="0"/>
                    </a:moveTo>
                    <a:lnTo>
                      <a:pt x="0" y="0"/>
                    </a:lnTo>
                    <a:lnTo>
                      <a:pt x="0" y="5"/>
                    </a:lnTo>
                    <a:lnTo>
                      <a:pt x="0" y="9"/>
                    </a:lnTo>
                    <a:lnTo>
                      <a:pt x="0" y="9"/>
                    </a:lnTo>
                    <a:lnTo>
                      <a:pt x="5" y="9"/>
                    </a:lnTo>
                    <a:lnTo>
                      <a:pt x="9" y="5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8880" bIns="-388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09" name=""/>
              <p:cNvSpPr/>
              <p:nvPr/>
            </p:nvSpPr>
            <p:spPr>
              <a:xfrm rot="5400000">
                <a:off x="6842160" y="3731040"/>
                <a:ext cx="13320" cy="792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4" y="0"/>
                    </a:moveTo>
                    <a:lnTo>
                      <a:pt x="0" y="0"/>
                    </a:lnTo>
                    <a:lnTo>
                      <a:pt x="0" y="5"/>
                    </a:lnTo>
                    <a:lnTo>
                      <a:pt x="0" y="9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9" y="5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8880" bIns="-388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10" name=""/>
              <p:cNvSpPr/>
              <p:nvPr/>
            </p:nvSpPr>
            <p:spPr>
              <a:xfrm rot="5400000">
                <a:off x="6842520" y="3758040"/>
                <a:ext cx="12960" cy="792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4" y="0"/>
                    </a:moveTo>
                    <a:lnTo>
                      <a:pt x="0" y="0"/>
                    </a:lnTo>
                    <a:lnTo>
                      <a:pt x="0" y="5"/>
                    </a:lnTo>
                    <a:lnTo>
                      <a:pt x="0" y="9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9" y="5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8880" bIns="-388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11" name=""/>
              <p:cNvSpPr/>
              <p:nvPr/>
            </p:nvSpPr>
            <p:spPr>
              <a:xfrm rot="5400000">
                <a:off x="6842160" y="3785040"/>
                <a:ext cx="13320" cy="792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4" y="0"/>
                    </a:moveTo>
                    <a:lnTo>
                      <a:pt x="0" y="0"/>
                    </a:lnTo>
                    <a:lnTo>
                      <a:pt x="0" y="5"/>
                    </a:lnTo>
                    <a:lnTo>
                      <a:pt x="0" y="9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9" y="5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8880" bIns="-388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12" name=""/>
              <p:cNvSpPr/>
              <p:nvPr/>
            </p:nvSpPr>
            <p:spPr>
              <a:xfrm rot="5400000">
                <a:off x="6842160" y="3810600"/>
                <a:ext cx="13320" cy="792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5" y="0"/>
                    </a:moveTo>
                    <a:lnTo>
                      <a:pt x="0" y="0"/>
                    </a:lnTo>
                    <a:lnTo>
                      <a:pt x="0" y="5"/>
                    </a:lnTo>
                    <a:lnTo>
                      <a:pt x="0" y="9"/>
                    </a:lnTo>
                    <a:lnTo>
                      <a:pt x="0" y="9"/>
                    </a:lnTo>
                    <a:lnTo>
                      <a:pt x="5" y="9"/>
                    </a:lnTo>
                    <a:lnTo>
                      <a:pt x="9" y="5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8880" bIns="-388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13" name=""/>
              <p:cNvSpPr/>
              <p:nvPr/>
            </p:nvSpPr>
            <p:spPr>
              <a:xfrm rot="5400000">
                <a:off x="6842160" y="3837240"/>
                <a:ext cx="13320" cy="792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5" y="0"/>
                    </a:moveTo>
                    <a:lnTo>
                      <a:pt x="0" y="0"/>
                    </a:lnTo>
                    <a:lnTo>
                      <a:pt x="0" y="5"/>
                    </a:lnTo>
                    <a:lnTo>
                      <a:pt x="0" y="9"/>
                    </a:lnTo>
                    <a:lnTo>
                      <a:pt x="0" y="9"/>
                    </a:lnTo>
                    <a:lnTo>
                      <a:pt x="5" y="9"/>
                    </a:lnTo>
                    <a:lnTo>
                      <a:pt x="9" y="5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8880" bIns="-388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14" name=""/>
              <p:cNvSpPr/>
              <p:nvPr/>
            </p:nvSpPr>
            <p:spPr>
              <a:xfrm rot="5400000">
                <a:off x="6842520" y="3864600"/>
                <a:ext cx="12960" cy="792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5" y="0"/>
                    </a:moveTo>
                    <a:lnTo>
                      <a:pt x="0" y="0"/>
                    </a:lnTo>
                    <a:lnTo>
                      <a:pt x="0" y="5"/>
                    </a:lnTo>
                    <a:lnTo>
                      <a:pt x="0" y="9"/>
                    </a:lnTo>
                    <a:lnTo>
                      <a:pt x="0" y="9"/>
                    </a:lnTo>
                    <a:lnTo>
                      <a:pt x="5" y="9"/>
                    </a:lnTo>
                    <a:lnTo>
                      <a:pt x="9" y="5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8880" bIns="-388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15" name=""/>
              <p:cNvSpPr/>
              <p:nvPr/>
            </p:nvSpPr>
            <p:spPr>
              <a:xfrm rot="5400000">
                <a:off x="6842160" y="3891240"/>
                <a:ext cx="13320" cy="792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4" y="0"/>
                    </a:moveTo>
                    <a:lnTo>
                      <a:pt x="0" y="0"/>
                    </a:lnTo>
                    <a:lnTo>
                      <a:pt x="0" y="5"/>
                    </a:lnTo>
                    <a:lnTo>
                      <a:pt x="0" y="9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9" y="5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8880" bIns="-388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16" name=""/>
              <p:cNvSpPr/>
              <p:nvPr/>
            </p:nvSpPr>
            <p:spPr>
              <a:xfrm rot="5400000">
                <a:off x="6842160" y="3918240"/>
                <a:ext cx="13320" cy="792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4" y="0"/>
                    </a:moveTo>
                    <a:lnTo>
                      <a:pt x="0" y="0"/>
                    </a:lnTo>
                    <a:lnTo>
                      <a:pt x="0" y="5"/>
                    </a:lnTo>
                    <a:lnTo>
                      <a:pt x="0" y="9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9" y="5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8880" bIns="-388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17" name=""/>
              <p:cNvSpPr/>
              <p:nvPr/>
            </p:nvSpPr>
            <p:spPr>
              <a:xfrm rot="5400000">
                <a:off x="6842160" y="3945240"/>
                <a:ext cx="13320" cy="792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4" y="0"/>
                    </a:moveTo>
                    <a:lnTo>
                      <a:pt x="0" y="0"/>
                    </a:lnTo>
                    <a:lnTo>
                      <a:pt x="0" y="5"/>
                    </a:lnTo>
                    <a:lnTo>
                      <a:pt x="0" y="9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9" y="5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8880" bIns="-388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18" name=""/>
              <p:cNvSpPr/>
              <p:nvPr/>
            </p:nvSpPr>
            <p:spPr>
              <a:xfrm rot="5400000">
                <a:off x="6842520" y="3970800"/>
                <a:ext cx="12960" cy="792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5" y="0"/>
                    </a:moveTo>
                    <a:lnTo>
                      <a:pt x="0" y="0"/>
                    </a:lnTo>
                    <a:lnTo>
                      <a:pt x="0" y="5"/>
                    </a:lnTo>
                    <a:lnTo>
                      <a:pt x="0" y="9"/>
                    </a:lnTo>
                    <a:lnTo>
                      <a:pt x="0" y="9"/>
                    </a:lnTo>
                    <a:lnTo>
                      <a:pt x="5" y="9"/>
                    </a:lnTo>
                    <a:lnTo>
                      <a:pt x="9" y="5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8880" bIns="-388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19" name=""/>
              <p:cNvSpPr/>
              <p:nvPr/>
            </p:nvSpPr>
            <p:spPr>
              <a:xfrm rot="5400000">
                <a:off x="6842160" y="3997440"/>
                <a:ext cx="13320" cy="792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5" y="0"/>
                    </a:moveTo>
                    <a:lnTo>
                      <a:pt x="0" y="0"/>
                    </a:lnTo>
                    <a:lnTo>
                      <a:pt x="0" y="5"/>
                    </a:lnTo>
                    <a:lnTo>
                      <a:pt x="0" y="9"/>
                    </a:lnTo>
                    <a:lnTo>
                      <a:pt x="0" y="9"/>
                    </a:lnTo>
                    <a:lnTo>
                      <a:pt x="5" y="9"/>
                    </a:lnTo>
                    <a:lnTo>
                      <a:pt x="9" y="5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8880" bIns="-388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20" name=""/>
              <p:cNvSpPr/>
              <p:nvPr/>
            </p:nvSpPr>
            <p:spPr>
              <a:xfrm rot="5400000">
                <a:off x="6842520" y="4024800"/>
                <a:ext cx="12960" cy="792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5" y="0"/>
                    </a:moveTo>
                    <a:lnTo>
                      <a:pt x="0" y="0"/>
                    </a:lnTo>
                    <a:lnTo>
                      <a:pt x="0" y="5"/>
                    </a:lnTo>
                    <a:lnTo>
                      <a:pt x="0" y="9"/>
                    </a:lnTo>
                    <a:lnTo>
                      <a:pt x="0" y="9"/>
                    </a:lnTo>
                    <a:lnTo>
                      <a:pt x="5" y="9"/>
                    </a:lnTo>
                    <a:lnTo>
                      <a:pt x="9" y="5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8880" bIns="-388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21" name=""/>
              <p:cNvSpPr/>
              <p:nvPr/>
            </p:nvSpPr>
            <p:spPr>
              <a:xfrm rot="5400000">
                <a:off x="6837480" y="4051440"/>
                <a:ext cx="13320" cy="792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4" y="0"/>
                    </a:moveTo>
                    <a:lnTo>
                      <a:pt x="0" y="0"/>
                    </a:lnTo>
                    <a:lnTo>
                      <a:pt x="0" y="4"/>
                    </a:lnTo>
                    <a:lnTo>
                      <a:pt x="0" y="9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9" y="4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8880" bIns="-388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22" name=""/>
              <p:cNvSpPr/>
              <p:nvPr/>
            </p:nvSpPr>
            <p:spPr>
              <a:xfrm rot="5400000">
                <a:off x="6837480" y="4078440"/>
                <a:ext cx="13320" cy="792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4" y="0"/>
                    </a:moveTo>
                    <a:lnTo>
                      <a:pt x="0" y="0"/>
                    </a:lnTo>
                    <a:lnTo>
                      <a:pt x="0" y="4"/>
                    </a:lnTo>
                    <a:lnTo>
                      <a:pt x="0" y="9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9" y="4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8880" bIns="-388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23" name=""/>
              <p:cNvSpPr/>
              <p:nvPr/>
            </p:nvSpPr>
            <p:spPr>
              <a:xfrm rot="5400000">
                <a:off x="6837840" y="4105440"/>
                <a:ext cx="12960" cy="792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4" y="0"/>
                    </a:moveTo>
                    <a:lnTo>
                      <a:pt x="0" y="0"/>
                    </a:lnTo>
                    <a:lnTo>
                      <a:pt x="0" y="4"/>
                    </a:lnTo>
                    <a:lnTo>
                      <a:pt x="0" y="9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9" y="4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8880" bIns="-388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24" name=""/>
              <p:cNvSpPr/>
              <p:nvPr/>
            </p:nvSpPr>
            <p:spPr>
              <a:xfrm rot="5400000">
                <a:off x="6837840" y="4131000"/>
                <a:ext cx="12960" cy="792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5" y="0"/>
                    </a:moveTo>
                    <a:lnTo>
                      <a:pt x="0" y="0"/>
                    </a:lnTo>
                    <a:lnTo>
                      <a:pt x="0" y="4"/>
                    </a:lnTo>
                    <a:lnTo>
                      <a:pt x="0" y="9"/>
                    </a:lnTo>
                    <a:lnTo>
                      <a:pt x="0" y="9"/>
                    </a:lnTo>
                    <a:lnTo>
                      <a:pt x="5" y="9"/>
                    </a:lnTo>
                    <a:lnTo>
                      <a:pt x="9" y="4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8880" bIns="-388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25" name=""/>
              <p:cNvSpPr/>
              <p:nvPr/>
            </p:nvSpPr>
            <p:spPr>
              <a:xfrm rot="5400000">
                <a:off x="6837480" y="4158000"/>
                <a:ext cx="13320" cy="792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5" y="0"/>
                    </a:moveTo>
                    <a:lnTo>
                      <a:pt x="0" y="0"/>
                    </a:lnTo>
                    <a:lnTo>
                      <a:pt x="0" y="4"/>
                    </a:lnTo>
                    <a:lnTo>
                      <a:pt x="0" y="9"/>
                    </a:lnTo>
                    <a:lnTo>
                      <a:pt x="0" y="9"/>
                    </a:lnTo>
                    <a:lnTo>
                      <a:pt x="5" y="9"/>
                    </a:lnTo>
                    <a:lnTo>
                      <a:pt x="9" y="4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8880" bIns="-388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26" name=""/>
              <p:cNvSpPr/>
              <p:nvPr/>
            </p:nvSpPr>
            <p:spPr>
              <a:xfrm rot="5400000">
                <a:off x="6837480" y="4184640"/>
                <a:ext cx="13320" cy="792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5" y="0"/>
                    </a:moveTo>
                    <a:lnTo>
                      <a:pt x="0" y="0"/>
                    </a:lnTo>
                    <a:lnTo>
                      <a:pt x="0" y="4"/>
                    </a:lnTo>
                    <a:lnTo>
                      <a:pt x="0" y="9"/>
                    </a:lnTo>
                    <a:lnTo>
                      <a:pt x="0" y="9"/>
                    </a:lnTo>
                    <a:lnTo>
                      <a:pt x="5" y="9"/>
                    </a:lnTo>
                    <a:lnTo>
                      <a:pt x="9" y="4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8880" bIns="-388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27" name=""/>
              <p:cNvSpPr/>
              <p:nvPr/>
            </p:nvSpPr>
            <p:spPr>
              <a:xfrm rot="5400000">
                <a:off x="6837840" y="4212000"/>
                <a:ext cx="12960" cy="792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4" y="0"/>
                    </a:moveTo>
                    <a:lnTo>
                      <a:pt x="0" y="0"/>
                    </a:lnTo>
                    <a:lnTo>
                      <a:pt x="0" y="4"/>
                    </a:lnTo>
                    <a:lnTo>
                      <a:pt x="0" y="9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9" y="4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8880" bIns="-388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1728" name=""/>
            <p:cNvGrpSpPr/>
            <p:nvPr/>
          </p:nvGrpSpPr>
          <p:grpSpPr>
            <a:xfrm>
              <a:off x="6631200" y="3094200"/>
              <a:ext cx="237960" cy="1140840"/>
              <a:chOff x="6631200" y="3094200"/>
              <a:chExt cx="237960" cy="1140840"/>
            </a:xfrm>
          </p:grpSpPr>
          <p:sp>
            <p:nvSpPr>
              <p:cNvPr id="1729" name=""/>
              <p:cNvSpPr/>
              <p:nvPr/>
            </p:nvSpPr>
            <p:spPr>
              <a:xfrm rot="5400000">
                <a:off x="6858720" y="3096720"/>
                <a:ext cx="1296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9" y="0"/>
                    </a:moveTo>
                    <a:lnTo>
                      <a:pt x="5" y="0"/>
                    </a:lnTo>
                    <a:lnTo>
                      <a:pt x="0" y="5"/>
                    </a:lnTo>
                    <a:lnTo>
                      <a:pt x="5" y="9"/>
                    </a:lnTo>
                    <a:lnTo>
                      <a:pt x="5" y="9"/>
                    </a:lnTo>
                    <a:lnTo>
                      <a:pt x="5" y="9"/>
                    </a:lnTo>
                    <a:lnTo>
                      <a:pt x="9" y="5"/>
                    </a:lnTo>
                    <a:lnTo>
                      <a:pt x="9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30" name=""/>
              <p:cNvSpPr/>
              <p:nvPr/>
            </p:nvSpPr>
            <p:spPr>
              <a:xfrm rot="5400000">
                <a:off x="6854760" y="3123720"/>
                <a:ext cx="1332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5" y="0"/>
                    </a:moveTo>
                    <a:lnTo>
                      <a:pt x="0" y="0"/>
                    </a:lnTo>
                    <a:lnTo>
                      <a:pt x="0" y="4"/>
                    </a:lnTo>
                    <a:lnTo>
                      <a:pt x="0" y="9"/>
                    </a:lnTo>
                    <a:lnTo>
                      <a:pt x="0" y="9"/>
                    </a:lnTo>
                    <a:lnTo>
                      <a:pt x="5" y="9"/>
                    </a:lnTo>
                    <a:lnTo>
                      <a:pt x="9" y="4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31" name=""/>
              <p:cNvSpPr/>
              <p:nvPr/>
            </p:nvSpPr>
            <p:spPr>
              <a:xfrm rot="5400000">
                <a:off x="6847200" y="3150360"/>
                <a:ext cx="1332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4" y="0"/>
                    </a:moveTo>
                    <a:lnTo>
                      <a:pt x="0" y="0"/>
                    </a:lnTo>
                    <a:lnTo>
                      <a:pt x="0" y="4"/>
                    </a:lnTo>
                    <a:lnTo>
                      <a:pt x="0" y="9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9" y="4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32" name=""/>
              <p:cNvSpPr/>
              <p:nvPr/>
            </p:nvSpPr>
            <p:spPr>
              <a:xfrm rot="5400000">
                <a:off x="6843960" y="3170160"/>
                <a:ext cx="1296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9" y="0"/>
                    </a:moveTo>
                    <a:lnTo>
                      <a:pt x="5" y="0"/>
                    </a:lnTo>
                    <a:lnTo>
                      <a:pt x="0" y="5"/>
                    </a:lnTo>
                    <a:lnTo>
                      <a:pt x="5" y="9"/>
                    </a:lnTo>
                    <a:lnTo>
                      <a:pt x="5" y="9"/>
                    </a:lnTo>
                    <a:lnTo>
                      <a:pt x="9" y="9"/>
                    </a:lnTo>
                    <a:lnTo>
                      <a:pt x="9" y="5"/>
                    </a:lnTo>
                    <a:lnTo>
                      <a:pt x="9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33" name=""/>
              <p:cNvSpPr/>
              <p:nvPr/>
            </p:nvSpPr>
            <p:spPr>
              <a:xfrm rot="5400000">
                <a:off x="6836400" y="3196800"/>
                <a:ext cx="1332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9" y="0"/>
                    </a:moveTo>
                    <a:lnTo>
                      <a:pt x="5" y="0"/>
                    </a:lnTo>
                    <a:lnTo>
                      <a:pt x="0" y="5"/>
                    </a:lnTo>
                    <a:lnTo>
                      <a:pt x="5" y="9"/>
                    </a:lnTo>
                    <a:lnTo>
                      <a:pt x="5" y="9"/>
                    </a:lnTo>
                    <a:lnTo>
                      <a:pt x="9" y="9"/>
                    </a:lnTo>
                    <a:lnTo>
                      <a:pt x="9" y="5"/>
                    </a:lnTo>
                    <a:lnTo>
                      <a:pt x="9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34" name=""/>
              <p:cNvSpPr/>
              <p:nvPr/>
            </p:nvSpPr>
            <p:spPr>
              <a:xfrm rot="5400000">
                <a:off x="6832440" y="3224160"/>
                <a:ext cx="13320" cy="6480"/>
              </a:xfrm>
              <a:custGeom>
                <a:avLst/>
                <a:gdLst/>
                <a:ahLst/>
                <a:rect l="l" t="t" r="r" b="b"/>
                <a:pathLst>
                  <a:path w="9" h="8">
                    <a:moveTo>
                      <a:pt x="4" y="0"/>
                    </a:moveTo>
                    <a:lnTo>
                      <a:pt x="0" y="0"/>
                    </a:lnTo>
                    <a:lnTo>
                      <a:pt x="0" y="4"/>
                    </a:lnTo>
                    <a:lnTo>
                      <a:pt x="0" y="8"/>
                    </a:lnTo>
                    <a:lnTo>
                      <a:pt x="0" y="8"/>
                    </a:lnTo>
                    <a:lnTo>
                      <a:pt x="4" y="8"/>
                    </a:lnTo>
                    <a:lnTo>
                      <a:pt x="9" y="4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0320" bIns="-40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35" name=""/>
              <p:cNvSpPr/>
              <p:nvPr/>
            </p:nvSpPr>
            <p:spPr>
              <a:xfrm rot="5400000">
                <a:off x="6828840" y="3250440"/>
                <a:ext cx="1296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4" y="0"/>
                    </a:moveTo>
                    <a:lnTo>
                      <a:pt x="0" y="0"/>
                    </a:lnTo>
                    <a:lnTo>
                      <a:pt x="0" y="4"/>
                    </a:lnTo>
                    <a:lnTo>
                      <a:pt x="0" y="9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9" y="4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36" name=""/>
              <p:cNvSpPr/>
              <p:nvPr/>
            </p:nvSpPr>
            <p:spPr>
              <a:xfrm rot="5400000">
                <a:off x="6821280" y="327024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9" y="0"/>
                    </a:moveTo>
                    <a:lnTo>
                      <a:pt x="5" y="0"/>
                    </a:lnTo>
                    <a:lnTo>
                      <a:pt x="0" y="4"/>
                    </a:lnTo>
                    <a:lnTo>
                      <a:pt x="5" y="9"/>
                    </a:lnTo>
                    <a:lnTo>
                      <a:pt x="5" y="9"/>
                    </a:lnTo>
                    <a:lnTo>
                      <a:pt x="9" y="9"/>
                    </a:lnTo>
                    <a:lnTo>
                      <a:pt x="9" y="4"/>
                    </a:lnTo>
                    <a:lnTo>
                      <a:pt x="9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37" name=""/>
              <p:cNvSpPr/>
              <p:nvPr/>
            </p:nvSpPr>
            <p:spPr>
              <a:xfrm rot="5400000">
                <a:off x="6818040" y="3296880"/>
                <a:ext cx="1332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9" y="0"/>
                    </a:moveTo>
                    <a:lnTo>
                      <a:pt x="5" y="0"/>
                    </a:lnTo>
                    <a:lnTo>
                      <a:pt x="0" y="5"/>
                    </a:lnTo>
                    <a:lnTo>
                      <a:pt x="5" y="9"/>
                    </a:lnTo>
                    <a:lnTo>
                      <a:pt x="5" y="9"/>
                    </a:lnTo>
                    <a:lnTo>
                      <a:pt x="5" y="9"/>
                    </a:lnTo>
                    <a:lnTo>
                      <a:pt x="9" y="5"/>
                    </a:lnTo>
                    <a:lnTo>
                      <a:pt x="9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38" name=""/>
              <p:cNvSpPr/>
              <p:nvPr/>
            </p:nvSpPr>
            <p:spPr>
              <a:xfrm rot="5400000">
                <a:off x="6813720" y="3323880"/>
                <a:ext cx="1296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4" y="0"/>
                    </a:moveTo>
                    <a:lnTo>
                      <a:pt x="0" y="0"/>
                    </a:lnTo>
                    <a:lnTo>
                      <a:pt x="0" y="4"/>
                    </a:lnTo>
                    <a:lnTo>
                      <a:pt x="0" y="9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9" y="4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39" name=""/>
              <p:cNvSpPr/>
              <p:nvPr/>
            </p:nvSpPr>
            <p:spPr>
              <a:xfrm rot="5400000">
                <a:off x="6806160" y="3350880"/>
                <a:ext cx="1332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4" y="0"/>
                    </a:moveTo>
                    <a:lnTo>
                      <a:pt x="0" y="0"/>
                    </a:lnTo>
                    <a:lnTo>
                      <a:pt x="0" y="4"/>
                    </a:lnTo>
                    <a:lnTo>
                      <a:pt x="0" y="9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9" y="4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40" name=""/>
              <p:cNvSpPr/>
              <p:nvPr/>
            </p:nvSpPr>
            <p:spPr>
              <a:xfrm rot="5400000">
                <a:off x="6802920" y="337032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9" y="0"/>
                    </a:moveTo>
                    <a:lnTo>
                      <a:pt x="5" y="0"/>
                    </a:lnTo>
                    <a:lnTo>
                      <a:pt x="0" y="5"/>
                    </a:lnTo>
                    <a:lnTo>
                      <a:pt x="5" y="9"/>
                    </a:lnTo>
                    <a:lnTo>
                      <a:pt x="5" y="9"/>
                    </a:lnTo>
                    <a:lnTo>
                      <a:pt x="9" y="9"/>
                    </a:lnTo>
                    <a:lnTo>
                      <a:pt x="9" y="5"/>
                    </a:lnTo>
                    <a:lnTo>
                      <a:pt x="9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41" name=""/>
              <p:cNvSpPr/>
              <p:nvPr/>
            </p:nvSpPr>
            <p:spPr>
              <a:xfrm rot="5400000">
                <a:off x="6795720" y="3397320"/>
                <a:ext cx="1332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9" y="0"/>
                    </a:moveTo>
                    <a:lnTo>
                      <a:pt x="4" y="0"/>
                    </a:lnTo>
                    <a:lnTo>
                      <a:pt x="0" y="5"/>
                    </a:lnTo>
                    <a:lnTo>
                      <a:pt x="4" y="9"/>
                    </a:lnTo>
                    <a:lnTo>
                      <a:pt x="4" y="9"/>
                    </a:lnTo>
                    <a:lnTo>
                      <a:pt x="9" y="9"/>
                    </a:lnTo>
                    <a:lnTo>
                      <a:pt x="9" y="5"/>
                    </a:lnTo>
                    <a:lnTo>
                      <a:pt x="9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42" name=""/>
              <p:cNvSpPr/>
              <p:nvPr/>
            </p:nvSpPr>
            <p:spPr>
              <a:xfrm rot="5400000">
                <a:off x="6791760" y="3424680"/>
                <a:ext cx="13320" cy="6480"/>
              </a:xfrm>
              <a:custGeom>
                <a:avLst/>
                <a:gdLst/>
                <a:ahLst/>
                <a:rect l="l" t="t" r="r" b="b"/>
                <a:pathLst>
                  <a:path w="9" h="8">
                    <a:moveTo>
                      <a:pt x="4" y="0"/>
                    </a:moveTo>
                    <a:lnTo>
                      <a:pt x="0" y="0"/>
                    </a:lnTo>
                    <a:lnTo>
                      <a:pt x="0" y="4"/>
                    </a:lnTo>
                    <a:lnTo>
                      <a:pt x="0" y="8"/>
                    </a:lnTo>
                    <a:lnTo>
                      <a:pt x="0" y="8"/>
                    </a:lnTo>
                    <a:lnTo>
                      <a:pt x="4" y="8"/>
                    </a:lnTo>
                    <a:lnTo>
                      <a:pt x="9" y="4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0320" bIns="-40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43" name=""/>
              <p:cNvSpPr/>
              <p:nvPr/>
            </p:nvSpPr>
            <p:spPr>
              <a:xfrm rot="5400000">
                <a:off x="6787800" y="3450960"/>
                <a:ext cx="1296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4" y="0"/>
                    </a:moveTo>
                    <a:lnTo>
                      <a:pt x="0" y="0"/>
                    </a:lnTo>
                    <a:lnTo>
                      <a:pt x="0" y="4"/>
                    </a:lnTo>
                    <a:lnTo>
                      <a:pt x="0" y="9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9" y="4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44" name=""/>
              <p:cNvSpPr/>
              <p:nvPr/>
            </p:nvSpPr>
            <p:spPr>
              <a:xfrm rot="5400000">
                <a:off x="6780240" y="3470760"/>
                <a:ext cx="1332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9" y="0"/>
                    </a:moveTo>
                    <a:lnTo>
                      <a:pt x="4" y="0"/>
                    </a:lnTo>
                    <a:lnTo>
                      <a:pt x="0" y="4"/>
                    </a:lnTo>
                    <a:lnTo>
                      <a:pt x="4" y="9"/>
                    </a:lnTo>
                    <a:lnTo>
                      <a:pt x="4" y="9"/>
                    </a:lnTo>
                    <a:lnTo>
                      <a:pt x="9" y="9"/>
                    </a:lnTo>
                    <a:lnTo>
                      <a:pt x="9" y="4"/>
                    </a:lnTo>
                    <a:lnTo>
                      <a:pt x="9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45" name=""/>
              <p:cNvSpPr/>
              <p:nvPr/>
            </p:nvSpPr>
            <p:spPr>
              <a:xfrm rot="5400000">
                <a:off x="6777360" y="3497400"/>
                <a:ext cx="1332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9" y="0"/>
                    </a:moveTo>
                    <a:lnTo>
                      <a:pt x="4" y="0"/>
                    </a:lnTo>
                    <a:lnTo>
                      <a:pt x="0" y="5"/>
                    </a:lnTo>
                    <a:lnTo>
                      <a:pt x="4" y="9"/>
                    </a:lnTo>
                    <a:lnTo>
                      <a:pt x="4" y="9"/>
                    </a:lnTo>
                    <a:lnTo>
                      <a:pt x="9" y="9"/>
                    </a:lnTo>
                    <a:lnTo>
                      <a:pt x="9" y="5"/>
                    </a:lnTo>
                    <a:lnTo>
                      <a:pt x="9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46" name=""/>
              <p:cNvSpPr/>
              <p:nvPr/>
            </p:nvSpPr>
            <p:spPr>
              <a:xfrm rot="5400000">
                <a:off x="6773040" y="3524760"/>
                <a:ext cx="1296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4" y="0"/>
                    </a:moveTo>
                    <a:lnTo>
                      <a:pt x="0" y="0"/>
                    </a:lnTo>
                    <a:lnTo>
                      <a:pt x="0" y="4"/>
                    </a:lnTo>
                    <a:lnTo>
                      <a:pt x="0" y="9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9" y="4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47" name=""/>
              <p:cNvSpPr/>
              <p:nvPr/>
            </p:nvSpPr>
            <p:spPr>
              <a:xfrm rot="5400000">
                <a:off x="6766200" y="3550320"/>
                <a:ext cx="11520" cy="7560"/>
              </a:xfrm>
              <a:custGeom>
                <a:avLst/>
                <a:gdLst/>
                <a:ahLst/>
                <a:rect l="l" t="t" r="r" b="b"/>
                <a:pathLst>
                  <a:path w="8" h="9">
                    <a:moveTo>
                      <a:pt x="4" y="0"/>
                    </a:moveTo>
                    <a:lnTo>
                      <a:pt x="0" y="0"/>
                    </a:lnTo>
                    <a:lnTo>
                      <a:pt x="0" y="4"/>
                    </a:lnTo>
                    <a:lnTo>
                      <a:pt x="0" y="9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8" y="4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48" name=""/>
              <p:cNvSpPr/>
              <p:nvPr/>
            </p:nvSpPr>
            <p:spPr>
              <a:xfrm rot="5400000">
                <a:off x="6762240" y="3570840"/>
                <a:ext cx="1332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9" y="0"/>
                    </a:moveTo>
                    <a:lnTo>
                      <a:pt x="4" y="0"/>
                    </a:lnTo>
                    <a:lnTo>
                      <a:pt x="0" y="5"/>
                    </a:lnTo>
                    <a:lnTo>
                      <a:pt x="4" y="9"/>
                    </a:lnTo>
                    <a:lnTo>
                      <a:pt x="4" y="9"/>
                    </a:lnTo>
                    <a:lnTo>
                      <a:pt x="9" y="9"/>
                    </a:lnTo>
                    <a:lnTo>
                      <a:pt x="9" y="5"/>
                    </a:lnTo>
                    <a:lnTo>
                      <a:pt x="9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49" name=""/>
              <p:cNvSpPr/>
              <p:nvPr/>
            </p:nvSpPr>
            <p:spPr>
              <a:xfrm rot="5400000">
                <a:off x="6755040" y="3597840"/>
                <a:ext cx="1296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9" y="0"/>
                    </a:moveTo>
                    <a:lnTo>
                      <a:pt x="4" y="0"/>
                    </a:lnTo>
                    <a:lnTo>
                      <a:pt x="0" y="5"/>
                    </a:lnTo>
                    <a:lnTo>
                      <a:pt x="4" y="9"/>
                    </a:lnTo>
                    <a:lnTo>
                      <a:pt x="4" y="9"/>
                    </a:lnTo>
                    <a:lnTo>
                      <a:pt x="9" y="9"/>
                    </a:lnTo>
                    <a:lnTo>
                      <a:pt x="9" y="5"/>
                    </a:lnTo>
                    <a:lnTo>
                      <a:pt x="9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50" name=""/>
              <p:cNvSpPr/>
              <p:nvPr/>
            </p:nvSpPr>
            <p:spPr>
              <a:xfrm rot="5400000">
                <a:off x="6750360" y="362484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4" y="0"/>
                    </a:moveTo>
                    <a:lnTo>
                      <a:pt x="0" y="0"/>
                    </a:lnTo>
                    <a:lnTo>
                      <a:pt x="0" y="4"/>
                    </a:lnTo>
                    <a:lnTo>
                      <a:pt x="0" y="9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9" y="4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51" name=""/>
              <p:cNvSpPr/>
              <p:nvPr/>
            </p:nvSpPr>
            <p:spPr>
              <a:xfrm rot="5400000">
                <a:off x="6747120" y="3650040"/>
                <a:ext cx="1332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5" y="0"/>
                    </a:moveTo>
                    <a:lnTo>
                      <a:pt x="0" y="0"/>
                    </a:lnTo>
                    <a:lnTo>
                      <a:pt x="0" y="5"/>
                    </a:lnTo>
                    <a:lnTo>
                      <a:pt x="0" y="9"/>
                    </a:lnTo>
                    <a:lnTo>
                      <a:pt x="0" y="9"/>
                    </a:lnTo>
                    <a:lnTo>
                      <a:pt x="5" y="9"/>
                    </a:lnTo>
                    <a:lnTo>
                      <a:pt x="9" y="5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52" name=""/>
              <p:cNvSpPr/>
              <p:nvPr/>
            </p:nvSpPr>
            <p:spPr>
              <a:xfrm rot="5400000">
                <a:off x="6739560" y="3671280"/>
                <a:ext cx="1332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9" y="0"/>
                    </a:moveTo>
                    <a:lnTo>
                      <a:pt x="4" y="0"/>
                    </a:lnTo>
                    <a:lnTo>
                      <a:pt x="0" y="4"/>
                    </a:lnTo>
                    <a:lnTo>
                      <a:pt x="4" y="9"/>
                    </a:lnTo>
                    <a:lnTo>
                      <a:pt x="4" y="9"/>
                    </a:lnTo>
                    <a:lnTo>
                      <a:pt x="9" y="9"/>
                    </a:lnTo>
                    <a:lnTo>
                      <a:pt x="9" y="4"/>
                    </a:lnTo>
                    <a:lnTo>
                      <a:pt x="9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53" name=""/>
              <p:cNvSpPr/>
              <p:nvPr/>
            </p:nvSpPr>
            <p:spPr>
              <a:xfrm rot="5400000">
                <a:off x="6736320" y="369792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9" y="0"/>
                    </a:moveTo>
                    <a:lnTo>
                      <a:pt x="4" y="0"/>
                    </a:lnTo>
                    <a:lnTo>
                      <a:pt x="0" y="5"/>
                    </a:lnTo>
                    <a:lnTo>
                      <a:pt x="4" y="9"/>
                    </a:lnTo>
                    <a:lnTo>
                      <a:pt x="4" y="9"/>
                    </a:lnTo>
                    <a:lnTo>
                      <a:pt x="9" y="9"/>
                    </a:lnTo>
                    <a:lnTo>
                      <a:pt x="9" y="5"/>
                    </a:lnTo>
                    <a:lnTo>
                      <a:pt x="9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54" name=""/>
              <p:cNvSpPr/>
              <p:nvPr/>
            </p:nvSpPr>
            <p:spPr>
              <a:xfrm rot="5400000">
                <a:off x="6732000" y="372348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5" y="0"/>
                    </a:moveTo>
                    <a:lnTo>
                      <a:pt x="0" y="0"/>
                    </a:lnTo>
                    <a:lnTo>
                      <a:pt x="0" y="4"/>
                    </a:lnTo>
                    <a:lnTo>
                      <a:pt x="0" y="9"/>
                    </a:lnTo>
                    <a:lnTo>
                      <a:pt x="0" y="9"/>
                    </a:lnTo>
                    <a:lnTo>
                      <a:pt x="5" y="9"/>
                    </a:lnTo>
                    <a:lnTo>
                      <a:pt x="9" y="4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55" name=""/>
              <p:cNvSpPr/>
              <p:nvPr/>
            </p:nvSpPr>
            <p:spPr>
              <a:xfrm rot="5400000">
                <a:off x="6724440" y="3750120"/>
                <a:ext cx="1296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5" y="0"/>
                    </a:moveTo>
                    <a:lnTo>
                      <a:pt x="0" y="0"/>
                    </a:lnTo>
                    <a:lnTo>
                      <a:pt x="0" y="4"/>
                    </a:lnTo>
                    <a:lnTo>
                      <a:pt x="0" y="9"/>
                    </a:lnTo>
                    <a:lnTo>
                      <a:pt x="0" y="9"/>
                    </a:lnTo>
                    <a:lnTo>
                      <a:pt x="5" y="9"/>
                    </a:lnTo>
                    <a:lnTo>
                      <a:pt x="9" y="4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56" name=""/>
              <p:cNvSpPr/>
              <p:nvPr/>
            </p:nvSpPr>
            <p:spPr>
              <a:xfrm rot="5400000">
                <a:off x="6721200" y="3771360"/>
                <a:ext cx="1332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9" y="0"/>
                    </a:moveTo>
                    <a:lnTo>
                      <a:pt x="4" y="0"/>
                    </a:lnTo>
                    <a:lnTo>
                      <a:pt x="0" y="5"/>
                    </a:lnTo>
                    <a:lnTo>
                      <a:pt x="4" y="9"/>
                    </a:lnTo>
                    <a:lnTo>
                      <a:pt x="4" y="9"/>
                    </a:lnTo>
                    <a:lnTo>
                      <a:pt x="9" y="9"/>
                    </a:lnTo>
                    <a:lnTo>
                      <a:pt x="9" y="5"/>
                    </a:lnTo>
                    <a:lnTo>
                      <a:pt x="9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57" name=""/>
              <p:cNvSpPr/>
              <p:nvPr/>
            </p:nvSpPr>
            <p:spPr>
              <a:xfrm rot="5400000">
                <a:off x="6714720" y="3797640"/>
                <a:ext cx="11520" cy="7200"/>
              </a:xfrm>
              <a:custGeom>
                <a:avLst/>
                <a:gdLst/>
                <a:ahLst/>
                <a:rect l="l" t="t" r="r" b="b"/>
                <a:pathLst>
                  <a:path w="8" h="9">
                    <a:moveTo>
                      <a:pt x="8" y="0"/>
                    </a:moveTo>
                    <a:lnTo>
                      <a:pt x="4" y="0"/>
                    </a:lnTo>
                    <a:lnTo>
                      <a:pt x="0" y="5"/>
                    </a:lnTo>
                    <a:lnTo>
                      <a:pt x="4" y="9"/>
                    </a:lnTo>
                    <a:lnTo>
                      <a:pt x="4" y="9"/>
                    </a:lnTo>
                    <a:lnTo>
                      <a:pt x="8" y="9"/>
                    </a:lnTo>
                    <a:lnTo>
                      <a:pt x="8" y="5"/>
                    </a:lnTo>
                    <a:lnTo>
                      <a:pt x="8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58" name=""/>
              <p:cNvSpPr/>
              <p:nvPr/>
            </p:nvSpPr>
            <p:spPr>
              <a:xfrm rot="5400000">
                <a:off x="6709680" y="3823920"/>
                <a:ext cx="1296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5" y="0"/>
                    </a:moveTo>
                    <a:lnTo>
                      <a:pt x="0" y="0"/>
                    </a:lnTo>
                    <a:lnTo>
                      <a:pt x="0" y="4"/>
                    </a:lnTo>
                    <a:lnTo>
                      <a:pt x="0" y="9"/>
                    </a:lnTo>
                    <a:lnTo>
                      <a:pt x="0" y="9"/>
                    </a:lnTo>
                    <a:lnTo>
                      <a:pt x="5" y="9"/>
                    </a:lnTo>
                    <a:lnTo>
                      <a:pt x="9" y="4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59" name=""/>
              <p:cNvSpPr/>
              <p:nvPr/>
            </p:nvSpPr>
            <p:spPr>
              <a:xfrm rot="5400000">
                <a:off x="6706440" y="3850560"/>
                <a:ext cx="1332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5" y="0"/>
                    </a:moveTo>
                    <a:lnTo>
                      <a:pt x="0" y="0"/>
                    </a:lnTo>
                    <a:lnTo>
                      <a:pt x="0" y="5"/>
                    </a:lnTo>
                    <a:lnTo>
                      <a:pt x="0" y="9"/>
                    </a:lnTo>
                    <a:lnTo>
                      <a:pt x="0" y="9"/>
                    </a:lnTo>
                    <a:lnTo>
                      <a:pt x="5" y="9"/>
                    </a:lnTo>
                    <a:lnTo>
                      <a:pt x="9" y="5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60" name=""/>
              <p:cNvSpPr/>
              <p:nvPr/>
            </p:nvSpPr>
            <p:spPr>
              <a:xfrm rot="5400000">
                <a:off x="6698880" y="3871440"/>
                <a:ext cx="1296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9" y="0"/>
                    </a:moveTo>
                    <a:lnTo>
                      <a:pt x="4" y="0"/>
                    </a:lnTo>
                    <a:lnTo>
                      <a:pt x="0" y="5"/>
                    </a:lnTo>
                    <a:lnTo>
                      <a:pt x="4" y="9"/>
                    </a:lnTo>
                    <a:lnTo>
                      <a:pt x="4" y="9"/>
                    </a:lnTo>
                    <a:lnTo>
                      <a:pt x="9" y="9"/>
                    </a:lnTo>
                    <a:lnTo>
                      <a:pt x="9" y="5"/>
                    </a:lnTo>
                    <a:lnTo>
                      <a:pt x="9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61" name=""/>
              <p:cNvSpPr/>
              <p:nvPr/>
            </p:nvSpPr>
            <p:spPr>
              <a:xfrm rot="5400000">
                <a:off x="6695280" y="3897360"/>
                <a:ext cx="12960" cy="6480"/>
              </a:xfrm>
              <a:custGeom>
                <a:avLst/>
                <a:gdLst/>
                <a:ahLst/>
                <a:rect l="l" t="t" r="r" b="b"/>
                <a:pathLst>
                  <a:path w="9" h="8">
                    <a:moveTo>
                      <a:pt x="9" y="0"/>
                    </a:moveTo>
                    <a:lnTo>
                      <a:pt x="5" y="0"/>
                    </a:lnTo>
                    <a:lnTo>
                      <a:pt x="0" y="4"/>
                    </a:lnTo>
                    <a:lnTo>
                      <a:pt x="5" y="8"/>
                    </a:lnTo>
                    <a:lnTo>
                      <a:pt x="5" y="8"/>
                    </a:lnTo>
                    <a:lnTo>
                      <a:pt x="9" y="8"/>
                    </a:lnTo>
                    <a:lnTo>
                      <a:pt x="9" y="4"/>
                    </a:lnTo>
                    <a:lnTo>
                      <a:pt x="9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0320" bIns="-40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62" name=""/>
              <p:cNvSpPr/>
              <p:nvPr/>
            </p:nvSpPr>
            <p:spPr>
              <a:xfrm rot="5400000">
                <a:off x="6691320" y="392400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5" y="0"/>
                    </a:moveTo>
                    <a:lnTo>
                      <a:pt x="0" y="0"/>
                    </a:lnTo>
                    <a:lnTo>
                      <a:pt x="0" y="4"/>
                    </a:lnTo>
                    <a:lnTo>
                      <a:pt x="0" y="9"/>
                    </a:lnTo>
                    <a:lnTo>
                      <a:pt x="0" y="9"/>
                    </a:lnTo>
                    <a:lnTo>
                      <a:pt x="5" y="9"/>
                    </a:lnTo>
                    <a:lnTo>
                      <a:pt x="9" y="4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63" name=""/>
              <p:cNvSpPr/>
              <p:nvPr/>
            </p:nvSpPr>
            <p:spPr>
              <a:xfrm rot="5400000">
                <a:off x="6683760" y="3950640"/>
                <a:ext cx="1332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5" y="0"/>
                    </a:moveTo>
                    <a:lnTo>
                      <a:pt x="0" y="0"/>
                    </a:lnTo>
                    <a:lnTo>
                      <a:pt x="0" y="4"/>
                    </a:lnTo>
                    <a:lnTo>
                      <a:pt x="0" y="9"/>
                    </a:lnTo>
                    <a:lnTo>
                      <a:pt x="0" y="9"/>
                    </a:lnTo>
                    <a:lnTo>
                      <a:pt x="5" y="9"/>
                    </a:lnTo>
                    <a:lnTo>
                      <a:pt x="9" y="4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64" name=""/>
              <p:cNvSpPr/>
              <p:nvPr/>
            </p:nvSpPr>
            <p:spPr>
              <a:xfrm rot="5400000">
                <a:off x="6680520" y="3970080"/>
                <a:ext cx="1296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9" y="0"/>
                    </a:moveTo>
                    <a:lnTo>
                      <a:pt x="5" y="0"/>
                    </a:lnTo>
                    <a:lnTo>
                      <a:pt x="0" y="5"/>
                    </a:lnTo>
                    <a:lnTo>
                      <a:pt x="5" y="9"/>
                    </a:lnTo>
                    <a:lnTo>
                      <a:pt x="5" y="9"/>
                    </a:lnTo>
                    <a:lnTo>
                      <a:pt x="9" y="9"/>
                    </a:lnTo>
                    <a:lnTo>
                      <a:pt x="9" y="5"/>
                    </a:lnTo>
                    <a:lnTo>
                      <a:pt x="9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65" name=""/>
              <p:cNvSpPr/>
              <p:nvPr/>
            </p:nvSpPr>
            <p:spPr>
              <a:xfrm rot="5400000">
                <a:off x="6672960" y="399708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9" y="0"/>
                    </a:moveTo>
                    <a:lnTo>
                      <a:pt x="5" y="0"/>
                    </a:lnTo>
                    <a:lnTo>
                      <a:pt x="0" y="5"/>
                    </a:lnTo>
                    <a:lnTo>
                      <a:pt x="5" y="9"/>
                    </a:lnTo>
                    <a:lnTo>
                      <a:pt x="5" y="9"/>
                    </a:lnTo>
                    <a:lnTo>
                      <a:pt x="9" y="9"/>
                    </a:lnTo>
                    <a:lnTo>
                      <a:pt x="9" y="5"/>
                    </a:lnTo>
                    <a:lnTo>
                      <a:pt x="9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66" name=""/>
              <p:cNvSpPr/>
              <p:nvPr/>
            </p:nvSpPr>
            <p:spPr>
              <a:xfrm rot="5400000">
                <a:off x="6669000" y="4024440"/>
                <a:ext cx="1296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5" y="0"/>
                    </a:moveTo>
                    <a:lnTo>
                      <a:pt x="0" y="0"/>
                    </a:lnTo>
                    <a:lnTo>
                      <a:pt x="0" y="4"/>
                    </a:lnTo>
                    <a:lnTo>
                      <a:pt x="0" y="9"/>
                    </a:lnTo>
                    <a:lnTo>
                      <a:pt x="0" y="9"/>
                    </a:lnTo>
                    <a:lnTo>
                      <a:pt x="5" y="9"/>
                    </a:lnTo>
                    <a:lnTo>
                      <a:pt x="9" y="4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67" name=""/>
              <p:cNvSpPr/>
              <p:nvPr/>
            </p:nvSpPr>
            <p:spPr>
              <a:xfrm rot="5400000">
                <a:off x="6665400" y="4051080"/>
                <a:ext cx="1332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4" y="0"/>
                    </a:moveTo>
                    <a:lnTo>
                      <a:pt x="0" y="0"/>
                    </a:lnTo>
                    <a:lnTo>
                      <a:pt x="0" y="5"/>
                    </a:lnTo>
                    <a:lnTo>
                      <a:pt x="0" y="9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9" y="5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68" name=""/>
              <p:cNvSpPr/>
              <p:nvPr/>
            </p:nvSpPr>
            <p:spPr>
              <a:xfrm rot="5400000">
                <a:off x="6657840" y="4070520"/>
                <a:ext cx="1332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9" y="0"/>
                    </a:moveTo>
                    <a:lnTo>
                      <a:pt x="5" y="0"/>
                    </a:lnTo>
                    <a:lnTo>
                      <a:pt x="0" y="5"/>
                    </a:lnTo>
                    <a:lnTo>
                      <a:pt x="5" y="9"/>
                    </a:lnTo>
                    <a:lnTo>
                      <a:pt x="5" y="9"/>
                    </a:lnTo>
                    <a:lnTo>
                      <a:pt x="9" y="9"/>
                    </a:lnTo>
                    <a:lnTo>
                      <a:pt x="9" y="5"/>
                    </a:lnTo>
                    <a:lnTo>
                      <a:pt x="9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69" name=""/>
              <p:cNvSpPr/>
              <p:nvPr/>
            </p:nvSpPr>
            <p:spPr>
              <a:xfrm rot="5400000">
                <a:off x="6654240" y="4097880"/>
                <a:ext cx="12960" cy="6480"/>
              </a:xfrm>
              <a:custGeom>
                <a:avLst/>
                <a:gdLst/>
                <a:ahLst/>
                <a:rect l="l" t="t" r="r" b="b"/>
                <a:pathLst>
                  <a:path w="9" h="8">
                    <a:moveTo>
                      <a:pt x="9" y="0"/>
                    </a:moveTo>
                    <a:lnTo>
                      <a:pt x="5" y="0"/>
                    </a:lnTo>
                    <a:lnTo>
                      <a:pt x="0" y="4"/>
                    </a:lnTo>
                    <a:lnTo>
                      <a:pt x="5" y="8"/>
                    </a:lnTo>
                    <a:lnTo>
                      <a:pt x="5" y="8"/>
                    </a:lnTo>
                    <a:lnTo>
                      <a:pt x="9" y="8"/>
                    </a:lnTo>
                    <a:lnTo>
                      <a:pt x="9" y="4"/>
                    </a:lnTo>
                    <a:lnTo>
                      <a:pt x="9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0320" bIns="-40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70" name=""/>
              <p:cNvSpPr/>
              <p:nvPr/>
            </p:nvSpPr>
            <p:spPr>
              <a:xfrm rot="5400000">
                <a:off x="6650280" y="412452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4" y="0"/>
                    </a:moveTo>
                    <a:lnTo>
                      <a:pt x="0" y="0"/>
                    </a:lnTo>
                    <a:lnTo>
                      <a:pt x="0" y="4"/>
                    </a:lnTo>
                    <a:lnTo>
                      <a:pt x="0" y="9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9" y="4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71" name=""/>
              <p:cNvSpPr/>
              <p:nvPr/>
            </p:nvSpPr>
            <p:spPr>
              <a:xfrm rot="5400000">
                <a:off x="6643080" y="4151160"/>
                <a:ext cx="1332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4" y="0"/>
                    </a:moveTo>
                    <a:lnTo>
                      <a:pt x="0" y="0"/>
                    </a:lnTo>
                    <a:lnTo>
                      <a:pt x="0" y="4"/>
                    </a:lnTo>
                    <a:lnTo>
                      <a:pt x="0" y="9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9" y="4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72" name=""/>
              <p:cNvSpPr/>
              <p:nvPr/>
            </p:nvSpPr>
            <p:spPr>
              <a:xfrm rot="5400000">
                <a:off x="6639480" y="4178160"/>
                <a:ext cx="1296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4" y="0"/>
                    </a:moveTo>
                    <a:lnTo>
                      <a:pt x="0" y="0"/>
                    </a:lnTo>
                    <a:lnTo>
                      <a:pt x="0" y="5"/>
                    </a:lnTo>
                    <a:lnTo>
                      <a:pt x="0" y="9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9" y="5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73" name=""/>
              <p:cNvSpPr/>
              <p:nvPr/>
            </p:nvSpPr>
            <p:spPr>
              <a:xfrm rot="5400000">
                <a:off x="6631920" y="419760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9" y="0"/>
                    </a:moveTo>
                    <a:lnTo>
                      <a:pt x="5" y="0"/>
                    </a:lnTo>
                    <a:lnTo>
                      <a:pt x="0" y="5"/>
                    </a:lnTo>
                    <a:lnTo>
                      <a:pt x="5" y="9"/>
                    </a:lnTo>
                    <a:lnTo>
                      <a:pt x="5" y="9"/>
                    </a:lnTo>
                    <a:lnTo>
                      <a:pt x="9" y="9"/>
                    </a:lnTo>
                    <a:lnTo>
                      <a:pt x="9" y="5"/>
                    </a:lnTo>
                    <a:lnTo>
                      <a:pt x="9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74" name=""/>
              <p:cNvSpPr/>
              <p:nvPr/>
            </p:nvSpPr>
            <p:spPr>
              <a:xfrm rot="5400000">
                <a:off x="6627960" y="422460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9" y="0"/>
                    </a:moveTo>
                    <a:lnTo>
                      <a:pt x="4" y="0"/>
                    </a:lnTo>
                    <a:lnTo>
                      <a:pt x="0" y="4"/>
                    </a:lnTo>
                    <a:lnTo>
                      <a:pt x="4" y="9"/>
                    </a:lnTo>
                    <a:lnTo>
                      <a:pt x="4" y="9"/>
                    </a:lnTo>
                    <a:lnTo>
                      <a:pt x="9" y="9"/>
                    </a:lnTo>
                    <a:lnTo>
                      <a:pt x="9" y="4"/>
                    </a:lnTo>
                    <a:lnTo>
                      <a:pt x="9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1775" name=""/>
            <p:cNvGrpSpPr/>
            <p:nvPr/>
          </p:nvGrpSpPr>
          <p:grpSpPr>
            <a:xfrm>
              <a:off x="6403680" y="3075120"/>
              <a:ext cx="476280" cy="1147320"/>
              <a:chOff x="6403680" y="3075120"/>
              <a:chExt cx="476280" cy="1147320"/>
            </a:xfrm>
          </p:grpSpPr>
          <p:sp>
            <p:nvSpPr>
              <p:cNvPr id="1776" name=""/>
              <p:cNvSpPr/>
              <p:nvPr/>
            </p:nvSpPr>
            <p:spPr>
              <a:xfrm rot="5400000">
                <a:off x="6869520" y="3078000"/>
                <a:ext cx="1332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9" y="0"/>
                    </a:moveTo>
                    <a:lnTo>
                      <a:pt x="4" y="0"/>
                    </a:lnTo>
                    <a:lnTo>
                      <a:pt x="0" y="4"/>
                    </a:lnTo>
                    <a:lnTo>
                      <a:pt x="4" y="9"/>
                    </a:lnTo>
                    <a:lnTo>
                      <a:pt x="4" y="9"/>
                    </a:lnTo>
                    <a:lnTo>
                      <a:pt x="4" y="9"/>
                    </a:lnTo>
                    <a:lnTo>
                      <a:pt x="9" y="4"/>
                    </a:lnTo>
                    <a:lnTo>
                      <a:pt x="9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77" name=""/>
              <p:cNvSpPr/>
              <p:nvPr/>
            </p:nvSpPr>
            <p:spPr>
              <a:xfrm rot="5400000">
                <a:off x="6862320" y="3097440"/>
                <a:ext cx="1296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9" y="0"/>
                    </a:moveTo>
                    <a:lnTo>
                      <a:pt x="5" y="0"/>
                    </a:lnTo>
                    <a:lnTo>
                      <a:pt x="0" y="4"/>
                    </a:lnTo>
                    <a:lnTo>
                      <a:pt x="5" y="9"/>
                    </a:lnTo>
                    <a:lnTo>
                      <a:pt x="5" y="9"/>
                    </a:lnTo>
                    <a:lnTo>
                      <a:pt x="9" y="9"/>
                    </a:lnTo>
                    <a:lnTo>
                      <a:pt x="9" y="4"/>
                    </a:lnTo>
                    <a:lnTo>
                      <a:pt x="9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78" name=""/>
              <p:cNvSpPr/>
              <p:nvPr/>
            </p:nvSpPr>
            <p:spPr>
              <a:xfrm rot="5400000">
                <a:off x="6851520" y="3118320"/>
                <a:ext cx="1332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9" y="0"/>
                    </a:moveTo>
                    <a:lnTo>
                      <a:pt x="4" y="0"/>
                    </a:lnTo>
                    <a:lnTo>
                      <a:pt x="0" y="5"/>
                    </a:lnTo>
                    <a:lnTo>
                      <a:pt x="4" y="9"/>
                    </a:lnTo>
                    <a:lnTo>
                      <a:pt x="4" y="9"/>
                    </a:lnTo>
                    <a:lnTo>
                      <a:pt x="9" y="9"/>
                    </a:lnTo>
                    <a:lnTo>
                      <a:pt x="9" y="5"/>
                    </a:lnTo>
                    <a:lnTo>
                      <a:pt x="9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79" name=""/>
              <p:cNvSpPr/>
              <p:nvPr/>
            </p:nvSpPr>
            <p:spPr>
              <a:xfrm rot="5400000">
                <a:off x="6844680" y="3144600"/>
                <a:ext cx="11520" cy="7200"/>
              </a:xfrm>
              <a:custGeom>
                <a:avLst/>
                <a:gdLst/>
                <a:ahLst/>
                <a:rect l="l" t="t" r="r" b="b"/>
                <a:pathLst>
                  <a:path w="8" h="9">
                    <a:moveTo>
                      <a:pt x="4" y="0"/>
                    </a:moveTo>
                    <a:lnTo>
                      <a:pt x="0" y="0"/>
                    </a:lnTo>
                    <a:lnTo>
                      <a:pt x="0" y="5"/>
                    </a:lnTo>
                    <a:lnTo>
                      <a:pt x="0" y="9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8" y="5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80" name=""/>
              <p:cNvSpPr/>
              <p:nvPr/>
            </p:nvSpPr>
            <p:spPr>
              <a:xfrm rot="5400000">
                <a:off x="6832440" y="3165120"/>
                <a:ext cx="13320" cy="6480"/>
              </a:xfrm>
              <a:custGeom>
                <a:avLst/>
                <a:gdLst/>
                <a:ahLst/>
                <a:rect l="l" t="t" r="r" b="b"/>
                <a:pathLst>
                  <a:path w="9" h="8">
                    <a:moveTo>
                      <a:pt x="4" y="0"/>
                    </a:moveTo>
                    <a:lnTo>
                      <a:pt x="0" y="0"/>
                    </a:lnTo>
                    <a:lnTo>
                      <a:pt x="0" y="4"/>
                    </a:lnTo>
                    <a:lnTo>
                      <a:pt x="0" y="8"/>
                    </a:lnTo>
                    <a:lnTo>
                      <a:pt x="0" y="8"/>
                    </a:lnTo>
                    <a:lnTo>
                      <a:pt x="4" y="8"/>
                    </a:lnTo>
                    <a:lnTo>
                      <a:pt x="9" y="4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0320" bIns="-40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81" name=""/>
              <p:cNvSpPr/>
              <p:nvPr/>
            </p:nvSpPr>
            <p:spPr>
              <a:xfrm rot="5400000">
                <a:off x="6825600" y="318420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9" y="0"/>
                    </a:moveTo>
                    <a:lnTo>
                      <a:pt x="5" y="0"/>
                    </a:lnTo>
                    <a:lnTo>
                      <a:pt x="0" y="5"/>
                    </a:lnTo>
                    <a:lnTo>
                      <a:pt x="5" y="9"/>
                    </a:lnTo>
                    <a:lnTo>
                      <a:pt x="5" y="9"/>
                    </a:lnTo>
                    <a:lnTo>
                      <a:pt x="9" y="9"/>
                    </a:lnTo>
                    <a:lnTo>
                      <a:pt x="9" y="5"/>
                    </a:lnTo>
                    <a:lnTo>
                      <a:pt x="9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82" name=""/>
              <p:cNvSpPr/>
              <p:nvPr/>
            </p:nvSpPr>
            <p:spPr>
              <a:xfrm rot="5400000">
                <a:off x="6818040" y="3205080"/>
                <a:ext cx="1332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9" y="0"/>
                    </a:moveTo>
                    <a:lnTo>
                      <a:pt x="4" y="0"/>
                    </a:lnTo>
                    <a:lnTo>
                      <a:pt x="0" y="5"/>
                    </a:lnTo>
                    <a:lnTo>
                      <a:pt x="4" y="9"/>
                    </a:lnTo>
                    <a:lnTo>
                      <a:pt x="4" y="9"/>
                    </a:lnTo>
                    <a:lnTo>
                      <a:pt x="9" y="9"/>
                    </a:lnTo>
                    <a:lnTo>
                      <a:pt x="9" y="5"/>
                    </a:lnTo>
                    <a:lnTo>
                      <a:pt x="9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83" name=""/>
              <p:cNvSpPr/>
              <p:nvPr/>
            </p:nvSpPr>
            <p:spPr>
              <a:xfrm rot="5400000">
                <a:off x="6806160" y="3230640"/>
                <a:ext cx="1332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5" y="0"/>
                    </a:moveTo>
                    <a:lnTo>
                      <a:pt x="0" y="0"/>
                    </a:lnTo>
                    <a:lnTo>
                      <a:pt x="0" y="4"/>
                    </a:lnTo>
                    <a:lnTo>
                      <a:pt x="0" y="9"/>
                    </a:lnTo>
                    <a:lnTo>
                      <a:pt x="0" y="9"/>
                    </a:lnTo>
                    <a:lnTo>
                      <a:pt x="5" y="9"/>
                    </a:lnTo>
                    <a:lnTo>
                      <a:pt x="9" y="4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84" name=""/>
              <p:cNvSpPr/>
              <p:nvPr/>
            </p:nvSpPr>
            <p:spPr>
              <a:xfrm rot="5400000">
                <a:off x="6798960" y="3251520"/>
                <a:ext cx="1296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4" y="0"/>
                    </a:moveTo>
                    <a:lnTo>
                      <a:pt x="0" y="0"/>
                    </a:lnTo>
                    <a:lnTo>
                      <a:pt x="0" y="4"/>
                    </a:lnTo>
                    <a:lnTo>
                      <a:pt x="0" y="9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9" y="4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85" name=""/>
              <p:cNvSpPr/>
              <p:nvPr/>
            </p:nvSpPr>
            <p:spPr>
              <a:xfrm rot="5400000">
                <a:off x="6791760" y="3271320"/>
                <a:ext cx="13320" cy="6480"/>
              </a:xfrm>
              <a:custGeom>
                <a:avLst/>
                <a:gdLst/>
                <a:ahLst/>
                <a:rect l="l" t="t" r="r" b="b"/>
                <a:pathLst>
                  <a:path w="9" h="8">
                    <a:moveTo>
                      <a:pt x="5" y="0"/>
                    </a:moveTo>
                    <a:lnTo>
                      <a:pt x="0" y="0"/>
                    </a:lnTo>
                    <a:lnTo>
                      <a:pt x="0" y="4"/>
                    </a:lnTo>
                    <a:lnTo>
                      <a:pt x="0" y="8"/>
                    </a:lnTo>
                    <a:lnTo>
                      <a:pt x="0" y="8"/>
                    </a:lnTo>
                    <a:lnTo>
                      <a:pt x="5" y="8"/>
                    </a:lnTo>
                    <a:lnTo>
                      <a:pt x="9" y="4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0320" bIns="-40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86" name=""/>
              <p:cNvSpPr/>
              <p:nvPr/>
            </p:nvSpPr>
            <p:spPr>
              <a:xfrm rot="5400000">
                <a:off x="6780240" y="3291480"/>
                <a:ext cx="1296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9" y="0"/>
                    </a:moveTo>
                    <a:lnTo>
                      <a:pt x="4" y="0"/>
                    </a:lnTo>
                    <a:lnTo>
                      <a:pt x="0" y="4"/>
                    </a:lnTo>
                    <a:lnTo>
                      <a:pt x="4" y="9"/>
                    </a:lnTo>
                    <a:lnTo>
                      <a:pt x="4" y="9"/>
                    </a:lnTo>
                    <a:lnTo>
                      <a:pt x="9" y="9"/>
                    </a:lnTo>
                    <a:lnTo>
                      <a:pt x="9" y="4"/>
                    </a:lnTo>
                    <a:lnTo>
                      <a:pt x="9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87" name=""/>
              <p:cNvSpPr/>
              <p:nvPr/>
            </p:nvSpPr>
            <p:spPr>
              <a:xfrm rot="5400000">
                <a:off x="6772680" y="331128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9" y="0"/>
                    </a:moveTo>
                    <a:lnTo>
                      <a:pt x="4" y="0"/>
                    </a:lnTo>
                    <a:lnTo>
                      <a:pt x="0" y="4"/>
                    </a:lnTo>
                    <a:lnTo>
                      <a:pt x="4" y="9"/>
                    </a:lnTo>
                    <a:lnTo>
                      <a:pt x="4" y="9"/>
                    </a:lnTo>
                    <a:lnTo>
                      <a:pt x="9" y="9"/>
                    </a:lnTo>
                    <a:lnTo>
                      <a:pt x="9" y="4"/>
                    </a:lnTo>
                    <a:lnTo>
                      <a:pt x="9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88" name=""/>
              <p:cNvSpPr/>
              <p:nvPr/>
            </p:nvSpPr>
            <p:spPr>
              <a:xfrm rot="5400000">
                <a:off x="6761880" y="3338280"/>
                <a:ext cx="1332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4" y="0"/>
                    </a:moveTo>
                    <a:lnTo>
                      <a:pt x="0" y="0"/>
                    </a:lnTo>
                    <a:lnTo>
                      <a:pt x="0" y="5"/>
                    </a:lnTo>
                    <a:lnTo>
                      <a:pt x="0" y="9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9" y="5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89" name=""/>
              <p:cNvSpPr/>
              <p:nvPr/>
            </p:nvSpPr>
            <p:spPr>
              <a:xfrm rot="5400000">
                <a:off x="6754680" y="3357720"/>
                <a:ext cx="1296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5" y="0"/>
                    </a:moveTo>
                    <a:lnTo>
                      <a:pt x="0" y="0"/>
                    </a:lnTo>
                    <a:lnTo>
                      <a:pt x="0" y="5"/>
                    </a:lnTo>
                    <a:lnTo>
                      <a:pt x="0" y="9"/>
                    </a:lnTo>
                    <a:lnTo>
                      <a:pt x="0" y="9"/>
                    </a:lnTo>
                    <a:lnTo>
                      <a:pt x="5" y="9"/>
                    </a:lnTo>
                    <a:lnTo>
                      <a:pt x="9" y="5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90" name=""/>
              <p:cNvSpPr/>
              <p:nvPr/>
            </p:nvSpPr>
            <p:spPr>
              <a:xfrm rot="5400000">
                <a:off x="6747120" y="3378600"/>
                <a:ext cx="1296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9" y="0"/>
                    </a:moveTo>
                    <a:lnTo>
                      <a:pt x="4" y="0"/>
                    </a:lnTo>
                    <a:lnTo>
                      <a:pt x="0" y="5"/>
                    </a:lnTo>
                    <a:lnTo>
                      <a:pt x="4" y="9"/>
                    </a:lnTo>
                    <a:lnTo>
                      <a:pt x="4" y="9"/>
                    </a:lnTo>
                    <a:lnTo>
                      <a:pt x="9" y="9"/>
                    </a:lnTo>
                    <a:lnTo>
                      <a:pt x="9" y="5"/>
                    </a:lnTo>
                    <a:lnTo>
                      <a:pt x="9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91" name=""/>
              <p:cNvSpPr/>
              <p:nvPr/>
            </p:nvSpPr>
            <p:spPr>
              <a:xfrm rot="5400000">
                <a:off x="6735960" y="339804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9" y="0"/>
                    </a:moveTo>
                    <a:lnTo>
                      <a:pt x="4" y="0"/>
                    </a:lnTo>
                    <a:lnTo>
                      <a:pt x="0" y="5"/>
                    </a:lnTo>
                    <a:lnTo>
                      <a:pt x="4" y="9"/>
                    </a:lnTo>
                    <a:lnTo>
                      <a:pt x="4" y="9"/>
                    </a:lnTo>
                    <a:lnTo>
                      <a:pt x="9" y="9"/>
                    </a:lnTo>
                    <a:lnTo>
                      <a:pt x="9" y="5"/>
                    </a:lnTo>
                    <a:lnTo>
                      <a:pt x="9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92" name=""/>
              <p:cNvSpPr/>
              <p:nvPr/>
            </p:nvSpPr>
            <p:spPr>
              <a:xfrm rot="5400000">
                <a:off x="6728760" y="3417480"/>
                <a:ext cx="1332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9" y="0"/>
                    </a:moveTo>
                    <a:lnTo>
                      <a:pt x="5" y="0"/>
                    </a:lnTo>
                    <a:lnTo>
                      <a:pt x="0" y="5"/>
                    </a:lnTo>
                    <a:lnTo>
                      <a:pt x="5" y="9"/>
                    </a:lnTo>
                    <a:lnTo>
                      <a:pt x="5" y="9"/>
                    </a:lnTo>
                    <a:lnTo>
                      <a:pt x="9" y="9"/>
                    </a:lnTo>
                    <a:lnTo>
                      <a:pt x="9" y="5"/>
                    </a:lnTo>
                    <a:lnTo>
                      <a:pt x="9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93" name=""/>
              <p:cNvSpPr/>
              <p:nvPr/>
            </p:nvSpPr>
            <p:spPr>
              <a:xfrm rot="5400000">
                <a:off x="6721200" y="3444480"/>
                <a:ext cx="1296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5" y="0"/>
                    </a:moveTo>
                    <a:lnTo>
                      <a:pt x="0" y="0"/>
                    </a:lnTo>
                    <a:lnTo>
                      <a:pt x="0" y="5"/>
                    </a:lnTo>
                    <a:lnTo>
                      <a:pt x="0" y="9"/>
                    </a:lnTo>
                    <a:lnTo>
                      <a:pt x="0" y="9"/>
                    </a:lnTo>
                    <a:lnTo>
                      <a:pt x="5" y="9"/>
                    </a:lnTo>
                    <a:lnTo>
                      <a:pt x="9" y="5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94" name=""/>
              <p:cNvSpPr/>
              <p:nvPr/>
            </p:nvSpPr>
            <p:spPr>
              <a:xfrm rot="5400000">
                <a:off x="6710040" y="3464640"/>
                <a:ext cx="11880" cy="7200"/>
              </a:xfrm>
              <a:custGeom>
                <a:avLst/>
                <a:gdLst/>
                <a:ahLst/>
                <a:rect l="l" t="t" r="r" b="b"/>
                <a:pathLst>
                  <a:path w="8" h="9">
                    <a:moveTo>
                      <a:pt x="4" y="0"/>
                    </a:moveTo>
                    <a:lnTo>
                      <a:pt x="0" y="0"/>
                    </a:lnTo>
                    <a:lnTo>
                      <a:pt x="0" y="4"/>
                    </a:lnTo>
                    <a:lnTo>
                      <a:pt x="0" y="9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8" y="4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95" name=""/>
              <p:cNvSpPr/>
              <p:nvPr/>
            </p:nvSpPr>
            <p:spPr>
              <a:xfrm rot="5400000">
                <a:off x="6702120" y="3484800"/>
                <a:ext cx="1296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9" y="0"/>
                    </a:moveTo>
                    <a:lnTo>
                      <a:pt x="4" y="0"/>
                    </a:lnTo>
                    <a:lnTo>
                      <a:pt x="0" y="4"/>
                    </a:lnTo>
                    <a:lnTo>
                      <a:pt x="4" y="9"/>
                    </a:lnTo>
                    <a:lnTo>
                      <a:pt x="4" y="9"/>
                    </a:lnTo>
                    <a:lnTo>
                      <a:pt x="9" y="9"/>
                    </a:lnTo>
                    <a:lnTo>
                      <a:pt x="9" y="4"/>
                    </a:lnTo>
                    <a:lnTo>
                      <a:pt x="9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96" name=""/>
              <p:cNvSpPr/>
              <p:nvPr/>
            </p:nvSpPr>
            <p:spPr>
              <a:xfrm rot="5400000">
                <a:off x="6690960" y="350424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9" y="0"/>
                    </a:moveTo>
                    <a:lnTo>
                      <a:pt x="5" y="0"/>
                    </a:lnTo>
                    <a:lnTo>
                      <a:pt x="0" y="4"/>
                    </a:lnTo>
                    <a:lnTo>
                      <a:pt x="5" y="9"/>
                    </a:lnTo>
                    <a:lnTo>
                      <a:pt x="5" y="9"/>
                    </a:lnTo>
                    <a:lnTo>
                      <a:pt x="9" y="9"/>
                    </a:lnTo>
                    <a:lnTo>
                      <a:pt x="9" y="4"/>
                    </a:lnTo>
                    <a:lnTo>
                      <a:pt x="9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97" name=""/>
              <p:cNvSpPr/>
              <p:nvPr/>
            </p:nvSpPr>
            <p:spPr>
              <a:xfrm rot="5400000">
                <a:off x="6683760" y="3531240"/>
                <a:ext cx="1332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5" y="0"/>
                    </a:moveTo>
                    <a:lnTo>
                      <a:pt x="0" y="0"/>
                    </a:lnTo>
                    <a:lnTo>
                      <a:pt x="0" y="4"/>
                    </a:lnTo>
                    <a:lnTo>
                      <a:pt x="0" y="9"/>
                    </a:lnTo>
                    <a:lnTo>
                      <a:pt x="0" y="9"/>
                    </a:lnTo>
                    <a:lnTo>
                      <a:pt x="5" y="9"/>
                    </a:lnTo>
                    <a:lnTo>
                      <a:pt x="9" y="4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98" name=""/>
              <p:cNvSpPr/>
              <p:nvPr/>
            </p:nvSpPr>
            <p:spPr>
              <a:xfrm rot="5400000">
                <a:off x="6676920" y="3551040"/>
                <a:ext cx="11520" cy="7560"/>
              </a:xfrm>
              <a:custGeom>
                <a:avLst/>
                <a:gdLst/>
                <a:ahLst/>
                <a:rect l="l" t="t" r="r" b="b"/>
                <a:pathLst>
                  <a:path w="8" h="9">
                    <a:moveTo>
                      <a:pt x="4" y="0"/>
                    </a:moveTo>
                    <a:lnTo>
                      <a:pt x="0" y="0"/>
                    </a:lnTo>
                    <a:lnTo>
                      <a:pt x="0" y="4"/>
                    </a:lnTo>
                    <a:lnTo>
                      <a:pt x="0" y="9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8" y="4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99" name=""/>
              <p:cNvSpPr/>
              <p:nvPr/>
            </p:nvSpPr>
            <p:spPr>
              <a:xfrm rot="5400000">
                <a:off x="6665400" y="3571560"/>
                <a:ext cx="1332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4" y="0"/>
                    </a:moveTo>
                    <a:lnTo>
                      <a:pt x="0" y="0"/>
                    </a:lnTo>
                    <a:lnTo>
                      <a:pt x="0" y="5"/>
                    </a:lnTo>
                    <a:lnTo>
                      <a:pt x="0" y="9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9" y="5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800" name=""/>
              <p:cNvSpPr/>
              <p:nvPr/>
            </p:nvSpPr>
            <p:spPr>
              <a:xfrm rot="5400000">
                <a:off x="6657840" y="3591000"/>
                <a:ext cx="1296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9" y="0"/>
                    </a:moveTo>
                    <a:lnTo>
                      <a:pt x="5" y="0"/>
                    </a:lnTo>
                    <a:lnTo>
                      <a:pt x="0" y="5"/>
                    </a:lnTo>
                    <a:lnTo>
                      <a:pt x="5" y="9"/>
                    </a:lnTo>
                    <a:lnTo>
                      <a:pt x="5" y="9"/>
                    </a:lnTo>
                    <a:lnTo>
                      <a:pt x="9" y="9"/>
                    </a:lnTo>
                    <a:lnTo>
                      <a:pt x="9" y="5"/>
                    </a:lnTo>
                    <a:lnTo>
                      <a:pt x="9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801" name=""/>
              <p:cNvSpPr/>
              <p:nvPr/>
            </p:nvSpPr>
            <p:spPr>
              <a:xfrm rot="5400000">
                <a:off x="6650280" y="361188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9" y="0"/>
                    </a:moveTo>
                    <a:lnTo>
                      <a:pt x="4" y="0"/>
                    </a:lnTo>
                    <a:lnTo>
                      <a:pt x="0" y="4"/>
                    </a:lnTo>
                    <a:lnTo>
                      <a:pt x="4" y="9"/>
                    </a:lnTo>
                    <a:lnTo>
                      <a:pt x="4" y="9"/>
                    </a:lnTo>
                    <a:lnTo>
                      <a:pt x="9" y="9"/>
                    </a:lnTo>
                    <a:lnTo>
                      <a:pt x="9" y="4"/>
                    </a:lnTo>
                    <a:lnTo>
                      <a:pt x="9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802" name=""/>
              <p:cNvSpPr/>
              <p:nvPr/>
            </p:nvSpPr>
            <p:spPr>
              <a:xfrm rot="5400000">
                <a:off x="6640200" y="3638160"/>
                <a:ext cx="11520" cy="7560"/>
              </a:xfrm>
              <a:custGeom>
                <a:avLst/>
                <a:gdLst/>
                <a:ahLst/>
                <a:rect l="l" t="t" r="r" b="b"/>
                <a:pathLst>
                  <a:path w="8" h="9">
                    <a:moveTo>
                      <a:pt x="4" y="0"/>
                    </a:moveTo>
                    <a:lnTo>
                      <a:pt x="0" y="0"/>
                    </a:lnTo>
                    <a:lnTo>
                      <a:pt x="0" y="5"/>
                    </a:lnTo>
                    <a:lnTo>
                      <a:pt x="0" y="9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8" y="5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803" name=""/>
              <p:cNvSpPr/>
              <p:nvPr/>
            </p:nvSpPr>
            <p:spPr>
              <a:xfrm rot="5400000">
                <a:off x="6631920" y="365832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4" y="0"/>
                    </a:moveTo>
                    <a:lnTo>
                      <a:pt x="0" y="0"/>
                    </a:lnTo>
                    <a:lnTo>
                      <a:pt x="0" y="5"/>
                    </a:lnTo>
                    <a:lnTo>
                      <a:pt x="0" y="9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9" y="5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804" name=""/>
              <p:cNvSpPr/>
              <p:nvPr/>
            </p:nvSpPr>
            <p:spPr>
              <a:xfrm rot="5400000">
                <a:off x="6620400" y="3677760"/>
                <a:ext cx="1332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9" y="0"/>
                    </a:moveTo>
                    <a:lnTo>
                      <a:pt x="5" y="0"/>
                    </a:lnTo>
                    <a:lnTo>
                      <a:pt x="0" y="4"/>
                    </a:lnTo>
                    <a:lnTo>
                      <a:pt x="5" y="9"/>
                    </a:lnTo>
                    <a:lnTo>
                      <a:pt x="5" y="9"/>
                    </a:lnTo>
                    <a:lnTo>
                      <a:pt x="9" y="9"/>
                    </a:lnTo>
                    <a:lnTo>
                      <a:pt x="9" y="4"/>
                    </a:lnTo>
                    <a:lnTo>
                      <a:pt x="9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805" name=""/>
              <p:cNvSpPr/>
              <p:nvPr/>
            </p:nvSpPr>
            <p:spPr>
              <a:xfrm rot="5400000">
                <a:off x="6612840" y="3699000"/>
                <a:ext cx="1332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9" y="0"/>
                    </a:moveTo>
                    <a:lnTo>
                      <a:pt x="4" y="0"/>
                    </a:lnTo>
                    <a:lnTo>
                      <a:pt x="0" y="4"/>
                    </a:lnTo>
                    <a:lnTo>
                      <a:pt x="4" y="9"/>
                    </a:lnTo>
                    <a:lnTo>
                      <a:pt x="4" y="9"/>
                    </a:lnTo>
                    <a:lnTo>
                      <a:pt x="9" y="9"/>
                    </a:lnTo>
                    <a:lnTo>
                      <a:pt x="9" y="4"/>
                    </a:lnTo>
                    <a:lnTo>
                      <a:pt x="9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806" name=""/>
              <p:cNvSpPr/>
              <p:nvPr/>
            </p:nvSpPr>
            <p:spPr>
              <a:xfrm rot="5400000">
                <a:off x="6606000" y="3718800"/>
                <a:ext cx="12960" cy="6480"/>
              </a:xfrm>
              <a:custGeom>
                <a:avLst/>
                <a:gdLst/>
                <a:ahLst/>
                <a:rect l="l" t="t" r="r" b="b"/>
                <a:pathLst>
                  <a:path w="9" h="8">
                    <a:moveTo>
                      <a:pt x="9" y="0"/>
                    </a:moveTo>
                    <a:lnTo>
                      <a:pt x="4" y="0"/>
                    </a:lnTo>
                    <a:lnTo>
                      <a:pt x="0" y="4"/>
                    </a:lnTo>
                    <a:lnTo>
                      <a:pt x="4" y="8"/>
                    </a:lnTo>
                    <a:lnTo>
                      <a:pt x="4" y="8"/>
                    </a:lnTo>
                    <a:lnTo>
                      <a:pt x="9" y="8"/>
                    </a:lnTo>
                    <a:lnTo>
                      <a:pt x="9" y="4"/>
                    </a:lnTo>
                    <a:lnTo>
                      <a:pt x="9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0320" bIns="-40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807" name=""/>
              <p:cNvSpPr/>
              <p:nvPr/>
            </p:nvSpPr>
            <p:spPr>
              <a:xfrm rot="5400000">
                <a:off x="6594480" y="3745440"/>
                <a:ext cx="1332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4" y="0"/>
                    </a:moveTo>
                    <a:lnTo>
                      <a:pt x="0" y="0"/>
                    </a:lnTo>
                    <a:lnTo>
                      <a:pt x="0" y="4"/>
                    </a:lnTo>
                    <a:lnTo>
                      <a:pt x="0" y="9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9" y="4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808" name=""/>
              <p:cNvSpPr/>
              <p:nvPr/>
            </p:nvSpPr>
            <p:spPr>
              <a:xfrm rot="5400000">
                <a:off x="6586920" y="3764520"/>
                <a:ext cx="1332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5" y="0"/>
                    </a:moveTo>
                    <a:lnTo>
                      <a:pt x="0" y="0"/>
                    </a:lnTo>
                    <a:lnTo>
                      <a:pt x="0" y="4"/>
                    </a:lnTo>
                    <a:lnTo>
                      <a:pt x="0" y="9"/>
                    </a:lnTo>
                    <a:lnTo>
                      <a:pt x="0" y="9"/>
                    </a:lnTo>
                    <a:lnTo>
                      <a:pt x="5" y="9"/>
                    </a:lnTo>
                    <a:lnTo>
                      <a:pt x="9" y="4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809" name=""/>
              <p:cNvSpPr/>
              <p:nvPr/>
            </p:nvSpPr>
            <p:spPr>
              <a:xfrm rot="5400000">
                <a:off x="6576120" y="3785760"/>
                <a:ext cx="1332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9" y="0"/>
                    </a:moveTo>
                    <a:lnTo>
                      <a:pt x="4" y="0"/>
                    </a:lnTo>
                    <a:lnTo>
                      <a:pt x="0" y="5"/>
                    </a:lnTo>
                    <a:lnTo>
                      <a:pt x="4" y="9"/>
                    </a:lnTo>
                    <a:lnTo>
                      <a:pt x="4" y="9"/>
                    </a:lnTo>
                    <a:lnTo>
                      <a:pt x="9" y="9"/>
                    </a:lnTo>
                    <a:lnTo>
                      <a:pt x="9" y="5"/>
                    </a:lnTo>
                    <a:lnTo>
                      <a:pt x="9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810" name=""/>
              <p:cNvSpPr/>
              <p:nvPr/>
            </p:nvSpPr>
            <p:spPr>
              <a:xfrm rot="5400000">
                <a:off x="6568560" y="3805200"/>
                <a:ext cx="1332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9" y="0"/>
                    </a:moveTo>
                    <a:lnTo>
                      <a:pt x="4" y="0"/>
                    </a:lnTo>
                    <a:lnTo>
                      <a:pt x="0" y="5"/>
                    </a:lnTo>
                    <a:lnTo>
                      <a:pt x="4" y="9"/>
                    </a:lnTo>
                    <a:lnTo>
                      <a:pt x="4" y="9"/>
                    </a:lnTo>
                    <a:lnTo>
                      <a:pt x="9" y="9"/>
                    </a:lnTo>
                    <a:lnTo>
                      <a:pt x="9" y="5"/>
                    </a:lnTo>
                    <a:lnTo>
                      <a:pt x="9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811" name=""/>
              <p:cNvSpPr/>
              <p:nvPr/>
            </p:nvSpPr>
            <p:spPr>
              <a:xfrm rot="5400000">
                <a:off x="6561360" y="3832200"/>
                <a:ext cx="1296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4" y="0"/>
                    </a:moveTo>
                    <a:lnTo>
                      <a:pt x="0" y="0"/>
                    </a:lnTo>
                    <a:lnTo>
                      <a:pt x="0" y="5"/>
                    </a:lnTo>
                    <a:lnTo>
                      <a:pt x="0" y="9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9" y="5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812" name=""/>
              <p:cNvSpPr/>
              <p:nvPr/>
            </p:nvSpPr>
            <p:spPr>
              <a:xfrm rot="5400000">
                <a:off x="6550200" y="3851640"/>
                <a:ext cx="1332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5" y="0"/>
                    </a:moveTo>
                    <a:lnTo>
                      <a:pt x="0" y="0"/>
                    </a:lnTo>
                    <a:lnTo>
                      <a:pt x="0" y="5"/>
                    </a:lnTo>
                    <a:lnTo>
                      <a:pt x="0" y="9"/>
                    </a:lnTo>
                    <a:lnTo>
                      <a:pt x="0" y="9"/>
                    </a:lnTo>
                    <a:lnTo>
                      <a:pt x="5" y="9"/>
                    </a:lnTo>
                    <a:lnTo>
                      <a:pt x="9" y="5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813" name=""/>
              <p:cNvSpPr/>
              <p:nvPr/>
            </p:nvSpPr>
            <p:spPr>
              <a:xfrm rot="5400000">
                <a:off x="6543000" y="3872520"/>
                <a:ext cx="1296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4" y="0"/>
                    </a:moveTo>
                    <a:lnTo>
                      <a:pt x="0" y="0"/>
                    </a:lnTo>
                    <a:lnTo>
                      <a:pt x="0" y="5"/>
                    </a:lnTo>
                    <a:lnTo>
                      <a:pt x="0" y="9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9" y="5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814" name=""/>
              <p:cNvSpPr/>
              <p:nvPr/>
            </p:nvSpPr>
            <p:spPr>
              <a:xfrm rot="5400000">
                <a:off x="6535080" y="3891960"/>
                <a:ext cx="1332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9" y="0"/>
                    </a:moveTo>
                    <a:lnTo>
                      <a:pt x="4" y="0"/>
                    </a:lnTo>
                    <a:lnTo>
                      <a:pt x="0" y="5"/>
                    </a:lnTo>
                    <a:lnTo>
                      <a:pt x="4" y="9"/>
                    </a:lnTo>
                    <a:lnTo>
                      <a:pt x="4" y="9"/>
                    </a:lnTo>
                    <a:lnTo>
                      <a:pt x="9" y="9"/>
                    </a:lnTo>
                    <a:lnTo>
                      <a:pt x="9" y="5"/>
                    </a:lnTo>
                    <a:lnTo>
                      <a:pt x="9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815" name=""/>
              <p:cNvSpPr/>
              <p:nvPr/>
            </p:nvSpPr>
            <p:spPr>
              <a:xfrm rot="5400000">
                <a:off x="6523560" y="3911400"/>
                <a:ext cx="1332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9" y="0"/>
                    </a:moveTo>
                    <a:lnTo>
                      <a:pt x="5" y="0"/>
                    </a:lnTo>
                    <a:lnTo>
                      <a:pt x="0" y="4"/>
                    </a:lnTo>
                    <a:lnTo>
                      <a:pt x="5" y="9"/>
                    </a:lnTo>
                    <a:lnTo>
                      <a:pt x="5" y="9"/>
                    </a:lnTo>
                    <a:lnTo>
                      <a:pt x="9" y="9"/>
                    </a:lnTo>
                    <a:lnTo>
                      <a:pt x="9" y="4"/>
                    </a:lnTo>
                    <a:lnTo>
                      <a:pt x="9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816" name=""/>
              <p:cNvSpPr/>
              <p:nvPr/>
            </p:nvSpPr>
            <p:spPr>
              <a:xfrm rot="5400000">
                <a:off x="6516720" y="3938760"/>
                <a:ext cx="12960" cy="6480"/>
              </a:xfrm>
              <a:custGeom>
                <a:avLst/>
                <a:gdLst/>
                <a:ahLst/>
                <a:rect l="l" t="t" r="r" b="b"/>
                <a:pathLst>
                  <a:path w="9" h="8">
                    <a:moveTo>
                      <a:pt x="5" y="0"/>
                    </a:moveTo>
                    <a:lnTo>
                      <a:pt x="0" y="0"/>
                    </a:lnTo>
                    <a:lnTo>
                      <a:pt x="0" y="4"/>
                    </a:lnTo>
                    <a:lnTo>
                      <a:pt x="0" y="8"/>
                    </a:lnTo>
                    <a:lnTo>
                      <a:pt x="0" y="8"/>
                    </a:lnTo>
                    <a:lnTo>
                      <a:pt x="5" y="8"/>
                    </a:lnTo>
                    <a:lnTo>
                      <a:pt x="9" y="4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0320" bIns="-40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817" name=""/>
              <p:cNvSpPr/>
              <p:nvPr/>
            </p:nvSpPr>
            <p:spPr>
              <a:xfrm rot="5400000">
                <a:off x="6505920" y="3958560"/>
                <a:ext cx="11520" cy="7560"/>
              </a:xfrm>
              <a:custGeom>
                <a:avLst/>
                <a:gdLst/>
                <a:ahLst/>
                <a:rect l="l" t="t" r="r" b="b"/>
                <a:pathLst>
                  <a:path w="8" h="9">
                    <a:moveTo>
                      <a:pt x="4" y="0"/>
                    </a:moveTo>
                    <a:lnTo>
                      <a:pt x="0" y="0"/>
                    </a:lnTo>
                    <a:lnTo>
                      <a:pt x="0" y="4"/>
                    </a:lnTo>
                    <a:lnTo>
                      <a:pt x="0" y="9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8" y="4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818" name=""/>
              <p:cNvSpPr/>
              <p:nvPr/>
            </p:nvSpPr>
            <p:spPr>
              <a:xfrm rot="5400000">
                <a:off x="6497640" y="397872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9" y="0"/>
                    </a:moveTo>
                    <a:lnTo>
                      <a:pt x="4" y="0"/>
                    </a:lnTo>
                    <a:lnTo>
                      <a:pt x="0" y="4"/>
                    </a:lnTo>
                    <a:lnTo>
                      <a:pt x="4" y="9"/>
                    </a:lnTo>
                    <a:lnTo>
                      <a:pt x="4" y="9"/>
                    </a:lnTo>
                    <a:lnTo>
                      <a:pt x="9" y="9"/>
                    </a:lnTo>
                    <a:lnTo>
                      <a:pt x="9" y="4"/>
                    </a:lnTo>
                    <a:lnTo>
                      <a:pt x="9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819" name=""/>
              <p:cNvSpPr/>
              <p:nvPr/>
            </p:nvSpPr>
            <p:spPr>
              <a:xfrm rot="5400000">
                <a:off x="6490080" y="3998160"/>
                <a:ext cx="1332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9" y="0"/>
                    </a:moveTo>
                    <a:lnTo>
                      <a:pt x="5" y="0"/>
                    </a:lnTo>
                    <a:lnTo>
                      <a:pt x="0" y="4"/>
                    </a:lnTo>
                    <a:lnTo>
                      <a:pt x="5" y="9"/>
                    </a:lnTo>
                    <a:lnTo>
                      <a:pt x="5" y="9"/>
                    </a:lnTo>
                    <a:lnTo>
                      <a:pt x="9" y="9"/>
                    </a:lnTo>
                    <a:lnTo>
                      <a:pt x="9" y="4"/>
                    </a:lnTo>
                    <a:lnTo>
                      <a:pt x="9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820" name=""/>
              <p:cNvSpPr/>
              <p:nvPr/>
            </p:nvSpPr>
            <p:spPr>
              <a:xfrm rot="5400000">
                <a:off x="6479280" y="401904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9" y="0"/>
                    </a:moveTo>
                    <a:lnTo>
                      <a:pt x="4" y="0"/>
                    </a:lnTo>
                    <a:lnTo>
                      <a:pt x="0" y="5"/>
                    </a:lnTo>
                    <a:lnTo>
                      <a:pt x="4" y="9"/>
                    </a:lnTo>
                    <a:lnTo>
                      <a:pt x="4" y="9"/>
                    </a:lnTo>
                    <a:lnTo>
                      <a:pt x="9" y="9"/>
                    </a:lnTo>
                    <a:lnTo>
                      <a:pt x="9" y="5"/>
                    </a:lnTo>
                    <a:lnTo>
                      <a:pt x="9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821" name=""/>
              <p:cNvSpPr/>
              <p:nvPr/>
            </p:nvSpPr>
            <p:spPr>
              <a:xfrm rot="5400000">
                <a:off x="6472440" y="4045320"/>
                <a:ext cx="11880" cy="7560"/>
              </a:xfrm>
              <a:custGeom>
                <a:avLst/>
                <a:gdLst/>
                <a:ahLst/>
                <a:rect l="l" t="t" r="r" b="b"/>
                <a:pathLst>
                  <a:path w="8" h="9">
                    <a:moveTo>
                      <a:pt x="4" y="0"/>
                    </a:moveTo>
                    <a:lnTo>
                      <a:pt x="0" y="0"/>
                    </a:lnTo>
                    <a:lnTo>
                      <a:pt x="0" y="5"/>
                    </a:lnTo>
                    <a:lnTo>
                      <a:pt x="0" y="9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8" y="5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822" name=""/>
              <p:cNvSpPr/>
              <p:nvPr/>
            </p:nvSpPr>
            <p:spPr>
              <a:xfrm rot="5400000">
                <a:off x="6464160" y="4065480"/>
                <a:ext cx="1296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4" y="0"/>
                    </a:moveTo>
                    <a:lnTo>
                      <a:pt x="0" y="0"/>
                    </a:lnTo>
                    <a:lnTo>
                      <a:pt x="0" y="4"/>
                    </a:lnTo>
                    <a:lnTo>
                      <a:pt x="0" y="9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9" y="4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823" name=""/>
              <p:cNvSpPr/>
              <p:nvPr/>
            </p:nvSpPr>
            <p:spPr>
              <a:xfrm rot="5400000">
                <a:off x="6453360" y="4084920"/>
                <a:ext cx="1332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9" y="0"/>
                    </a:moveTo>
                    <a:lnTo>
                      <a:pt x="5" y="0"/>
                    </a:lnTo>
                    <a:lnTo>
                      <a:pt x="0" y="5"/>
                    </a:lnTo>
                    <a:lnTo>
                      <a:pt x="5" y="9"/>
                    </a:lnTo>
                    <a:lnTo>
                      <a:pt x="5" y="9"/>
                    </a:lnTo>
                    <a:lnTo>
                      <a:pt x="9" y="9"/>
                    </a:lnTo>
                    <a:lnTo>
                      <a:pt x="9" y="5"/>
                    </a:lnTo>
                    <a:lnTo>
                      <a:pt x="9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824" name=""/>
              <p:cNvSpPr/>
              <p:nvPr/>
            </p:nvSpPr>
            <p:spPr>
              <a:xfrm rot="5400000">
                <a:off x="6445800" y="4105800"/>
                <a:ext cx="1296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9" y="0"/>
                    </a:moveTo>
                    <a:lnTo>
                      <a:pt x="4" y="0"/>
                    </a:lnTo>
                    <a:lnTo>
                      <a:pt x="0" y="5"/>
                    </a:lnTo>
                    <a:lnTo>
                      <a:pt x="4" y="9"/>
                    </a:lnTo>
                    <a:lnTo>
                      <a:pt x="4" y="9"/>
                    </a:lnTo>
                    <a:lnTo>
                      <a:pt x="9" y="9"/>
                    </a:lnTo>
                    <a:lnTo>
                      <a:pt x="9" y="5"/>
                    </a:lnTo>
                    <a:lnTo>
                      <a:pt x="9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825" name=""/>
              <p:cNvSpPr/>
              <p:nvPr/>
            </p:nvSpPr>
            <p:spPr>
              <a:xfrm rot="5400000">
                <a:off x="6434280" y="4131000"/>
                <a:ext cx="1296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5" y="0"/>
                    </a:moveTo>
                    <a:lnTo>
                      <a:pt x="0" y="0"/>
                    </a:lnTo>
                    <a:lnTo>
                      <a:pt x="0" y="4"/>
                    </a:lnTo>
                    <a:lnTo>
                      <a:pt x="0" y="9"/>
                    </a:lnTo>
                    <a:lnTo>
                      <a:pt x="0" y="9"/>
                    </a:lnTo>
                    <a:lnTo>
                      <a:pt x="5" y="9"/>
                    </a:lnTo>
                    <a:lnTo>
                      <a:pt x="9" y="4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826" name=""/>
              <p:cNvSpPr/>
              <p:nvPr/>
            </p:nvSpPr>
            <p:spPr>
              <a:xfrm rot="5400000">
                <a:off x="6426720" y="415224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4" y="0"/>
                    </a:moveTo>
                    <a:lnTo>
                      <a:pt x="0" y="0"/>
                    </a:lnTo>
                    <a:lnTo>
                      <a:pt x="0" y="4"/>
                    </a:lnTo>
                    <a:lnTo>
                      <a:pt x="0" y="9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9" y="4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827" name=""/>
              <p:cNvSpPr/>
              <p:nvPr/>
            </p:nvSpPr>
            <p:spPr>
              <a:xfrm rot="5400000">
                <a:off x="6419880" y="4172400"/>
                <a:ext cx="12960" cy="6480"/>
              </a:xfrm>
              <a:custGeom>
                <a:avLst/>
                <a:gdLst/>
                <a:ahLst/>
                <a:rect l="l" t="t" r="r" b="b"/>
                <a:pathLst>
                  <a:path w="9" h="8">
                    <a:moveTo>
                      <a:pt x="5" y="0"/>
                    </a:moveTo>
                    <a:lnTo>
                      <a:pt x="0" y="0"/>
                    </a:lnTo>
                    <a:lnTo>
                      <a:pt x="0" y="4"/>
                    </a:lnTo>
                    <a:lnTo>
                      <a:pt x="0" y="8"/>
                    </a:lnTo>
                    <a:lnTo>
                      <a:pt x="0" y="8"/>
                    </a:lnTo>
                    <a:lnTo>
                      <a:pt x="5" y="8"/>
                    </a:lnTo>
                    <a:lnTo>
                      <a:pt x="9" y="4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0320" bIns="-40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828" name=""/>
              <p:cNvSpPr/>
              <p:nvPr/>
            </p:nvSpPr>
            <p:spPr>
              <a:xfrm rot="5400000">
                <a:off x="6408360" y="419256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9" y="0"/>
                    </a:moveTo>
                    <a:lnTo>
                      <a:pt x="4" y="0"/>
                    </a:lnTo>
                    <a:lnTo>
                      <a:pt x="0" y="4"/>
                    </a:lnTo>
                    <a:lnTo>
                      <a:pt x="4" y="9"/>
                    </a:lnTo>
                    <a:lnTo>
                      <a:pt x="4" y="9"/>
                    </a:lnTo>
                    <a:lnTo>
                      <a:pt x="9" y="9"/>
                    </a:lnTo>
                    <a:lnTo>
                      <a:pt x="9" y="4"/>
                    </a:lnTo>
                    <a:lnTo>
                      <a:pt x="9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829" name=""/>
              <p:cNvSpPr/>
              <p:nvPr/>
            </p:nvSpPr>
            <p:spPr>
              <a:xfrm rot="5400000">
                <a:off x="6400800" y="4212000"/>
                <a:ext cx="1296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9" y="0"/>
                    </a:moveTo>
                    <a:lnTo>
                      <a:pt x="4" y="0"/>
                    </a:lnTo>
                    <a:lnTo>
                      <a:pt x="0" y="4"/>
                    </a:lnTo>
                    <a:lnTo>
                      <a:pt x="4" y="9"/>
                    </a:lnTo>
                    <a:lnTo>
                      <a:pt x="4" y="9"/>
                    </a:lnTo>
                    <a:lnTo>
                      <a:pt x="9" y="9"/>
                    </a:lnTo>
                    <a:lnTo>
                      <a:pt x="9" y="4"/>
                    </a:lnTo>
                    <a:lnTo>
                      <a:pt x="9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1830" name=""/>
            <p:cNvGrpSpPr/>
            <p:nvPr/>
          </p:nvGrpSpPr>
          <p:grpSpPr>
            <a:xfrm>
              <a:off x="6167520" y="3081240"/>
              <a:ext cx="704880" cy="1168200"/>
              <a:chOff x="6167520" y="3081240"/>
              <a:chExt cx="704880" cy="1168200"/>
            </a:xfrm>
          </p:grpSpPr>
          <p:sp>
            <p:nvSpPr>
              <p:cNvPr id="1831" name=""/>
              <p:cNvSpPr/>
              <p:nvPr/>
            </p:nvSpPr>
            <p:spPr>
              <a:xfrm flipH="1">
                <a:off x="6201000" y="3081240"/>
                <a:ext cx="671400" cy="1114560"/>
              </a:xfrm>
              <a:prstGeom prst="line">
                <a:avLst/>
              </a:prstGeom>
              <a:ln w="20520">
                <a:solidFill>
                  <a:srgbClr val="00824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832" name=""/>
              <p:cNvSpPr/>
              <p:nvPr/>
            </p:nvSpPr>
            <p:spPr>
              <a:xfrm rot="5400000">
                <a:off x="6143040" y="4165920"/>
                <a:ext cx="107640" cy="59040"/>
              </a:xfrm>
              <a:custGeom>
                <a:avLst/>
                <a:gdLst/>
                <a:ahLst/>
                <a:rect l="l" t="t" r="r" b="b"/>
                <a:pathLst>
                  <a:path w="72" h="71">
                    <a:moveTo>
                      <a:pt x="0" y="44"/>
                    </a:moveTo>
                    <a:lnTo>
                      <a:pt x="72" y="71"/>
                    </a:lnTo>
                    <a:lnTo>
                      <a:pt x="49" y="0"/>
                    </a:lnTo>
                    <a:lnTo>
                      <a:pt x="0" y="44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2240" bIns="12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1833" name=""/>
            <p:cNvGrpSpPr/>
            <p:nvPr/>
          </p:nvGrpSpPr>
          <p:grpSpPr>
            <a:xfrm>
              <a:off x="5948640" y="3094200"/>
              <a:ext cx="914040" cy="1134720"/>
              <a:chOff x="5948640" y="3094200"/>
              <a:chExt cx="914040" cy="1134720"/>
            </a:xfrm>
          </p:grpSpPr>
          <p:sp>
            <p:nvSpPr>
              <p:cNvPr id="1834" name=""/>
              <p:cNvSpPr/>
              <p:nvPr/>
            </p:nvSpPr>
            <p:spPr>
              <a:xfrm rot="5400000">
                <a:off x="6852240" y="3096720"/>
                <a:ext cx="1296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9" y="0"/>
                    </a:moveTo>
                    <a:lnTo>
                      <a:pt x="5" y="0"/>
                    </a:lnTo>
                    <a:lnTo>
                      <a:pt x="0" y="5"/>
                    </a:lnTo>
                    <a:lnTo>
                      <a:pt x="5" y="9"/>
                    </a:lnTo>
                    <a:lnTo>
                      <a:pt x="5" y="9"/>
                    </a:lnTo>
                    <a:lnTo>
                      <a:pt x="5" y="9"/>
                    </a:lnTo>
                    <a:lnTo>
                      <a:pt x="9" y="5"/>
                    </a:lnTo>
                    <a:lnTo>
                      <a:pt x="9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835" name=""/>
              <p:cNvSpPr/>
              <p:nvPr/>
            </p:nvSpPr>
            <p:spPr>
              <a:xfrm rot="5400000">
                <a:off x="6840720" y="311004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9" y="0"/>
                    </a:moveTo>
                    <a:lnTo>
                      <a:pt x="5" y="0"/>
                    </a:lnTo>
                    <a:lnTo>
                      <a:pt x="0" y="4"/>
                    </a:lnTo>
                    <a:lnTo>
                      <a:pt x="5" y="9"/>
                    </a:lnTo>
                    <a:lnTo>
                      <a:pt x="5" y="9"/>
                    </a:lnTo>
                    <a:lnTo>
                      <a:pt x="9" y="9"/>
                    </a:lnTo>
                    <a:lnTo>
                      <a:pt x="9" y="4"/>
                    </a:lnTo>
                    <a:lnTo>
                      <a:pt x="9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836" name=""/>
              <p:cNvSpPr/>
              <p:nvPr/>
            </p:nvSpPr>
            <p:spPr>
              <a:xfrm rot="5400000">
                <a:off x="6826680" y="313128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4" y="0"/>
                    </a:moveTo>
                    <a:lnTo>
                      <a:pt x="0" y="0"/>
                    </a:lnTo>
                    <a:lnTo>
                      <a:pt x="0" y="5"/>
                    </a:lnTo>
                    <a:lnTo>
                      <a:pt x="0" y="9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9" y="5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837" name=""/>
              <p:cNvSpPr/>
              <p:nvPr/>
            </p:nvSpPr>
            <p:spPr>
              <a:xfrm rot="5400000">
                <a:off x="6815880" y="3144240"/>
                <a:ext cx="11880" cy="7560"/>
              </a:xfrm>
              <a:custGeom>
                <a:avLst/>
                <a:gdLst/>
                <a:ahLst/>
                <a:rect l="l" t="t" r="r" b="b"/>
                <a:pathLst>
                  <a:path w="8" h="9">
                    <a:moveTo>
                      <a:pt x="4" y="0"/>
                    </a:moveTo>
                    <a:lnTo>
                      <a:pt x="0" y="0"/>
                    </a:lnTo>
                    <a:lnTo>
                      <a:pt x="0" y="4"/>
                    </a:lnTo>
                    <a:lnTo>
                      <a:pt x="0" y="9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8" y="4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838" name=""/>
              <p:cNvSpPr/>
              <p:nvPr/>
            </p:nvSpPr>
            <p:spPr>
              <a:xfrm rot="5400000">
                <a:off x="6804000" y="315684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9" y="0"/>
                    </a:moveTo>
                    <a:lnTo>
                      <a:pt x="5" y="0"/>
                    </a:lnTo>
                    <a:lnTo>
                      <a:pt x="0" y="5"/>
                    </a:lnTo>
                    <a:lnTo>
                      <a:pt x="5" y="9"/>
                    </a:lnTo>
                    <a:lnTo>
                      <a:pt x="5" y="9"/>
                    </a:lnTo>
                    <a:lnTo>
                      <a:pt x="9" y="9"/>
                    </a:lnTo>
                    <a:lnTo>
                      <a:pt x="9" y="5"/>
                    </a:lnTo>
                    <a:lnTo>
                      <a:pt x="9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839" name=""/>
              <p:cNvSpPr/>
              <p:nvPr/>
            </p:nvSpPr>
            <p:spPr>
              <a:xfrm rot="5400000">
                <a:off x="6793200" y="3170520"/>
                <a:ext cx="12960" cy="6480"/>
              </a:xfrm>
              <a:custGeom>
                <a:avLst/>
                <a:gdLst/>
                <a:ahLst/>
                <a:rect l="l" t="t" r="r" b="b"/>
                <a:pathLst>
                  <a:path w="9" h="8">
                    <a:moveTo>
                      <a:pt x="9" y="0"/>
                    </a:moveTo>
                    <a:lnTo>
                      <a:pt x="5" y="0"/>
                    </a:lnTo>
                    <a:lnTo>
                      <a:pt x="0" y="4"/>
                    </a:lnTo>
                    <a:lnTo>
                      <a:pt x="5" y="8"/>
                    </a:lnTo>
                    <a:lnTo>
                      <a:pt x="5" y="8"/>
                    </a:lnTo>
                    <a:lnTo>
                      <a:pt x="9" y="8"/>
                    </a:lnTo>
                    <a:lnTo>
                      <a:pt x="9" y="4"/>
                    </a:lnTo>
                    <a:lnTo>
                      <a:pt x="9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0320" bIns="-40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840" name=""/>
              <p:cNvSpPr/>
              <p:nvPr/>
            </p:nvSpPr>
            <p:spPr>
              <a:xfrm rot="5400000">
                <a:off x="6778440" y="3191040"/>
                <a:ext cx="1332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4" y="0"/>
                    </a:moveTo>
                    <a:lnTo>
                      <a:pt x="0" y="0"/>
                    </a:lnTo>
                    <a:lnTo>
                      <a:pt x="0" y="5"/>
                    </a:lnTo>
                    <a:lnTo>
                      <a:pt x="0" y="9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9" y="5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841" name=""/>
              <p:cNvSpPr/>
              <p:nvPr/>
            </p:nvSpPr>
            <p:spPr>
              <a:xfrm rot="5400000">
                <a:off x="6766560" y="3204720"/>
                <a:ext cx="1332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4" y="0"/>
                    </a:moveTo>
                    <a:lnTo>
                      <a:pt x="0" y="0"/>
                    </a:lnTo>
                    <a:lnTo>
                      <a:pt x="0" y="4"/>
                    </a:lnTo>
                    <a:lnTo>
                      <a:pt x="0" y="9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9" y="4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842" name=""/>
              <p:cNvSpPr/>
              <p:nvPr/>
            </p:nvSpPr>
            <p:spPr>
              <a:xfrm rot="5400000">
                <a:off x="6756480" y="3217320"/>
                <a:ext cx="11880" cy="7200"/>
              </a:xfrm>
              <a:custGeom>
                <a:avLst/>
                <a:gdLst/>
                <a:ahLst/>
                <a:rect l="l" t="t" r="r" b="b"/>
                <a:pathLst>
                  <a:path w="8" h="9">
                    <a:moveTo>
                      <a:pt x="8" y="0"/>
                    </a:moveTo>
                    <a:lnTo>
                      <a:pt x="4" y="0"/>
                    </a:lnTo>
                    <a:lnTo>
                      <a:pt x="0" y="5"/>
                    </a:lnTo>
                    <a:lnTo>
                      <a:pt x="4" y="9"/>
                    </a:lnTo>
                    <a:lnTo>
                      <a:pt x="4" y="9"/>
                    </a:lnTo>
                    <a:lnTo>
                      <a:pt x="8" y="9"/>
                    </a:lnTo>
                    <a:lnTo>
                      <a:pt x="8" y="5"/>
                    </a:lnTo>
                    <a:lnTo>
                      <a:pt x="8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843" name=""/>
              <p:cNvSpPr/>
              <p:nvPr/>
            </p:nvSpPr>
            <p:spPr>
              <a:xfrm rot="5400000">
                <a:off x="6740640" y="3229920"/>
                <a:ext cx="1332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9" y="0"/>
                    </a:moveTo>
                    <a:lnTo>
                      <a:pt x="5" y="0"/>
                    </a:lnTo>
                    <a:lnTo>
                      <a:pt x="0" y="4"/>
                    </a:lnTo>
                    <a:lnTo>
                      <a:pt x="5" y="9"/>
                    </a:lnTo>
                    <a:lnTo>
                      <a:pt x="5" y="9"/>
                    </a:lnTo>
                    <a:lnTo>
                      <a:pt x="9" y="9"/>
                    </a:lnTo>
                    <a:lnTo>
                      <a:pt x="9" y="4"/>
                    </a:lnTo>
                    <a:lnTo>
                      <a:pt x="9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844" name=""/>
              <p:cNvSpPr/>
              <p:nvPr/>
            </p:nvSpPr>
            <p:spPr>
              <a:xfrm rot="5400000">
                <a:off x="6729840" y="3250800"/>
                <a:ext cx="1296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4" y="0"/>
                    </a:moveTo>
                    <a:lnTo>
                      <a:pt x="0" y="0"/>
                    </a:lnTo>
                    <a:lnTo>
                      <a:pt x="0" y="5"/>
                    </a:lnTo>
                    <a:lnTo>
                      <a:pt x="0" y="9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9" y="5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845" name=""/>
              <p:cNvSpPr/>
              <p:nvPr/>
            </p:nvSpPr>
            <p:spPr>
              <a:xfrm rot="5400000">
                <a:off x="6718320" y="3264480"/>
                <a:ext cx="1332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4" y="0"/>
                    </a:moveTo>
                    <a:lnTo>
                      <a:pt x="0" y="0"/>
                    </a:lnTo>
                    <a:lnTo>
                      <a:pt x="0" y="4"/>
                    </a:lnTo>
                    <a:lnTo>
                      <a:pt x="0" y="9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9" y="4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846" name=""/>
              <p:cNvSpPr/>
              <p:nvPr/>
            </p:nvSpPr>
            <p:spPr>
              <a:xfrm rot="5400000">
                <a:off x="6703200" y="3277800"/>
                <a:ext cx="1332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9" y="0"/>
                    </a:moveTo>
                    <a:lnTo>
                      <a:pt x="4" y="0"/>
                    </a:lnTo>
                    <a:lnTo>
                      <a:pt x="0" y="4"/>
                    </a:lnTo>
                    <a:lnTo>
                      <a:pt x="4" y="9"/>
                    </a:lnTo>
                    <a:lnTo>
                      <a:pt x="4" y="9"/>
                    </a:lnTo>
                    <a:lnTo>
                      <a:pt x="9" y="9"/>
                    </a:lnTo>
                    <a:lnTo>
                      <a:pt x="9" y="4"/>
                    </a:lnTo>
                    <a:lnTo>
                      <a:pt x="9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847" name=""/>
              <p:cNvSpPr/>
              <p:nvPr/>
            </p:nvSpPr>
            <p:spPr>
              <a:xfrm rot="5400000">
                <a:off x="6692400" y="329724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5" y="0"/>
                    </a:moveTo>
                    <a:lnTo>
                      <a:pt x="0" y="0"/>
                    </a:lnTo>
                    <a:lnTo>
                      <a:pt x="0" y="4"/>
                    </a:lnTo>
                    <a:lnTo>
                      <a:pt x="0" y="9"/>
                    </a:lnTo>
                    <a:lnTo>
                      <a:pt x="0" y="9"/>
                    </a:lnTo>
                    <a:lnTo>
                      <a:pt x="5" y="9"/>
                    </a:lnTo>
                    <a:lnTo>
                      <a:pt x="9" y="4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848" name=""/>
              <p:cNvSpPr/>
              <p:nvPr/>
            </p:nvSpPr>
            <p:spPr>
              <a:xfrm rot="5400000">
                <a:off x="6681600" y="3310920"/>
                <a:ext cx="1332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4" y="0"/>
                    </a:moveTo>
                    <a:lnTo>
                      <a:pt x="0" y="0"/>
                    </a:lnTo>
                    <a:lnTo>
                      <a:pt x="0" y="5"/>
                    </a:lnTo>
                    <a:lnTo>
                      <a:pt x="0" y="9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9" y="5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849" name=""/>
              <p:cNvSpPr/>
              <p:nvPr/>
            </p:nvSpPr>
            <p:spPr>
              <a:xfrm rot="5400000">
                <a:off x="6670080" y="3324600"/>
                <a:ext cx="1296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9" y="0"/>
                    </a:moveTo>
                    <a:lnTo>
                      <a:pt x="4" y="0"/>
                    </a:lnTo>
                    <a:lnTo>
                      <a:pt x="0" y="4"/>
                    </a:lnTo>
                    <a:lnTo>
                      <a:pt x="4" y="9"/>
                    </a:lnTo>
                    <a:lnTo>
                      <a:pt x="4" y="9"/>
                    </a:lnTo>
                    <a:lnTo>
                      <a:pt x="9" y="9"/>
                    </a:lnTo>
                    <a:lnTo>
                      <a:pt x="9" y="4"/>
                    </a:lnTo>
                    <a:lnTo>
                      <a:pt x="9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850" name=""/>
              <p:cNvSpPr/>
              <p:nvPr/>
            </p:nvSpPr>
            <p:spPr>
              <a:xfrm rot="5400000">
                <a:off x="6655320" y="3337920"/>
                <a:ext cx="13320" cy="6480"/>
              </a:xfrm>
              <a:custGeom>
                <a:avLst/>
                <a:gdLst/>
                <a:ahLst/>
                <a:rect l="l" t="t" r="r" b="b"/>
                <a:pathLst>
                  <a:path w="9" h="8">
                    <a:moveTo>
                      <a:pt x="9" y="0"/>
                    </a:moveTo>
                    <a:lnTo>
                      <a:pt x="4" y="0"/>
                    </a:lnTo>
                    <a:lnTo>
                      <a:pt x="0" y="4"/>
                    </a:lnTo>
                    <a:lnTo>
                      <a:pt x="4" y="8"/>
                    </a:lnTo>
                    <a:lnTo>
                      <a:pt x="4" y="8"/>
                    </a:lnTo>
                    <a:lnTo>
                      <a:pt x="9" y="8"/>
                    </a:lnTo>
                    <a:lnTo>
                      <a:pt x="9" y="4"/>
                    </a:lnTo>
                    <a:lnTo>
                      <a:pt x="9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0320" bIns="-40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851" name=""/>
              <p:cNvSpPr/>
              <p:nvPr/>
            </p:nvSpPr>
            <p:spPr>
              <a:xfrm rot="5400000">
                <a:off x="6644160" y="3357000"/>
                <a:ext cx="1296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5" y="0"/>
                    </a:moveTo>
                    <a:lnTo>
                      <a:pt x="0" y="0"/>
                    </a:lnTo>
                    <a:lnTo>
                      <a:pt x="0" y="4"/>
                    </a:lnTo>
                    <a:lnTo>
                      <a:pt x="0" y="9"/>
                    </a:lnTo>
                    <a:lnTo>
                      <a:pt x="0" y="9"/>
                    </a:lnTo>
                    <a:lnTo>
                      <a:pt x="5" y="9"/>
                    </a:lnTo>
                    <a:lnTo>
                      <a:pt x="9" y="4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852" name=""/>
              <p:cNvSpPr/>
              <p:nvPr/>
            </p:nvSpPr>
            <p:spPr>
              <a:xfrm rot="5400000">
                <a:off x="6633000" y="337068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5" y="0"/>
                    </a:moveTo>
                    <a:lnTo>
                      <a:pt x="0" y="0"/>
                    </a:lnTo>
                    <a:lnTo>
                      <a:pt x="0" y="5"/>
                    </a:lnTo>
                    <a:lnTo>
                      <a:pt x="0" y="9"/>
                    </a:lnTo>
                    <a:lnTo>
                      <a:pt x="0" y="9"/>
                    </a:lnTo>
                    <a:lnTo>
                      <a:pt x="5" y="9"/>
                    </a:lnTo>
                    <a:lnTo>
                      <a:pt x="9" y="5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853" name=""/>
              <p:cNvSpPr/>
              <p:nvPr/>
            </p:nvSpPr>
            <p:spPr>
              <a:xfrm rot="5400000">
                <a:off x="6618240" y="3384360"/>
                <a:ext cx="1332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9" y="0"/>
                    </a:moveTo>
                    <a:lnTo>
                      <a:pt x="5" y="0"/>
                    </a:lnTo>
                    <a:lnTo>
                      <a:pt x="0" y="5"/>
                    </a:lnTo>
                    <a:lnTo>
                      <a:pt x="5" y="9"/>
                    </a:lnTo>
                    <a:lnTo>
                      <a:pt x="5" y="9"/>
                    </a:lnTo>
                    <a:lnTo>
                      <a:pt x="9" y="9"/>
                    </a:lnTo>
                    <a:lnTo>
                      <a:pt x="9" y="5"/>
                    </a:lnTo>
                    <a:lnTo>
                      <a:pt x="9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854" name=""/>
              <p:cNvSpPr/>
              <p:nvPr/>
            </p:nvSpPr>
            <p:spPr>
              <a:xfrm rot="5400000">
                <a:off x="6606720" y="3398040"/>
                <a:ext cx="13320" cy="6480"/>
              </a:xfrm>
              <a:custGeom>
                <a:avLst/>
                <a:gdLst/>
                <a:ahLst/>
                <a:rect l="l" t="t" r="r" b="b"/>
                <a:pathLst>
                  <a:path w="9" h="8">
                    <a:moveTo>
                      <a:pt x="9" y="0"/>
                    </a:moveTo>
                    <a:lnTo>
                      <a:pt x="4" y="0"/>
                    </a:lnTo>
                    <a:lnTo>
                      <a:pt x="0" y="4"/>
                    </a:lnTo>
                    <a:lnTo>
                      <a:pt x="4" y="8"/>
                    </a:lnTo>
                    <a:lnTo>
                      <a:pt x="4" y="8"/>
                    </a:lnTo>
                    <a:lnTo>
                      <a:pt x="9" y="8"/>
                    </a:lnTo>
                    <a:lnTo>
                      <a:pt x="9" y="4"/>
                    </a:lnTo>
                    <a:lnTo>
                      <a:pt x="9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0320" bIns="-40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855" name=""/>
              <p:cNvSpPr/>
              <p:nvPr/>
            </p:nvSpPr>
            <p:spPr>
              <a:xfrm rot="5400000">
                <a:off x="6595560" y="3417120"/>
                <a:ext cx="1332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5" y="0"/>
                    </a:moveTo>
                    <a:lnTo>
                      <a:pt x="0" y="0"/>
                    </a:lnTo>
                    <a:lnTo>
                      <a:pt x="0" y="4"/>
                    </a:lnTo>
                    <a:lnTo>
                      <a:pt x="0" y="9"/>
                    </a:lnTo>
                    <a:lnTo>
                      <a:pt x="0" y="9"/>
                    </a:lnTo>
                    <a:lnTo>
                      <a:pt x="5" y="9"/>
                    </a:lnTo>
                    <a:lnTo>
                      <a:pt x="9" y="4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856" name=""/>
              <p:cNvSpPr/>
              <p:nvPr/>
            </p:nvSpPr>
            <p:spPr>
              <a:xfrm rot="5400000">
                <a:off x="6584760" y="343080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5" y="0"/>
                    </a:moveTo>
                    <a:lnTo>
                      <a:pt x="0" y="0"/>
                    </a:lnTo>
                    <a:lnTo>
                      <a:pt x="0" y="5"/>
                    </a:lnTo>
                    <a:lnTo>
                      <a:pt x="0" y="9"/>
                    </a:lnTo>
                    <a:lnTo>
                      <a:pt x="0" y="9"/>
                    </a:lnTo>
                    <a:lnTo>
                      <a:pt x="5" y="9"/>
                    </a:lnTo>
                    <a:lnTo>
                      <a:pt x="9" y="5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857" name=""/>
              <p:cNvSpPr/>
              <p:nvPr/>
            </p:nvSpPr>
            <p:spPr>
              <a:xfrm rot="5400000">
                <a:off x="6569640" y="3444120"/>
                <a:ext cx="1296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9" y="0"/>
                    </a:moveTo>
                    <a:lnTo>
                      <a:pt x="5" y="0"/>
                    </a:lnTo>
                    <a:lnTo>
                      <a:pt x="0" y="5"/>
                    </a:lnTo>
                    <a:lnTo>
                      <a:pt x="5" y="9"/>
                    </a:lnTo>
                    <a:lnTo>
                      <a:pt x="5" y="9"/>
                    </a:lnTo>
                    <a:lnTo>
                      <a:pt x="9" y="9"/>
                    </a:lnTo>
                    <a:lnTo>
                      <a:pt x="9" y="5"/>
                    </a:lnTo>
                    <a:lnTo>
                      <a:pt x="9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858" name=""/>
              <p:cNvSpPr/>
              <p:nvPr/>
            </p:nvSpPr>
            <p:spPr>
              <a:xfrm rot="5400000">
                <a:off x="6559200" y="3464640"/>
                <a:ext cx="11880" cy="6480"/>
              </a:xfrm>
              <a:custGeom>
                <a:avLst/>
                <a:gdLst/>
                <a:ahLst/>
                <a:rect l="l" t="t" r="r" b="b"/>
                <a:pathLst>
                  <a:path w="8" h="8">
                    <a:moveTo>
                      <a:pt x="4" y="0"/>
                    </a:moveTo>
                    <a:lnTo>
                      <a:pt x="0" y="0"/>
                    </a:lnTo>
                    <a:lnTo>
                      <a:pt x="0" y="4"/>
                    </a:lnTo>
                    <a:lnTo>
                      <a:pt x="0" y="8"/>
                    </a:lnTo>
                    <a:lnTo>
                      <a:pt x="0" y="8"/>
                    </a:lnTo>
                    <a:lnTo>
                      <a:pt x="4" y="8"/>
                    </a:lnTo>
                    <a:lnTo>
                      <a:pt x="8" y="4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0320" bIns="-40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859" name=""/>
              <p:cNvSpPr/>
              <p:nvPr/>
            </p:nvSpPr>
            <p:spPr>
              <a:xfrm rot="5400000">
                <a:off x="6547320" y="3476880"/>
                <a:ext cx="1296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5" y="0"/>
                    </a:moveTo>
                    <a:lnTo>
                      <a:pt x="0" y="0"/>
                    </a:lnTo>
                    <a:lnTo>
                      <a:pt x="0" y="4"/>
                    </a:lnTo>
                    <a:lnTo>
                      <a:pt x="0" y="9"/>
                    </a:lnTo>
                    <a:lnTo>
                      <a:pt x="0" y="9"/>
                    </a:lnTo>
                    <a:lnTo>
                      <a:pt x="5" y="9"/>
                    </a:lnTo>
                    <a:lnTo>
                      <a:pt x="9" y="4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860" name=""/>
              <p:cNvSpPr/>
              <p:nvPr/>
            </p:nvSpPr>
            <p:spPr>
              <a:xfrm rot="5400000">
                <a:off x="6532200" y="3490560"/>
                <a:ext cx="1332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9" y="0"/>
                    </a:moveTo>
                    <a:lnTo>
                      <a:pt x="5" y="0"/>
                    </a:lnTo>
                    <a:lnTo>
                      <a:pt x="0" y="4"/>
                    </a:lnTo>
                    <a:lnTo>
                      <a:pt x="5" y="9"/>
                    </a:lnTo>
                    <a:lnTo>
                      <a:pt x="5" y="9"/>
                    </a:lnTo>
                    <a:lnTo>
                      <a:pt x="9" y="9"/>
                    </a:lnTo>
                    <a:lnTo>
                      <a:pt x="9" y="4"/>
                    </a:lnTo>
                    <a:lnTo>
                      <a:pt x="9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861" name=""/>
              <p:cNvSpPr/>
              <p:nvPr/>
            </p:nvSpPr>
            <p:spPr>
              <a:xfrm rot="5400000">
                <a:off x="6521400" y="350424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9" y="0"/>
                    </a:moveTo>
                    <a:lnTo>
                      <a:pt x="5" y="0"/>
                    </a:lnTo>
                    <a:lnTo>
                      <a:pt x="0" y="5"/>
                    </a:lnTo>
                    <a:lnTo>
                      <a:pt x="5" y="9"/>
                    </a:lnTo>
                    <a:lnTo>
                      <a:pt x="5" y="9"/>
                    </a:lnTo>
                    <a:lnTo>
                      <a:pt x="9" y="9"/>
                    </a:lnTo>
                    <a:lnTo>
                      <a:pt x="9" y="5"/>
                    </a:lnTo>
                    <a:lnTo>
                      <a:pt x="9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862" name=""/>
              <p:cNvSpPr/>
              <p:nvPr/>
            </p:nvSpPr>
            <p:spPr>
              <a:xfrm rot="5400000">
                <a:off x="6510600" y="3524760"/>
                <a:ext cx="1296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4" y="0"/>
                    </a:moveTo>
                    <a:lnTo>
                      <a:pt x="0" y="0"/>
                    </a:lnTo>
                    <a:lnTo>
                      <a:pt x="0" y="5"/>
                    </a:lnTo>
                    <a:lnTo>
                      <a:pt x="0" y="9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9" y="5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863" name=""/>
              <p:cNvSpPr/>
              <p:nvPr/>
            </p:nvSpPr>
            <p:spPr>
              <a:xfrm rot="5400000">
                <a:off x="6498720" y="353844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4" y="0"/>
                    </a:moveTo>
                    <a:lnTo>
                      <a:pt x="0" y="0"/>
                    </a:lnTo>
                    <a:lnTo>
                      <a:pt x="0" y="4"/>
                    </a:lnTo>
                    <a:lnTo>
                      <a:pt x="0" y="9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9" y="4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864" name=""/>
              <p:cNvSpPr/>
              <p:nvPr/>
            </p:nvSpPr>
            <p:spPr>
              <a:xfrm rot="5400000">
                <a:off x="6484680" y="3551400"/>
                <a:ext cx="11880" cy="7560"/>
              </a:xfrm>
              <a:custGeom>
                <a:avLst/>
                <a:gdLst/>
                <a:ahLst/>
                <a:rect l="l" t="t" r="r" b="b"/>
                <a:pathLst>
                  <a:path w="8" h="9">
                    <a:moveTo>
                      <a:pt x="8" y="0"/>
                    </a:moveTo>
                    <a:lnTo>
                      <a:pt x="4" y="0"/>
                    </a:lnTo>
                    <a:lnTo>
                      <a:pt x="0" y="4"/>
                    </a:lnTo>
                    <a:lnTo>
                      <a:pt x="4" y="9"/>
                    </a:lnTo>
                    <a:lnTo>
                      <a:pt x="4" y="9"/>
                    </a:lnTo>
                    <a:lnTo>
                      <a:pt x="8" y="9"/>
                    </a:lnTo>
                    <a:lnTo>
                      <a:pt x="8" y="4"/>
                    </a:lnTo>
                    <a:lnTo>
                      <a:pt x="8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865" name=""/>
              <p:cNvSpPr/>
              <p:nvPr/>
            </p:nvSpPr>
            <p:spPr>
              <a:xfrm rot="5400000">
                <a:off x="6473160" y="3564000"/>
                <a:ext cx="1332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9" y="0"/>
                    </a:moveTo>
                    <a:lnTo>
                      <a:pt x="5" y="0"/>
                    </a:lnTo>
                    <a:lnTo>
                      <a:pt x="0" y="5"/>
                    </a:lnTo>
                    <a:lnTo>
                      <a:pt x="5" y="9"/>
                    </a:lnTo>
                    <a:lnTo>
                      <a:pt x="5" y="9"/>
                    </a:lnTo>
                    <a:lnTo>
                      <a:pt x="9" y="9"/>
                    </a:lnTo>
                    <a:lnTo>
                      <a:pt x="9" y="5"/>
                    </a:lnTo>
                    <a:lnTo>
                      <a:pt x="9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866" name=""/>
              <p:cNvSpPr/>
              <p:nvPr/>
            </p:nvSpPr>
            <p:spPr>
              <a:xfrm rot="5400000">
                <a:off x="6462000" y="358488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4" y="0"/>
                    </a:moveTo>
                    <a:lnTo>
                      <a:pt x="0" y="0"/>
                    </a:lnTo>
                    <a:lnTo>
                      <a:pt x="0" y="5"/>
                    </a:lnTo>
                    <a:lnTo>
                      <a:pt x="0" y="9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9" y="5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867" name=""/>
              <p:cNvSpPr/>
              <p:nvPr/>
            </p:nvSpPr>
            <p:spPr>
              <a:xfrm rot="5400000">
                <a:off x="6447240" y="3598200"/>
                <a:ext cx="1296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4" y="0"/>
                    </a:moveTo>
                    <a:lnTo>
                      <a:pt x="0" y="0"/>
                    </a:lnTo>
                    <a:lnTo>
                      <a:pt x="0" y="5"/>
                    </a:lnTo>
                    <a:lnTo>
                      <a:pt x="0" y="9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9" y="5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868" name=""/>
              <p:cNvSpPr/>
              <p:nvPr/>
            </p:nvSpPr>
            <p:spPr>
              <a:xfrm rot="5400000">
                <a:off x="6435360" y="3611880"/>
                <a:ext cx="1332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9" y="0"/>
                    </a:moveTo>
                    <a:lnTo>
                      <a:pt x="4" y="0"/>
                    </a:lnTo>
                    <a:lnTo>
                      <a:pt x="0" y="4"/>
                    </a:lnTo>
                    <a:lnTo>
                      <a:pt x="4" y="9"/>
                    </a:lnTo>
                    <a:lnTo>
                      <a:pt x="4" y="9"/>
                    </a:lnTo>
                    <a:lnTo>
                      <a:pt x="9" y="9"/>
                    </a:lnTo>
                    <a:lnTo>
                      <a:pt x="9" y="4"/>
                    </a:lnTo>
                    <a:lnTo>
                      <a:pt x="9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869" name=""/>
              <p:cNvSpPr/>
              <p:nvPr/>
            </p:nvSpPr>
            <p:spPr>
              <a:xfrm rot="5400000">
                <a:off x="6424560" y="3625560"/>
                <a:ext cx="1332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9" y="0"/>
                    </a:moveTo>
                    <a:lnTo>
                      <a:pt x="4" y="0"/>
                    </a:lnTo>
                    <a:lnTo>
                      <a:pt x="0" y="5"/>
                    </a:lnTo>
                    <a:lnTo>
                      <a:pt x="4" y="9"/>
                    </a:lnTo>
                    <a:lnTo>
                      <a:pt x="4" y="9"/>
                    </a:lnTo>
                    <a:lnTo>
                      <a:pt x="9" y="9"/>
                    </a:lnTo>
                    <a:lnTo>
                      <a:pt x="9" y="5"/>
                    </a:lnTo>
                    <a:lnTo>
                      <a:pt x="9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870" name=""/>
              <p:cNvSpPr/>
              <p:nvPr/>
            </p:nvSpPr>
            <p:spPr>
              <a:xfrm rot="5400000">
                <a:off x="6409440" y="364464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4" y="0"/>
                    </a:moveTo>
                    <a:lnTo>
                      <a:pt x="0" y="0"/>
                    </a:lnTo>
                    <a:lnTo>
                      <a:pt x="0" y="4"/>
                    </a:lnTo>
                    <a:lnTo>
                      <a:pt x="0" y="9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9" y="4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871" name=""/>
              <p:cNvSpPr/>
              <p:nvPr/>
            </p:nvSpPr>
            <p:spPr>
              <a:xfrm rot="5400000">
                <a:off x="6399000" y="3658320"/>
                <a:ext cx="1332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9" y="0"/>
                    </a:moveTo>
                    <a:lnTo>
                      <a:pt x="4" y="0"/>
                    </a:lnTo>
                    <a:lnTo>
                      <a:pt x="0" y="5"/>
                    </a:lnTo>
                    <a:lnTo>
                      <a:pt x="4" y="9"/>
                    </a:lnTo>
                    <a:lnTo>
                      <a:pt x="4" y="9"/>
                    </a:lnTo>
                    <a:lnTo>
                      <a:pt x="9" y="9"/>
                    </a:lnTo>
                    <a:lnTo>
                      <a:pt x="9" y="5"/>
                    </a:lnTo>
                    <a:lnTo>
                      <a:pt x="9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872" name=""/>
              <p:cNvSpPr/>
              <p:nvPr/>
            </p:nvSpPr>
            <p:spPr>
              <a:xfrm rot="5400000">
                <a:off x="6387120" y="367200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9" y="0"/>
                    </a:moveTo>
                    <a:lnTo>
                      <a:pt x="4" y="0"/>
                    </a:lnTo>
                    <a:lnTo>
                      <a:pt x="0" y="4"/>
                    </a:lnTo>
                    <a:lnTo>
                      <a:pt x="4" y="9"/>
                    </a:lnTo>
                    <a:lnTo>
                      <a:pt x="4" y="9"/>
                    </a:lnTo>
                    <a:lnTo>
                      <a:pt x="9" y="9"/>
                    </a:lnTo>
                    <a:lnTo>
                      <a:pt x="9" y="4"/>
                    </a:lnTo>
                    <a:lnTo>
                      <a:pt x="9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873" name=""/>
              <p:cNvSpPr/>
              <p:nvPr/>
            </p:nvSpPr>
            <p:spPr>
              <a:xfrm rot="5400000">
                <a:off x="6376320" y="3691440"/>
                <a:ext cx="1332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5" y="0"/>
                    </a:moveTo>
                    <a:lnTo>
                      <a:pt x="0" y="0"/>
                    </a:lnTo>
                    <a:lnTo>
                      <a:pt x="0" y="4"/>
                    </a:lnTo>
                    <a:lnTo>
                      <a:pt x="0" y="9"/>
                    </a:lnTo>
                    <a:lnTo>
                      <a:pt x="0" y="9"/>
                    </a:lnTo>
                    <a:lnTo>
                      <a:pt x="5" y="9"/>
                    </a:lnTo>
                    <a:lnTo>
                      <a:pt x="9" y="4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874" name=""/>
              <p:cNvSpPr/>
              <p:nvPr/>
            </p:nvSpPr>
            <p:spPr>
              <a:xfrm rot="5400000">
                <a:off x="6361560" y="3704760"/>
                <a:ext cx="1332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5" y="0"/>
                    </a:moveTo>
                    <a:lnTo>
                      <a:pt x="0" y="0"/>
                    </a:lnTo>
                    <a:lnTo>
                      <a:pt x="0" y="4"/>
                    </a:lnTo>
                    <a:lnTo>
                      <a:pt x="0" y="9"/>
                    </a:lnTo>
                    <a:lnTo>
                      <a:pt x="0" y="9"/>
                    </a:lnTo>
                    <a:lnTo>
                      <a:pt x="5" y="9"/>
                    </a:lnTo>
                    <a:lnTo>
                      <a:pt x="9" y="4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875" name=""/>
              <p:cNvSpPr/>
              <p:nvPr/>
            </p:nvSpPr>
            <p:spPr>
              <a:xfrm rot="5400000">
                <a:off x="6350760" y="3718440"/>
                <a:ext cx="1296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9" y="0"/>
                    </a:moveTo>
                    <a:lnTo>
                      <a:pt x="4" y="0"/>
                    </a:lnTo>
                    <a:lnTo>
                      <a:pt x="0" y="5"/>
                    </a:lnTo>
                    <a:lnTo>
                      <a:pt x="4" y="9"/>
                    </a:lnTo>
                    <a:lnTo>
                      <a:pt x="4" y="9"/>
                    </a:lnTo>
                    <a:lnTo>
                      <a:pt x="9" y="9"/>
                    </a:lnTo>
                    <a:lnTo>
                      <a:pt x="9" y="5"/>
                    </a:lnTo>
                    <a:lnTo>
                      <a:pt x="9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876" name=""/>
              <p:cNvSpPr/>
              <p:nvPr/>
            </p:nvSpPr>
            <p:spPr>
              <a:xfrm rot="5400000">
                <a:off x="6338880" y="3731760"/>
                <a:ext cx="1332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9" y="0"/>
                    </a:moveTo>
                    <a:lnTo>
                      <a:pt x="4" y="0"/>
                    </a:lnTo>
                    <a:lnTo>
                      <a:pt x="0" y="4"/>
                    </a:lnTo>
                    <a:lnTo>
                      <a:pt x="4" y="9"/>
                    </a:lnTo>
                    <a:lnTo>
                      <a:pt x="4" y="9"/>
                    </a:lnTo>
                    <a:lnTo>
                      <a:pt x="9" y="9"/>
                    </a:lnTo>
                    <a:lnTo>
                      <a:pt x="9" y="4"/>
                    </a:lnTo>
                    <a:lnTo>
                      <a:pt x="9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877" name=""/>
              <p:cNvSpPr/>
              <p:nvPr/>
            </p:nvSpPr>
            <p:spPr>
              <a:xfrm rot="5400000">
                <a:off x="6324840" y="3751200"/>
                <a:ext cx="1296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5" y="0"/>
                    </a:moveTo>
                    <a:lnTo>
                      <a:pt x="0" y="0"/>
                    </a:lnTo>
                    <a:lnTo>
                      <a:pt x="0" y="5"/>
                    </a:lnTo>
                    <a:lnTo>
                      <a:pt x="0" y="9"/>
                    </a:lnTo>
                    <a:lnTo>
                      <a:pt x="0" y="9"/>
                    </a:lnTo>
                    <a:lnTo>
                      <a:pt x="5" y="9"/>
                    </a:lnTo>
                    <a:lnTo>
                      <a:pt x="9" y="5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878" name=""/>
              <p:cNvSpPr/>
              <p:nvPr/>
            </p:nvSpPr>
            <p:spPr>
              <a:xfrm rot="5400000">
                <a:off x="6312960" y="3764520"/>
                <a:ext cx="1332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5" y="0"/>
                    </a:moveTo>
                    <a:lnTo>
                      <a:pt x="0" y="0"/>
                    </a:lnTo>
                    <a:lnTo>
                      <a:pt x="0" y="4"/>
                    </a:lnTo>
                    <a:lnTo>
                      <a:pt x="0" y="9"/>
                    </a:lnTo>
                    <a:lnTo>
                      <a:pt x="0" y="9"/>
                    </a:lnTo>
                    <a:lnTo>
                      <a:pt x="5" y="9"/>
                    </a:lnTo>
                    <a:lnTo>
                      <a:pt x="9" y="4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879" name=""/>
              <p:cNvSpPr/>
              <p:nvPr/>
            </p:nvSpPr>
            <p:spPr>
              <a:xfrm rot="5400000">
                <a:off x="6302160" y="3778200"/>
                <a:ext cx="1332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9" y="0"/>
                    </a:moveTo>
                    <a:lnTo>
                      <a:pt x="5" y="0"/>
                    </a:lnTo>
                    <a:lnTo>
                      <a:pt x="0" y="5"/>
                    </a:lnTo>
                    <a:lnTo>
                      <a:pt x="5" y="9"/>
                    </a:lnTo>
                    <a:lnTo>
                      <a:pt x="5" y="9"/>
                    </a:lnTo>
                    <a:lnTo>
                      <a:pt x="9" y="9"/>
                    </a:lnTo>
                    <a:lnTo>
                      <a:pt x="9" y="5"/>
                    </a:lnTo>
                    <a:lnTo>
                      <a:pt x="9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880" name=""/>
              <p:cNvSpPr/>
              <p:nvPr/>
            </p:nvSpPr>
            <p:spPr>
              <a:xfrm rot="5400000">
                <a:off x="6290640" y="3791520"/>
                <a:ext cx="1296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9" y="0"/>
                    </a:moveTo>
                    <a:lnTo>
                      <a:pt x="5" y="0"/>
                    </a:lnTo>
                    <a:lnTo>
                      <a:pt x="0" y="4"/>
                    </a:lnTo>
                    <a:lnTo>
                      <a:pt x="5" y="9"/>
                    </a:lnTo>
                    <a:lnTo>
                      <a:pt x="5" y="9"/>
                    </a:lnTo>
                    <a:lnTo>
                      <a:pt x="9" y="9"/>
                    </a:lnTo>
                    <a:lnTo>
                      <a:pt x="9" y="4"/>
                    </a:lnTo>
                    <a:lnTo>
                      <a:pt x="9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881" name=""/>
              <p:cNvSpPr/>
              <p:nvPr/>
            </p:nvSpPr>
            <p:spPr>
              <a:xfrm rot="5400000">
                <a:off x="6276240" y="3811320"/>
                <a:ext cx="1332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5" y="0"/>
                    </a:moveTo>
                    <a:lnTo>
                      <a:pt x="0" y="0"/>
                    </a:lnTo>
                    <a:lnTo>
                      <a:pt x="0" y="5"/>
                    </a:lnTo>
                    <a:lnTo>
                      <a:pt x="0" y="9"/>
                    </a:lnTo>
                    <a:lnTo>
                      <a:pt x="0" y="9"/>
                    </a:lnTo>
                    <a:lnTo>
                      <a:pt x="5" y="9"/>
                    </a:lnTo>
                    <a:lnTo>
                      <a:pt x="9" y="5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882" name=""/>
              <p:cNvSpPr/>
              <p:nvPr/>
            </p:nvSpPr>
            <p:spPr>
              <a:xfrm rot="5400000">
                <a:off x="6264720" y="3824280"/>
                <a:ext cx="1296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9" y="0"/>
                    </a:moveTo>
                    <a:lnTo>
                      <a:pt x="5" y="0"/>
                    </a:lnTo>
                    <a:lnTo>
                      <a:pt x="0" y="4"/>
                    </a:lnTo>
                    <a:lnTo>
                      <a:pt x="5" y="9"/>
                    </a:lnTo>
                    <a:lnTo>
                      <a:pt x="5" y="9"/>
                    </a:lnTo>
                    <a:lnTo>
                      <a:pt x="5" y="9"/>
                    </a:lnTo>
                    <a:lnTo>
                      <a:pt x="9" y="4"/>
                    </a:lnTo>
                    <a:lnTo>
                      <a:pt x="9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883" name=""/>
              <p:cNvSpPr/>
              <p:nvPr/>
            </p:nvSpPr>
            <p:spPr>
              <a:xfrm rot="5400000">
                <a:off x="6253920" y="3837960"/>
                <a:ext cx="1332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9" y="0"/>
                    </a:moveTo>
                    <a:lnTo>
                      <a:pt x="5" y="0"/>
                    </a:lnTo>
                    <a:lnTo>
                      <a:pt x="0" y="5"/>
                    </a:lnTo>
                    <a:lnTo>
                      <a:pt x="5" y="9"/>
                    </a:lnTo>
                    <a:lnTo>
                      <a:pt x="5" y="9"/>
                    </a:lnTo>
                    <a:lnTo>
                      <a:pt x="9" y="9"/>
                    </a:lnTo>
                    <a:lnTo>
                      <a:pt x="9" y="5"/>
                    </a:lnTo>
                    <a:lnTo>
                      <a:pt x="9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884" name=""/>
              <p:cNvSpPr/>
              <p:nvPr/>
            </p:nvSpPr>
            <p:spPr>
              <a:xfrm rot="5400000">
                <a:off x="6238800" y="385920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4" y="0"/>
                    </a:moveTo>
                    <a:lnTo>
                      <a:pt x="0" y="0"/>
                    </a:lnTo>
                    <a:lnTo>
                      <a:pt x="0" y="4"/>
                    </a:lnTo>
                    <a:lnTo>
                      <a:pt x="0" y="9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9" y="4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885" name=""/>
              <p:cNvSpPr/>
              <p:nvPr/>
            </p:nvSpPr>
            <p:spPr>
              <a:xfrm rot="5400000">
                <a:off x="6228000" y="3872160"/>
                <a:ext cx="1296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4" y="0"/>
                    </a:moveTo>
                    <a:lnTo>
                      <a:pt x="0" y="0"/>
                    </a:lnTo>
                    <a:lnTo>
                      <a:pt x="0" y="5"/>
                    </a:lnTo>
                    <a:lnTo>
                      <a:pt x="0" y="9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9" y="5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886" name=""/>
              <p:cNvSpPr/>
              <p:nvPr/>
            </p:nvSpPr>
            <p:spPr>
              <a:xfrm rot="5400000">
                <a:off x="6216840" y="3885120"/>
                <a:ext cx="11880" cy="7200"/>
              </a:xfrm>
              <a:custGeom>
                <a:avLst/>
                <a:gdLst/>
                <a:ahLst/>
                <a:rect l="l" t="t" r="r" b="b"/>
                <a:pathLst>
                  <a:path w="8" h="9">
                    <a:moveTo>
                      <a:pt x="8" y="0"/>
                    </a:moveTo>
                    <a:lnTo>
                      <a:pt x="4" y="0"/>
                    </a:lnTo>
                    <a:lnTo>
                      <a:pt x="0" y="4"/>
                    </a:lnTo>
                    <a:lnTo>
                      <a:pt x="4" y="9"/>
                    </a:lnTo>
                    <a:lnTo>
                      <a:pt x="4" y="9"/>
                    </a:lnTo>
                    <a:lnTo>
                      <a:pt x="8" y="9"/>
                    </a:lnTo>
                    <a:lnTo>
                      <a:pt x="8" y="4"/>
                    </a:lnTo>
                    <a:lnTo>
                      <a:pt x="8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887" name=""/>
              <p:cNvSpPr/>
              <p:nvPr/>
            </p:nvSpPr>
            <p:spPr>
              <a:xfrm rot="5400000">
                <a:off x="6201360" y="3897720"/>
                <a:ext cx="1296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9" y="0"/>
                    </a:moveTo>
                    <a:lnTo>
                      <a:pt x="5" y="0"/>
                    </a:lnTo>
                    <a:lnTo>
                      <a:pt x="0" y="4"/>
                    </a:lnTo>
                    <a:lnTo>
                      <a:pt x="5" y="9"/>
                    </a:lnTo>
                    <a:lnTo>
                      <a:pt x="5" y="9"/>
                    </a:lnTo>
                    <a:lnTo>
                      <a:pt x="9" y="9"/>
                    </a:lnTo>
                    <a:lnTo>
                      <a:pt x="9" y="4"/>
                    </a:lnTo>
                    <a:lnTo>
                      <a:pt x="9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888" name=""/>
              <p:cNvSpPr/>
              <p:nvPr/>
            </p:nvSpPr>
            <p:spPr>
              <a:xfrm rot="5400000">
                <a:off x="6190560" y="3918960"/>
                <a:ext cx="1332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4" y="0"/>
                    </a:moveTo>
                    <a:lnTo>
                      <a:pt x="0" y="0"/>
                    </a:lnTo>
                    <a:lnTo>
                      <a:pt x="0" y="4"/>
                    </a:lnTo>
                    <a:lnTo>
                      <a:pt x="0" y="9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9" y="4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889" name=""/>
              <p:cNvSpPr/>
              <p:nvPr/>
            </p:nvSpPr>
            <p:spPr>
              <a:xfrm rot="5400000">
                <a:off x="6179400" y="393228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4" y="0"/>
                    </a:moveTo>
                    <a:lnTo>
                      <a:pt x="0" y="0"/>
                    </a:lnTo>
                    <a:lnTo>
                      <a:pt x="0" y="5"/>
                    </a:lnTo>
                    <a:lnTo>
                      <a:pt x="0" y="9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9" y="5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890" name=""/>
              <p:cNvSpPr/>
              <p:nvPr/>
            </p:nvSpPr>
            <p:spPr>
              <a:xfrm rot="5400000">
                <a:off x="6167880" y="3945960"/>
                <a:ext cx="1332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9" y="0"/>
                    </a:moveTo>
                    <a:lnTo>
                      <a:pt x="4" y="0"/>
                    </a:lnTo>
                    <a:lnTo>
                      <a:pt x="0" y="4"/>
                    </a:lnTo>
                    <a:lnTo>
                      <a:pt x="4" y="9"/>
                    </a:lnTo>
                    <a:lnTo>
                      <a:pt x="4" y="9"/>
                    </a:lnTo>
                    <a:lnTo>
                      <a:pt x="9" y="9"/>
                    </a:lnTo>
                    <a:lnTo>
                      <a:pt x="9" y="4"/>
                    </a:lnTo>
                    <a:lnTo>
                      <a:pt x="9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891" name=""/>
              <p:cNvSpPr/>
              <p:nvPr/>
            </p:nvSpPr>
            <p:spPr>
              <a:xfrm rot="5400000">
                <a:off x="6153480" y="3958920"/>
                <a:ext cx="11880" cy="7200"/>
              </a:xfrm>
              <a:custGeom>
                <a:avLst/>
                <a:gdLst/>
                <a:ahLst/>
                <a:rect l="l" t="t" r="r" b="b"/>
                <a:pathLst>
                  <a:path w="8" h="9">
                    <a:moveTo>
                      <a:pt x="8" y="0"/>
                    </a:moveTo>
                    <a:lnTo>
                      <a:pt x="4" y="0"/>
                    </a:lnTo>
                    <a:lnTo>
                      <a:pt x="0" y="4"/>
                    </a:lnTo>
                    <a:lnTo>
                      <a:pt x="4" y="9"/>
                    </a:lnTo>
                    <a:lnTo>
                      <a:pt x="4" y="9"/>
                    </a:lnTo>
                    <a:lnTo>
                      <a:pt x="8" y="9"/>
                    </a:lnTo>
                    <a:lnTo>
                      <a:pt x="8" y="4"/>
                    </a:lnTo>
                    <a:lnTo>
                      <a:pt x="8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892" name=""/>
              <p:cNvSpPr/>
              <p:nvPr/>
            </p:nvSpPr>
            <p:spPr>
              <a:xfrm rot="5400000">
                <a:off x="6141960" y="3979080"/>
                <a:ext cx="1332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4" y="0"/>
                    </a:moveTo>
                    <a:lnTo>
                      <a:pt x="0" y="0"/>
                    </a:lnTo>
                    <a:lnTo>
                      <a:pt x="0" y="4"/>
                    </a:lnTo>
                    <a:lnTo>
                      <a:pt x="0" y="9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9" y="4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893" name=""/>
              <p:cNvSpPr/>
              <p:nvPr/>
            </p:nvSpPr>
            <p:spPr>
              <a:xfrm rot="5400000">
                <a:off x="6131160" y="3992040"/>
                <a:ext cx="1296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9" y="0"/>
                    </a:moveTo>
                    <a:lnTo>
                      <a:pt x="4" y="0"/>
                    </a:lnTo>
                    <a:lnTo>
                      <a:pt x="0" y="5"/>
                    </a:lnTo>
                    <a:lnTo>
                      <a:pt x="4" y="9"/>
                    </a:lnTo>
                    <a:lnTo>
                      <a:pt x="4" y="9"/>
                    </a:lnTo>
                    <a:lnTo>
                      <a:pt x="9" y="9"/>
                    </a:lnTo>
                    <a:lnTo>
                      <a:pt x="9" y="5"/>
                    </a:lnTo>
                    <a:lnTo>
                      <a:pt x="9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894" name=""/>
              <p:cNvSpPr/>
              <p:nvPr/>
            </p:nvSpPr>
            <p:spPr>
              <a:xfrm rot="5400000">
                <a:off x="6116040" y="400572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9" y="0"/>
                    </a:moveTo>
                    <a:lnTo>
                      <a:pt x="4" y="0"/>
                    </a:lnTo>
                    <a:lnTo>
                      <a:pt x="0" y="5"/>
                    </a:lnTo>
                    <a:lnTo>
                      <a:pt x="4" y="9"/>
                    </a:lnTo>
                    <a:lnTo>
                      <a:pt x="4" y="9"/>
                    </a:lnTo>
                    <a:lnTo>
                      <a:pt x="9" y="9"/>
                    </a:lnTo>
                    <a:lnTo>
                      <a:pt x="9" y="5"/>
                    </a:lnTo>
                    <a:lnTo>
                      <a:pt x="9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895" name=""/>
              <p:cNvSpPr/>
              <p:nvPr/>
            </p:nvSpPr>
            <p:spPr>
              <a:xfrm rot="5400000">
                <a:off x="6105240" y="4025880"/>
                <a:ext cx="12960" cy="6480"/>
              </a:xfrm>
              <a:custGeom>
                <a:avLst/>
                <a:gdLst/>
                <a:ahLst/>
                <a:rect l="l" t="t" r="r" b="b"/>
                <a:pathLst>
                  <a:path w="9" h="8">
                    <a:moveTo>
                      <a:pt x="5" y="0"/>
                    </a:moveTo>
                    <a:lnTo>
                      <a:pt x="0" y="0"/>
                    </a:lnTo>
                    <a:lnTo>
                      <a:pt x="0" y="4"/>
                    </a:lnTo>
                    <a:lnTo>
                      <a:pt x="0" y="8"/>
                    </a:lnTo>
                    <a:lnTo>
                      <a:pt x="0" y="8"/>
                    </a:lnTo>
                    <a:lnTo>
                      <a:pt x="5" y="8"/>
                    </a:lnTo>
                    <a:lnTo>
                      <a:pt x="9" y="4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0320" bIns="-40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896" name=""/>
              <p:cNvSpPr/>
              <p:nvPr/>
            </p:nvSpPr>
            <p:spPr>
              <a:xfrm rot="5400000">
                <a:off x="6093720" y="4038840"/>
                <a:ext cx="1332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5" y="0"/>
                    </a:moveTo>
                    <a:lnTo>
                      <a:pt x="0" y="0"/>
                    </a:lnTo>
                    <a:lnTo>
                      <a:pt x="0" y="4"/>
                    </a:lnTo>
                    <a:lnTo>
                      <a:pt x="0" y="9"/>
                    </a:lnTo>
                    <a:lnTo>
                      <a:pt x="0" y="9"/>
                    </a:lnTo>
                    <a:lnTo>
                      <a:pt x="5" y="9"/>
                    </a:lnTo>
                    <a:lnTo>
                      <a:pt x="9" y="4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897" name=""/>
              <p:cNvSpPr/>
              <p:nvPr/>
            </p:nvSpPr>
            <p:spPr>
              <a:xfrm rot="5400000">
                <a:off x="6082920" y="4052160"/>
                <a:ext cx="1332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9" y="0"/>
                    </a:moveTo>
                    <a:lnTo>
                      <a:pt x="4" y="0"/>
                    </a:lnTo>
                    <a:lnTo>
                      <a:pt x="0" y="5"/>
                    </a:lnTo>
                    <a:lnTo>
                      <a:pt x="4" y="9"/>
                    </a:lnTo>
                    <a:lnTo>
                      <a:pt x="4" y="9"/>
                    </a:lnTo>
                    <a:lnTo>
                      <a:pt x="9" y="9"/>
                    </a:lnTo>
                    <a:lnTo>
                      <a:pt x="9" y="5"/>
                    </a:lnTo>
                    <a:lnTo>
                      <a:pt x="9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898" name=""/>
              <p:cNvSpPr/>
              <p:nvPr/>
            </p:nvSpPr>
            <p:spPr>
              <a:xfrm rot="5400000">
                <a:off x="6068160" y="4065840"/>
                <a:ext cx="1296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9" y="0"/>
                    </a:moveTo>
                    <a:lnTo>
                      <a:pt x="4" y="0"/>
                    </a:lnTo>
                    <a:lnTo>
                      <a:pt x="0" y="5"/>
                    </a:lnTo>
                    <a:lnTo>
                      <a:pt x="4" y="9"/>
                    </a:lnTo>
                    <a:lnTo>
                      <a:pt x="4" y="9"/>
                    </a:lnTo>
                    <a:lnTo>
                      <a:pt x="9" y="9"/>
                    </a:lnTo>
                    <a:lnTo>
                      <a:pt x="9" y="5"/>
                    </a:lnTo>
                    <a:lnTo>
                      <a:pt x="9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899" name=""/>
              <p:cNvSpPr/>
              <p:nvPr/>
            </p:nvSpPr>
            <p:spPr>
              <a:xfrm rot="5400000">
                <a:off x="6056640" y="4085640"/>
                <a:ext cx="13320" cy="6480"/>
              </a:xfrm>
              <a:custGeom>
                <a:avLst/>
                <a:gdLst/>
                <a:ahLst/>
                <a:rect l="l" t="t" r="r" b="b"/>
                <a:pathLst>
                  <a:path w="9" h="8">
                    <a:moveTo>
                      <a:pt x="5" y="0"/>
                    </a:moveTo>
                    <a:lnTo>
                      <a:pt x="0" y="0"/>
                    </a:lnTo>
                    <a:lnTo>
                      <a:pt x="0" y="4"/>
                    </a:lnTo>
                    <a:lnTo>
                      <a:pt x="0" y="8"/>
                    </a:lnTo>
                    <a:lnTo>
                      <a:pt x="0" y="8"/>
                    </a:lnTo>
                    <a:lnTo>
                      <a:pt x="5" y="8"/>
                    </a:lnTo>
                    <a:lnTo>
                      <a:pt x="9" y="4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0320" bIns="-40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900" name=""/>
              <p:cNvSpPr/>
              <p:nvPr/>
            </p:nvSpPr>
            <p:spPr>
              <a:xfrm rot="5400000">
                <a:off x="6045480" y="4098960"/>
                <a:ext cx="1296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5" y="0"/>
                    </a:moveTo>
                    <a:lnTo>
                      <a:pt x="0" y="0"/>
                    </a:lnTo>
                    <a:lnTo>
                      <a:pt x="0" y="4"/>
                    </a:lnTo>
                    <a:lnTo>
                      <a:pt x="0" y="9"/>
                    </a:lnTo>
                    <a:lnTo>
                      <a:pt x="0" y="9"/>
                    </a:lnTo>
                    <a:lnTo>
                      <a:pt x="5" y="9"/>
                    </a:lnTo>
                    <a:lnTo>
                      <a:pt x="9" y="4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901" name=""/>
              <p:cNvSpPr/>
              <p:nvPr/>
            </p:nvSpPr>
            <p:spPr>
              <a:xfrm rot="5400000">
                <a:off x="6030360" y="4112280"/>
                <a:ext cx="1332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9" y="0"/>
                    </a:moveTo>
                    <a:lnTo>
                      <a:pt x="5" y="0"/>
                    </a:lnTo>
                    <a:lnTo>
                      <a:pt x="0" y="4"/>
                    </a:lnTo>
                    <a:lnTo>
                      <a:pt x="5" y="9"/>
                    </a:lnTo>
                    <a:lnTo>
                      <a:pt x="5" y="9"/>
                    </a:lnTo>
                    <a:lnTo>
                      <a:pt x="9" y="9"/>
                    </a:lnTo>
                    <a:lnTo>
                      <a:pt x="9" y="4"/>
                    </a:lnTo>
                    <a:lnTo>
                      <a:pt x="9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902" name=""/>
              <p:cNvSpPr/>
              <p:nvPr/>
            </p:nvSpPr>
            <p:spPr>
              <a:xfrm rot="5400000">
                <a:off x="6019560" y="4125600"/>
                <a:ext cx="1332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9" y="0"/>
                    </a:moveTo>
                    <a:lnTo>
                      <a:pt x="4" y="0"/>
                    </a:lnTo>
                    <a:lnTo>
                      <a:pt x="0" y="5"/>
                    </a:lnTo>
                    <a:lnTo>
                      <a:pt x="4" y="9"/>
                    </a:lnTo>
                    <a:lnTo>
                      <a:pt x="4" y="9"/>
                    </a:lnTo>
                    <a:lnTo>
                      <a:pt x="9" y="9"/>
                    </a:lnTo>
                    <a:lnTo>
                      <a:pt x="9" y="5"/>
                    </a:lnTo>
                    <a:lnTo>
                      <a:pt x="9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903" name=""/>
              <p:cNvSpPr/>
              <p:nvPr/>
            </p:nvSpPr>
            <p:spPr>
              <a:xfrm rot="5400000">
                <a:off x="6008400" y="414504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5" y="0"/>
                    </a:moveTo>
                    <a:lnTo>
                      <a:pt x="0" y="0"/>
                    </a:lnTo>
                    <a:lnTo>
                      <a:pt x="0" y="5"/>
                    </a:lnTo>
                    <a:lnTo>
                      <a:pt x="0" y="9"/>
                    </a:lnTo>
                    <a:lnTo>
                      <a:pt x="0" y="9"/>
                    </a:lnTo>
                    <a:lnTo>
                      <a:pt x="5" y="9"/>
                    </a:lnTo>
                    <a:lnTo>
                      <a:pt x="9" y="5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904" name=""/>
              <p:cNvSpPr/>
              <p:nvPr/>
            </p:nvSpPr>
            <p:spPr>
              <a:xfrm rot="5400000">
                <a:off x="5996880" y="4158720"/>
                <a:ext cx="1332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5" y="0"/>
                    </a:moveTo>
                    <a:lnTo>
                      <a:pt x="0" y="0"/>
                    </a:lnTo>
                    <a:lnTo>
                      <a:pt x="0" y="4"/>
                    </a:lnTo>
                    <a:lnTo>
                      <a:pt x="0" y="9"/>
                    </a:lnTo>
                    <a:lnTo>
                      <a:pt x="0" y="9"/>
                    </a:lnTo>
                    <a:lnTo>
                      <a:pt x="5" y="9"/>
                    </a:lnTo>
                    <a:lnTo>
                      <a:pt x="9" y="4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905" name=""/>
              <p:cNvSpPr/>
              <p:nvPr/>
            </p:nvSpPr>
            <p:spPr>
              <a:xfrm rot="5400000">
                <a:off x="5982120" y="4172400"/>
                <a:ext cx="1296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9" y="0"/>
                    </a:moveTo>
                    <a:lnTo>
                      <a:pt x="5" y="0"/>
                    </a:lnTo>
                    <a:lnTo>
                      <a:pt x="0" y="4"/>
                    </a:lnTo>
                    <a:lnTo>
                      <a:pt x="5" y="9"/>
                    </a:lnTo>
                    <a:lnTo>
                      <a:pt x="5" y="9"/>
                    </a:lnTo>
                    <a:lnTo>
                      <a:pt x="9" y="9"/>
                    </a:lnTo>
                    <a:lnTo>
                      <a:pt x="9" y="4"/>
                    </a:lnTo>
                    <a:lnTo>
                      <a:pt x="9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906" name=""/>
              <p:cNvSpPr/>
              <p:nvPr/>
            </p:nvSpPr>
            <p:spPr>
              <a:xfrm rot="5400000">
                <a:off x="5970960" y="4192920"/>
                <a:ext cx="1332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4" y="0"/>
                    </a:moveTo>
                    <a:lnTo>
                      <a:pt x="0" y="0"/>
                    </a:lnTo>
                    <a:lnTo>
                      <a:pt x="0" y="5"/>
                    </a:lnTo>
                    <a:lnTo>
                      <a:pt x="0" y="9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9" y="5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907" name=""/>
              <p:cNvSpPr/>
              <p:nvPr/>
            </p:nvSpPr>
            <p:spPr>
              <a:xfrm rot="5400000">
                <a:off x="5961240" y="4205880"/>
                <a:ext cx="11880" cy="7560"/>
              </a:xfrm>
              <a:custGeom>
                <a:avLst/>
                <a:gdLst/>
                <a:ahLst/>
                <a:rect l="l" t="t" r="r" b="b"/>
                <a:pathLst>
                  <a:path w="8" h="9">
                    <a:moveTo>
                      <a:pt x="4" y="0"/>
                    </a:moveTo>
                    <a:lnTo>
                      <a:pt x="0" y="0"/>
                    </a:lnTo>
                    <a:lnTo>
                      <a:pt x="0" y="5"/>
                    </a:lnTo>
                    <a:lnTo>
                      <a:pt x="0" y="9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8" y="5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908" name=""/>
              <p:cNvSpPr/>
              <p:nvPr/>
            </p:nvSpPr>
            <p:spPr>
              <a:xfrm rot="5400000">
                <a:off x="5945400" y="421848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9" y="0"/>
                    </a:moveTo>
                    <a:lnTo>
                      <a:pt x="5" y="0"/>
                    </a:lnTo>
                    <a:lnTo>
                      <a:pt x="0" y="5"/>
                    </a:lnTo>
                    <a:lnTo>
                      <a:pt x="5" y="9"/>
                    </a:lnTo>
                    <a:lnTo>
                      <a:pt x="5" y="9"/>
                    </a:lnTo>
                    <a:lnTo>
                      <a:pt x="9" y="9"/>
                    </a:lnTo>
                    <a:lnTo>
                      <a:pt x="9" y="5"/>
                    </a:lnTo>
                    <a:lnTo>
                      <a:pt x="9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1909" name=""/>
            <p:cNvGrpSpPr/>
            <p:nvPr/>
          </p:nvGrpSpPr>
          <p:grpSpPr>
            <a:xfrm>
              <a:off x="6180120" y="4351320"/>
              <a:ext cx="1118880" cy="1152360"/>
              <a:chOff x="6180120" y="4351320"/>
              <a:chExt cx="1118880" cy="1152360"/>
            </a:xfrm>
          </p:grpSpPr>
          <p:sp>
            <p:nvSpPr>
              <p:cNvPr id="1910" name=""/>
              <p:cNvSpPr/>
              <p:nvPr/>
            </p:nvSpPr>
            <p:spPr>
              <a:xfrm>
                <a:off x="6180120" y="4351320"/>
                <a:ext cx="1078200" cy="1119600"/>
              </a:xfrm>
              <a:prstGeom prst="line">
                <a:avLst/>
              </a:prstGeom>
              <a:ln w="20520">
                <a:solidFill>
                  <a:srgbClr val="00824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911" name=""/>
              <p:cNvSpPr/>
              <p:nvPr/>
            </p:nvSpPr>
            <p:spPr>
              <a:xfrm rot="5400000">
                <a:off x="7223760" y="5428440"/>
                <a:ext cx="86760" cy="63360"/>
              </a:xfrm>
              <a:custGeom>
                <a:avLst/>
                <a:gdLst/>
                <a:ahLst/>
                <a:rect l="l" t="t" r="r" b="b"/>
                <a:pathLst>
                  <a:path w="58" h="76">
                    <a:moveTo>
                      <a:pt x="58" y="76"/>
                    </a:moveTo>
                    <a:lnTo>
                      <a:pt x="58" y="0"/>
                    </a:lnTo>
                    <a:lnTo>
                      <a:pt x="0" y="45"/>
                    </a:lnTo>
                    <a:lnTo>
                      <a:pt x="58" y="76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6560" bIns="165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1912" name=""/>
            <p:cNvGrpSpPr/>
            <p:nvPr/>
          </p:nvGrpSpPr>
          <p:grpSpPr>
            <a:xfrm>
              <a:off x="6178680" y="4341960"/>
              <a:ext cx="876240" cy="1180440"/>
              <a:chOff x="6178680" y="4341960"/>
              <a:chExt cx="876240" cy="1180440"/>
            </a:xfrm>
          </p:grpSpPr>
          <p:sp>
            <p:nvSpPr>
              <p:cNvPr id="1913" name=""/>
              <p:cNvSpPr/>
              <p:nvPr/>
            </p:nvSpPr>
            <p:spPr>
              <a:xfrm rot="5400000">
                <a:off x="6175440" y="434484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5" y="0"/>
                    </a:moveTo>
                    <a:lnTo>
                      <a:pt x="0" y="4"/>
                    </a:lnTo>
                    <a:lnTo>
                      <a:pt x="5" y="9"/>
                    </a:lnTo>
                    <a:lnTo>
                      <a:pt x="9" y="9"/>
                    </a:lnTo>
                    <a:lnTo>
                      <a:pt x="9" y="9"/>
                    </a:lnTo>
                    <a:lnTo>
                      <a:pt x="9" y="4"/>
                    </a:lnTo>
                    <a:lnTo>
                      <a:pt x="9" y="0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914" name=""/>
              <p:cNvSpPr/>
              <p:nvPr/>
            </p:nvSpPr>
            <p:spPr>
              <a:xfrm rot="5400000">
                <a:off x="6187320" y="435816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5" y="0"/>
                    </a:moveTo>
                    <a:lnTo>
                      <a:pt x="0" y="5"/>
                    </a:lnTo>
                    <a:lnTo>
                      <a:pt x="5" y="9"/>
                    </a:lnTo>
                    <a:lnTo>
                      <a:pt x="9" y="9"/>
                    </a:lnTo>
                    <a:lnTo>
                      <a:pt x="9" y="9"/>
                    </a:lnTo>
                    <a:lnTo>
                      <a:pt x="9" y="5"/>
                    </a:lnTo>
                    <a:lnTo>
                      <a:pt x="9" y="0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915" name=""/>
              <p:cNvSpPr/>
              <p:nvPr/>
            </p:nvSpPr>
            <p:spPr>
              <a:xfrm rot="5400000">
                <a:off x="6198120" y="437760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5"/>
                    </a:lnTo>
                    <a:lnTo>
                      <a:pt x="0" y="9"/>
                    </a:lnTo>
                    <a:lnTo>
                      <a:pt x="5" y="9"/>
                    </a:lnTo>
                    <a:lnTo>
                      <a:pt x="5" y="9"/>
                    </a:lnTo>
                    <a:lnTo>
                      <a:pt x="9" y="5"/>
                    </a:lnTo>
                    <a:lnTo>
                      <a:pt x="5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916" name=""/>
              <p:cNvSpPr/>
              <p:nvPr/>
            </p:nvSpPr>
            <p:spPr>
              <a:xfrm rot="5400000">
                <a:off x="6213240" y="439092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5" y="0"/>
                    </a:moveTo>
                    <a:lnTo>
                      <a:pt x="0" y="5"/>
                    </a:lnTo>
                    <a:lnTo>
                      <a:pt x="5" y="9"/>
                    </a:lnTo>
                    <a:lnTo>
                      <a:pt x="9" y="9"/>
                    </a:lnTo>
                    <a:lnTo>
                      <a:pt x="9" y="9"/>
                    </a:lnTo>
                    <a:lnTo>
                      <a:pt x="9" y="5"/>
                    </a:lnTo>
                    <a:lnTo>
                      <a:pt x="9" y="0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917" name=""/>
              <p:cNvSpPr/>
              <p:nvPr/>
            </p:nvSpPr>
            <p:spPr>
              <a:xfrm rot="5400000">
                <a:off x="6224400" y="4412160"/>
                <a:ext cx="1296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4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4" y="9"/>
                    </a:lnTo>
                    <a:lnTo>
                      <a:pt x="9" y="4"/>
                    </a:lnTo>
                    <a:lnTo>
                      <a:pt x="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918" name=""/>
              <p:cNvSpPr/>
              <p:nvPr/>
            </p:nvSpPr>
            <p:spPr>
              <a:xfrm rot="5400000">
                <a:off x="6235560" y="442548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5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4" y="9"/>
                    </a:lnTo>
                    <a:lnTo>
                      <a:pt x="9" y="5"/>
                    </a:lnTo>
                    <a:lnTo>
                      <a:pt x="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919" name=""/>
              <p:cNvSpPr/>
              <p:nvPr/>
            </p:nvSpPr>
            <p:spPr>
              <a:xfrm rot="5400000">
                <a:off x="6246360" y="443880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4" y="0"/>
                    </a:moveTo>
                    <a:lnTo>
                      <a:pt x="0" y="5"/>
                    </a:lnTo>
                    <a:lnTo>
                      <a:pt x="4" y="9"/>
                    </a:lnTo>
                    <a:lnTo>
                      <a:pt x="9" y="9"/>
                    </a:lnTo>
                    <a:lnTo>
                      <a:pt x="9" y="9"/>
                    </a:lnTo>
                    <a:lnTo>
                      <a:pt x="9" y="5"/>
                    </a:lnTo>
                    <a:lnTo>
                      <a:pt x="9" y="0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920" name=""/>
              <p:cNvSpPr/>
              <p:nvPr/>
            </p:nvSpPr>
            <p:spPr>
              <a:xfrm rot="5400000">
                <a:off x="6257160" y="445824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4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4" y="9"/>
                    </a:lnTo>
                    <a:lnTo>
                      <a:pt x="9" y="4"/>
                    </a:lnTo>
                    <a:lnTo>
                      <a:pt x="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921" name=""/>
              <p:cNvSpPr/>
              <p:nvPr/>
            </p:nvSpPr>
            <p:spPr>
              <a:xfrm rot="5400000">
                <a:off x="6272280" y="447192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4" y="0"/>
                    </a:moveTo>
                    <a:lnTo>
                      <a:pt x="0" y="4"/>
                    </a:lnTo>
                    <a:lnTo>
                      <a:pt x="4" y="9"/>
                    </a:lnTo>
                    <a:lnTo>
                      <a:pt x="9" y="9"/>
                    </a:lnTo>
                    <a:lnTo>
                      <a:pt x="9" y="9"/>
                    </a:lnTo>
                    <a:lnTo>
                      <a:pt x="9" y="4"/>
                    </a:lnTo>
                    <a:lnTo>
                      <a:pt x="9" y="0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922" name=""/>
              <p:cNvSpPr/>
              <p:nvPr/>
            </p:nvSpPr>
            <p:spPr>
              <a:xfrm rot="5400000">
                <a:off x="6283440" y="4491360"/>
                <a:ext cx="13320" cy="6480"/>
              </a:xfrm>
              <a:custGeom>
                <a:avLst/>
                <a:gdLst/>
                <a:ahLst/>
                <a:rect l="l" t="t" r="r" b="b"/>
                <a:pathLst>
                  <a:path w="9" h="8">
                    <a:moveTo>
                      <a:pt x="0" y="0"/>
                    </a:moveTo>
                    <a:lnTo>
                      <a:pt x="0" y="4"/>
                    </a:lnTo>
                    <a:lnTo>
                      <a:pt x="0" y="8"/>
                    </a:lnTo>
                    <a:lnTo>
                      <a:pt x="5" y="8"/>
                    </a:lnTo>
                    <a:lnTo>
                      <a:pt x="5" y="8"/>
                    </a:lnTo>
                    <a:lnTo>
                      <a:pt x="9" y="4"/>
                    </a:lnTo>
                    <a:lnTo>
                      <a:pt x="5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0320" bIns="-40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923" name=""/>
              <p:cNvSpPr/>
              <p:nvPr/>
            </p:nvSpPr>
            <p:spPr>
              <a:xfrm rot="5400000">
                <a:off x="6294600" y="450468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5"/>
                    </a:lnTo>
                    <a:lnTo>
                      <a:pt x="0" y="9"/>
                    </a:lnTo>
                    <a:lnTo>
                      <a:pt x="5" y="9"/>
                    </a:lnTo>
                    <a:lnTo>
                      <a:pt x="5" y="9"/>
                    </a:lnTo>
                    <a:lnTo>
                      <a:pt x="9" y="5"/>
                    </a:lnTo>
                    <a:lnTo>
                      <a:pt x="5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924" name=""/>
              <p:cNvSpPr/>
              <p:nvPr/>
            </p:nvSpPr>
            <p:spPr>
              <a:xfrm rot="5400000">
                <a:off x="6305760" y="4518360"/>
                <a:ext cx="1296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5" y="0"/>
                    </a:moveTo>
                    <a:lnTo>
                      <a:pt x="0" y="4"/>
                    </a:lnTo>
                    <a:lnTo>
                      <a:pt x="5" y="9"/>
                    </a:lnTo>
                    <a:lnTo>
                      <a:pt x="9" y="9"/>
                    </a:lnTo>
                    <a:lnTo>
                      <a:pt x="9" y="9"/>
                    </a:lnTo>
                    <a:lnTo>
                      <a:pt x="9" y="4"/>
                    </a:lnTo>
                    <a:lnTo>
                      <a:pt x="9" y="0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925" name=""/>
              <p:cNvSpPr/>
              <p:nvPr/>
            </p:nvSpPr>
            <p:spPr>
              <a:xfrm rot="5400000">
                <a:off x="6318000" y="4538160"/>
                <a:ext cx="11880" cy="7200"/>
              </a:xfrm>
              <a:custGeom>
                <a:avLst/>
                <a:gdLst/>
                <a:ahLst/>
                <a:rect l="l" t="t" r="r" b="b"/>
                <a:pathLst>
                  <a:path w="8" h="9">
                    <a:moveTo>
                      <a:pt x="0" y="0"/>
                    </a:moveTo>
                    <a:lnTo>
                      <a:pt x="0" y="5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4" y="9"/>
                    </a:lnTo>
                    <a:lnTo>
                      <a:pt x="8" y="5"/>
                    </a:lnTo>
                    <a:lnTo>
                      <a:pt x="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926" name=""/>
              <p:cNvSpPr/>
              <p:nvPr/>
            </p:nvSpPr>
            <p:spPr>
              <a:xfrm rot="5400000">
                <a:off x="6332040" y="4551480"/>
                <a:ext cx="12960" cy="6480"/>
              </a:xfrm>
              <a:custGeom>
                <a:avLst/>
                <a:gdLst/>
                <a:ahLst/>
                <a:rect l="l" t="t" r="r" b="b"/>
                <a:pathLst>
                  <a:path w="9" h="8">
                    <a:moveTo>
                      <a:pt x="5" y="0"/>
                    </a:moveTo>
                    <a:lnTo>
                      <a:pt x="0" y="4"/>
                    </a:lnTo>
                    <a:lnTo>
                      <a:pt x="5" y="8"/>
                    </a:lnTo>
                    <a:lnTo>
                      <a:pt x="9" y="8"/>
                    </a:lnTo>
                    <a:lnTo>
                      <a:pt x="9" y="8"/>
                    </a:lnTo>
                    <a:lnTo>
                      <a:pt x="9" y="4"/>
                    </a:lnTo>
                    <a:lnTo>
                      <a:pt x="9" y="0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0320" bIns="-40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927" name=""/>
              <p:cNvSpPr/>
              <p:nvPr/>
            </p:nvSpPr>
            <p:spPr>
              <a:xfrm rot="5400000">
                <a:off x="6343200" y="457164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5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4" y="9"/>
                    </a:lnTo>
                    <a:lnTo>
                      <a:pt x="9" y="5"/>
                    </a:lnTo>
                    <a:lnTo>
                      <a:pt x="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928" name=""/>
              <p:cNvSpPr/>
              <p:nvPr/>
            </p:nvSpPr>
            <p:spPr>
              <a:xfrm rot="5400000">
                <a:off x="6353640" y="458532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4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4" y="9"/>
                    </a:lnTo>
                    <a:lnTo>
                      <a:pt x="9" y="4"/>
                    </a:lnTo>
                    <a:lnTo>
                      <a:pt x="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929" name=""/>
              <p:cNvSpPr/>
              <p:nvPr/>
            </p:nvSpPr>
            <p:spPr>
              <a:xfrm rot="5400000">
                <a:off x="6365520" y="459900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4" y="0"/>
                    </a:moveTo>
                    <a:lnTo>
                      <a:pt x="0" y="5"/>
                    </a:lnTo>
                    <a:lnTo>
                      <a:pt x="4" y="9"/>
                    </a:lnTo>
                    <a:lnTo>
                      <a:pt x="9" y="9"/>
                    </a:lnTo>
                    <a:lnTo>
                      <a:pt x="9" y="9"/>
                    </a:lnTo>
                    <a:lnTo>
                      <a:pt x="9" y="5"/>
                    </a:lnTo>
                    <a:lnTo>
                      <a:pt x="9" y="0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930" name=""/>
              <p:cNvSpPr/>
              <p:nvPr/>
            </p:nvSpPr>
            <p:spPr>
              <a:xfrm rot="5400000">
                <a:off x="6376320" y="461808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4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4" y="9"/>
                    </a:lnTo>
                    <a:lnTo>
                      <a:pt x="9" y="4"/>
                    </a:lnTo>
                    <a:lnTo>
                      <a:pt x="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931" name=""/>
              <p:cNvSpPr/>
              <p:nvPr/>
            </p:nvSpPr>
            <p:spPr>
              <a:xfrm rot="5400000">
                <a:off x="6391080" y="463176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4" y="0"/>
                    </a:moveTo>
                    <a:lnTo>
                      <a:pt x="0" y="5"/>
                    </a:lnTo>
                    <a:lnTo>
                      <a:pt x="4" y="9"/>
                    </a:lnTo>
                    <a:lnTo>
                      <a:pt x="9" y="9"/>
                    </a:lnTo>
                    <a:lnTo>
                      <a:pt x="9" y="9"/>
                    </a:lnTo>
                    <a:lnTo>
                      <a:pt x="9" y="5"/>
                    </a:lnTo>
                    <a:lnTo>
                      <a:pt x="9" y="0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932" name=""/>
              <p:cNvSpPr/>
              <p:nvPr/>
            </p:nvSpPr>
            <p:spPr>
              <a:xfrm rot="5400000">
                <a:off x="6402600" y="4645440"/>
                <a:ext cx="1296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4" y="0"/>
                    </a:moveTo>
                    <a:lnTo>
                      <a:pt x="0" y="4"/>
                    </a:lnTo>
                    <a:lnTo>
                      <a:pt x="4" y="9"/>
                    </a:lnTo>
                    <a:lnTo>
                      <a:pt x="9" y="9"/>
                    </a:lnTo>
                    <a:lnTo>
                      <a:pt x="9" y="9"/>
                    </a:lnTo>
                    <a:lnTo>
                      <a:pt x="9" y="4"/>
                    </a:lnTo>
                    <a:lnTo>
                      <a:pt x="9" y="0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933" name=""/>
              <p:cNvSpPr/>
              <p:nvPr/>
            </p:nvSpPr>
            <p:spPr>
              <a:xfrm rot="5400000">
                <a:off x="6413760" y="466452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5"/>
                    </a:lnTo>
                    <a:lnTo>
                      <a:pt x="0" y="9"/>
                    </a:lnTo>
                    <a:lnTo>
                      <a:pt x="5" y="9"/>
                    </a:lnTo>
                    <a:lnTo>
                      <a:pt x="5" y="9"/>
                    </a:lnTo>
                    <a:lnTo>
                      <a:pt x="9" y="5"/>
                    </a:lnTo>
                    <a:lnTo>
                      <a:pt x="5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934" name=""/>
              <p:cNvSpPr/>
              <p:nvPr/>
            </p:nvSpPr>
            <p:spPr>
              <a:xfrm rot="5400000">
                <a:off x="6424920" y="4678200"/>
                <a:ext cx="1296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5" y="0"/>
                    </a:moveTo>
                    <a:lnTo>
                      <a:pt x="0" y="5"/>
                    </a:lnTo>
                    <a:lnTo>
                      <a:pt x="5" y="9"/>
                    </a:lnTo>
                    <a:lnTo>
                      <a:pt x="9" y="9"/>
                    </a:lnTo>
                    <a:lnTo>
                      <a:pt x="9" y="9"/>
                    </a:lnTo>
                    <a:lnTo>
                      <a:pt x="9" y="5"/>
                    </a:lnTo>
                    <a:lnTo>
                      <a:pt x="9" y="0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935" name=""/>
              <p:cNvSpPr/>
              <p:nvPr/>
            </p:nvSpPr>
            <p:spPr>
              <a:xfrm rot="5400000">
                <a:off x="6440040" y="4698000"/>
                <a:ext cx="11880" cy="7200"/>
              </a:xfrm>
              <a:custGeom>
                <a:avLst/>
                <a:gdLst/>
                <a:ahLst/>
                <a:rect l="l" t="t" r="r" b="b"/>
                <a:pathLst>
                  <a:path w="8" h="9">
                    <a:moveTo>
                      <a:pt x="0" y="0"/>
                    </a:moveTo>
                    <a:lnTo>
                      <a:pt x="0" y="5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4" y="9"/>
                    </a:lnTo>
                    <a:lnTo>
                      <a:pt x="8" y="5"/>
                    </a:lnTo>
                    <a:lnTo>
                      <a:pt x="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936" name=""/>
              <p:cNvSpPr/>
              <p:nvPr/>
            </p:nvSpPr>
            <p:spPr>
              <a:xfrm rot="5400000">
                <a:off x="6450840" y="4710960"/>
                <a:ext cx="1296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5" y="0"/>
                    </a:moveTo>
                    <a:lnTo>
                      <a:pt x="0" y="4"/>
                    </a:lnTo>
                    <a:lnTo>
                      <a:pt x="5" y="9"/>
                    </a:lnTo>
                    <a:lnTo>
                      <a:pt x="9" y="9"/>
                    </a:lnTo>
                    <a:lnTo>
                      <a:pt x="9" y="9"/>
                    </a:lnTo>
                    <a:lnTo>
                      <a:pt x="9" y="4"/>
                    </a:lnTo>
                    <a:lnTo>
                      <a:pt x="9" y="0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937" name=""/>
              <p:cNvSpPr/>
              <p:nvPr/>
            </p:nvSpPr>
            <p:spPr>
              <a:xfrm rot="5400000">
                <a:off x="6462000" y="472428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5" y="0"/>
                    </a:moveTo>
                    <a:lnTo>
                      <a:pt x="0" y="5"/>
                    </a:lnTo>
                    <a:lnTo>
                      <a:pt x="5" y="9"/>
                    </a:lnTo>
                    <a:lnTo>
                      <a:pt x="9" y="9"/>
                    </a:lnTo>
                    <a:lnTo>
                      <a:pt x="9" y="9"/>
                    </a:lnTo>
                    <a:lnTo>
                      <a:pt x="9" y="5"/>
                    </a:lnTo>
                    <a:lnTo>
                      <a:pt x="9" y="0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938" name=""/>
              <p:cNvSpPr/>
              <p:nvPr/>
            </p:nvSpPr>
            <p:spPr>
              <a:xfrm rot="5400000">
                <a:off x="6472800" y="474516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5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4" y="9"/>
                    </a:lnTo>
                    <a:lnTo>
                      <a:pt x="9" y="5"/>
                    </a:lnTo>
                    <a:lnTo>
                      <a:pt x="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939" name=""/>
              <p:cNvSpPr/>
              <p:nvPr/>
            </p:nvSpPr>
            <p:spPr>
              <a:xfrm rot="5400000">
                <a:off x="6483960" y="4758840"/>
                <a:ext cx="1296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4" y="0"/>
                    </a:moveTo>
                    <a:lnTo>
                      <a:pt x="0" y="4"/>
                    </a:lnTo>
                    <a:lnTo>
                      <a:pt x="4" y="9"/>
                    </a:lnTo>
                    <a:lnTo>
                      <a:pt x="9" y="9"/>
                    </a:lnTo>
                    <a:lnTo>
                      <a:pt x="9" y="9"/>
                    </a:lnTo>
                    <a:lnTo>
                      <a:pt x="9" y="4"/>
                    </a:lnTo>
                    <a:lnTo>
                      <a:pt x="9" y="0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940" name=""/>
              <p:cNvSpPr/>
              <p:nvPr/>
            </p:nvSpPr>
            <p:spPr>
              <a:xfrm rot="5400000">
                <a:off x="6498720" y="477828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4"/>
                    </a:lnTo>
                    <a:lnTo>
                      <a:pt x="0" y="9"/>
                    </a:lnTo>
                    <a:lnTo>
                      <a:pt x="5" y="9"/>
                    </a:lnTo>
                    <a:lnTo>
                      <a:pt x="5" y="9"/>
                    </a:lnTo>
                    <a:lnTo>
                      <a:pt x="9" y="4"/>
                    </a:lnTo>
                    <a:lnTo>
                      <a:pt x="5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941" name=""/>
              <p:cNvSpPr/>
              <p:nvPr/>
            </p:nvSpPr>
            <p:spPr>
              <a:xfrm rot="5400000">
                <a:off x="6510600" y="4791600"/>
                <a:ext cx="1296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4" y="0"/>
                    </a:moveTo>
                    <a:lnTo>
                      <a:pt x="0" y="5"/>
                    </a:lnTo>
                    <a:lnTo>
                      <a:pt x="4" y="9"/>
                    </a:lnTo>
                    <a:lnTo>
                      <a:pt x="9" y="9"/>
                    </a:lnTo>
                    <a:lnTo>
                      <a:pt x="9" y="9"/>
                    </a:lnTo>
                    <a:lnTo>
                      <a:pt x="9" y="5"/>
                    </a:lnTo>
                    <a:lnTo>
                      <a:pt x="9" y="0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942" name=""/>
              <p:cNvSpPr/>
              <p:nvPr/>
            </p:nvSpPr>
            <p:spPr>
              <a:xfrm rot="5400000">
                <a:off x="6521040" y="480492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4" y="0"/>
                    </a:moveTo>
                    <a:lnTo>
                      <a:pt x="0" y="5"/>
                    </a:lnTo>
                    <a:lnTo>
                      <a:pt x="4" y="9"/>
                    </a:lnTo>
                    <a:lnTo>
                      <a:pt x="9" y="9"/>
                    </a:lnTo>
                    <a:lnTo>
                      <a:pt x="9" y="9"/>
                    </a:lnTo>
                    <a:lnTo>
                      <a:pt x="9" y="5"/>
                    </a:lnTo>
                    <a:lnTo>
                      <a:pt x="9" y="0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943" name=""/>
              <p:cNvSpPr/>
              <p:nvPr/>
            </p:nvSpPr>
            <p:spPr>
              <a:xfrm rot="5400000">
                <a:off x="6532200" y="4824720"/>
                <a:ext cx="1296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4"/>
                    </a:lnTo>
                    <a:lnTo>
                      <a:pt x="0" y="9"/>
                    </a:lnTo>
                    <a:lnTo>
                      <a:pt x="5" y="9"/>
                    </a:lnTo>
                    <a:lnTo>
                      <a:pt x="5" y="9"/>
                    </a:lnTo>
                    <a:lnTo>
                      <a:pt x="9" y="4"/>
                    </a:lnTo>
                    <a:lnTo>
                      <a:pt x="5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944" name=""/>
              <p:cNvSpPr/>
              <p:nvPr/>
            </p:nvSpPr>
            <p:spPr>
              <a:xfrm rot="5400000">
                <a:off x="6543360" y="483768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5" y="0"/>
                    </a:moveTo>
                    <a:lnTo>
                      <a:pt x="0" y="5"/>
                    </a:lnTo>
                    <a:lnTo>
                      <a:pt x="5" y="9"/>
                    </a:lnTo>
                    <a:lnTo>
                      <a:pt x="9" y="9"/>
                    </a:lnTo>
                    <a:lnTo>
                      <a:pt x="9" y="9"/>
                    </a:lnTo>
                    <a:lnTo>
                      <a:pt x="9" y="5"/>
                    </a:lnTo>
                    <a:lnTo>
                      <a:pt x="9" y="0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945" name=""/>
              <p:cNvSpPr/>
              <p:nvPr/>
            </p:nvSpPr>
            <p:spPr>
              <a:xfrm rot="5400000">
                <a:off x="6559200" y="4858560"/>
                <a:ext cx="11520" cy="6480"/>
              </a:xfrm>
              <a:custGeom>
                <a:avLst/>
                <a:gdLst/>
                <a:ahLst/>
                <a:rect l="l" t="t" r="r" b="b"/>
                <a:pathLst>
                  <a:path w="8" h="8">
                    <a:moveTo>
                      <a:pt x="0" y="0"/>
                    </a:moveTo>
                    <a:lnTo>
                      <a:pt x="0" y="4"/>
                    </a:lnTo>
                    <a:lnTo>
                      <a:pt x="0" y="8"/>
                    </a:lnTo>
                    <a:lnTo>
                      <a:pt x="4" y="8"/>
                    </a:lnTo>
                    <a:lnTo>
                      <a:pt x="4" y="8"/>
                    </a:lnTo>
                    <a:lnTo>
                      <a:pt x="8" y="4"/>
                    </a:lnTo>
                    <a:lnTo>
                      <a:pt x="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0320" bIns="-40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946" name=""/>
              <p:cNvSpPr/>
              <p:nvPr/>
            </p:nvSpPr>
            <p:spPr>
              <a:xfrm rot="5400000">
                <a:off x="6569280" y="487080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5"/>
                    </a:lnTo>
                    <a:lnTo>
                      <a:pt x="0" y="9"/>
                    </a:lnTo>
                    <a:lnTo>
                      <a:pt x="5" y="9"/>
                    </a:lnTo>
                    <a:lnTo>
                      <a:pt x="5" y="9"/>
                    </a:lnTo>
                    <a:lnTo>
                      <a:pt x="9" y="5"/>
                    </a:lnTo>
                    <a:lnTo>
                      <a:pt x="5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947" name=""/>
              <p:cNvSpPr/>
              <p:nvPr/>
            </p:nvSpPr>
            <p:spPr>
              <a:xfrm rot="5400000">
                <a:off x="6580080" y="488412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5" y="0"/>
                    </a:moveTo>
                    <a:lnTo>
                      <a:pt x="0" y="4"/>
                    </a:lnTo>
                    <a:lnTo>
                      <a:pt x="5" y="9"/>
                    </a:lnTo>
                    <a:lnTo>
                      <a:pt x="9" y="9"/>
                    </a:lnTo>
                    <a:lnTo>
                      <a:pt x="9" y="9"/>
                    </a:lnTo>
                    <a:lnTo>
                      <a:pt x="9" y="4"/>
                    </a:lnTo>
                    <a:lnTo>
                      <a:pt x="9" y="0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948" name=""/>
              <p:cNvSpPr/>
              <p:nvPr/>
            </p:nvSpPr>
            <p:spPr>
              <a:xfrm rot="5400000">
                <a:off x="6591960" y="490536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5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4" y="9"/>
                    </a:lnTo>
                    <a:lnTo>
                      <a:pt x="9" y="5"/>
                    </a:lnTo>
                    <a:lnTo>
                      <a:pt x="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949" name=""/>
              <p:cNvSpPr/>
              <p:nvPr/>
            </p:nvSpPr>
            <p:spPr>
              <a:xfrm rot="5400000">
                <a:off x="6603120" y="4918680"/>
                <a:ext cx="1296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4" y="0"/>
                    </a:moveTo>
                    <a:lnTo>
                      <a:pt x="0" y="4"/>
                    </a:lnTo>
                    <a:lnTo>
                      <a:pt x="4" y="9"/>
                    </a:lnTo>
                    <a:lnTo>
                      <a:pt x="9" y="9"/>
                    </a:lnTo>
                    <a:lnTo>
                      <a:pt x="9" y="9"/>
                    </a:lnTo>
                    <a:lnTo>
                      <a:pt x="9" y="4"/>
                    </a:lnTo>
                    <a:lnTo>
                      <a:pt x="9" y="0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950" name=""/>
              <p:cNvSpPr/>
              <p:nvPr/>
            </p:nvSpPr>
            <p:spPr>
              <a:xfrm rot="5400000">
                <a:off x="6617520" y="493812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5"/>
                    </a:lnTo>
                    <a:lnTo>
                      <a:pt x="0" y="9"/>
                    </a:lnTo>
                    <a:lnTo>
                      <a:pt x="5" y="9"/>
                    </a:lnTo>
                    <a:lnTo>
                      <a:pt x="5" y="9"/>
                    </a:lnTo>
                    <a:lnTo>
                      <a:pt x="9" y="5"/>
                    </a:lnTo>
                    <a:lnTo>
                      <a:pt x="5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951" name=""/>
              <p:cNvSpPr/>
              <p:nvPr/>
            </p:nvSpPr>
            <p:spPr>
              <a:xfrm rot="5400000">
                <a:off x="6628680" y="4951800"/>
                <a:ext cx="1296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4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4" y="9"/>
                    </a:lnTo>
                    <a:lnTo>
                      <a:pt x="9" y="4"/>
                    </a:lnTo>
                    <a:lnTo>
                      <a:pt x="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952" name=""/>
              <p:cNvSpPr/>
              <p:nvPr/>
            </p:nvSpPr>
            <p:spPr>
              <a:xfrm rot="5400000">
                <a:off x="6640200" y="496476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4" y="0"/>
                    </a:moveTo>
                    <a:lnTo>
                      <a:pt x="0" y="5"/>
                    </a:lnTo>
                    <a:lnTo>
                      <a:pt x="4" y="9"/>
                    </a:lnTo>
                    <a:lnTo>
                      <a:pt x="9" y="9"/>
                    </a:lnTo>
                    <a:lnTo>
                      <a:pt x="9" y="9"/>
                    </a:lnTo>
                    <a:lnTo>
                      <a:pt x="9" y="5"/>
                    </a:lnTo>
                    <a:lnTo>
                      <a:pt x="9" y="0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953" name=""/>
              <p:cNvSpPr/>
              <p:nvPr/>
            </p:nvSpPr>
            <p:spPr>
              <a:xfrm rot="5400000">
                <a:off x="6651360" y="4984560"/>
                <a:ext cx="1296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4"/>
                    </a:lnTo>
                    <a:lnTo>
                      <a:pt x="0" y="9"/>
                    </a:lnTo>
                    <a:lnTo>
                      <a:pt x="5" y="9"/>
                    </a:lnTo>
                    <a:lnTo>
                      <a:pt x="5" y="9"/>
                    </a:lnTo>
                    <a:lnTo>
                      <a:pt x="9" y="4"/>
                    </a:lnTo>
                    <a:lnTo>
                      <a:pt x="5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954" name=""/>
              <p:cNvSpPr/>
              <p:nvPr/>
            </p:nvSpPr>
            <p:spPr>
              <a:xfrm rot="5400000">
                <a:off x="6661800" y="499788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5" y="0"/>
                    </a:moveTo>
                    <a:lnTo>
                      <a:pt x="0" y="4"/>
                    </a:lnTo>
                    <a:lnTo>
                      <a:pt x="5" y="9"/>
                    </a:lnTo>
                    <a:lnTo>
                      <a:pt x="9" y="9"/>
                    </a:lnTo>
                    <a:lnTo>
                      <a:pt x="9" y="9"/>
                    </a:lnTo>
                    <a:lnTo>
                      <a:pt x="9" y="4"/>
                    </a:lnTo>
                    <a:lnTo>
                      <a:pt x="9" y="0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955" name=""/>
              <p:cNvSpPr/>
              <p:nvPr/>
            </p:nvSpPr>
            <p:spPr>
              <a:xfrm rot="5400000">
                <a:off x="6676920" y="501876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4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4" y="9"/>
                    </a:lnTo>
                    <a:lnTo>
                      <a:pt x="9" y="4"/>
                    </a:lnTo>
                    <a:lnTo>
                      <a:pt x="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956" name=""/>
              <p:cNvSpPr/>
              <p:nvPr/>
            </p:nvSpPr>
            <p:spPr>
              <a:xfrm rot="5400000">
                <a:off x="6689520" y="5031720"/>
                <a:ext cx="11520" cy="7200"/>
              </a:xfrm>
              <a:custGeom>
                <a:avLst/>
                <a:gdLst/>
                <a:ahLst/>
                <a:rect l="l" t="t" r="r" b="b"/>
                <a:pathLst>
                  <a:path w="8" h="9">
                    <a:moveTo>
                      <a:pt x="0" y="0"/>
                    </a:moveTo>
                    <a:lnTo>
                      <a:pt x="0" y="5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4" y="9"/>
                    </a:lnTo>
                    <a:lnTo>
                      <a:pt x="8" y="5"/>
                    </a:lnTo>
                    <a:lnTo>
                      <a:pt x="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957" name=""/>
              <p:cNvSpPr/>
              <p:nvPr/>
            </p:nvSpPr>
            <p:spPr>
              <a:xfrm rot="5400000">
                <a:off x="6699240" y="504432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5" y="0"/>
                    </a:moveTo>
                    <a:lnTo>
                      <a:pt x="0" y="5"/>
                    </a:lnTo>
                    <a:lnTo>
                      <a:pt x="5" y="9"/>
                    </a:lnTo>
                    <a:lnTo>
                      <a:pt x="9" y="9"/>
                    </a:lnTo>
                    <a:lnTo>
                      <a:pt x="9" y="9"/>
                    </a:lnTo>
                    <a:lnTo>
                      <a:pt x="9" y="5"/>
                    </a:lnTo>
                    <a:lnTo>
                      <a:pt x="9" y="0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958" name=""/>
              <p:cNvSpPr/>
              <p:nvPr/>
            </p:nvSpPr>
            <p:spPr>
              <a:xfrm rot="5400000">
                <a:off x="6710400" y="5065200"/>
                <a:ext cx="1296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4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4" y="9"/>
                    </a:lnTo>
                    <a:lnTo>
                      <a:pt x="9" y="4"/>
                    </a:lnTo>
                    <a:lnTo>
                      <a:pt x="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959" name=""/>
              <p:cNvSpPr/>
              <p:nvPr/>
            </p:nvSpPr>
            <p:spPr>
              <a:xfrm rot="5400000">
                <a:off x="6721560" y="507852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4" y="0"/>
                    </a:moveTo>
                    <a:lnTo>
                      <a:pt x="0" y="5"/>
                    </a:lnTo>
                    <a:lnTo>
                      <a:pt x="4" y="9"/>
                    </a:lnTo>
                    <a:lnTo>
                      <a:pt x="9" y="9"/>
                    </a:lnTo>
                    <a:lnTo>
                      <a:pt x="9" y="9"/>
                    </a:lnTo>
                    <a:lnTo>
                      <a:pt x="9" y="5"/>
                    </a:lnTo>
                    <a:lnTo>
                      <a:pt x="9" y="0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960" name=""/>
              <p:cNvSpPr/>
              <p:nvPr/>
            </p:nvSpPr>
            <p:spPr>
              <a:xfrm rot="5400000">
                <a:off x="6736680" y="509184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4" y="0"/>
                    </a:moveTo>
                    <a:lnTo>
                      <a:pt x="0" y="5"/>
                    </a:lnTo>
                    <a:lnTo>
                      <a:pt x="4" y="9"/>
                    </a:lnTo>
                    <a:lnTo>
                      <a:pt x="9" y="9"/>
                    </a:lnTo>
                    <a:lnTo>
                      <a:pt x="9" y="9"/>
                    </a:lnTo>
                    <a:lnTo>
                      <a:pt x="9" y="5"/>
                    </a:lnTo>
                    <a:lnTo>
                      <a:pt x="9" y="0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961" name=""/>
              <p:cNvSpPr/>
              <p:nvPr/>
            </p:nvSpPr>
            <p:spPr>
              <a:xfrm rot="5400000">
                <a:off x="6747480" y="511128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5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4" y="9"/>
                    </a:lnTo>
                    <a:lnTo>
                      <a:pt x="9" y="5"/>
                    </a:lnTo>
                    <a:lnTo>
                      <a:pt x="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962" name=""/>
              <p:cNvSpPr/>
              <p:nvPr/>
            </p:nvSpPr>
            <p:spPr>
              <a:xfrm rot="5400000">
                <a:off x="6758280" y="512496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4" y="0"/>
                    </a:moveTo>
                    <a:lnTo>
                      <a:pt x="0" y="4"/>
                    </a:lnTo>
                    <a:lnTo>
                      <a:pt x="4" y="9"/>
                    </a:lnTo>
                    <a:lnTo>
                      <a:pt x="9" y="9"/>
                    </a:lnTo>
                    <a:lnTo>
                      <a:pt x="9" y="9"/>
                    </a:lnTo>
                    <a:lnTo>
                      <a:pt x="9" y="4"/>
                    </a:lnTo>
                    <a:lnTo>
                      <a:pt x="9" y="0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963" name=""/>
              <p:cNvSpPr/>
              <p:nvPr/>
            </p:nvSpPr>
            <p:spPr>
              <a:xfrm rot="5400000">
                <a:off x="6770160" y="514404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5"/>
                    </a:lnTo>
                    <a:lnTo>
                      <a:pt x="0" y="9"/>
                    </a:lnTo>
                    <a:lnTo>
                      <a:pt x="5" y="9"/>
                    </a:lnTo>
                    <a:lnTo>
                      <a:pt x="5" y="9"/>
                    </a:lnTo>
                    <a:lnTo>
                      <a:pt x="9" y="5"/>
                    </a:lnTo>
                    <a:lnTo>
                      <a:pt x="5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964" name=""/>
              <p:cNvSpPr/>
              <p:nvPr/>
            </p:nvSpPr>
            <p:spPr>
              <a:xfrm rot="5400000">
                <a:off x="6780600" y="515772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5" y="0"/>
                    </a:moveTo>
                    <a:lnTo>
                      <a:pt x="0" y="4"/>
                    </a:lnTo>
                    <a:lnTo>
                      <a:pt x="5" y="9"/>
                    </a:lnTo>
                    <a:lnTo>
                      <a:pt x="9" y="9"/>
                    </a:lnTo>
                    <a:lnTo>
                      <a:pt x="9" y="9"/>
                    </a:lnTo>
                    <a:lnTo>
                      <a:pt x="9" y="4"/>
                    </a:lnTo>
                    <a:lnTo>
                      <a:pt x="9" y="0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965" name=""/>
              <p:cNvSpPr/>
              <p:nvPr/>
            </p:nvSpPr>
            <p:spPr>
              <a:xfrm rot="5400000">
                <a:off x="6796080" y="5171400"/>
                <a:ext cx="1296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5" y="0"/>
                    </a:moveTo>
                    <a:lnTo>
                      <a:pt x="0" y="5"/>
                    </a:lnTo>
                    <a:lnTo>
                      <a:pt x="5" y="9"/>
                    </a:lnTo>
                    <a:lnTo>
                      <a:pt x="9" y="9"/>
                    </a:lnTo>
                    <a:lnTo>
                      <a:pt x="9" y="9"/>
                    </a:lnTo>
                    <a:lnTo>
                      <a:pt x="9" y="5"/>
                    </a:lnTo>
                    <a:lnTo>
                      <a:pt x="9" y="0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966" name=""/>
              <p:cNvSpPr/>
              <p:nvPr/>
            </p:nvSpPr>
            <p:spPr>
              <a:xfrm rot="5400000">
                <a:off x="6807600" y="5191560"/>
                <a:ext cx="11520" cy="7200"/>
              </a:xfrm>
              <a:custGeom>
                <a:avLst/>
                <a:gdLst/>
                <a:ahLst/>
                <a:rect l="l" t="t" r="r" b="b"/>
                <a:pathLst>
                  <a:path w="8" h="9">
                    <a:moveTo>
                      <a:pt x="0" y="0"/>
                    </a:moveTo>
                    <a:lnTo>
                      <a:pt x="0" y="4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4" y="9"/>
                    </a:lnTo>
                    <a:lnTo>
                      <a:pt x="8" y="4"/>
                    </a:lnTo>
                    <a:lnTo>
                      <a:pt x="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967" name=""/>
              <p:cNvSpPr/>
              <p:nvPr/>
            </p:nvSpPr>
            <p:spPr>
              <a:xfrm rot="5400000">
                <a:off x="6818760" y="5204160"/>
                <a:ext cx="1296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5" y="0"/>
                    </a:moveTo>
                    <a:lnTo>
                      <a:pt x="0" y="5"/>
                    </a:lnTo>
                    <a:lnTo>
                      <a:pt x="5" y="9"/>
                    </a:lnTo>
                    <a:lnTo>
                      <a:pt x="9" y="9"/>
                    </a:lnTo>
                    <a:lnTo>
                      <a:pt x="9" y="9"/>
                    </a:lnTo>
                    <a:lnTo>
                      <a:pt x="9" y="5"/>
                    </a:lnTo>
                    <a:lnTo>
                      <a:pt x="9" y="0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968" name=""/>
              <p:cNvSpPr/>
              <p:nvPr/>
            </p:nvSpPr>
            <p:spPr>
              <a:xfrm rot="5400000">
                <a:off x="6829560" y="5225040"/>
                <a:ext cx="1296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4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4" y="9"/>
                    </a:lnTo>
                    <a:lnTo>
                      <a:pt x="9" y="4"/>
                    </a:lnTo>
                    <a:lnTo>
                      <a:pt x="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969" name=""/>
              <p:cNvSpPr/>
              <p:nvPr/>
            </p:nvSpPr>
            <p:spPr>
              <a:xfrm rot="5400000">
                <a:off x="6840000" y="523836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4" y="0"/>
                    </a:moveTo>
                    <a:lnTo>
                      <a:pt x="0" y="4"/>
                    </a:lnTo>
                    <a:lnTo>
                      <a:pt x="4" y="9"/>
                    </a:lnTo>
                    <a:lnTo>
                      <a:pt x="9" y="9"/>
                    </a:lnTo>
                    <a:lnTo>
                      <a:pt x="9" y="9"/>
                    </a:lnTo>
                    <a:lnTo>
                      <a:pt x="9" y="4"/>
                    </a:lnTo>
                    <a:lnTo>
                      <a:pt x="9" y="0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970" name=""/>
              <p:cNvSpPr/>
              <p:nvPr/>
            </p:nvSpPr>
            <p:spPr>
              <a:xfrm rot="5400000">
                <a:off x="6855120" y="525204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4" y="0"/>
                    </a:moveTo>
                    <a:lnTo>
                      <a:pt x="0" y="4"/>
                    </a:lnTo>
                    <a:lnTo>
                      <a:pt x="4" y="9"/>
                    </a:lnTo>
                    <a:lnTo>
                      <a:pt x="9" y="9"/>
                    </a:lnTo>
                    <a:lnTo>
                      <a:pt x="9" y="9"/>
                    </a:lnTo>
                    <a:lnTo>
                      <a:pt x="9" y="4"/>
                    </a:lnTo>
                    <a:lnTo>
                      <a:pt x="9" y="0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971" name=""/>
              <p:cNvSpPr/>
              <p:nvPr/>
            </p:nvSpPr>
            <p:spPr>
              <a:xfrm rot="5400000">
                <a:off x="6866640" y="527112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5"/>
                    </a:lnTo>
                    <a:lnTo>
                      <a:pt x="0" y="9"/>
                    </a:lnTo>
                    <a:lnTo>
                      <a:pt x="5" y="9"/>
                    </a:lnTo>
                    <a:lnTo>
                      <a:pt x="5" y="9"/>
                    </a:lnTo>
                    <a:lnTo>
                      <a:pt x="9" y="5"/>
                    </a:lnTo>
                    <a:lnTo>
                      <a:pt x="5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972" name=""/>
              <p:cNvSpPr/>
              <p:nvPr/>
            </p:nvSpPr>
            <p:spPr>
              <a:xfrm rot="5400000">
                <a:off x="6877440" y="528480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4" y="0"/>
                    </a:moveTo>
                    <a:lnTo>
                      <a:pt x="0" y="4"/>
                    </a:lnTo>
                    <a:lnTo>
                      <a:pt x="4" y="9"/>
                    </a:lnTo>
                    <a:lnTo>
                      <a:pt x="9" y="9"/>
                    </a:lnTo>
                    <a:lnTo>
                      <a:pt x="9" y="9"/>
                    </a:lnTo>
                    <a:lnTo>
                      <a:pt x="9" y="4"/>
                    </a:lnTo>
                    <a:lnTo>
                      <a:pt x="9" y="0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973" name=""/>
              <p:cNvSpPr/>
              <p:nvPr/>
            </p:nvSpPr>
            <p:spPr>
              <a:xfrm rot="5400000">
                <a:off x="6888240" y="530424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4"/>
                    </a:lnTo>
                    <a:lnTo>
                      <a:pt x="0" y="9"/>
                    </a:lnTo>
                    <a:lnTo>
                      <a:pt x="5" y="9"/>
                    </a:lnTo>
                    <a:lnTo>
                      <a:pt x="5" y="9"/>
                    </a:lnTo>
                    <a:lnTo>
                      <a:pt x="9" y="4"/>
                    </a:lnTo>
                    <a:lnTo>
                      <a:pt x="5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974" name=""/>
              <p:cNvSpPr/>
              <p:nvPr/>
            </p:nvSpPr>
            <p:spPr>
              <a:xfrm rot="5400000">
                <a:off x="6899760" y="531756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5" y="0"/>
                    </a:moveTo>
                    <a:lnTo>
                      <a:pt x="0" y="5"/>
                    </a:lnTo>
                    <a:lnTo>
                      <a:pt x="5" y="9"/>
                    </a:lnTo>
                    <a:lnTo>
                      <a:pt x="9" y="9"/>
                    </a:lnTo>
                    <a:lnTo>
                      <a:pt x="9" y="9"/>
                    </a:lnTo>
                    <a:lnTo>
                      <a:pt x="9" y="5"/>
                    </a:lnTo>
                    <a:lnTo>
                      <a:pt x="9" y="0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975" name=""/>
              <p:cNvSpPr/>
              <p:nvPr/>
            </p:nvSpPr>
            <p:spPr>
              <a:xfrm rot="5400000">
                <a:off x="6915240" y="5331240"/>
                <a:ext cx="1296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5" y="0"/>
                    </a:moveTo>
                    <a:lnTo>
                      <a:pt x="0" y="5"/>
                    </a:lnTo>
                    <a:lnTo>
                      <a:pt x="5" y="9"/>
                    </a:lnTo>
                    <a:lnTo>
                      <a:pt x="9" y="9"/>
                    </a:lnTo>
                    <a:lnTo>
                      <a:pt x="9" y="9"/>
                    </a:lnTo>
                    <a:lnTo>
                      <a:pt x="9" y="5"/>
                    </a:lnTo>
                    <a:lnTo>
                      <a:pt x="9" y="0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976" name=""/>
              <p:cNvSpPr/>
              <p:nvPr/>
            </p:nvSpPr>
            <p:spPr>
              <a:xfrm rot="5400000">
                <a:off x="6926400" y="5351400"/>
                <a:ext cx="11880" cy="7200"/>
              </a:xfrm>
              <a:custGeom>
                <a:avLst/>
                <a:gdLst/>
                <a:ahLst/>
                <a:rect l="l" t="t" r="r" b="b"/>
                <a:pathLst>
                  <a:path w="8" h="9">
                    <a:moveTo>
                      <a:pt x="0" y="0"/>
                    </a:moveTo>
                    <a:lnTo>
                      <a:pt x="0" y="4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4" y="9"/>
                    </a:lnTo>
                    <a:lnTo>
                      <a:pt x="8" y="4"/>
                    </a:lnTo>
                    <a:lnTo>
                      <a:pt x="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977" name=""/>
              <p:cNvSpPr/>
              <p:nvPr/>
            </p:nvSpPr>
            <p:spPr>
              <a:xfrm rot="5400000">
                <a:off x="6936840" y="5364000"/>
                <a:ext cx="1296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5" y="0"/>
                    </a:moveTo>
                    <a:lnTo>
                      <a:pt x="0" y="4"/>
                    </a:lnTo>
                    <a:lnTo>
                      <a:pt x="5" y="9"/>
                    </a:lnTo>
                    <a:lnTo>
                      <a:pt x="9" y="9"/>
                    </a:lnTo>
                    <a:lnTo>
                      <a:pt x="9" y="9"/>
                    </a:lnTo>
                    <a:lnTo>
                      <a:pt x="9" y="4"/>
                    </a:lnTo>
                    <a:lnTo>
                      <a:pt x="9" y="0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978" name=""/>
              <p:cNvSpPr/>
              <p:nvPr/>
            </p:nvSpPr>
            <p:spPr>
              <a:xfrm rot="5400000">
                <a:off x="6948360" y="538488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5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4" y="9"/>
                    </a:lnTo>
                    <a:lnTo>
                      <a:pt x="9" y="5"/>
                    </a:lnTo>
                    <a:lnTo>
                      <a:pt x="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979" name=""/>
              <p:cNvSpPr/>
              <p:nvPr/>
            </p:nvSpPr>
            <p:spPr>
              <a:xfrm rot="5400000">
                <a:off x="6963120" y="539856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5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4" y="9"/>
                    </a:lnTo>
                    <a:lnTo>
                      <a:pt x="9" y="5"/>
                    </a:lnTo>
                    <a:lnTo>
                      <a:pt x="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980" name=""/>
              <p:cNvSpPr/>
              <p:nvPr/>
            </p:nvSpPr>
            <p:spPr>
              <a:xfrm rot="5400000">
                <a:off x="6974280" y="5411880"/>
                <a:ext cx="1296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4" y="0"/>
                    </a:moveTo>
                    <a:lnTo>
                      <a:pt x="0" y="5"/>
                    </a:lnTo>
                    <a:lnTo>
                      <a:pt x="4" y="9"/>
                    </a:lnTo>
                    <a:lnTo>
                      <a:pt x="9" y="9"/>
                    </a:lnTo>
                    <a:lnTo>
                      <a:pt x="9" y="9"/>
                    </a:lnTo>
                    <a:lnTo>
                      <a:pt x="9" y="5"/>
                    </a:lnTo>
                    <a:lnTo>
                      <a:pt x="9" y="0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981" name=""/>
              <p:cNvSpPr/>
              <p:nvPr/>
            </p:nvSpPr>
            <p:spPr>
              <a:xfrm rot="5400000">
                <a:off x="6984720" y="543132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4"/>
                    </a:lnTo>
                    <a:lnTo>
                      <a:pt x="0" y="9"/>
                    </a:lnTo>
                    <a:lnTo>
                      <a:pt x="5" y="9"/>
                    </a:lnTo>
                    <a:lnTo>
                      <a:pt x="5" y="9"/>
                    </a:lnTo>
                    <a:lnTo>
                      <a:pt x="9" y="4"/>
                    </a:lnTo>
                    <a:lnTo>
                      <a:pt x="5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982" name=""/>
              <p:cNvSpPr/>
              <p:nvPr/>
            </p:nvSpPr>
            <p:spPr>
              <a:xfrm rot="5400000">
                <a:off x="6996600" y="5444640"/>
                <a:ext cx="1296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4" y="0"/>
                    </a:moveTo>
                    <a:lnTo>
                      <a:pt x="0" y="5"/>
                    </a:lnTo>
                    <a:lnTo>
                      <a:pt x="4" y="9"/>
                    </a:lnTo>
                    <a:lnTo>
                      <a:pt x="9" y="9"/>
                    </a:lnTo>
                    <a:lnTo>
                      <a:pt x="9" y="9"/>
                    </a:lnTo>
                    <a:lnTo>
                      <a:pt x="9" y="5"/>
                    </a:lnTo>
                    <a:lnTo>
                      <a:pt x="9" y="0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983" name=""/>
              <p:cNvSpPr/>
              <p:nvPr/>
            </p:nvSpPr>
            <p:spPr>
              <a:xfrm rot="5400000">
                <a:off x="7007400" y="546408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4"/>
                    </a:lnTo>
                    <a:lnTo>
                      <a:pt x="0" y="9"/>
                    </a:lnTo>
                    <a:lnTo>
                      <a:pt x="5" y="9"/>
                    </a:lnTo>
                    <a:lnTo>
                      <a:pt x="5" y="9"/>
                    </a:lnTo>
                    <a:lnTo>
                      <a:pt x="9" y="4"/>
                    </a:lnTo>
                    <a:lnTo>
                      <a:pt x="5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984" name=""/>
              <p:cNvSpPr/>
              <p:nvPr/>
            </p:nvSpPr>
            <p:spPr>
              <a:xfrm rot="5400000">
                <a:off x="7022520" y="5477760"/>
                <a:ext cx="1296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5"/>
                    </a:lnTo>
                    <a:lnTo>
                      <a:pt x="0" y="9"/>
                    </a:lnTo>
                    <a:lnTo>
                      <a:pt x="5" y="9"/>
                    </a:lnTo>
                    <a:lnTo>
                      <a:pt x="5" y="9"/>
                    </a:lnTo>
                    <a:lnTo>
                      <a:pt x="9" y="5"/>
                    </a:lnTo>
                    <a:lnTo>
                      <a:pt x="5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985" name=""/>
              <p:cNvSpPr/>
              <p:nvPr/>
            </p:nvSpPr>
            <p:spPr>
              <a:xfrm rot="5400000">
                <a:off x="7032960" y="549108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5" y="0"/>
                    </a:moveTo>
                    <a:lnTo>
                      <a:pt x="0" y="4"/>
                    </a:lnTo>
                    <a:lnTo>
                      <a:pt x="5" y="9"/>
                    </a:lnTo>
                    <a:lnTo>
                      <a:pt x="9" y="9"/>
                    </a:lnTo>
                    <a:lnTo>
                      <a:pt x="9" y="9"/>
                    </a:lnTo>
                    <a:lnTo>
                      <a:pt x="9" y="4"/>
                    </a:lnTo>
                    <a:lnTo>
                      <a:pt x="9" y="0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986" name=""/>
              <p:cNvSpPr/>
              <p:nvPr/>
            </p:nvSpPr>
            <p:spPr>
              <a:xfrm rot="5400000">
                <a:off x="7044480" y="551196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5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4" y="9"/>
                    </a:lnTo>
                    <a:lnTo>
                      <a:pt x="9" y="5"/>
                    </a:lnTo>
                    <a:lnTo>
                      <a:pt x="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1987" name=""/>
            <p:cNvGrpSpPr/>
            <p:nvPr/>
          </p:nvGrpSpPr>
          <p:grpSpPr>
            <a:xfrm>
              <a:off x="6170760" y="4341960"/>
              <a:ext cx="691920" cy="1201320"/>
              <a:chOff x="6170760" y="4341960"/>
              <a:chExt cx="691920" cy="1201320"/>
            </a:xfrm>
          </p:grpSpPr>
          <p:sp>
            <p:nvSpPr>
              <p:cNvPr id="1988" name=""/>
              <p:cNvSpPr/>
              <p:nvPr/>
            </p:nvSpPr>
            <p:spPr>
              <a:xfrm rot="5400000">
                <a:off x="6167880" y="4344840"/>
                <a:ext cx="1332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5" y="0"/>
                    </a:moveTo>
                    <a:lnTo>
                      <a:pt x="0" y="4"/>
                    </a:lnTo>
                    <a:lnTo>
                      <a:pt x="5" y="9"/>
                    </a:lnTo>
                    <a:lnTo>
                      <a:pt x="9" y="9"/>
                    </a:lnTo>
                    <a:lnTo>
                      <a:pt x="9" y="9"/>
                    </a:lnTo>
                    <a:lnTo>
                      <a:pt x="9" y="4"/>
                    </a:lnTo>
                    <a:lnTo>
                      <a:pt x="9" y="0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989" name=""/>
              <p:cNvSpPr/>
              <p:nvPr/>
            </p:nvSpPr>
            <p:spPr>
              <a:xfrm rot="5400000">
                <a:off x="6180480" y="4365000"/>
                <a:ext cx="11520" cy="7200"/>
              </a:xfrm>
              <a:custGeom>
                <a:avLst/>
                <a:gdLst/>
                <a:ahLst/>
                <a:rect l="l" t="t" r="r" b="b"/>
                <a:pathLst>
                  <a:path w="8" h="9">
                    <a:moveTo>
                      <a:pt x="0" y="0"/>
                    </a:moveTo>
                    <a:lnTo>
                      <a:pt x="0" y="5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4" y="9"/>
                    </a:lnTo>
                    <a:lnTo>
                      <a:pt x="8" y="5"/>
                    </a:lnTo>
                    <a:lnTo>
                      <a:pt x="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990" name=""/>
              <p:cNvSpPr/>
              <p:nvPr/>
            </p:nvSpPr>
            <p:spPr>
              <a:xfrm rot="5400000">
                <a:off x="6190560" y="4385160"/>
                <a:ext cx="1332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4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4" y="9"/>
                    </a:lnTo>
                    <a:lnTo>
                      <a:pt x="9" y="4"/>
                    </a:lnTo>
                    <a:lnTo>
                      <a:pt x="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991" name=""/>
              <p:cNvSpPr/>
              <p:nvPr/>
            </p:nvSpPr>
            <p:spPr>
              <a:xfrm rot="5400000">
                <a:off x="6201000" y="4398480"/>
                <a:ext cx="1332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4" y="0"/>
                    </a:moveTo>
                    <a:lnTo>
                      <a:pt x="0" y="4"/>
                    </a:lnTo>
                    <a:lnTo>
                      <a:pt x="4" y="9"/>
                    </a:lnTo>
                    <a:lnTo>
                      <a:pt x="9" y="9"/>
                    </a:lnTo>
                    <a:lnTo>
                      <a:pt x="9" y="9"/>
                    </a:lnTo>
                    <a:lnTo>
                      <a:pt x="9" y="4"/>
                    </a:lnTo>
                    <a:lnTo>
                      <a:pt x="9" y="0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992" name=""/>
              <p:cNvSpPr/>
              <p:nvPr/>
            </p:nvSpPr>
            <p:spPr>
              <a:xfrm rot="5400000">
                <a:off x="6210720" y="4415760"/>
                <a:ext cx="13320" cy="11520"/>
              </a:xfrm>
              <a:custGeom>
                <a:avLst/>
                <a:gdLst/>
                <a:ahLst/>
                <a:rect l="l" t="t" r="r" b="b"/>
                <a:pathLst>
                  <a:path w="9" h="14">
                    <a:moveTo>
                      <a:pt x="5" y="5"/>
                    </a:moveTo>
                    <a:lnTo>
                      <a:pt x="0" y="9"/>
                    </a:lnTo>
                    <a:lnTo>
                      <a:pt x="5" y="14"/>
                    </a:lnTo>
                    <a:lnTo>
                      <a:pt x="9" y="14"/>
                    </a:lnTo>
                    <a:lnTo>
                      <a:pt x="9" y="9"/>
                    </a:lnTo>
                    <a:lnTo>
                      <a:pt x="9" y="5"/>
                    </a:lnTo>
                    <a:lnTo>
                      <a:pt x="9" y="0"/>
                    </a:lnTo>
                    <a:lnTo>
                      <a:pt x="5" y="0"/>
                    </a:lnTo>
                    <a:lnTo>
                      <a:pt x="5" y="5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5280" bIns="-352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993" name=""/>
              <p:cNvSpPr/>
              <p:nvPr/>
            </p:nvSpPr>
            <p:spPr>
              <a:xfrm rot="5400000">
                <a:off x="6220440" y="443916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5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4" y="9"/>
                    </a:lnTo>
                    <a:lnTo>
                      <a:pt x="9" y="5"/>
                    </a:lnTo>
                    <a:lnTo>
                      <a:pt x="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994" name=""/>
              <p:cNvSpPr/>
              <p:nvPr/>
            </p:nvSpPr>
            <p:spPr>
              <a:xfrm rot="5400000">
                <a:off x="6231240" y="4458240"/>
                <a:ext cx="1332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4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4" y="9"/>
                    </a:lnTo>
                    <a:lnTo>
                      <a:pt x="9" y="4"/>
                    </a:lnTo>
                    <a:lnTo>
                      <a:pt x="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995" name=""/>
              <p:cNvSpPr/>
              <p:nvPr/>
            </p:nvSpPr>
            <p:spPr>
              <a:xfrm rot="5400000">
                <a:off x="6242400" y="4472280"/>
                <a:ext cx="13320" cy="6480"/>
              </a:xfrm>
              <a:custGeom>
                <a:avLst/>
                <a:gdLst/>
                <a:ahLst/>
                <a:rect l="l" t="t" r="r" b="b"/>
                <a:pathLst>
                  <a:path w="9" h="8">
                    <a:moveTo>
                      <a:pt x="4" y="0"/>
                    </a:moveTo>
                    <a:lnTo>
                      <a:pt x="0" y="4"/>
                    </a:lnTo>
                    <a:lnTo>
                      <a:pt x="4" y="8"/>
                    </a:lnTo>
                    <a:lnTo>
                      <a:pt x="9" y="8"/>
                    </a:lnTo>
                    <a:lnTo>
                      <a:pt x="9" y="8"/>
                    </a:lnTo>
                    <a:lnTo>
                      <a:pt x="9" y="4"/>
                    </a:lnTo>
                    <a:lnTo>
                      <a:pt x="9" y="0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0320" bIns="-40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996" name=""/>
              <p:cNvSpPr/>
              <p:nvPr/>
            </p:nvSpPr>
            <p:spPr>
              <a:xfrm rot="5400000">
                <a:off x="6253920" y="4491360"/>
                <a:ext cx="1332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5" y="0"/>
                    </a:moveTo>
                    <a:lnTo>
                      <a:pt x="0" y="5"/>
                    </a:lnTo>
                    <a:lnTo>
                      <a:pt x="5" y="9"/>
                    </a:lnTo>
                    <a:lnTo>
                      <a:pt x="9" y="9"/>
                    </a:lnTo>
                    <a:lnTo>
                      <a:pt x="9" y="9"/>
                    </a:lnTo>
                    <a:lnTo>
                      <a:pt x="9" y="5"/>
                    </a:lnTo>
                    <a:lnTo>
                      <a:pt x="9" y="0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997" name=""/>
              <p:cNvSpPr/>
              <p:nvPr/>
            </p:nvSpPr>
            <p:spPr>
              <a:xfrm rot="5400000">
                <a:off x="6264360" y="4512240"/>
                <a:ext cx="1332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4" y="0"/>
                    </a:moveTo>
                    <a:lnTo>
                      <a:pt x="0" y="4"/>
                    </a:lnTo>
                    <a:lnTo>
                      <a:pt x="4" y="9"/>
                    </a:lnTo>
                    <a:lnTo>
                      <a:pt x="9" y="9"/>
                    </a:lnTo>
                    <a:lnTo>
                      <a:pt x="9" y="9"/>
                    </a:lnTo>
                    <a:lnTo>
                      <a:pt x="9" y="4"/>
                    </a:lnTo>
                    <a:lnTo>
                      <a:pt x="9" y="0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998" name=""/>
              <p:cNvSpPr/>
              <p:nvPr/>
            </p:nvSpPr>
            <p:spPr>
              <a:xfrm rot="5400000">
                <a:off x="6276240" y="4531680"/>
                <a:ext cx="1332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5"/>
                    </a:lnTo>
                    <a:lnTo>
                      <a:pt x="0" y="9"/>
                    </a:lnTo>
                    <a:lnTo>
                      <a:pt x="5" y="9"/>
                    </a:lnTo>
                    <a:lnTo>
                      <a:pt x="5" y="9"/>
                    </a:lnTo>
                    <a:lnTo>
                      <a:pt x="9" y="5"/>
                    </a:lnTo>
                    <a:lnTo>
                      <a:pt x="5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999" name=""/>
              <p:cNvSpPr/>
              <p:nvPr/>
            </p:nvSpPr>
            <p:spPr>
              <a:xfrm rot="5400000">
                <a:off x="6287400" y="4551480"/>
                <a:ext cx="1296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5"/>
                    </a:lnTo>
                    <a:lnTo>
                      <a:pt x="0" y="9"/>
                    </a:lnTo>
                    <a:lnTo>
                      <a:pt x="5" y="9"/>
                    </a:lnTo>
                    <a:lnTo>
                      <a:pt x="5" y="9"/>
                    </a:lnTo>
                    <a:lnTo>
                      <a:pt x="9" y="5"/>
                    </a:lnTo>
                    <a:lnTo>
                      <a:pt x="5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000" name=""/>
              <p:cNvSpPr/>
              <p:nvPr/>
            </p:nvSpPr>
            <p:spPr>
              <a:xfrm rot="5400000">
                <a:off x="6294600" y="4564440"/>
                <a:ext cx="1332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5" y="0"/>
                    </a:moveTo>
                    <a:lnTo>
                      <a:pt x="0" y="5"/>
                    </a:lnTo>
                    <a:lnTo>
                      <a:pt x="5" y="9"/>
                    </a:lnTo>
                    <a:lnTo>
                      <a:pt x="9" y="9"/>
                    </a:lnTo>
                    <a:lnTo>
                      <a:pt x="9" y="9"/>
                    </a:lnTo>
                    <a:lnTo>
                      <a:pt x="9" y="5"/>
                    </a:lnTo>
                    <a:lnTo>
                      <a:pt x="9" y="0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001" name=""/>
              <p:cNvSpPr/>
              <p:nvPr/>
            </p:nvSpPr>
            <p:spPr>
              <a:xfrm rot="5400000">
                <a:off x="6305400" y="458568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4" y="0"/>
                    </a:moveTo>
                    <a:lnTo>
                      <a:pt x="0" y="4"/>
                    </a:lnTo>
                    <a:lnTo>
                      <a:pt x="4" y="9"/>
                    </a:lnTo>
                    <a:lnTo>
                      <a:pt x="9" y="9"/>
                    </a:lnTo>
                    <a:lnTo>
                      <a:pt x="9" y="9"/>
                    </a:lnTo>
                    <a:lnTo>
                      <a:pt x="9" y="4"/>
                    </a:lnTo>
                    <a:lnTo>
                      <a:pt x="9" y="0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002" name=""/>
              <p:cNvSpPr/>
              <p:nvPr/>
            </p:nvSpPr>
            <p:spPr>
              <a:xfrm rot="5400000">
                <a:off x="6316920" y="4604760"/>
                <a:ext cx="1296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5"/>
                    </a:lnTo>
                    <a:lnTo>
                      <a:pt x="0" y="9"/>
                    </a:lnTo>
                    <a:lnTo>
                      <a:pt x="5" y="9"/>
                    </a:lnTo>
                    <a:lnTo>
                      <a:pt x="5" y="9"/>
                    </a:lnTo>
                    <a:lnTo>
                      <a:pt x="9" y="5"/>
                    </a:lnTo>
                    <a:lnTo>
                      <a:pt x="5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003" name=""/>
              <p:cNvSpPr/>
              <p:nvPr/>
            </p:nvSpPr>
            <p:spPr>
              <a:xfrm rot="5400000">
                <a:off x="6327720" y="462456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4"/>
                    </a:lnTo>
                    <a:lnTo>
                      <a:pt x="0" y="9"/>
                    </a:lnTo>
                    <a:lnTo>
                      <a:pt x="5" y="9"/>
                    </a:lnTo>
                    <a:lnTo>
                      <a:pt x="5" y="9"/>
                    </a:lnTo>
                    <a:lnTo>
                      <a:pt x="9" y="4"/>
                    </a:lnTo>
                    <a:lnTo>
                      <a:pt x="5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004" name=""/>
              <p:cNvSpPr/>
              <p:nvPr/>
            </p:nvSpPr>
            <p:spPr>
              <a:xfrm rot="5400000">
                <a:off x="6338880" y="4645440"/>
                <a:ext cx="1296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4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4" y="9"/>
                    </a:lnTo>
                    <a:lnTo>
                      <a:pt x="9" y="4"/>
                    </a:lnTo>
                    <a:lnTo>
                      <a:pt x="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005" name=""/>
              <p:cNvSpPr/>
              <p:nvPr/>
            </p:nvSpPr>
            <p:spPr>
              <a:xfrm rot="5400000">
                <a:off x="6350400" y="465876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4" y="0"/>
                    </a:moveTo>
                    <a:lnTo>
                      <a:pt x="0" y="5"/>
                    </a:lnTo>
                    <a:lnTo>
                      <a:pt x="4" y="9"/>
                    </a:lnTo>
                    <a:lnTo>
                      <a:pt x="9" y="9"/>
                    </a:lnTo>
                    <a:lnTo>
                      <a:pt x="9" y="9"/>
                    </a:lnTo>
                    <a:lnTo>
                      <a:pt x="9" y="5"/>
                    </a:lnTo>
                    <a:lnTo>
                      <a:pt x="9" y="0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006" name=""/>
              <p:cNvSpPr/>
              <p:nvPr/>
            </p:nvSpPr>
            <p:spPr>
              <a:xfrm rot="5400000">
                <a:off x="6361200" y="4678200"/>
                <a:ext cx="1296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5" y="0"/>
                    </a:moveTo>
                    <a:lnTo>
                      <a:pt x="0" y="4"/>
                    </a:lnTo>
                    <a:lnTo>
                      <a:pt x="5" y="9"/>
                    </a:lnTo>
                    <a:lnTo>
                      <a:pt x="9" y="9"/>
                    </a:lnTo>
                    <a:lnTo>
                      <a:pt x="9" y="9"/>
                    </a:lnTo>
                    <a:lnTo>
                      <a:pt x="9" y="4"/>
                    </a:lnTo>
                    <a:lnTo>
                      <a:pt x="9" y="0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007" name=""/>
              <p:cNvSpPr/>
              <p:nvPr/>
            </p:nvSpPr>
            <p:spPr>
              <a:xfrm rot="5400000">
                <a:off x="6373440" y="4698720"/>
                <a:ext cx="11880" cy="7200"/>
              </a:xfrm>
              <a:custGeom>
                <a:avLst/>
                <a:gdLst/>
                <a:ahLst/>
                <a:rect l="l" t="t" r="r" b="b"/>
                <a:pathLst>
                  <a:path w="8" h="9">
                    <a:moveTo>
                      <a:pt x="0" y="0"/>
                    </a:moveTo>
                    <a:lnTo>
                      <a:pt x="0" y="5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4" y="9"/>
                    </a:lnTo>
                    <a:lnTo>
                      <a:pt x="8" y="5"/>
                    </a:lnTo>
                    <a:lnTo>
                      <a:pt x="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008" name=""/>
              <p:cNvSpPr/>
              <p:nvPr/>
            </p:nvSpPr>
            <p:spPr>
              <a:xfrm rot="5400000">
                <a:off x="6380280" y="4719240"/>
                <a:ext cx="12960" cy="6480"/>
              </a:xfrm>
              <a:custGeom>
                <a:avLst/>
                <a:gdLst/>
                <a:ahLst/>
                <a:rect l="l" t="t" r="r" b="b"/>
                <a:pathLst>
                  <a:path w="9" h="8">
                    <a:moveTo>
                      <a:pt x="0" y="0"/>
                    </a:moveTo>
                    <a:lnTo>
                      <a:pt x="0" y="4"/>
                    </a:lnTo>
                    <a:lnTo>
                      <a:pt x="0" y="8"/>
                    </a:lnTo>
                    <a:lnTo>
                      <a:pt x="4" y="8"/>
                    </a:lnTo>
                    <a:lnTo>
                      <a:pt x="4" y="8"/>
                    </a:lnTo>
                    <a:lnTo>
                      <a:pt x="9" y="4"/>
                    </a:lnTo>
                    <a:lnTo>
                      <a:pt x="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0320" bIns="-40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009" name=""/>
              <p:cNvSpPr/>
              <p:nvPr/>
            </p:nvSpPr>
            <p:spPr>
              <a:xfrm rot="5400000">
                <a:off x="6391080" y="473220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4" y="0"/>
                    </a:moveTo>
                    <a:lnTo>
                      <a:pt x="0" y="5"/>
                    </a:lnTo>
                    <a:lnTo>
                      <a:pt x="4" y="9"/>
                    </a:lnTo>
                    <a:lnTo>
                      <a:pt x="9" y="9"/>
                    </a:lnTo>
                    <a:lnTo>
                      <a:pt x="9" y="9"/>
                    </a:lnTo>
                    <a:lnTo>
                      <a:pt x="9" y="5"/>
                    </a:lnTo>
                    <a:lnTo>
                      <a:pt x="9" y="0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010" name=""/>
              <p:cNvSpPr/>
              <p:nvPr/>
            </p:nvSpPr>
            <p:spPr>
              <a:xfrm rot="5400000">
                <a:off x="6402240" y="4751640"/>
                <a:ext cx="1296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5" y="0"/>
                    </a:moveTo>
                    <a:lnTo>
                      <a:pt x="0" y="4"/>
                    </a:lnTo>
                    <a:lnTo>
                      <a:pt x="5" y="9"/>
                    </a:lnTo>
                    <a:lnTo>
                      <a:pt x="9" y="9"/>
                    </a:lnTo>
                    <a:lnTo>
                      <a:pt x="9" y="9"/>
                    </a:lnTo>
                    <a:lnTo>
                      <a:pt x="9" y="4"/>
                    </a:lnTo>
                    <a:lnTo>
                      <a:pt x="9" y="0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011" name=""/>
              <p:cNvSpPr/>
              <p:nvPr/>
            </p:nvSpPr>
            <p:spPr>
              <a:xfrm rot="5400000">
                <a:off x="6413760" y="477252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5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4" y="9"/>
                    </a:lnTo>
                    <a:lnTo>
                      <a:pt x="9" y="5"/>
                    </a:lnTo>
                    <a:lnTo>
                      <a:pt x="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012" name=""/>
              <p:cNvSpPr/>
              <p:nvPr/>
            </p:nvSpPr>
            <p:spPr>
              <a:xfrm rot="5400000">
                <a:off x="6424560" y="4791960"/>
                <a:ext cx="1296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5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4" y="9"/>
                    </a:lnTo>
                    <a:lnTo>
                      <a:pt x="9" y="5"/>
                    </a:lnTo>
                    <a:lnTo>
                      <a:pt x="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013" name=""/>
              <p:cNvSpPr/>
              <p:nvPr/>
            </p:nvSpPr>
            <p:spPr>
              <a:xfrm rot="5400000">
                <a:off x="6435360" y="4811760"/>
                <a:ext cx="1332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4"/>
                    </a:lnTo>
                    <a:lnTo>
                      <a:pt x="0" y="9"/>
                    </a:lnTo>
                    <a:lnTo>
                      <a:pt x="5" y="9"/>
                    </a:lnTo>
                    <a:lnTo>
                      <a:pt x="5" y="9"/>
                    </a:lnTo>
                    <a:lnTo>
                      <a:pt x="9" y="4"/>
                    </a:lnTo>
                    <a:lnTo>
                      <a:pt x="5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014" name=""/>
              <p:cNvSpPr/>
              <p:nvPr/>
            </p:nvSpPr>
            <p:spPr>
              <a:xfrm rot="5400000">
                <a:off x="6447240" y="4824720"/>
                <a:ext cx="1296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5" y="0"/>
                    </a:moveTo>
                    <a:lnTo>
                      <a:pt x="0" y="5"/>
                    </a:lnTo>
                    <a:lnTo>
                      <a:pt x="5" y="9"/>
                    </a:lnTo>
                    <a:lnTo>
                      <a:pt x="9" y="9"/>
                    </a:lnTo>
                    <a:lnTo>
                      <a:pt x="9" y="9"/>
                    </a:lnTo>
                    <a:lnTo>
                      <a:pt x="9" y="5"/>
                    </a:lnTo>
                    <a:lnTo>
                      <a:pt x="9" y="0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015" name=""/>
              <p:cNvSpPr/>
              <p:nvPr/>
            </p:nvSpPr>
            <p:spPr>
              <a:xfrm rot="5400000">
                <a:off x="6458040" y="484596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4" y="0"/>
                    </a:moveTo>
                    <a:lnTo>
                      <a:pt x="0" y="4"/>
                    </a:lnTo>
                    <a:lnTo>
                      <a:pt x="4" y="9"/>
                    </a:lnTo>
                    <a:lnTo>
                      <a:pt x="9" y="9"/>
                    </a:lnTo>
                    <a:lnTo>
                      <a:pt x="9" y="9"/>
                    </a:lnTo>
                    <a:lnTo>
                      <a:pt x="9" y="4"/>
                    </a:lnTo>
                    <a:lnTo>
                      <a:pt x="9" y="0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016" name=""/>
              <p:cNvSpPr/>
              <p:nvPr/>
            </p:nvSpPr>
            <p:spPr>
              <a:xfrm rot="5400000">
                <a:off x="6465600" y="4865400"/>
                <a:ext cx="1296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4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4" y="9"/>
                    </a:lnTo>
                    <a:lnTo>
                      <a:pt x="9" y="4"/>
                    </a:lnTo>
                    <a:lnTo>
                      <a:pt x="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017" name=""/>
              <p:cNvSpPr/>
              <p:nvPr/>
            </p:nvSpPr>
            <p:spPr>
              <a:xfrm rot="5400000">
                <a:off x="6476400" y="488484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4"/>
                    </a:lnTo>
                    <a:lnTo>
                      <a:pt x="0" y="9"/>
                    </a:lnTo>
                    <a:lnTo>
                      <a:pt x="5" y="9"/>
                    </a:lnTo>
                    <a:lnTo>
                      <a:pt x="5" y="9"/>
                    </a:lnTo>
                    <a:lnTo>
                      <a:pt x="9" y="4"/>
                    </a:lnTo>
                    <a:lnTo>
                      <a:pt x="5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018" name=""/>
              <p:cNvSpPr/>
              <p:nvPr/>
            </p:nvSpPr>
            <p:spPr>
              <a:xfrm rot="5400000">
                <a:off x="6487920" y="4898520"/>
                <a:ext cx="1332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5" y="0"/>
                    </a:moveTo>
                    <a:lnTo>
                      <a:pt x="0" y="5"/>
                    </a:lnTo>
                    <a:lnTo>
                      <a:pt x="5" y="9"/>
                    </a:lnTo>
                    <a:lnTo>
                      <a:pt x="9" y="9"/>
                    </a:lnTo>
                    <a:lnTo>
                      <a:pt x="9" y="9"/>
                    </a:lnTo>
                    <a:lnTo>
                      <a:pt x="9" y="5"/>
                    </a:lnTo>
                    <a:lnTo>
                      <a:pt x="9" y="0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019" name=""/>
              <p:cNvSpPr/>
              <p:nvPr/>
            </p:nvSpPr>
            <p:spPr>
              <a:xfrm rot="5400000">
                <a:off x="6499080" y="4919400"/>
                <a:ext cx="1296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4" y="0"/>
                    </a:moveTo>
                    <a:lnTo>
                      <a:pt x="0" y="4"/>
                    </a:lnTo>
                    <a:lnTo>
                      <a:pt x="4" y="9"/>
                    </a:lnTo>
                    <a:lnTo>
                      <a:pt x="9" y="9"/>
                    </a:lnTo>
                    <a:lnTo>
                      <a:pt x="9" y="9"/>
                    </a:lnTo>
                    <a:lnTo>
                      <a:pt x="9" y="4"/>
                    </a:lnTo>
                    <a:lnTo>
                      <a:pt x="9" y="0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020" name=""/>
              <p:cNvSpPr/>
              <p:nvPr/>
            </p:nvSpPr>
            <p:spPr>
              <a:xfrm rot="5400000">
                <a:off x="6510600" y="4938840"/>
                <a:ext cx="1332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5" y="0"/>
                    </a:moveTo>
                    <a:lnTo>
                      <a:pt x="0" y="5"/>
                    </a:lnTo>
                    <a:lnTo>
                      <a:pt x="5" y="9"/>
                    </a:lnTo>
                    <a:lnTo>
                      <a:pt x="9" y="9"/>
                    </a:lnTo>
                    <a:lnTo>
                      <a:pt x="9" y="9"/>
                    </a:lnTo>
                    <a:lnTo>
                      <a:pt x="9" y="5"/>
                    </a:lnTo>
                    <a:lnTo>
                      <a:pt x="5" y="0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021" name=""/>
              <p:cNvSpPr/>
              <p:nvPr/>
            </p:nvSpPr>
            <p:spPr>
              <a:xfrm rot="5400000">
                <a:off x="6521400" y="495828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5"/>
                    </a:lnTo>
                    <a:lnTo>
                      <a:pt x="0" y="9"/>
                    </a:lnTo>
                    <a:lnTo>
                      <a:pt x="5" y="9"/>
                    </a:lnTo>
                    <a:lnTo>
                      <a:pt x="5" y="9"/>
                    </a:lnTo>
                    <a:lnTo>
                      <a:pt x="9" y="5"/>
                    </a:lnTo>
                    <a:lnTo>
                      <a:pt x="5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022" name=""/>
              <p:cNvSpPr/>
              <p:nvPr/>
            </p:nvSpPr>
            <p:spPr>
              <a:xfrm rot="5400000">
                <a:off x="6532200" y="4979160"/>
                <a:ext cx="1332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4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4" y="9"/>
                    </a:lnTo>
                    <a:lnTo>
                      <a:pt x="9" y="4"/>
                    </a:lnTo>
                    <a:lnTo>
                      <a:pt x="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023" name=""/>
              <p:cNvSpPr/>
              <p:nvPr/>
            </p:nvSpPr>
            <p:spPr>
              <a:xfrm rot="5400000">
                <a:off x="6544080" y="4992840"/>
                <a:ext cx="1296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4" y="0"/>
                    </a:moveTo>
                    <a:lnTo>
                      <a:pt x="0" y="5"/>
                    </a:lnTo>
                    <a:lnTo>
                      <a:pt x="4" y="9"/>
                    </a:lnTo>
                    <a:lnTo>
                      <a:pt x="9" y="9"/>
                    </a:lnTo>
                    <a:lnTo>
                      <a:pt x="9" y="9"/>
                    </a:lnTo>
                    <a:lnTo>
                      <a:pt x="9" y="5"/>
                    </a:lnTo>
                    <a:lnTo>
                      <a:pt x="9" y="0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024" name=""/>
              <p:cNvSpPr/>
              <p:nvPr/>
            </p:nvSpPr>
            <p:spPr>
              <a:xfrm rot="5400000">
                <a:off x="6551280" y="5012280"/>
                <a:ext cx="1332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5" y="0"/>
                    </a:moveTo>
                    <a:lnTo>
                      <a:pt x="0" y="5"/>
                    </a:lnTo>
                    <a:lnTo>
                      <a:pt x="5" y="9"/>
                    </a:lnTo>
                    <a:lnTo>
                      <a:pt x="9" y="9"/>
                    </a:lnTo>
                    <a:lnTo>
                      <a:pt x="9" y="9"/>
                    </a:lnTo>
                    <a:lnTo>
                      <a:pt x="9" y="5"/>
                    </a:lnTo>
                    <a:lnTo>
                      <a:pt x="9" y="0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025" name=""/>
              <p:cNvSpPr/>
              <p:nvPr/>
            </p:nvSpPr>
            <p:spPr>
              <a:xfrm rot="5400000">
                <a:off x="6563160" y="5032440"/>
                <a:ext cx="11520" cy="7200"/>
              </a:xfrm>
              <a:custGeom>
                <a:avLst/>
                <a:gdLst/>
                <a:ahLst/>
                <a:rect l="l" t="t" r="r" b="b"/>
                <a:pathLst>
                  <a:path w="8" h="9">
                    <a:moveTo>
                      <a:pt x="0" y="0"/>
                    </a:moveTo>
                    <a:lnTo>
                      <a:pt x="0" y="5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4" y="9"/>
                    </a:lnTo>
                    <a:lnTo>
                      <a:pt x="8" y="5"/>
                    </a:lnTo>
                    <a:lnTo>
                      <a:pt x="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026" name=""/>
              <p:cNvSpPr/>
              <p:nvPr/>
            </p:nvSpPr>
            <p:spPr>
              <a:xfrm rot="5400000">
                <a:off x="6573240" y="5052600"/>
                <a:ext cx="1332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4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4" y="9"/>
                    </a:lnTo>
                    <a:lnTo>
                      <a:pt x="9" y="4"/>
                    </a:lnTo>
                    <a:lnTo>
                      <a:pt x="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027" name=""/>
              <p:cNvSpPr/>
              <p:nvPr/>
            </p:nvSpPr>
            <p:spPr>
              <a:xfrm rot="5400000">
                <a:off x="6585120" y="5066280"/>
                <a:ext cx="1296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4" y="0"/>
                    </a:moveTo>
                    <a:lnTo>
                      <a:pt x="0" y="5"/>
                    </a:lnTo>
                    <a:lnTo>
                      <a:pt x="4" y="9"/>
                    </a:lnTo>
                    <a:lnTo>
                      <a:pt x="9" y="9"/>
                    </a:lnTo>
                    <a:lnTo>
                      <a:pt x="9" y="9"/>
                    </a:lnTo>
                    <a:lnTo>
                      <a:pt x="9" y="5"/>
                    </a:lnTo>
                    <a:lnTo>
                      <a:pt x="9" y="0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028" name=""/>
              <p:cNvSpPr/>
              <p:nvPr/>
            </p:nvSpPr>
            <p:spPr>
              <a:xfrm rot="5400000">
                <a:off x="6595560" y="5085360"/>
                <a:ext cx="1332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5" y="0"/>
                    </a:moveTo>
                    <a:lnTo>
                      <a:pt x="0" y="4"/>
                    </a:lnTo>
                    <a:lnTo>
                      <a:pt x="5" y="9"/>
                    </a:lnTo>
                    <a:lnTo>
                      <a:pt x="9" y="9"/>
                    </a:lnTo>
                    <a:lnTo>
                      <a:pt x="9" y="9"/>
                    </a:lnTo>
                    <a:lnTo>
                      <a:pt x="9" y="4"/>
                    </a:lnTo>
                    <a:lnTo>
                      <a:pt x="9" y="0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029" name=""/>
              <p:cNvSpPr/>
              <p:nvPr/>
            </p:nvSpPr>
            <p:spPr>
              <a:xfrm rot="5400000">
                <a:off x="6607800" y="5106240"/>
                <a:ext cx="11520" cy="6480"/>
              </a:xfrm>
              <a:custGeom>
                <a:avLst/>
                <a:gdLst/>
                <a:ahLst/>
                <a:rect l="l" t="t" r="r" b="b"/>
                <a:pathLst>
                  <a:path w="8" h="8">
                    <a:moveTo>
                      <a:pt x="4" y="0"/>
                    </a:moveTo>
                    <a:lnTo>
                      <a:pt x="0" y="4"/>
                    </a:lnTo>
                    <a:lnTo>
                      <a:pt x="4" y="8"/>
                    </a:lnTo>
                    <a:lnTo>
                      <a:pt x="8" y="8"/>
                    </a:lnTo>
                    <a:lnTo>
                      <a:pt x="8" y="8"/>
                    </a:lnTo>
                    <a:lnTo>
                      <a:pt x="8" y="4"/>
                    </a:lnTo>
                    <a:lnTo>
                      <a:pt x="8" y="0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0320" bIns="-40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030" name=""/>
              <p:cNvSpPr/>
              <p:nvPr/>
            </p:nvSpPr>
            <p:spPr>
              <a:xfrm rot="5400000">
                <a:off x="6618240" y="5126040"/>
                <a:ext cx="1332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5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4" y="9"/>
                    </a:lnTo>
                    <a:lnTo>
                      <a:pt x="9" y="5"/>
                    </a:lnTo>
                    <a:lnTo>
                      <a:pt x="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031" name=""/>
              <p:cNvSpPr/>
              <p:nvPr/>
            </p:nvSpPr>
            <p:spPr>
              <a:xfrm rot="5400000">
                <a:off x="6629040" y="514512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4"/>
                    </a:lnTo>
                    <a:lnTo>
                      <a:pt x="0" y="9"/>
                    </a:lnTo>
                    <a:lnTo>
                      <a:pt x="5" y="9"/>
                    </a:lnTo>
                    <a:lnTo>
                      <a:pt x="5" y="9"/>
                    </a:lnTo>
                    <a:lnTo>
                      <a:pt x="9" y="4"/>
                    </a:lnTo>
                    <a:lnTo>
                      <a:pt x="5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032" name=""/>
              <p:cNvSpPr/>
              <p:nvPr/>
            </p:nvSpPr>
            <p:spPr>
              <a:xfrm rot="5400000">
                <a:off x="6636600" y="5158800"/>
                <a:ext cx="1332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5" y="0"/>
                    </a:moveTo>
                    <a:lnTo>
                      <a:pt x="0" y="4"/>
                    </a:lnTo>
                    <a:lnTo>
                      <a:pt x="5" y="9"/>
                    </a:lnTo>
                    <a:lnTo>
                      <a:pt x="9" y="9"/>
                    </a:lnTo>
                    <a:lnTo>
                      <a:pt x="9" y="9"/>
                    </a:lnTo>
                    <a:lnTo>
                      <a:pt x="9" y="4"/>
                    </a:lnTo>
                    <a:lnTo>
                      <a:pt x="9" y="0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033" name=""/>
              <p:cNvSpPr/>
              <p:nvPr/>
            </p:nvSpPr>
            <p:spPr>
              <a:xfrm rot="5400000">
                <a:off x="6648120" y="5179680"/>
                <a:ext cx="1332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4" y="0"/>
                    </a:moveTo>
                    <a:lnTo>
                      <a:pt x="0" y="5"/>
                    </a:lnTo>
                    <a:lnTo>
                      <a:pt x="4" y="9"/>
                    </a:lnTo>
                    <a:lnTo>
                      <a:pt x="9" y="9"/>
                    </a:lnTo>
                    <a:lnTo>
                      <a:pt x="9" y="9"/>
                    </a:lnTo>
                    <a:lnTo>
                      <a:pt x="9" y="5"/>
                    </a:lnTo>
                    <a:lnTo>
                      <a:pt x="9" y="0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034" name=""/>
              <p:cNvSpPr/>
              <p:nvPr/>
            </p:nvSpPr>
            <p:spPr>
              <a:xfrm rot="5400000">
                <a:off x="6658920" y="5199120"/>
                <a:ext cx="1332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5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4" y="9"/>
                    </a:lnTo>
                    <a:lnTo>
                      <a:pt x="9" y="5"/>
                    </a:lnTo>
                    <a:lnTo>
                      <a:pt x="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035" name=""/>
              <p:cNvSpPr/>
              <p:nvPr/>
            </p:nvSpPr>
            <p:spPr>
              <a:xfrm rot="5400000">
                <a:off x="6669720" y="521856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4"/>
                    </a:lnTo>
                    <a:lnTo>
                      <a:pt x="0" y="9"/>
                    </a:lnTo>
                    <a:lnTo>
                      <a:pt x="5" y="9"/>
                    </a:lnTo>
                    <a:lnTo>
                      <a:pt x="5" y="9"/>
                    </a:lnTo>
                    <a:lnTo>
                      <a:pt x="9" y="4"/>
                    </a:lnTo>
                    <a:lnTo>
                      <a:pt x="5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036" name=""/>
              <p:cNvSpPr/>
              <p:nvPr/>
            </p:nvSpPr>
            <p:spPr>
              <a:xfrm rot="5400000">
                <a:off x="6681600" y="5239440"/>
                <a:ext cx="1332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5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4" y="9"/>
                    </a:lnTo>
                    <a:lnTo>
                      <a:pt x="9" y="5"/>
                    </a:lnTo>
                    <a:lnTo>
                      <a:pt x="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037" name=""/>
              <p:cNvSpPr/>
              <p:nvPr/>
            </p:nvSpPr>
            <p:spPr>
              <a:xfrm rot="5400000">
                <a:off x="6692400" y="525312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4" y="0"/>
                    </a:moveTo>
                    <a:lnTo>
                      <a:pt x="0" y="4"/>
                    </a:lnTo>
                    <a:lnTo>
                      <a:pt x="4" y="9"/>
                    </a:lnTo>
                    <a:lnTo>
                      <a:pt x="9" y="9"/>
                    </a:lnTo>
                    <a:lnTo>
                      <a:pt x="9" y="9"/>
                    </a:lnTo>
                    <a:lnTo>
                      <a:pt x="9" y="4"/>
                    </a:lnTo>
                    <a:lnTo>
                      <a:pt x="9" y="0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038" name=""/>
              <p:cNvSpPr/>
              <p:nvPr/>
            </p:nvSpPr>
            <p:spPr>
              <a:xfrm rot="5400000">
                <a:off x="6703200" y="5272560"/>
                <a:ext cx="1332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5" y="0"/>
                    </a:moveTo>
                    <a:lnTo>
                      <a:pt x="0" y="4"/>
                    </a:lnTo>
                    <a:lnTo>
                      <a:pt x="5" y="9"/>
                    </a:lnTo>
                    <a:lnTo>
                      <a:pt x="9" y="9"/>
                    </a:lnTo>
                    <a:lnTo>
                      <a:pt x="9" y="9"/>
                    </a:lnTo>
                    <a:lnTo>
                      <a:pt x="9" y="4"/>
                    </a:lnTo>
                    <a:lnTo>
                      <a:pt x="9" y="0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039" name=""/>
              <p:cNvSpPr/>
              <p:nvPr/>
            </p:nvSpPr>
            <p:spPr>
              <a:xfrm rot="5400000">
                <a:off x="6715080" y="5292000"/>
                <a:ext cx="1296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5"/>
                    </a:lnTo>
                    <a:lnTo>
                      <a:pt x="0" y="9"/>
                    </a:lnTo>
                    <a:lnTo>
                      <a:pt x="5" y="9"/>
                    </a:lnTo>
                    <a:lnTo>
                      <a:pt x="5" y="9"/>
                    </a:lnTo>
                    <a:lnTo>
                      <a:pt x="9" y="5"/>
                    </a:lnTo>
                    <a:lnTo>
                      <a:pt x="5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040" name=""/>
              <p:cNvSpPr/>
              <p:nvPr/>
            </p:nvSpPr>
            <p:spPr>
              <a:xfrm rot="5400000">
                <a:off x="6722280" y="5312880"/>
                <a:ext cx="1332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5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4" y="9"/>
                    </a:lnTo>
                    <a:lnTo>
                      <a:pt x="9" y="5"/>
                    </a:lnTo>
                    <a:lnTo>
                      <a:pt x="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041" name=""/>
              <p:cNvSpPr/>
              <p:nvPr/>
            </p:nvSpPr>
            <p:spPr>
              <a:xfrm rot="5400000">
                <a:off x="6733080" y="532656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4" y="0"/>
                    </a:moveTo>
                    <a:lnTo>
                      <a:pt x="0" y="4"/>
                    </a:lnTo>
                    <a:lnTo>
                      <a:pt x="4" y="9"/>
                    </a:lnTo>
                    <a:lnTo>
                      <a:pt x="9" y="9"/>
                    </a:lnTo>
                    <a:lnTo>
                      <a:pt x="9" y="9"/>
                    </a:lnTo>
                    <a:lnTo>
                      <a:pt x="9" y="4"/>
                    </a:lnTo>
                    <a:lnTo>
                      <a:pt x="9" y="0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042" name=""/>
              <p:cNvSpPr/>
              <p:nvPr/>
            </p:nvSpPr>
            <p:spPr>
              <a:xfrm rot="5400000">
                <a:off x="6744600" y="5346000"/>
                <a:ext cx="13320" cy="6480"/>
              </a:xfrm>
              <a:custGeom>
                <a:avLst/>
                <a:gdLst/>
                <a:ahLst/>
                <a:rect l="l" t="t" r="r" b="b"/>
                <a:pathLst>
                  <a:path w="9" h="8">
                    <a:moveTo>
                      <a:pt x="5" y="0"/>
                    </a:moveTo>
                    <a:lnTo>
                      <a:pt x="0" y="4"/>
                    </a:lnTo>
                    <a:lnTo>
                      <a:pt x="5" y="8"/>
                    </a:lnTo>
                    <a:lnTo>
                      <a:pt x="9" y="8"/>
                    </a:lnTo>
                    <a:lnTo>
                      <a:pt x="9" y="8"/>
                    </a:lnTo>
                    <a:lnTo>
                      <a:pt x="9" y="4"/>
                    </a:lnTo>
                    <a:lnTo>
                      <a:pt x="9" y="0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0320" bIns="-40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043" name=""/>
              <p:cNvSpPr/>
              <p:nvPr/>
            </p:nvSpPr>
            <p:spPr>
              <a:xfrm rot="5400000">
                <a:off x="6756120" y="5365440"/>
                <a:ext cx="1296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5"/>
                    </a:lnTo>
                    <a:lnTo>
                      <a:pt x="0" y="9"/>
                    </a:lnTo>
                    <a:lnTo>
                      <a:pt x="5" y="9"/>
                    </a:lnTo>
                    <a:lnTo>
                      <a:pt x="5" y="9"/>
                    </a:lnTo>
                    <a:lnTo>
                      <a:pt x="9" y="5"/>
                    </a:lnTo>
                    <a:lnTo>
                      <a:pt x="5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044" name=""/>
              <p:cNvSpPr/>
              <p:nvPr/>
            </p:nvSpPr>
            <p:spPr>
              <a:xfrm rot="5400000">
                <a:off x="6766560" y="5386320"/>
                <a:ext cx="1332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4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4" y="9"/>
                    </a:lnTo>
                    <a:lnTo>
                      <a:pt x="9" y="4"/>
                    </a:lnTo>
                    <a:lnTo>
                      <a:pt x="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045" name=""/>
              <p:cNvSpPr/>
              <p:nvPr/>
            </p:nvSpPr>
            <p:spPr>
              <a:xfrm rot="5400000">
                <a:off x="6778440" y="5405400"/>
                <a:ext cx="1296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5"/>
                    </a:lnTo>
                    <a:lnTo>
                      <a:pt x="0" y="9"/>
                    </a:lnTo>
                    <a:lnTo>
                      <a:pt x="5" y="9"/>
                    </a:lnTo>
                    <a:lnTo>
                      <a:pt x="5" y="9"/>
                    </a:lnTo>
                    <a:lnTo>
                      <a:pt x="9" y="5"/>
                    </a:lnTo>
                    <a:lnTo>
                      <a:pt x="5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046" name=""/>
              <p:cNvSpPr/>
              <p:nvPr/>
            </p:nvSpPr>
            <p:spPr>
              <a:xfrm rot="5400000">
                <a:off x="6789240" y="5419080"/>
                <a:ext cx="1332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5" y="0"/>
                    </a:moveTo>
                    <a:lnTo>
                      <a:pt x="0" y="4"/>
                    </a:lnTo>
                    <a:lnTo>
                      <a:pt x="5" y="9"/>
                    </a:lnTo>
                    <a:lnTo>
                      <a:pt x="9" y="9"/>
                    </a:lnTo>
                    <a:lnTo>
                      <a:pt x="9" y="9"/>
                    </a:lnTo>
                    <a:lnTo>
                      <a:pt x="9" y="4"/>
                    </a:lnTo>
                    <a:lnTo>
                      <a:pt x="9" y="0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047" name=""/>
              <p:cNvSpPr/>
              <p:nvPr/>
            </p:nvSpPr>
            <p:spPr>
              <a:xfrm rot="5400000">
                <a:off x="6800760" y="5439240"/>
                <a:ext cx="11520" cy="7200"/>
              </a:xfrm>
              <a:custGeom>
                <a:avLst/>
                <a:gdLst/>
                <a:ahLst/>
                <a:rect l="l" t="t" r="r" b="b"/>
                <a:pathLst>
                  <a:path w="8" h="9">
                    <a:moveTo>
                      <a:pt x="4" y="0"/>
                    </a:moveTo>
                    <a:lnTo>
                      <a:pt x="0" y="4"/>
                    </a:lnTo>
                    <a:lnTo>
                      <a:pt x="4" y="9"/>
                    </a:lnTo>
                    <a:lnTo>
                      <a:pt x="8" y="9"/>
                    </a:lnTo>
                    <a:lnTo>
                      <a:pt x="8" y="9"/>
                    </a:lnTo>
                    <a:lnTo>
                      <a:pt x="8" y="4"/>
                    </a:lnTo>
                    <a:lnTo>
                      <a:pt x="8" y="0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048" name=""/>
              <p:cNvSpPr/>
              <p:nvPr/>
            </p:nvSpPr>
            <p:spPr>
              <a:xfrm rot="5400000">
                <a:off x="6807240" y="5459400"/>
                <a:ext cx="1332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4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4" y="9"/>
                    </a:lnTo>
                    <a:lnTo>
                      <a:pt x="9" y="4"/>
                    </a:lnTo>
                    <a:lnTo>
                      <a:pt x="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049" name=""/>
              <p:cNvSpPr/>
              <p:nvPr/>
            </p:nvSpPr>
            <p:spPr>
              <a:xfrm rot="5400000">
                <a:off x="6819120" y="5478840"/>
                <a:ext cx="1296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5"/>
                    </a:lnTo>
                    <a:lnTo>
                      <a:pt x="0" y="9"/>
                    </a:lnTo>
                    <a:lnTo>
                      <a:pt x="5" y="9"/>
                    </a:lnTo>
                    <a:lnTo>
                      <a:pt x="5" y="9"/>
                    </a:lnTo>
                    <a:lnTo>
                      <a:pt x="9" y="5"/>
                    </a:lnTo>
                    <a:lnTo>
                      <a:pt x="5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050" name=""/>
              <p:cNvSpPr/>
              <p:nvPr/>
            </p:nvSpPr>
            <p:spPr>
              <a:xfrm rot="5400000">
                <a:off x="6829920" y="5492520"/>
                <a:ext cx="1332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5" y="0"/>
                    </a:moveTo>
                    <a:lnTo>
                      <a:pt x="0" y="4"/>
                    </a:lnTo>
                    <a:lnTo>
                      <a:pt x="5" y="9"/>
                    </a:lnTo>
                    <a:lnTo>
                      <a:pt x="9" y="9"/>
                    </a:lnTo>
                    <a:lnTo>
                      <a:pt x="9" y="9"/>
                    </a:lnTo>
                    <a:lnTo>
                      <a:pt x="9" y="4"/>
                    </a:lnTo>
                    <a:lnTo>
                      <a:pt x="9" y="0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051" name=""/>
              <p:cNvSpPr/>
              <p:nvPr/>
            </p:nvSpPr>
            <p:spPr>
              <a:xfrm rot="5400000">
                <a:off x="6840720" y="551340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4" y="0"/>
                    </a:moveTo>
                    <a:lnTo>
                      <a:pt x="0" y="4"/>
                    </a:lnTo>
                    <a:lnTo>
                      <a:pt x="4" y="9"/>
                    </a:lnTo>
                    <a:lnTo>
                      <a:pt x="9" y="9"/>
                    </a:lnTo>
                    <a:lnTo>
                      <a:pt x="9" y="9"/>
                    </a:lnTo>
                    <a:lnTo>
                      <a:pt x="9" y="4"/>
                    </a:lnTo>
                    <a:lnTo>
                      <a:pt x="9" y="0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052" name=""/>
              <p:cNvSpPr/>
              <p:nvPr/>
            </p:nvSpPr>
            <p:spPr>
              <a:xfrm rot="5400000">
                <a:off x="6852240" y="5532840"/>
                <a:ext cx="1296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4" y="0"/>
                    </a:moveTo>
                    <a:lnTo>
                      <a:pt x="0" y="5"/>
                    </a:lnTo>
                    <a:lnTo>
                      <a:pt x="4" y="9"/>
                    </a:lnTo>
                    <a:lnTo>
                      <a:pt x="9" y="9"/>
                    </a:lnTo>
                    <a:lnTo>
                      <a:pt x="9" y="9"/>
                    </a:lnTo>
                    <a:lnTo>
                      <a:pt x="9" y="5"/>
                    </a:lnTo>
                    <a:lnTo>
                      <a:pt x="4" y="0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2053" name=""/>
            <p:cNvGrpSpPr/>
            <p:nvPr/>
          </p:nvGrpSpPr>
          <p:grpSpPr>
            <a:xfrm>
              <a:off x="6162480" y="4341960"/>
              <a:ext cx="453960" cy="1180440"/>
              <a:chOff x="6162480" y="4341960"/>
              <a:chExt cx="453960" cy="1180440"/>
            </a:xfrm>
          </p:grpSpPr>
          <p:sp>
            <p:nvSpPr>
              <p:cNvPr id="2054" name=""/>
              <p:cNvSpPr/>
              <p:nvPr/>
            </p:nvSpPr>
            <p:spPr>
              <a:xfrm rot="5400000">
                <a:off x="6159600" y="4344840"/>
                <a:ext cx="1332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5" y="0"/>
                    </a:moveTo>
                    <a:lnTo>
                      <a:pt x="0" y="4"/>
                    </a:lnTo>
                    <a:lnTo>
                      <a:pt x="5" y="9"/>
                    </a:lnTo>
                    <a:lnTo>
                      <a:pt x="9" y="9"/>
                    </a:lnTo>
                    <a:lnTo>
                      <a:pt x="9" y="9"/>
                    </a:lnTo>
                    <a:lnTo>
                      <a:pt x="9" y="4"/>
                    </a:lnTo>
                    <a:lnTo>
                      <a:pt x="9" y="0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055" name=""/>
              <p:cNvSpPr/>
              <p:nvPr/>
            </p:nvSpPr>
            <p:spPr>
              <a:xfrm rot="5400000">
                <a:off x="6167880" y="4364640"/>
                <a:ext cx="11520" cy="7560"/>
              </a:xfrm>
              <a:custGeom>
                <a:avLst/>
                <a:gdLst/>
                <a:ahLst/>
                <a:rect l="l" t="t" r="r" b="b"/>
                <a:pathLst>
                  <a:path w="8" h="9">
                    <a:moveTo>
                      <a:pt x="4" y="0"/>
                    </a:moveTo>
                    <a:lnTo>
                      <a:pt x="0" y="4"/>
                    </a:lnTo>
                    <a:lnTo>
                      <a:pt x="4" y="9"/>
                    </a:lnTo>
                    <a:lnTo>
                      <a:pt x="8" y="9"/>
                    </a:lnTo>
                    <a:lnTo>
                      <a:pt x="8" y="9"/>
                    </a:lnTo>
                    <a:lnTo>
                      <a:pt x="8" y="4"/>
                    </a:lnTo>
                    <a:lnTo>
                      <a:pt x="8" y="0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056" name=""/>
              <p:cNvSpPr/>
              <p:nvPr/>
            </p:nvSpPr>
            <p:spPr>
              <a:xfrm rot="5400000">
                <a:off x="6178680" y="439092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5"/>
                    </a:lnTo>
                    <a:lnTo>
                      <a:pt x="0" y="9"/>
                    </a:lnTo>
                    <a:lnTo>
                      <a:pt x="5" y="9"/>
                    </a:lnTo>
                    <a:lnTo>
                      <a:pt x="5" y="9"/>
                    </a:lnTo>
                    <a:lnTo>
                      <a:pt x="9" y="5"/>
                    </a:lnTo>
                    <a:lnTo>
                      <a:pt x="5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057" name=""/>
              <p:cNvSpPr/>
              <p:nvPr/>
            </p:nvSpPr>
            <p:spPr>
              <a:xfrm rot="5400000">
                <a:off x="6186240" y="4411800"/>
                <a:ext cx="1296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5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4" y="9"/>
                    </a:lnTo>
                    <a:lnTo>
                      <a:pt x="9" y="5"/>
                    </a:lnTo>
                    <a:lnTo>
                      <a:pt x="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058" name=""/>
              <p:cNvSpPr/>
              <p:nvPr/>
            </p:nvSpPr>
            <p:spPr>
              <a:xfrm rot="5400000">
                <a:off x="6193440" y="4431960"/>
                <a:ext cx="13320" cy="6480"/>
              </a:xfrm>
              <a:custGeom>
                <a:avLst/>
                <a:gdLst/>
                <a:ahLst/>
                <a:rect l="l" t="t" r="r" b="b"/>
                <a:pathLst>
                  <a:path w="9" h="8">
                    <a:moveTo>
                      <a:pt x="5" y="0"/>
                    </a:moveTo>
                    <a:lnTo>
                      <a:pt x="0" y="4"/>
                    </a:lnTo>
                    <a:lnTo>
                      <a:pt x="5" y="8"/>
                    </a:lnTo>
                    <a:lnTo>
                      <a:pt x="9" y="8"/>
                    </a:lnTo>
                    <a:lnTo>
                      <a:pt x="9" y="8"/>
                    </a:lnTo>
                    <a:lnTo>
                      <a:pt x="9" y="4"/>
                    </a:lnTo>
                    <a:lnTo>
                      <a:pt x="9" y="0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0320" bIns="-40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059" name=""/>
              <p:cNvSpPr/>
              <p:nvPr/>
            </p:nvSpPr>
            <p:spPr>
              <a:xfrm rot="5400000">
                <a:off x="6201360" y="4451400"/>
                <a:ext cx="11520" cy="7560"/>
              </a:xfrm>
              <a:custGeom>
                <a:avLst/>
                <a:gdLst/>
                <a:ahLst/>
                <a:rect l="l" t="t" r="r" b="b"/>
                <a:pathLst>
                  <a:path w="8" h="9">
                    <a:moveTo>
                      <a:pt x="4" y="0"/>
                    </a:moveTo>
                    <a:lnTo>
                      <a:pt x="0" y="4"/>
                    </a:lnTo>
                    <a:lnTo>
                      <a:pt x="4" y="9"/>
                    </a:lnTo>
                    <a:lnTo>
                      <a:pt x="8" y="9"/>
                    </a:lnTo>
                    <a:lnTo>
                      <a:pt x="8" y="9"/>
                    </a:lnTo>
                    <a:lnTo>
                      <a:pt x="8" y="4"/>
                    </a:lnTo>
                    <a:lnTo>
                      <a:pt x="8" y="0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060" name=""/>
              <p:cNvSpPr/>
              <p:nvPr/>
            </p:nvSpPr>
            <p:spPr>
              <a:xfrm rot="5400000">
                <a:off x="6212160" y="4477320"/>
                <a:ext cx="1296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5"/>
                    </a:lnTo>
                    <a:lnTo>
                      <a:pt x="0" y="9"/>
                    </a:lnTo>
                    <a:lnTo>
                      <a:pt x="5" y="9"/>
                    </a:lnTo>
                    <a:lnTo>
                      <a:pt x="5" y="9"/>
                    </a:lnTo>
                    <a:lnTo>
                      <a:pt x="9" y="5"/>
                    </a:lnTo>
                    <a:lnTo>
                      <a:pt x="5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061" name=""/>
              <p:cNvSpPr/>
              <p:nvPr/>
            </p:nvSpPr>
            <p:spPr>
              <a:xfrm rot="5400000">
                <a:off x="6219720" y="449856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4" y="0"/>
                    </a:moveTo>
                    <a:lnTo>
                      <a:pt x="0" y="5"/>
                    </a:lnTo>
                    <a:lnTo>
                      <a:pt x="4" y="9"/>
                    </a:lnTo>
                    <a:lnTo>
                      <a:pt x="9" y="9"/>
                    </a:lnTo>
                    <a:lnTo>
                      <a:pt x="9" y="9"/>
                    </a:lnTo>
                    <a:lnTo>
                      <a:pt x="9" y="5"/>
                    </a:lnTo>
                    <a:lnTo>
                      <a:pt x="9" y="0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062" name=""/>
              <p:cNvSpPr/>
              <p:nvPr/>
            </p:nvSpPr>
            <p:spPr>
              <a:xfrm rot="5400000">
                <a:off x="6227280" y="4518000"/>
                <a:ext cx="1296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5" y="0"/>
                    </a:moveTo>
                    <a:lnTo>
                      <a:pt x="0" y="5"/>
                    </a:lnTo>
                    <a:lnTo>
                      <a:pt x="5" y="9"/>
                    </a:lnTo>
                    <a:lnTo>
                      <a:pt x="9" y="9"/>
                    </a:lnTo>
                    <a:lnTo>
                      <a:pt x="9" y="9"/>
                    </a:lnTo>
                    <a:lnTo>
                      <a:pt x="9" y="5"/>
                    </a:lnTo>
                    <a:lnTo>
                      <a:pt x="9" y="0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063" name=""/>
              <p:cNvSpPr/>
              <p:nvPr/>
            </p:nvSpPr>
            <p:spPr>
              <a:xfrm rot="5400000">
                <a:off x="6234840" y="4545000"/>
                <a:ext cx="1332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5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4" y="9"/>
                    </a:lnTo>
                    <a:lnTo>
                      <a:pt x="9" y="5"/>
                    </a:lnTo>
                    <a:lnTo>
                      <a:pt x="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064" name=""/>
              <p:cNvSpPr/>
              <p:nvPr/>
            </p:nvSpPr>
            <p:spPr>
              <a:xfrm rot="5400000">
                <a:off x="6245640" y="4564440"/>
                <a:ext cx="1332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5"/>
                    </a:lnTo>
                    <a:lnTo>
                      <a:pt x="0" y="9"/>
                    </a:lnTo>
                    <a:lnTo>
                      <a:pt x="5" y="9"/>
                    </a:lnTo>
                    <a:lnTo>
                      <a:pt x="5" y="9"/>
                    </a:lnTo>
                    <a:lnTo>
                      <a:pt x="9" y="5"/>
                    </a:lnTo>
                    <a:lnTo>
                      <a:pt x="5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065" name=""/>
              <p:cNvSpPr/>
              <p:nvPr/>
            </p:nvSpPr>
            <p:spPr>
              <a:xfrm rot="5400000">
                <a:off x="6253200" y="4585320"/>
                <a:ext cx="1332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4" y="0"/>
                    </a:moveTo>
                    <a:lnTo>
                      <a:pt x="0" y="5"/>
                    </a:lnTo>
                    <a:lnTo>
                      <a:pt x="4" y="9"/>
                    </a:lnTo>
                    <a:lnTo>
                      <a:pt x="9" y="9"/>
                    </a:lnTo>
                    <a:lnTo>
                      <a:pt x="9" y="9"/>
                    </a:lnTo>
                    <a:lnTo>
                      <a:pt x="9" y="5"/>
                    </a:lnTo>
                    <a:lnTo>
                      <a:pt x="9" y="0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066" name=""/>
              <p:cNvSpPr/>
              <p:nvPr/>
            </p:nvSpPr>
            <p:spPr>
              <a:xfrm rot="5400000">
                <a:off x="6261480" y="4611240"/>
                <a:ext cx="11520" cy="7560"/>
              </a:xfrm>
              <a:custGeom>
                <a:avLst/>
                <a:gdLst/>
                <a:ahLst/>
                <a:rect l="l" t="t" r="r" b="b"/>
                <a:pathLst>
                  <a:path w="8" h="9">
                    <a:moveTo>
                      <a:pt x="0" y="0"/>
                    </a:moveTo>
                    <a:lnTo>
                      <a:pt x="0" y="5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4" y="9"/>
                    </a:lnTo>
                    <a:lnTo>
                      <a:pt x="8" y="5"/>
                    </a:lnTo>
                    <a:lnTo>
                      <a:pt x="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067" name=""/>
              <p:cNvSpPr/>
              <p:nvPr/>
            </p:nvSpPr>
            <p:spPr>
              <a:xfrm rot="5400000">
                <a:off x="6267960" y="463176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5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4" y="9"/>
                    </a:lnTo>
                    <a:lnTo>
                      <a:pt x="9" y="5"/>
                    </a:lnTo>
                    <a:lnTo>
                      <a:pt x="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068" name=""/>
              <p:cNvSpPr/>
              <p:nvPr/>
            </p:nvSpPr>
            <p:spPr>
              <a:xfrm rot="5400000">
                <a:off x="6279120" y="4651200"/>
                <a:ext cx="1332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5" y="0"/>
                    </a:moveTo>
                    <a:lnTo>
                      <a:pt x="0" y="4"/>
                    </a:lnTo>
                    <a:lnTo>
                      <a:pt x="5" y="9"/>
                    </a:lnTo>
                    <a:lnTo>
                      <a:pt x="9" y="9"/>
                    </a:lnTo>
                    <a:lnTo>
                      <a:pt x="9" y="9"/>
                    </a:lnTo>
                    <a:lnTo>
                      <a:pt x="9" y="4"/>
                    </a:lnTo>
                    <a:lnTo>
                      <a:pt x="9" y="0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069" name=""/>
              <p:cNvSpPr/>
              <p:nvPr/>
            </p:nvSpPr>
            <p:spPr>
              <a:xfrm rot="5400000">
                <a:off x="6286320" y="467208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4" y="0"/>
                    </a:moveTo>
                    <a:lnTo>
                      <a:pt x="0" y="5"/>
                    </a:lnTo>
                    <a:lnTo>
                      <a:pt x="4" y="9"/>
                    </a:lnTo>
                    <a:lnTo>
                      <a:pt x="9" y="9"/>
                    </a:lnTo>
                    <a:lnTo>
                      <a:pt x="9" y="9"/>
                    </a:lnTo>
                    <a:lnTo>
                      <a:pt x="9" y="5"/>
                    </a:lnTo>
                    <a:lnTo>
                      <a:pt x="9" y="0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070" name=""/>
              <p:cNvSpPr/>
              <p:nvPr/>
            </p:nvSpPr>
            <p:spPr>
              <a:xfrm rot="5400000">
                <a:off x="6294600" y="4698000"/>
                <a:ext cx="11880" cy="7560"/>
              </a:xfrm>
              <a:custGeom>
                <a:avLst/>
                <a:gdLst/>
                <a:ahLst/>
                <a:rect l="l" t="t" r="r" b="b"/>
                <a:pathLst>
                  <a:path w="8" h="9">
                    <a:moveTo>
                      <a:pt x="0" y="0"/>
                    </a:moveTo>
                    <a:lnTo>
                      <a:pt x="0" y="5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4" y="9"/>
                    </a:lnTo>
                    <a:lnTo>
                      <a:pt x="8" y="5"/>
                    </a:lnTo>
                    <a:lnTo>
                      <a:pt x="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071" name=""/>
              <p:cNvSpPr/>
              <p:nvPr/>
            </p:nvSpPr>
            <p:spPr>
              <a:xfrm rot="5400000">
                <a:off x="6301440" y="4718160"/>
                <a:ext cx="1296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4" y="0"/>
                    </a:moveTo>
                    <a:lnTo>
                      <a:pt x="0" y="5"/>
                    </a:lnTo>
                    <a:lnTo>
                      <a:pt x="4" y="9"/>
                    </a:lnTo>
                    <a:lnTo>
                      <a:pt x="9" y="9"/>
                    </a:lnTo>
                    <a:lnTo>
                      <a:pt x="9" y="9"/>
                    </a:lnTo>
                    <a:lnTo>
                      <a:pt x="9" y="5"/>
                    </a:lnTo>
                    <a:lnTo>
                      <a:pt x="9" y="0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072" name=""/>
              <p:cNvSpPr/>
              <p:nvPr/>
            </p:nvSpPr>
            <p:spPr>
              <a:xfrm rot="5400000">
                <a:off x="6312240" y="4737960"/>
                <a:ext cx="1332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5" y="0"/>
                    </a:moveTo>
                    <a:lnTo>
                      <a:pt x="0" y="4"/>
                    </a:lnTo>
                    <a:lnTo>
                      <a:pt x="5" y="9"/>
                    </a:lnTo>
                    <a:lnTo>
                      <a:pt x="9" y="9"/>
                    </a:lnTo>
                    <a:lnTo>
                      <a:pt x="9" y="9"/>
                    </a:lnTo>
                    <a:lnTo>
                      <a:pt x="9" y="4"/>
                    </a:lnTo>
                    <a:lnTo>
                      <a:pt x="9" y="0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073" name=""/>
              <p:cNvSpPr/>
              <p:nvPr/>
            </p:nvSpPr>
            <p:spPr>
              <a:xfrm rot="5400000">
                <a:off x="6319800" y="4764600"/>
                <a:ext cx="1332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4"/>
                    </a:lnTo>
                    <a:lnTo>
                      <a:pt x="0" y="9"/>
                    </a:lnTo>
                    <a:lnTo>
                      <a:pt x="5" y="9"/>
                    </a:lnTo>
                    <a:lnTo>
                      <a:pt x="5" y="9"/>
                    </a:lnTo>
                    <a:lnTo>
                      <a:pt x="9" y="4"/>
                    </a:lnTo>
                    <a:lnTo>
                      <a:pt x="5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074" name=""/>
              <p:cNvSpPr/>
              <p:nvPr/>
            </p:nvSpPr>
            <p:spPr>
              <a:xfrm rot="5400000">
                <a:off x="6328440" y="4784760"/>
                <a:ext cx="11520" cy="7200"/>
              </a:xfrm>
              <a:custGeom>
                <a:avLst/>
                <a:gdLst/>
                <a:ahLst/>
                <a:rect l="l" t="t" r="r" b="b"/>
                <a:pathLst>
                  <a:path w="8" h="9">
                    <a:moveTo>
                      <a:pt x="0" y="0"/>
                    </a:moveTo>
                    <a:lnTo>
                      <a:pt x="0" y="4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4" y="9"/>
                    </a:lnTo>
                    <a:lnTo>
                      <a:pt x="8" y="4"/>
                    </a:lnTo>
                    <a:lnTo>
                      <a:pt x="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075" name=""/>
              <p:cNvSpPr/>
              <p:nvPr/>
            </p:nvSpPr>
            <p:spPr>
              <a:xfrm rot="5400000">
                <a:off x="6334920" y="4804920"/>
                <a:ext cx="1332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4" y="0"/>
                    </a:moveTo>
                    <a:lnTo>
                      <a:pt x="0" y="5"/>
                    </a:lnTo>
                    <a:lnTo>
                      <a:pt x="4" y="9"/>
                    </a:lnTo>
                    <a:lnTo>
                      <a:pt x="9" y="9"/>
                    </a:lnTo>
                    <a:lnTo>
                      <a:pt x="9" y="9"/>
                    </a:lnTo>
                    <a:lnTo>
                      <a:pt x="9" y="5"/>
                    </a:lnTo>
                    <a:lnTo>
                      <a:pt x="9" y="0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076" name=""/>
              <p:cNvSpPr/>
              <p:nvPr/>
            </p:nvSpPr>
            <p:spPr>
              <a:xfrm rot="5400000">
                <a:off x="6346080" y="4831920"/>
                <a:ext cx="1296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4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4" y="9"/>
                    </a:lnTo>
                    <a:lnTo>
                      <a:pt x="9" y="4"/>
                    </a:lnTo>
                    <a:lnTo>
                      <a:pt x="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077" name=""/>
              <p:cNvSpPr/>
              <p:nvPr/>
            </p:nvSpPr>
            <p:spPr>
              <a:xfrm rot="5400000">
                <a:off x="6353280" y="4851360"/>
                <a:ext cx="1332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4"/>
                    </a:lnTo>
                    <a:lnTo>
                      <a:pt x="0" y="9"/>
                    </a:lnTo>
                    <a:lnTo>
                      <a:pt x="5" y="9"/>
                    </a:lnTo>
                    <a:lnTo>
                      <a:pt x="5" y="9"/>
                    </a:lnTo>
                    <a:lnTo>
                      <a:pt x="9" y="4"/>
                    </a:lnTo>
                    <a:lnTo>
                      <a:pt x="5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078" name=""/>
              <p:cNvSpPr/>
              <p:nvPr/>
            </p:nvSpPr>
            <p:spPr>
              <a:xfrm rot="5400000">
                <a:off x="6360840" y="4870800"/>
                <a:ext cx="1332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5" y="0"/>
                    </a:moveTo>
                    <a:lnTo>
                      <a:pt x="0" y="4"/>
                    </a:lnTo>
                    <a:lnTo>
                      <a:pt x="5" y="9"/>
                    </a:lnTo>
                    <a:lnTo>
                      <a:pt x="9" y="9"/>
                    </a:lnTo>
                    <a:lnTo>
                      <a:pt x="9" y="9"/>
                    </a:lnTo>
                    <a:lnTo>
                      <a:pt x="9" y="4"/>
                    </a:lnTo>
                    <a:lnTo>
                      <a:pt x="9" y="0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079" name=""/>
              <p:cNvSpPr/>
              <p:nvPr/>
            </p:nvSpPr>
            <p:spPr>
              <a:xfrm rot="5400000">
                <a:off x="6372360" y="489168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4" y="0"/>
                    </a:moveTo>
                    <a:lnTo>
                      <a:pt x="0" y="5"/>
                    </a:lnTo>
                    <a:lnTo>
                      <a:pt x="4" y="9"/>
                    </a:lnTo>
                    <a:lnTo>
                      <a:pt x="9" y="9"/>
                    </a:lnTo>
                    <a:lnTo>
                      <a:pt x="9" y="9"/>
                    </a:lnTo>
                    <a:lnTo>
                      <a:pt x="9" y="5"/>
                    </a:lnTo>
                    <a:lnTo>
                      <a:pt x="9" y="0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080" name=""/>
              <p:cNvSpPr/>
              <p:nvPr/>
            </p:nvSpPr>
            <p:spPr>
              <a:xfrm rot="5400000">
                <a:off x="6379920" y="4919040"/>
                <a:ext cx="12960" cy="6480"/>
              </a:xfrm>
              <a:custGeom>
                <a:avLst/>
                <a:gdLst/>
                <a:ahLst/>
                <a:rect l="l" t="t" r="r" b="b"/>
                <a:pathLst>
                  <a:path w="9" h="8">
                    <a:moveTo>
                      <a:pt x="0" y="0"/>
                    </a:moveTo>
                    <a:lnTo>
                      <a:pt x="0" y="4"/>
                    </a:lnTo>
                    <a:lnTo>
                      <a:pt x="0" y="8"/>
                    </a:lnTo>
                    <a:lnTo>
                      <a:pt x="4" y="8"/>
                    </a:lnTo>
                    <a:lnTo>
                      <a:pt x="4" y="8"/>
                    </a:lnTo>
                    <a:lnTo>
                      <a:pt x="9" y="4"/>
                    </a:lnTo>
                    <a:lnTo>
                      <a:pt x="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0320" bIns="-40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081" name=""/>
              <p:cNvSpPr/>
              <p:nvPr/>
            </p:nvSpPr>
            <p:spPr>
              <a:xfrm rot="5400000">
                <a:off x="6386760" y="493812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5" y="0"/>
                    </a:moveTo>
                    <a:lnTo>
                      <a:pt x="0" y="4"/>
                    </a:lnTo>
                    <a:lnTo>
                      <a:pt x="5" y="9"/>
                    </a:lnTo>
                    <a:lnTo>
                      <a:pt x="9" y="9"/>
                    </a:lnTo>
                    <a:lnTo>
                      <a:pt x="9" y="9"/>
                    </a:lnTo>
                    <a:lnTo>
                      <a:pt x="9" y="4"/>
                    </a:lnTo>
                    <a:lnTo>
                      <a:pt x="9" y="0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082" name=""/>
              <p:cNvSpPr/>
              <p:nvPr/>
            </p:nvSpPr>
            <p:spPr>
              <a:xfrm rot="5400000">
                <a:off x="6394320" y="4957560"/>
                <a:ext cx="1332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5" y="0"/>
                    </a:moveTo>
                    <a:lnTo>
                      <a:pt x="0" y="4"/>
                    </a:lnTo>
                    <a:lnTo>
                      <a:pt x="5" y="9"/>
                    </a:lnTo>
                    <a:lnTo>
                      <a:pt x="9" y="9"/>
                    </a:lnTo>
                    <a:lnTo>
                      <a:pt x="9" y="9"/>
                    </a:lnTo>
                    <a:lnTo>
                      <a:pt x="9" y="4"/>
                    </a:lnTo>
                    <a:lnTo>
                      <a:pt x="9" y="0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083" name=""/>
              <p:cNvSpPr/>
              <p:nvPr/>
            </p:nvSpPr>
            <p:spPr>
              <a:xfrm rot="5400000">
                <a:off x="6405840" y="4984200"/>
                <a:ext cx="1296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5"/>
                    </a:lnTo>
                    <a:lnTo>
                      <a:pt x="0" y="9"/>
                    </a:lnTo>
                    <a:lnTo>
                      <a:pt x="5" y="9"/>
                    </a:lnTo>
                    <a:lnTo>
                      <a:pt x="5" y="9"/>
                    </a:lnTo>
                    <a:lnTo>
                      <a:pt x="9" y="5"/>
                    </a:lnTo>
                    <a:lnTo>
                      <a:pt x="5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084" name=""/>
              <p:cNvSpPr/>
              <p:nvPr/>
            </p:nvSpPr>
            <p:spPr>
              <a:xfrm rot="5400000">
                <a:off x="6413400" y="500508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5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4" y="9"/>
                    </a:lnTo>
                    <a:lnTo>
                      <a:pt x="9" y="5"/>
                    </a:lnTo>
                    <a:lnTo>
                      <a:pt x="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085" name=""/>
              <p:cNvSpPr/>
              <p:nvPr/>
            </p:nvSpPr>
            <p:spPr>
              <a:xfrm rot="5400000">
                <a:off x="6420960" y="5025240"/>
                <a:ext cx="12960" cy="6480"/>
              </a:xfrm>
              <a:custGeom>
                <a:avLst/>
                <a:gdLst/>
                <a:ahLst/>
                <a:rect l="l" t="t" r="r" b="b"/>
                <a:pathLst>
                  <a:path w="9" h="8">
                    <a:moveTo>
                      <a:pt x="5" y="0"/>
                    </a:moveTo>
                    <a:lnTo>
                      <a:pt x="0" y="4"/>
                    </a:lnTo>
                    <a:lnTo>
                      <a:pt x="5" y="8"/>
                    </a:lnTo>
                    <a:lnTo>
                      <a:pt x="9" y="8"/>
                    </a:lnTo>
                    <a:lnTo>
                      <a:pt x="9" y="8"/>
                    </a:lnTo>
                    <a:lnTo>
                      <a:pt x="9" y="4"/>
                    </a:lnTo>
                    <a:lnTo>
                      <a:pt x="9" y="0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0320" bIns="-40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086" name=""/>
              <p:cNvSpPr/>
              <p:nvPr/>
            </p:nvSpPr>
            <p:spPr>
              <a:xfrm rot="5400000">
                <a:off x="6427440" y="505152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4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4" y="9"/>
                    </a:lnTo>
                    <a:lnTo>
                      <a:pt x="9" y="4"/>
                    </a:lnTo>
                    <a:lnTo>
                      <a:pt x="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087" name=""/>
              <p:cNvSpPr/>
              <p:nvPr/>
            </p:nvSpPr>
            <p:spPr>
              <a:xfrm rot="5400000">
                <a:off x="6439320" y="507096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5"/>
                    </a:lnTo>
                    <a:lnTo>
                      <a:pt x="0" y="9"/>
                    </a:lnTo>
                    <a:lnTo>
                      <a:pt x="5" y="9"/>
                    </a:lnTo>
                    <a:lnTo>
                      <a:pt x="5" y="9"/>
                    </a:lnTo>
                    <a:lnTo>
                      <a:pt x="9" y="5"/>
                    </a:lnTo>
                    <a:lnTo>
                      <a:pt x="5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088" name=""/>
              <p:cNvSpPr/>
              <p:nvPr/>
            </p:nvSpPr>
            <p:spPr>
              <a:xfrm rot="5400000">
                <a:off x="6446880" y="5091840"/>
                <a:ext cx="1332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4" y="0"/>
                    </a:moveTo>
                    <a:lnTo>
                      <a:pt x="0" y="5"/>
                    </a:lnTo>
                    <a:lnTo>
                      <a:pt x="4" y="9"/>
                    </a:lnTo>
                    <a:lnTo>
                      <a:pt x="9" y="9"/>
                    </a:lnTo>
                    <a:lnTo>
                      <a:pt x="9" y="9"/>
                    </a:lnTo>
                    <a:lnTo>
                      <a:pt x="9" y="5"/>
                    </a:lnTo>
                    <a:lnTo>
                      <a:pt x="9" y="0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089" name=""/>
              <p:cNvSpPr/>
              <p:nvPr/>
            </p:nvSpPr>
            <p:spPr>
              <a:xfrm rot="5400000">
                <a:off x="6454440" y="5111280"/>
                <a:ext cx="1332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4" y="0"/>
                    </a:moveTo>
                    <a:lnTo>
                      <a:pt x="0" y="5"/>
                    </a:lnTo>
                    <a:lnTo>
                      <a:pt x="4" y="9"/>
                    </a:lnTo>
                    <a:lnTo>
                      <a:pt x="9" y="9"/>
                    </a:lnTo>
                    <a:lnTo>
                      <a:pt x="9" y="9"/>
                    </a:lnTo>
                    <a:lnTo>
                      <a:pt x="9" y="5"/>
                    </a:lnTo>
                    <a:lnTo>
                      <a:pt x="9" y="0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090" name=""/>
              <p:cNvSpPr/>
              <p:nvPr/>
            </p:nvSpPr>
            <p:spPr>
              <a:xfrm rot="5400000">
                <a:off x="6462000" y="5138280"/>
                <a:ext cx="1296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5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4" y="9"/>
                    </a:lnTo>
                    <a:lnTo>
                      <a:pt x="9" y="5"/>
                    </a:lnTo>
                    <a:lnTo>
                      <a:pt x="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091" name=""/>
              <p:cNvSpPr/>
              <p:nvPr/>
            </p:nvSpPr>
            <p:spPr>
              <a:xfrm rot="5400000">
                <a:off x="6472800" y="5157720"/>
                <a:ext cx="1332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5" y="0"/>
                    </a:moveTo>
                    <a:lnTo>
                      <a:pt x="0" y="5"/>
                    </a:lnTo>
                    <a:lnTo>
                      <a:pt x="5" y="9"/>
                    </a:lnTo>
                    <a:lnTo>
                      <a:pt x="9" y="9"/>
                    </a:lnTo>
                    <a:lnTo>
                      <a:pt x="9" y="9"/>
                    </a:lnTo>
                    <a:lnTo>
                      <a:pt x="9" y="5"/>
                    </a:lnTo>
                    <a:lnTo>
                      <a:pt x="9" y="0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092" name=""/>
              <p:cNvSpPr/>
              <p:nvPr/>
            </p:nvSpPr>
            <p:spPr>
              <a:xfrm rot="5400000">
                <a:off x="6480000" y="517860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4" y="0"/>
                    </a:moveTo>
                    <a:lnTo>
                      <a:pt x="0" y="5"/>
                    </a:lnTo>
                    <a:lnTo>
                      <a:pt x="4" y="9"/>
                    </a:lnTo>
                    <a:lnTo>
                      <a:pt x="9" y="9"/>
                    </a:lnTo>
                    <a:lnTo>
                      <a:pt x="9" y="9"/>
                    </a:lnTo>
                    <a:lnTo>
                      <a:pt x="9" y="5"/>
                    </a:lnTo>
                    <a:lnTo>
                      <a:pt x="9" y="0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093" name=""/>
              <p:cNvSpPr/>
              <p:nvPr/>
            </p:nvSpPr>
            <p:spPr>
              <a:xfrm rot="5400000">
                <a:off x="6487560" y="5203800"/>
                <a:ext cx="1296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5"/>
                    </a:lnTo>
                    <a:lnTo>
                      <a:pt x="0" y="9"/>
                    </a:lnTo>
                    <a:lnTo>
                      <a:pt x="5" y="9"/>
                    </a:lnTo>
                    <a:lnTo>
                      <a:pt x="5" y="9"/>
                    </a:lnTo>
                    <a:lnTo>
                      <a:pt x="9" y="5"/>
                    </a:lnTo>
                    <a:lnTo>
                      <a:pt x="5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094" name=""/>
              <p:cNvSpPr/>
              <p:nvPr/>
            </p:nvSpPr>
            <p:spPr>
              <a:xfrm rot="5400000">
                <a:off x="6495120" y="5224680"/>
                <a:ext cx="1296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5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4" y="9"/>
                    </a:lnTo>
                    <a:lnTo>
                      <a:pt x="9" y="5"/>
                    </a:lnTo>
                    <a:lnTo>
                      <a:pt x="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095" name=""/>
              <p:cNvSpPr/>
              <p:nvPr/>
            </p:nvSpPr>
            <p:spPr>
              <a:xfrm rot="5400000">
                <a:off x="6505920" y="5244480"/>
                <a:ext cx="1332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5" y="0"/>
                    </a:moveTo>
                    <a:lnTo>
                      <a:pt x="0" y="4"/>
                    </a:lnTo>
                    <a:lnTo>
                      <a:pt x="5" y="9"/>
                    </a:lnTo>
                    <a:lnTo>
                      <a:pt x="9" y="9"/>
                    </a:lnTo>
                    <a:lnTo>
                      <a:pt x="9" y="9"/>
                    </a:lnTo>
                    <a:lnTo>
                      <a:pt x="9" y="4"/>
                    </a:lnTo>
                    <a:lnTo>
                      <a:pt x="9" y="0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096" name=""/>
              <p:cNvSpPr/>
              <p:nvPr/>
            </p:nvSpPr>
            <p:spPr>
              <a:xfrm rot="5400000">
                <a:off x="6513480" y="5271120"/>
                <a:ext cx="1332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4"/>
                    </a:lnTo>
                    <a:lnTo>
                      <a:pt x="0" y="9"/>
                    </a:lnTo>
                    <a:lnTo>
                      <a:pt x="5" y="9"/>
                    </a:lnTo>
                    <a:lnTo>
                      <a:pt x="5" y="9"/>
                    </a:lnTo>
                    <a:lnTo>
                      <a:pt x="9" y="4"/>
                    </a:lnTo>
                    <a:lnTo>
                      <a:pt x="5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097" name=""/>
              <p:cNvSpPr/>
              <p:nvPr/>
            </p:nvSpPr>
            <p:spPr>
              <a:xfrm rot="5400000">
                <a:off x="6521400" y="5290920"/>
                <a:ext cx="1296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5"/>
                    </a:lnTo>
                    <a:lnTo>
                      <a:pt x="0" y="9"/>
                    </a:lnTo>
                    <a:lnTo>
                      <a:pt x="5" y="9"/>
                    </a:lnTo>
                    <a:lnTo>
                      <a:pt x="5" y="9"/>
                    </a:lnTo>
                    <a:lnTo>
                      <a:pt x="9" y="5"/>
                    </a:lnTo>
                    <a:lnTo>
                      <a:pt x="5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098" name=""/>
              <p:cNvSpPr/>
              <p:nvPr/>
            </p:nvSpPr>
            <p:spPr>
              <a:xfrm rot="5400000">
                <a:off x="6531840" y="5311440"/>
                <a:ext cx="1332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4" y="0"/>
                    </a:moveTo>
                    <a:lnTo>
                      <a:pt x="0" y="4"/>
                    </a:lnTo>
                    <a:lnTo>
                      <a:pt x="4" y="9"/>
                    </a:lnTo>
                    <a:lnTo>
                      <a:pt x="9" y="9"/>
                    </a:lnTo>
                    <a:lnTo>
                      <a:pt x="9" y="9"/>
                    </a:lnTo>
                    <a:lnTo>
                      <a:pt x="9" y="4"/>
                    </a:lnTo>
                    <a:lnTo>
                      <a:pt x="9" y="0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099" name=""/>
              <p:cNvSpPr/>
              <p:nvPr/>
            </p:nvSpPr>
            <p:spPr>
              <a:xfrm rot="5400000">
                <a:off x="6539760" y="5331240"/>
                <a:ext cx="1296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5" y="0"/>
                    </a:moveTo>
                    <a:lnTo>
                      <a:pt x="0" y="4"/>
                    </a:lnTo>
                    <a:lnTo>
                      <a:pt x="5" y="9"/>
                    </a:lnTo>
                    <a:lnTo>
                      <a:pt x="9" y="9"/>
                    </a:lnTo>
                    <a:lnTo>
                      <a:pt x="9" y="9"/>
                    </a:lnTo>
                    <a:lnTo>
                      <a:pt x="9" y="4"/>
                    </a:lnTo>
                    <a:lnTo>
                      <a:pt x="9" y="0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100" name=""/>
              <p:cNvSpPr/>
              <p:nvPr/>
            </p:nvSpPr>
            <p:spPr>
              <a:xfrm rot="5400000">
                <a:off x="6546960" y="5357880"/>
                <a:ext cx="1332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4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4" y="9"/>
                    </a:lnTo>
                    <a:lnTo>
                      <a:pt x="9" y="4"/>
                    </a:lnTo>
                    <a:lnTo>
                      <a:pt x="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101" name=""/>
              <p:cNvSpPr/>
              <p:nvPr/>
            </p:nvSpPr>
            <p:spPr>
              <a:xfrm rot="5400000">
                <a:off x="6554520" y="5377320"/>
                <a:ext cx="1332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5" y="0"/>
                    </a:moveTo>
                    <a:lnTo>
                      <a:pt x="0" y="4"/>
                    </a:lnTo>
                    <a:lnTo>
                      <a:pt x="5" y="9"/>
                    </a:lnTo>
                    <a:lnTo>
                      <a:pt x="9" y="9"/>
                    </a:lnTo>
                    <a:lnTo>
                      <a:pt x="9" y="9"/>
                    </a:lnTo>
                    <a:lnTo>
                      <a:pt x="9" y="4"/>
                    </a:lnTo>
                    <a:lnTo>
                      <a:pt x="9" y="0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102" name=""/>
              <p:cNvSpPr/>
              <p:nvPr/>
            </p:nvSpPr>
            <p:spPr>
              <a:xfrm rot="5400000">
                <a:off x="6565320" y="5398560"/>
                <a:ext cx="1332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4" y="0"/>
                    </a:moveTo>
                    <a:lnTo>
                      <a:pt x="0" y="4"/>
                    </a:lnTo>
                    <a:lnTo>
                      <a:pt x="4" y="9"/>
                    </a:lnTo>
                    <a:lnTo>
                      <a:pt x="9" y="9"/>
                    </a:lnTo>
                    <a:lnTo>
                      <a:pt x="9" y="9"/>
                    </a:lnTo>
                    <a:lnTo>
                      <a:pt x="9" y="4"/>
                    </a:lnTo>
                    <a:lnTo>
                      <a:pt x="9" y="0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103" name=""/>
              <p:cNvSpPr/>
              <p:nvPr/>
            </p:nvSpPr>
            <p:spPr>
              <a:xfrm rot="5400000">
                <a:off x="6572880" y="5425200"/>
                <a:ext cx="1332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4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4" y="9"/>
                    </a:lnTo>
                    <a:lnTo>
                      <a:pt x="9" y="4"/>
                    </a:lnTo>
                    <a:lnTo>
                      <a:pt x="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104" name=""/>
              <p:cNvSpPr/>
              <p:nvPr/>
            </p:nvSpPr>
            <p:spPr>
              <a:xfrm rot="5400000">
                <a:off x="6580440" y="5444640"/>
                <a:ext cx="1296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4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4" y="9"/>
                    </a:lnTo>
                    <a:lnTo>
                      <a:pt x="9" y="4"/>
                    </a:lnTo>
                    <a:lnTo>
                      <a:pt x="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105" name=""/>
              <p:cNvSpPr/>
              <p:nvPr/>
            </p:nvSpPr>
            <p:spPr>
              <a:xfrm rot="5400000">
                <a:off x="6587640" y="5464080"/>
                <a:ext cx="1332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5" y="0"/>
                    </a:moveTo>
                    <a:lnTo>
                      <a:pt x="0" y="4"/>
                    </a:lnTo>
                    <a:lnTo>
                      <a:pt x="5" y="9"/>
                    </a:lnTo>
                    <a:lnTo>
                      <a:pt x="9" y="9"/>
                    </a:lnTo>
                    <a:lnTo>
                      <a:pt x="9" y="9"/>
                    </a:lnTo>
                    <a:lnTo>
                      <a:pt x="9" y="4"/>
                    </a:lnTo>
                    <a:lnTo>
                      <a:pt x="9" y="0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106" name=""/>
              <p:cNvSpPr/>
              <p:nvPr/>
            </p:nvSpPr>
            <p:spPr>
              <a:xfrm rot="5400000">
                <a:off x="6599520" y="5491080"/>
                <a:ext cx="1332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5"/>
                    </a:lnTo>
                    <a:lnTo>
                      <a:pt x="0" y="9"/>
                    </a:lnTo>
                    <a:lnTo>
                      <a:pt x="5" y="9"/>
                    </a:lnTo>
                    <a:lnTo>
                      <a:pt x="5" y="9"/>
                    </a:lnTo>
                    <a:lnTo>
                      <a:pt x="9" y="5"/>
                    </a:lnTo>
                    <a:lnTo>
                      <a:pt x="5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107" name=""/>
              <p:cNvSpPr/>
              <p:nvPr/>
            </p:nvSpPr>
            <p:spPr>
              <a:xfrm rot="5400000">
                <a:off x="6606360" y="5512320"/>
                <a:ext cx="13320" cy="6480"/>
              </a:xfrm>
              <a:custGeom>
                <a:avLst/>
                <a:gdLst/>
                <a:ahLst/>
                <a:rect l="l" t="t" r="r" b="b"/>
                <a:pathLst>
                  <a:path w="9" h="8">
                    <a:moveTo>
                      <a:pt x="0" y="0"/>
                    </a:moveTo>
                    <a:lnTo>
                      <a:pt x="0" y="4"/>
                    </a:lnTo>
                    <a:lnTo>
                      <a:pt x="0" y="8"/>
                    </a:lnTo>
                    <a:lnTo>
                      <a:pt x="4" y="8"/>
                    </a:lnTo>
                    <a:lnTo>
                      <a:pt x="4" y="8"/>
                    </a:lnTo>
                    <a:lnTo>
                      <a:pt x="9" y="4"/>
                    </a:lnTo>
                    <a:lnTo>
                      <a:pt x="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0320" bIns="-40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2108" name=""/>
            <p:cNvGrpSpPr/>
            <p:nvPr/>
          </p:nvGrpSpPr>
          <p:grpSpPr>
            <a:xfrm>
              <a:off x="6178680" y="4341960"/>
              <a:ext cx="218880" cy="1155240"/>
              <a:chOff x="6178680" y="4341960"/>
              <a:chExt cx="218880" cy="1155240"/>
            </a:xfrm>
          </p:grpSpPr>
          <p:sp>
            <p:nvSpPr>
              <p:cNvPr id="2109" name=""/>
              <p:cNvSpPr/>
              <p:nvPr/>
            </p:nvSpPr>
            <p:spPr>
              <a:xfrm rot="5400000">
                <a:off x="6175440" y="434484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5" y="0"/>
                    </a:moveTo>
                    <a:lnTo>
                      <a:pt x="0" y="4"/>
                    </a:lnTo>
                    <a:lnTo>
                      <a:pt x="5" y="9"/>
                    </a:lnTo>
                    <a:lnTo>
                      <a:pt x="9" y="9"/>
                    </a:lnTo>
                    <a:lnTo>
                      <a:pt x="9" y="9"/>
                    </a:lnTo>
                    <a:lnTo>
                      <a:pt x="9" y="4"/>
                    </a:lnTo>
                    <a:lnTo>
                      <a:pt x="9" y="0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110" name=""/>
              <p:cNvSpPr/>
              <p:nvPr/>
            </p:nvSpPr>
            <p:spPr>
              <a:xfrm rot="5400000">
                <a:off x="6180120" y="4371840"/>
                <a:ext cx="1296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5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4" y="9"/>
                    </a:lnTo>
                    <a:lnTo>
                      <a:pt x="9" y="5"/>
                    </a:lnTo>
                    <a:lnTo>
                      <a:pt x="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111" name=""/>
              <p:cNvSpPr/>
              <p:nvPr/>
            </p:nvSpPr>
            <p:spPr>
              <a:xfrm rot="5400000">
                <a:off x="6187320" y="4398480"/>
                <a:ext cx="1332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5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4" y="9"/>
                    </a:lnTo>
                    <a:lnTo>
                      <a:pt x="9" y="5"/>
                    </a:lnTo>
                    <a:lnTo>
                      <a:pt x="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112" name=""/>
              <p:cNvSpPr/>
              <p:nvPr/>
            </p:nvSpPr>
            <p:spPr>
              <a:xfrm rot="5400000">
                <a:off x="6190560" y="4417920"/>
                <a:ext cx="1332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5" y="0"/>
                    </a:moveTo>
                    <a:lnTo>
                      <a:pt x="0" y="4"/>
                    </a:lnTo>
                    <a:lnTo>
                      <a:pt x="5" y="9"/>
                    </a:lnTo>
                    <a:lnTo>
                      <a:pt x="9" y="9"/>
                    </a:lnTo>
                    <a:lnTo>
                      <a:pt x="9" y="9"/>
                    </a:lnTo>
                    <a:lnTo>
                      <a:pt x="9" y="4"/>
                    </a:lnTo>
                    <a:lnTo>
                      <a:pt x="9" y="0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113" name=""/>
              <p:cNvSpPr/>
              <p:nvPr/>
            </p:nvSpPr>
            <p:spPr>
              <a:xfrm rot="5400000">
                <a:off x="6194520" y="4445640"/>
                <a:ext cx="12960" cy="6480"/>
              </a:xfrm>
              <a:custGeom>
                <a:avLst/>
                <a:gdLst/>
                <a:ahLst/>
                <a:rect l="l" t="t" r="r" b="b"/>
                <a:pathLst>
                  <a:path w="9" h="8">
                    <a:moveTo>
                      <a:pt x="5" y="0"/>
                    </a:moveTo>
                    <a:lnTo>
                      <a:pt x="0" y="4"/>
                    </a:lnTo>
                    <a:lnTo>
                      <a:pt x="5" y="8"/>
                    </a:lnTo>
                    <a:lnTo>
                      <a:pt x="9" y="8"/>
                    </a:lnTo>
                    <a:lnTo>
                      <a:pt x="9" y="8"/>
                    </a:lnTo>
                    <a:lnTo>
                      <a:pt x="9" y="4"/>
                    </a:lnTo>
                    <a:lnTo>
                      <a:pt x="9" y="0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0320" bIns="-40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114" name=""/>
              <p:cNvSpPr/>
              <p:nvPr/>
            </p:nvSpPr>
            <p:spPr>
              <a:xfrm rot="5400000">
                <a:off x="6198120" y="447192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5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4" y="9"/>
                    </a:lnTo>
                    <a:lnTo>
                      <a:pt x="9" y="5"/>
                    </a:lnTo>
                    <a:lnTo>
                      <a:pt x="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115" name=""/>
              <p:cNvSpPr/>
              <p:nvPr/>
            </p:nvSpPr>
            <p:spPr>
              <a:xfrm rot="5400000">
                <a:off x="6205680" y="4498920"/>
                <a:ext cx="1332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5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4" y="9"/>
                    </a:lnTo>
                    <a:lnTo>
                      <a:pt x="9" y="5"/>
                    </a:lnTo>
                    <a:lnTo>
                      <a:pt x="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116" name=""/>
              <p:cNvSpPr/>
              <p:nvPr/>
            </p:nvSpPr>
            <p:spPr>
              <a:xfrm rot="5400000">
                <a:off x="6208920" y="4525560"/>
                <a:ext cx="1296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4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4" y="9"/>
                    </a:lnTo>
                    <a:lnTo>
                      <a:pt x="9" y="4"/>
                    </a:lnTo>
                    <a:lnTo>
                      <a:pt x="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117" name=""/>
              <p:cNvSpPr/>
              <p:nvPr/>
            </p:nvSpPr>
            <p:spPr>
              <a:xfrm rot="5400000">
                <a:off x="6213240" y="4545360"/>
                <a:ext cx="1332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4" y="0"/>
                    </a:moveTo>
                    <a:lnTo>
                      <a:pt x="0" y="5"/>
                    </a:lnTo>
                    <a:lnTo>
                      <a:pt x="4" y="9"/>
                    </a:lnTo>
                    <a:lnTo>
                      <a:pt x="9" y="9"/>
                    </a:lnTo>
                    <a:lnTo>
                      <a:pt x="9" y="9"/>
                    </a:lnTo>
                    <a:lnTo>
                      <a:pt x="9" y="5"/>
                    </a:lnTo>
                    <a:lnTo>
                      <a:pt x="9" y="0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118" name=""/>
              <p:cNvSpPr/>
              <p:nvPr/>
            </p:nvSpPr>
            <p:spPr>
              <a:xfrm rot="5400000">
                <a:off x="6216480" y="457200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4" y="0"/>
                    </a:moveTo>
                    <a:lnTo>
                      <a:pt x="0" y="4"/>
                    </a:lnTo>
                    <a:lnTo>
                      <a:pt x="4" y="9"/>
                    </a:lnTo>
                    <a:lnTo>
                      <a:pt x="9" y="9"/>
                    </a:lnTo>
                    <a:lnTo>
                      <a:pt x="9" y="9"/>
                    </a:lnTo>
                    <a:lnTo>
                      <a:pt x="9" y="4"/>
                    </a:lnTo>
                    <a:lnTo>
                      <a:pt x="9" y="0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119" name=""/>
              <p:cNvSpPr/>
              <p:nvPr/>
            </p:nvSpPr>
            <p:spPr>
              <a:xfrm rot="5400000">
                <a:off x="6224040" y="4599360"/>
                <a:ext cx="1332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4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4" y="9"/>
                    </a:lnTo>
                    <a:lnTo>
                      <a:pt x="9" y="4"/>
                    </a:lnTo>
                    <a:lnTo>
                      <a:pt x="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120" name=""/>
              <p:cNvSpPr/>
              <p:nvPr/>
            </p:nvSpPr>
            <p:spPr>
              <a:xfrm rot="5400000">
                <a:off x="6228000" y="4624560"/>
                <a:ext cx="1332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5"/>
                    </a:lnTo>
                    <a:lnTo>
                      <a:pt x="0" y="9"/>
                    </a:lnTo>
                    <a:lnTo>
                      <a:pt x="5" y="9"/>
                    </a:lnTo>
                    <a:lnTo>
                      <a:pt x="5" y="9"/>
                    </a:lnTo>
                    <a:lnTo>
                      <a:pt x="9" y="5"/>
                    </a:lnTo>
                    <a:lnTo>
                      <a:pt x="5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121" name=""/>
              <p:cNvSpPr/>
              <p:nvPr/>
            </p:nvSpPr>
            <p:spPr>
              <a:xfrm rot="5400000">
                <a:off x="6231600" y="4651560"/>
                <a:ext cx="1332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4"/>
                    </a:lnTo>
                    <a:lnTo>
                      <a:pt x="0" y="9"/>
                    </a:lnTo>
                    <a:lnTo>
                      <a:pt x="5" y="9"/>
                    </a:lnTo>
                    <a:lnTo>
                      <a:pt x="5" y="9"/>
                    </a:lnTo>
                    <a:lnTo>
                      <a:pt x="9" y="4"/>
                    </a:lnTo>
                    <a:lnTo>
                      <a:pt x="5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122" name=""/>
              <p:cNvSpPr/>
              <p:nvPr/>
            </p:nvSpPr>
            <p:spPr>
              <a:xfrm rot="5400000">
                <a:off x="6238800" y="467244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4" y="0"/>
                    </a:moveTo>
                    <a:lnTo>
                      <a:pt x="0" y="4"/>
                    </a:lnTo>
                    <a:lnTo>
                      <a:pt x="4" y="9"/>
                    </a:lnTo>
                    <a:lnTo>
                      <a:pt x="9" y="9"/>
                    </a:lnTo>
                    <a:lnTo>
                      <a:pt x="9" y="9"/>
                    </a:lnTo>
                    <a:lnTo>
                      <a:pt x="9" y="4"/>
                    </a:lnTo>
                    <a:lnTo>
                      <a:pt x="9" y="0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123" name=""/>
              <p:cNvSpPr/>
              <p:nvPr/>
            </p:nvSpPr>
            <p:spPr>
              <a:xfrm rot="5400000">
                <a:off x="6243480" y="4699080"/>
                <a:ext cx="11880" cy="6480"/>
              </a:xfrm>
              <a:custGeom>
                <a:avLst/>
                <a:gdLst/>
                <a:ahLst/>
                <a:rect l="l" t="t" r="r" b="b"/>
                <a:pathLst>
                  <a:path w="8" h="8">
                    <a:moveTo>
                      <a:pt x="4" y="0"/>
                    </a:moveTo>
                    <a:lnTo>
                      <a:pt x="0" y="4"/>
                    </a:lnTo>
                    <a:lnTo>
                      <a:pt x="4" y="8"/>
                    </a:lnTo>
                    <a:lnTo>
                      <a:pt x="8" y="8"/>
                    </a:lnTo>
                    <a:lnTo>
                      <a:pt x="8" y="8"/>
                    </a:lnTo>
                    <a:lnTo>
                      <a:pt x="8" y="4"/>
                    </a:lnTo>
                    <a:lnTo>
                      <a:pt x="8" y="0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0320" bIns="-40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124" name=""/>
              <p:cNvSpPr/>
              <p:nvPr/>
            </p:nvSpPr>
            <p:spPr>
              <a:xfrm rot="5400000">
                <a:off x="6246360" y="4724640"/>
                <a:ext cx="1332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5"/>
                    </a:lnTo>
                    <a:lnTo>
                      <a:pt x="0" y="9"/>
                    </a:lnTo>
                    <a:lnTo>
                      <a:pt x="5" y="9"/>
                    </a:lnTo>
                    <a:lnTo>
                      <a:pt x="5" y="9"/>
                    </a:lnTo>
                    <a:lnTo>
                      <a:pt x="9" y="5"/>
                    </a:lnTo>
                    <a:lnTo>
                      <a:pt x="5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125" name=""/>
              <p:cNvSpPr/>
              <p:nvPr/>
            </p:nvSpPr>
            <p:spPr>
              <a:xfrm rot="5400000">
                <a:off x="6249960" y="4751640"/>
                <a:ext cx="1296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4"/>
                    </a:lnTo>
                    <a:lnTo>
                      <a:pt x="0" y="9"/>
                    </a:lnTo>
                    <a:lnTo>
                      <a:pt x="5" y="9"/>
                    </a:lnTo>
                    <a:lnTo>
                      <a:pt x="5" y="9"/>
                    </a:lnTo>
                    <a:lnTo>
                      <a:pt x="9" y="4"/>
                    </a:lnTo>
                    <a:lnTo>
                      <a:pt x="5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126" name=""/>
              <p:cNvSpPr/>
              <p:nvPr/>
            </p:nvSpPr>
            <p:spPr>
              <a:xfrm rot="5400000">
                <a:off x="6257160" y="477252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4" y="0"/>
                    </a:moveTo>
                    <a:lnTo>
                      <a:pt x="0" y="4"/>
                    </a:lnTo>
                    <a:lnTo>
                      <a:pt x="4" y="9"/>
                    </a:lnTo>
                    <a:lnTo>
                      <a:pt x="9" y="9"/>
                    </a:lnTo>
                    <a:lnTo>
                      <a:pt x="9" y="9"/>
                    </a:lnTo>
                    <a:lnTo>
                      <a:pt x="9" y="4"/>
                    </a:lnTo>
                    <a:lnTo>
                      <a:pt x="9" y="0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127" name=""/>
              <p:cNvSpPr/>
              <p:nvPr/>
            </p:nvSpPr>
            <p:spPr>
              <a:xfrm rot="5400000">
                <a:off x="6261480" y="4798080"/>
                <a:ext cx="1332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5" y="0"/>
                    </a:moveTo>
                    <a:lnTo>
                      <a:pt x="0" y="5"/>
                    </a:lnTo>
                    <a:lnTo>
                      <a:pt x="5" y="9"/>
                    </a:lnTo>
                    <a:lnTo>
                      <a:pt x="9" y="9"/>
                    </a:lnTo>
                    <a:lnTo>
                      <a:pt x="9" y="9"/>
                    </a:lnTo>
                    <a:lnTo>
                      <a:pt x="9" y="5"/>
                    </a:lnTo>
                    <a:lnTo>
                      <a:pt x="9" y="0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128" name=""/>
              <p:cNvSpPr/>
              <p:nvPr/>
            </p:nvSpPr>
            <p:spPr>
              <a:xfrm rot="5400000">
                <a:off x="6264720" y="4824720"/>
                <a:ext cx="1296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5" y="0"/>
                    </a:moveTo>
                    <a:lnTo>
                      <a:pt x="0" y="4"/>
                    </a:lnTo>
                    <a:lnTo>
                      <a:pt x="5" y="9"/>
                    </a:lnTo>
                    <a:lnTo>
                      <a:pt x="9" y="9"/>
                    </a:lnTo>
                    <a:lnTo>
                      <a:pt x="9" y="9"/>
                    </a:lnTo>
                    <a:lnTo>
                      <a:pt x="9" y="4"/>
                    </a:lnTo>
                    <a:lnTo>
                      <a:pt x="9" y="0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129" name=""/>
              <p:cNvSpPr/>
              <p:nvPr/>
            </p:nvSpPr>
            <p:spPr>
              <a:xfrm rot="5400000">
                <a:off x="6269040" y="485208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5"/>
                    </a:lnTo>
                    <a:lnTo>
                      <a:pt x="0" y="9"/>
                    </a:lnTo>
                    <a:lnTo>
                      <a:pt x="5" y="9"/>
                    </a:lnTo>
                    <a:lnTo>
                      <a:pt x="5" y="9"/>
                    </a:lnTo>
                    <a:lnTo>
                      <a:pt x="9" y="5"/>
                    </a:lnTo>
                    <a:lnTo>
                      <a:pt x="5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130" name=""/>
              <p:cNvSpPr/>
              <p:nvPr/>
            </p:nvSpPr>
            <p:spPr>
              <a:xfrm rot="5400000">
                <a:off x="6276600" y="4878720"/>
                <a:ext cx="1332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5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4" y="9"/>
                    </a:lnTo>
                    <a:lnTo>
                      <a:pt x="9" y="5"/>
                    </a:lnTo>
                    <a:lnTo>
                      <a:pt x="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131" name=""/>
              <p:cNvSpPr/>
              <p:nvPr/>
            </p:nvSpPr>
            <p:spPr>
              <a:xfrm rot="5400000">
                <a:off x="6279840" y="4898520"/>
                <a:ext cx="1332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5" y="0"/>
                    </a:moveTo>
                    <a:lnTo>
                      <a:pt x="0" y="4"/>
                    </a:lnTo>
                    <a:lnTo>
                      <a:pt x="5" y="9"/>
                    </a:lnTo>
                    <a:lnTo>
                      <a:pt x="9" y="9"/>
                    </a:lnTo>
                    <a:lnTo>
                      <a:pt x="9" y="9"/>
                    </a:lnTo>
                    <a:lnTo>
                      <a:pt x="9" y="4"/>
                    </a:lnTo>
                    <a:lnTo>
                      <a:pt x="9" y="0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132" name=""/>
              <p:cNvSpPr/>
              <p:nvPr/>
            </p:nvSpPr>
            <p:spPr>
              <a:xfrm rot="5400000">
                <a:off x="6283440" y="4925880"/>
                <a:ext cx="13320" cy="6480"/>
              </a:xfrm>
              <a:custGeom>
                <a:avLst/>
                <a:gdLst/>
                <a:ahLst/>
                <a:rect l="l" t="t" r="r" b="b"/>
                <a:pathLst>
                  <a:path w="9" h="8">
                    <a:moveTo>
                      <a:pt x="5" y="0"/>
                    </a:moveTo>
                    <a:lnTo>
                      <a:pt x="0" y="4"/>
                    </a:lnTo>
                    <a:lnTo>
                      <a:pt x="5" y="8"/>
                    </a:lnTo>
                    <a:lnTo>
                      <a:pt x="9" y="8"/>
                    </a:lnTo>
                    <a:lnTo>
                      <a:pt x="9" y="8"/>
                    </a:lnTo>
                    <a:lnTo>
                      <a:pt x="9" y="4"/>
                    </a:lnTo>
                    <a:lnTo>
                      <a:pt x="9" y="0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0320" bIns="-40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133" name=""/>
              <p:cNvSpPr/>
              <p:nvPr/>
            </p:nvSpPr>
            <p:spPr>
              <a:xfrm rot="5400000">
                <a:off x="6290640" y="4952160"/>
                <a:ext cx="1296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4" y="0"/>
                    </a:moveTo>
                    <a:lnTo>
                      <a:pt x="0" y="4"/>
                    </a:lnTo>
                    <a:lnTo>
                      <a:pt x="4" y="9"/>
                    </a:lnTo>
                    <a:lnTo>
                      <a:pt x="9" y="9"/>
                    </a:lnTo>
                    <a:lnTo>
                      <a:pt x="9" y="9"/>
                    </a:lnTo>
                    <a:lnTo>
                      <a:pt x="9" y="4"/>
                    </a:lnTo>
                    <a:lnTo>
                      <a:pt x="9" y="0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134" name=""/>
              <p:cNvSpPr/>
              <p:nvPr/>
            </p:nvSpPr>
            <p:spPr>
              <a:xfrm rot="5400000">
                <a:off x="6294960" y="4979160"/>
                <a:ext cx="1332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5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4" y="9"/>
                    </a:lnTo>
                    <a:lnTo>
                      <a:pt x="9" y="5"/>
                    </a:lnTo>
                    <a:lnTo>
                      <a:pt x="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135" name=""/>
              <p:cNvSpPr/>
              <p:nvPr/>
            </p:nvSpPr>
            <p:spPr>
              <a:xfrm rot="5400000">
                <a:off x="6298200" y="5006160"/>
                <a:ext cx="1332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4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4" y="9"/>
                    </a:lnTo>
                    <a:lnTo>
                      <a:pt x="9" y="4"/>
                    </a:lnTo>
                    <a:lnTo>
                      <a:pt x="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136" name=""/>
              <p:cNvSpPr/>
              <p:nvPr/>
            </p:nvSpPr>
            <p:spPr>
              <a:xfrm rot="5400000">
                <a:off x="6302520" y="5025600"/>
                <a:ext cx="1296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5" y="0"/>
                    </a:moveTo>
                    <a:lnTo>
                      <a:pt x="0" y="5"/>
                    </a:lnTo>
                    <a:lnTo>
                      <a:pt x="5" y="9"/>
                    </a:lnTo>
                    <a:lnTo>
                      <a:pt x="9" y="9"/>
                    </a:lnTo>
                    <a:lnTo>
                      <a:pt x="9" y="9"/>
                    </a:lnTo>
                    <a:lnTo>
                      <a:pt x="9" y="5"/>
                    </a:lnTo>
                    <a:lnTo>
                      <a:pt x="9" y="0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137" name=""/>
              <p:cNvSpPr/>
              <p:nvPr/>
            </p:nvSpPr>
            <p:spPr>
              <a:xfrm rot="5400000">
                <a:off x="6309720" y="505260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4" y="0"/>
                    </a:moveTo>
                    <a:lnTo>
                      <a:pt x="0" y="5"/>
                    </a:lnTo>
                    <a:lnTo>
                      <a:pt x="4" y="9"/>
                    </a:lnTo>
                    <a:lnTo>
                      <a:pt x="9" y="9"/>
                    </a:lnTo>
                    <a:lnTo>
                      <a:pt x="9" y="9"/>
                    </a:lnTo>
                    <a:lnTo>
                      <a:pt x="9" y="5"/>
                    </a:lnTo>
                    <a:lnTo>
                      <a:pt x="9" y="0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138" name=""/>
              <p:cNvSpPr/>
              <p:nvPr/>
            </p:nvSpPr>
            <p:spPr>
              <a:xfrm rot="5400000">
                <a:off x="6313320" y="5079600"/>
                <a:ext cx="1332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4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4" y="9"/>
                    </a:lnTo>
                    <a:lnTo>
                      <a:pt x="9" y="4"/>
                    </a:lnTo>
                    <a:lnTo>
                      <a:pt x="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139" name=""/>
              <p:cNvSpPr/>
              <p:nvPr/>
            </p:nvSpPr>
            <p:spPr>
              <a:xfrm rot="5400000">
                <a:off x="6318000" y="5105520"/>
                <a:ext cx="11520" cy="7560"/>
              </a:xfrm>
              <a:custGeom>
                <a:avLst/>
                <a:gdLst/>
                <a:ahLst/>
                <a:rect l="l" t="t" r="r" b="b"/>
                <a:pathLst>
                  <a:path w="8" h="9">
                    <a:moveTo>
                      <a:pt x="0" y="0"/>
                    </a:moveTo>
                    <a:lnTo>
                      <a:pt x="0" y="5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4" y="9"/>
                    </a:lnTo>
                    <a:lnTo>
                      <a:pt x="8" y="5"/>
                    </a:lnTo>
                    <a:lnTo>
                      <a:pt x="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140" name=""/>
              <p:cNvSpPr/>
              <p:nvPr/>
            </p:nvSpPr>
            <p:spPr>
              <a:xfrm rot="5400000">
                <a:off x="6320880" y="5131800"/>
                <a:ext cx="1296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4"/>
                    </a:lnTo>
                    <a:lnTo>
                      <a:pt x="0" y="9"/>
                    </a:lnTo>
                    <a:lnTo>
                      <a:pt x="5" y="9"/>
                    </a:lnTo>
                    <a:lnTo>
                      <a:pt x="5" y="9"/>
                    </a:lnTo>
                    <a:lnTo>
                      <a:pt x="9" y="4"/>
                    </a:lnTo>
                    <a:lnTo>
                      <a:pt x="5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141" name=""/>
              <p:cNvSpPr/>
              <p:nvPr/>
            </p:nvSpPr>
            <p:spPr>
              <a:xfrm rot="5400000">
                <a:off x="6328080" y="515268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4" y="0"/>
                    </a:moveTo>
                    <a:lnTo>
                      <a:pt x="0" y="4"/>
                    </a:lnTo>
                    <a:lnTo>
                      <a:pt x="4" y="9"/>
                    </a:lnTo>
                    <a:lnTo>
                      <a:pt x="9" y="9"/>
                    </a:lnTo>
                    <a:lnTo>
                      <a:pt x="9" y="9"/>
                    </a:lnTo>
                    <a:lnTo>
                      <a:pt x="9" y="4"/>
                    </a:lnTo>
                    <a:lnTo>
                      <a:pt x="9" y="0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142" name=""/>
              <p:cNvSpPr/>
              <p:nvPr/>
            </p:nvSpPr>
            <p:spPr>
              <a:xfrm rot="5400000">
                <a:off x="6332040" y="5180400"/>
                <a:ext cx="13320" cy="6480"/>
              </a:xfrm>
              <a:custGeom>
                <a:avLst/>
                <a:gdLst/>
                <a:ahLst/>
                <a:rect l="l" t="t" r="r" b="b"/>
                <a:pathLst>
                  <a:path w="9" h="8">
                    <a:moveTo>
                      <a:pt x="4" y="0"/>
                    </a:moveTo>
                    <a:lnTo>
                      <a:pt x="0" y="4"/>
                    </a:lnTo>
                    <a:lnTo>
                      <a:pt x="4" y="8"/>
                    </a:lnTo>
                    <a:lnTo>
                      <a:pt x="9" y="8"/>
                    </a:lnTo>
                    <a:lnTo>
                      <a:pt x="9" y="8"/>
                    </a:lnTo>
                    <a:lnTo>
                      <a:pt x="9" y="4"/>
                    </a:lnTo>
                    <a:lnTo>
                      <a:pt x="9" y="0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0320" bIns="-40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143" name=""/>
              <p:cNvSpPr/>
              <p:nvPr/>
            </p:nvSpPr>
            <p:spPr>
              <a:xfrm rot="5400000">
                <a:off x="6335640" y="5204880"/>
                <a:ext cx="1296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5"/>
                    </a:lnTo>
                    <a:lnTo>
                      <a:pt x="0" y="9"/>
                    </a:lnTo>
                    <a:lnTo>
                      <a:pt x="5" y="9"/>
                    </a:lnTo>
                    <a:lnTo>
                      <a:pt x="5" y="9"/>
                    </a:lnTo>
                    <a:lnTo>
                      <a:pt x="9" y="5"/>
                    </a:lnTo>
                    <a:lnTo>
                      <a:pt x="5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144" name=""/>
              <p:cNvSpPr/>
              <p:nvPr/>
            </p:nvSpPr>
            <p:spPr>
              <a:xfrm rot="5400000">
                <a:off x="6343200" y="5232240"/>
                <a:ext cx="1332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5"/>
                    </a:lnTo>
                    <a:lnTo>
                      <a:pt x="0" y="9"/>
                    </a:lnTo>
                    <a:lnTo>
                      <a:pt x="5" y="9"/>
                    </a:lnTo>
                    <a:lnTo>
                      <a:pt x="5" y="9"/>
                    </a:lnTo>
                    <a:lnTo>
                      <a:pt x="9" y="5"/>
                    </a:lnTo>
                    <a:lnTo>
                      <a:pt x="5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145" name=""/>
              <p:cNvSpPr/>
              <p:nvPr/>
            </p:nvSpPr>
            <p:spPr>
              <a:xfrm rot="5400000">
                <a:off x="6346800" y="5259240"/>
                <a:ext cx="1296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4"/>
                    </a:lnTo>
                    <a:lnTo>
                      <a:pt x="0" y="9"/>
                    </a:lnTo>
                    <a:lnTo>
                      <a:pt x="5" y="9"/>
                    </a:lnTo>
                    <a:lnTo>
                      <a:pt x="5" y="9"/>
                    </a:lnTo>
                    <a:lnTo>
                      <a:pt x="9" y="4"/>
                    </a:lnTo>
                    <a:lnTo>
                      <a:pt x="5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146" name=""/>
              <p:cNvSpPr/>
              <p:nvPr/>
            </p:nvSpPr>
            <p:spPr>
              <a:xfrm rot="5400000">
                <a:off x="6351480" y="5279400"/>
                <a:ext cx="11880" cy="7200"/>
              </a:xfrm>
              <a:custGeom>
                <a:avLst/>
                <a:gdLst/>
                <a:ahLst/>
                <a:rect l="l" t="t" r="r" b="b"/>
                <a:pathLst>
                  <a:path w="8" h="9">
                    <a:moveTo>
                      <a:pt x="4" y="0"/>
                    </a:moveTo>
                    <a:lnTo>
                      <a:pt x="0" y="5"/>
                    </a:lnTo>
                    <a:lnTo>
                      <a:pt x="4" y="9"/>
                    </a:lnTo>
                    <a:lnTo>
                      <a:pt x="8" y="9"/>
                    </a:lnTo>
                    <a:lnTo>
                      <a:pt x="8" y="9"/>
                    </a:lnTo>
                    <a:lnTo>
                      <a:pt x="8" y="5"/>
                    </a:lnTo>
                    <a:lnTo>
                      <a:pt x="8" y="0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147" name=""/>
              <p:cNvSpPr/>
              <p:nvPr/>
            </p:nvSpPr>
            <p:spPr>
              <a:xfrm rot="5400000">
                <a:off x="6354000" y="5305320"/>
                <a:ext cx="1332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5" y="0"/>
                    </a:moveTo>
                    <a:lnTo>
                      <a:pt x="0" y="4"/>
                    </a:lnTo>
                    <a:lnTo>
                      <a:pt x="5" y="9"/>
                    </a:lnTo>
                    <a:lnTo>
                      <a:pt x="9" y="9"/>
                    </a:lnTo>
                    <a:lnTo>
                      <a:pt x="9" y="9"/>
                    </a:lnTo>
                    <a:lnTo>
                      <a:pt x="9" y="4"/>
                    </a:lnTo>
                    <a:lnTo>
                      <a:pt x="9" y="0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148" name=""/>
              <p:cNvSpPr/>
              <p:nvPr/>
            </p:nvSpPr>
            <p:spPr>
              <a:xfrm rot="5400000">
                <a:off x="6361560" y="5332320"/>
                <a:ext cx="1296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4"/>
                    </a:lnTo>
                    <a:lnTo>
                      <a:pt x="0" y="9"/>
                    </a:lnTo>
                    <a:lnTo>
                      <a:pt x="5" y="9"/>
                    </a:lnTo>
                    <a:lnTo>
                      <a:pt x="5" y="9"/>
                    </a:lnTo>
                    <a:lnTo>
                      <a:pt x="9" y="4"/>
                    </a:lnTo>
                    <a:lnTo>
                      <a:pt x="5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149" name=""/>
              <p:cNvSpPr/>
              <p:nvPr/>
            </p:nvSpPr>
            <p:spPr>
              <a:xfrm rot="5400000">
                <a:off x="6365880" y="5359320"/>
                <a:ext cx="1332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5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4" y="9"/>
                    </a:lnTo>
                    <a:lnTo>
                      <a:pt x="9" y="5"/>
                    </a:lnTo>
                    <a:lnTo>
                      <a:pt x="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150" name=""/>
              <p:cNvSpPr/>
              <p:nvPr/>
            </p:nvSpPr>
            <p:spPr>
              <a:xfrm rot="5400000">
                <a:off x="6369120" y="537876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5" y="0"/>
                    </a:moveTo>
                    <a:lnTo>
                      <a:pt x="0" y="4"/>
                    </a:lnTo>
                    <a:lnTo>
                      <a:pt x="5" y="9"/>
                    </a:lnTo>
                    <a:lnTo>
                      <a:pt x="9" y="9"/>
                    </a:lnTo>
                    <a:lnTo>
                      <a:pt x="9" y="9"/>
                    </a:lnTo>
                    <a:lnTo>
                      <a:pt x="9" y="4"/>
                    </a:lnTo>
                    <a:lnTo>
                      <a:pt x="9" y="0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151" name=""/>
              <p:cNvSpPr/>
              <p:nvPr/>
            </p:nvSpPr>
            <p:spPr>
              <a:xfrm rot="5400000">
                <a:off x="6373440" y="5405760"/>
                <a:ext cx="1296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5" y="0"/>
                    </a:moveTo>
                    <a:lnTo>
                      <a:pt x="0" y="5"/>
                    </a:lnTo>
                    <a:lnTo>
                      <a:pt x="5" y="9"/>
                    </a:lnTo>
                    <a:lnTo>
                      <a:pt x="9" y="9"/>
                    </a:lnTo>
                    <a:lnTo>
                      <a:pt x="9" y="9"/>
                    </a:lnTo>
                    <a:lnTo>
                      <a:pt x="9" y="5"/>
                    </a:lnTo>
                    <a:lnTo>
                      <a:pt x="9" y="0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152" name=""/>
              <p:cNvSpPr/>
              <p:nvPr/>
            </p:nvSpPr>
            <p:spPr>
              <a:xfrm rot="5400000">
                <a:off x="6380280" y="5433120"/>
                <a:ext cx="13320" cy="6480"/>
              </a:xfrm>
              <a:custGeom>
                <a:avLst/>
                <a:gdLst/>
                <a:ahLst/>
                <a:rect l="l" t="t" r="r" b="b"/>
                <a:pathLst>
                  <a:path w="9" h="8">
                    <a:moveTo>
                      <a:pt x="5" y="0"/>
                    </a:moveTo>
                    <a:lnTo>
                      <a:pt x="0" y="4"/>
                    </a:lnTo>
                    <a:lnTo>
                      <a:pt x="5" y="8"/>
                    </a:lnTo>
                    <a:lnTo>
                      <a:pt x="9" y="8"/>
                    </a:lnTo>
                    <a:lnTo>
                      <a:pt x="9" y="8"/>
                    </a:lnTo>
                    <a:lnTo>
                      <a:pt x="9" y="4"/>
                    </a:lnTo>
                    <a:lnTo>
                      <a:pt x="9" y="0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0320" bIns="-40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153" name=""/>
              <p:cNvSpPr/>
              <p:nvPr/>
            </p:nvSpPr>
            <p:spPr>
              <a:xfrm rot="5400000">
                <a:off x="6384240" y="5459400"/>
                <a:ext cx="1332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5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4" y="9"/>
                    </a:lnTo>
                    <a:lnTo>
                      <a:pt x="9" y="5"/>
                    </a:lnTo>
                    <a:lnTo>
                      <a:pt x="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154" name=""/>
              <p:cNvSpPr/>
              <p:nvPr/>
            </p:nvSpPr>
            <p:spPr>
              <a:xfrm rot="5400000">
                <a:off x="6387120" y="548676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4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4" y="9"/>
                    </a:lnTo>
                    <a:lnTo>
                      <a:pt x="9" y="4"/>
                    </a:lnTo>
                    <a:lnTo>
                      <a:pt x="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2155" name=""/>
            <p:cNvGrpSpPr/>
            <p:nvPr/>
          </p:nvGrpSpPr>
          <p:grpSpPr>
            <a:xfrm>
              <a:off x="6176520" y="4341960"/>
              <a:ext cx="11160" cy="1188360"/>
              <a:chOff x="6176520" y="4341960"/>
              <a:chExt cx="11160" cy="1188360"/>
            </a:xfrm>
          </p:grpSpPr>
          <p:sp>
            <p:nvSpPr>
              <p:cNvPr id="2156" name=""/>
              <p:cNvSpPr/>
              <p:nvPr/>
            </p:nvSpPr>
            <p:spPr>
              <a:xfrm rot="5400000">
                <a:off x="6173280" y="434484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5" y="0"/>
                    </a:moveTo>
                    <a:lnTo>
                      <a:pt x="0" y="4"/>
                    </a:lnTo>
                    <a:lnTo>
                      <a:pt x="5" y="9"/>
                    </a:lnTo>
                    <a:lnTo>
                      <a:pt x="9" y="9"/>
                    </a:lnTo>
                    <a:lnTo>
                      <a:pt x="9" y="9"/>
                    </a:lnTo>
                    <a:lnTo>
                      <a:pt x="9" y="4"/>
                    </a:lnTo>
                    <a:lnTo>
                      <a:pt x="9" y="0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157" name=""/>
              <p:cNvSpPr/>
              <p:nvPr/>
            </p:nvSpPr>
            <p:spPr>
              <a:xfrm rot="5400000">
                <a:off x="6173640" y="4371840"/>
                <a:ext cx="1296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4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9" y="9"/>
                    </a:lnTo>
                    <a:lnTo>
                      <a:pt x="9" y="4"/>
                    </a:lnTo>
                    <a:lnTo>
                      <a:pt x="9" y="0"/>
                    </a:lnTo>
                    <a:lnTo>
                      <a:pt x="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158" name=""/>
              <p:cNvSpPr/>
              <p:nvPr/>
            </p:nvSpPr>
            <p:spPr>
              <a:xfrm rot="5400000">
                <a:off x="6173280" y="439848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4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9" y="9"/>
                    </a:lnTo>
                    <a:lnTo>
                      <a:pt x="9" y="4"/>
                    </a:lnTo>
                    <a:lnTo>
                      <a:pt x="9" y="0"/>
                    </a:lnTo>
                    <a:lnTo>
                      <a:pt x="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159" name=""/>
              <p:cNvSpPr/>
              <p:nvPr/>
            </p:nvSpPr>
            <p:spPr>
              <a:xfrm rot="5400000">
                <a:off x="6173280" y="442548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4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9" y="9"/>
                    </a:lnTo>
                    <a:lnTo>
                      <a:pt x="9" y="4"/>
                    </a:lnTo>
                    <a:lnTo>
                      <a:pt x="9" y="0"/>
                    </a:lnTo>
                    <a:lnTo>
                      <a:pt x="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160" name=""/>
              <p:cNvSpPr/>
              <p:nvPr/>
            </p:nvSpPr>
            <p:spPr>
              <a:xfrm rot="5400000">
                <a:off x="6174000" y="4451760"/>
                <a:ext cx="11880" cy="7200"/>
              </a:xfrm>
              <a:custGeom>
                <a:avLst/>
                <a:gdLst/>
                <a:ahLst/>
                <a:rect l="l" t="t" r="r" b="b"/>
                <a:pathLst>
                  <a:path w="8" h="9">
                    <a:moveTo>
                      <a:pt x="0" y="0"/>
                    </a:moveTo>
                    <a:lnTo>
                      <a:pt x="0" y="4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8" y="9"/>
                    </a:lnTo>
                    <a:lnTo>
                      <a:pt x="8" y="4"/>
                    </a:lnTo>
                    <a:lnTo>
                      <a:pt x="8" y="0"/>
                    </a:lnTo>
                    <a:lnTo>
                      <a:pt x="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161" name=""/>
              <p:cNvSpPr/>
              <p:nvPr/>
            </p:nvSpPr>
            <p:spPr>
              <a:xfrm rot="5400000">
                <a:off x="6173640" y="4478040"/>
                <a:ext cx="1296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4"/>
                    </a:lnTo>
                    <a:lnTo>
                      <a:pt x="0" y="9"/>
                    </a:lnTo>
                    <a:lnTo>
                      <a:pt x="5" y="9"/>
                    </a:lnTo>
                    <a:lnTo>
                      <a:pt x="9" y="9"/>
                    </a:lnTo>
                    <a:lnTo>
                      <a:pt x="9" y="4"/>
                    </a:lnTo>
                    <a:lnTo>
                      <a:pt x="9" y="0"/>
                    </a:lnTo>
                    <a:lnTo>
                      <a:pt x="5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162" name=""/>
              <p:cNvSpPr/>
              <p:nvPr/>
            </p:nvSpPr>
            <p:spPr>
              <a:xfrm rot="5400000">
                <a:off x="6173280" y="450504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4"/>
                    </a:lnTo>
                    <a:lnTo>
                      <a:pt x="0" y="9"/>
                    </a:lnTo>
                    <a:lnTo>
                      <a:pt x="5" y="9"/>
                    </a:lnTo>
                    <a:lnTo>
                      <a:pt x="9" y="9"/>
                    </a:lnTo>
                    <a:lnTo>
                      <a:pt x="9" y="4"/>
                    </a:lnTo>
                    <a:lnTo>
                      <a:pt x="9" y="0"/>
                    </a:lnTo>
                    <a:lnTo>
                      <a:pt x="5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163" name=""/>
              <p:cNvSpPr/>
              <p:nvPr/>
            </p:nvSpPr>
            <p:spPr>
              <a:xfrm rot="5400000">
                <a:off x="6173280" y="453168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4"/>
                    </a:lnTo>
                    <a:lnTo>
                      <a:pt x="0" y="9"/>
                    </a:lnTo>
                    <a:lnTo>
                      <a:pt x="5" y="9"/>
                    </a:lnTo>
                    <a:lnTo>
                      <a:pt x="9" y="9"/>
                    </a:lnTo>
                    <a:lnTo>
                      <a:pt x="9" y="4"/>
                    </a:lnTo>
                    <a:lnTo>
                      <a:pt x="9" y="0"/>
                    </a:lnTo>
                    <a:lnTo>
                      <a:pt x="5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164" name=""/>
              <p:cNvSpPr/>
              <p:nvPr/>
            </p:nvSpPr>
            <p:spPr>
              <a:xfrm rot="5400000">
                <a:off x="6173640" y="4558680"/>
                <a:ext cx="1296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4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9" y="9"/>
                    </a:lnTo>
                    <a:lnTo>
                      <a:pt x="9" y="4"/>
                    </a:lnTo>
                    <a:lnTo>
                      <a:pt x="9" y="0"/>
                    </a:lnTo>
                    <a:lnTo>
                      <a:pt x="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165" name=""/>
              <p:cNvSpPr/>
              <p:nvPr/>
            </p:nvSpPr>
            <p:spPr>
              <a:xfrm rot="5400000">
                <a:off x="6173280" y="458568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4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9" y="9"/>
                    </a:lnTo>
                    <a:lnTo>
                      <a:pt x="9" y="4"/>
                    </a:lnTo>
                    <a:lnTo>
                      <a:pt x="9" y="0"/>
                    </a:lnTo>
                    <a:lnTo>
                      <a:pt x="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166" name=""/>
              <p:cNvSpPr/>
              <p:nvPr/>
            </p:nvSpPr>
            <p:spPr>
              <a:xfrm rot="5400000">
                <a:off x="6174000" y="4611960"/>
                <a:ext cx="11880" cy="7200"/>
              </a:xfrm>
              <a:custGeom>
                <a:avLst/>
                <a:gdLst/>
                <a:ahLst/>
                <a:rect l="l" t="t" r="r" b="b"/>
                <a:pathLst>
                  <a:path w="8" h="9">
                    <a:moveTo>
                      <a:pt x="0" y="0"/>
                    </a:moveTo>
                    <a:lnTo>
                      <a:pt x="0" y="4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8" y="9"/>
                    </a:lnTo>
                    <a:lnTo>
                      <a:pt x="8" y="4"/>
                    </a:lnTo>
                    <a:lnTo>
                      <a:pt x="8" y="0"/>
                    </a:lnTo>
                    <a:lnTo>
                      <a:pt x="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167" name=""/>
              <p:cNvSpPr/>
              <p:nvPr/>
            </p:nvSpPr>
            <p:spPr>
              <a:xfrm rot="5400000">
                <a:off x="6173640" y="4638240"/>
                <a:ext cx="1296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4"/>
                    </a:lnTo>
                    <a:lnTo>
                      <a:pt x="0" y="9"/>
                    </a:lnTo>
                    <a:lnTo>
                      <a:pt x="5" y="9"/>
                    </a:lnTo>
                    <a:lnTo>
                      <a:pt x="9" y="9"/>
                    </a:lnTo>
                    <a:lnTo>
                      <a:pt x="9" y="4"/>
                    </a:lnTo>
                    <a:lnTo>
                      <a:pt x="9" y="0"/>
                    </a:lnTo>
                    <a:lnTo>
                      <a:pt x="5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168" name=""/>
              <p:cNvSpPr/>
              <p:nvPr/>
            </p:nvSpPr>
            <p:spPr>
              <a:xfrm rot="5400000">
                <a:off x="6173280" y="466524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4"/>
                    </a:lnTo>
                    <a:lnTo>
                      <a:pt x="0" y="9"/>
                    </a:lnTo>
                    <a:lnTo>
                      <a:pt x="5" y="9"/>
                    </a:lnTo>
                    <a:lnTo>
                      <a:pt x="9" y="9"/>
                    </a:lnTo>
                    <a:lnTo>
                      <a:pt x="9" y="4"/>
                    </a:lnTo>
                    <a:lnTo>
                      <a:pt x="9" y="0"/>
                    </a:lnTo>
                    <a:lnTo>
                      <a:pt x="5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169" name=""/>
              <p:cNvSpPr/>
              <p:nvPr/>
            </p:nvSpPr>
            <p:spPr>
              <a:xfrm rot="5400000">
                <a:off x="6173280" y="469188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4"/>
                    </a:lnTo>
                    <a:lnTo>
                      <a:pt x="0" y="9"/>
                    </a:lnTo>
                    <a:lnTo>
                      <a:pt x="5" y="9"/>
                    </a:lnTo>
                    <a:lnTo>
                      <a:pt x="9" y="9"/>
                    </a:lnTo>
                    <a:lnTo>
                      <a:pt x="9" y="4"/>
                    </a:lnTo>
                    <a:lnTo>
                      <a:pt x="9" y="0"/>
                    </a:lnTo>
                    <a:lnTo>
                      <a:pt x="5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170" name=""/>
              <p:cNvSpPr/>
              <p:nvPr/>
            </p:nvSpPr>
            <p:spPr>
              <a:xfrm rot="5400000">
                <a:off x="6173640" y="4719240"/>
                <a:ext cx="1296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4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9" y="9"/>
                    </a:lnTo>
                    <a:lnTo>
                      <a:pt x="9" y="4"/>
                    </a:lnTo>
                    <a:lnTo>
                      <a:pt x="9" y="0"/>
                    </a:lnTo>
                    <a:lnTo>
                      <a:pt x="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171" name=""/>
              <p:cNvSpPr/>
              <p:nvPr/>
            </p:nvSpPr>
            <p:spPr>
              <a:xfrm rot="5400000">
                <a:off x="6173280" y="474588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4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9" y="9"/>
                    </a:lnTo>
                    <a:lnTo>
                      <a:pt x="9" y="4"/>
                    </a:lnTo>
                    <a:lnTo>
                      <a:pt x="9" y="0"/>
                    </a:lnTo>
                    <a:lnTo>
                      <a:pt x="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172" name=""/>
              <p:cNvSpPr/>
              <p:nvPr/>
            </p:nvSpPr>
            <p:spPr>
              <a:xfrm rot="5400000">
                <a:off x="6173280" y="477288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4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9" y="9"/>
                    </a:lnTo>
                    <a:lnTo>
                      <a:pt x="9" y="4"/>
                    </a:lnTo>
                    <a:lnTo>
                      <a:pt x="9" y="0"/>
                    </a:lnTo>
                    <a:lnTo>
                      <a:pt x="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173" name=""/>
              <p:cNvSpPr/>
              <p:nvPr/>
            </p:nvSpPr>
            <p:spPr>
              <a:xfrm rot="5400000">
                <a:off x="6173280" y="479808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4"/>
                    </a:lnTo>
                    <a:lnTo>
                      <a:pt x="0" y="9"/>
                    </a:lnTo>
                    <a:lnTo>
                      <a:pt x="5" y="9"/>
                    </a:lnTo>
                    <a:lnTo>
                      <a:pt x="9" y="9"/>
                    </a:lnTo>
                    <a:lnTo>
                      <a:pt x="9" y="4"/>
                    </a:lnTo>
                    <a:lnTo>
                      <a:pt x="9" y="0"/>
                    </a:lnTo>
                    <a:lnTo>
                      <a:pt x="5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174" name=""/>
              <p:cNvSpPr/>
              <p:nvPr/>
            </p:nvSpPr>
            <p:spPr>
              <a:xfrm rot="5400000">
                <a:off x="6173640" y="4825440"/>
                <a:ext cx="1296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4"/>
                    </a:lnTo>
                    <a:lnTo>
                      <a:pt x="0" y="9"/>
                    </a:lnTo>
                    <a:lnTo>
                      <a:pt x="5" y="9"/>
                    </a:lnTo>
                    <a:lnTo>
                      <a:pt x="9" y="9"/>
                    </a:lnTo>
                    <a:lnTo>
                      <a:pt x="9" y="4"/>
                    </a:lnTo>
                    <a:lnTo>
                      <a:pt x="9" y="0"/>
                    </a:lnTo>
                    <a:lnTo>
                      <a:pt x="5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175" name=""/>
              <p:cNvSpPr/>
              <p:nvPr/>
            </p:nvSpPr>
            <p:spPr>
              <a:xfrm rot="5400000">
                <a:off x="6173280" y="485208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4"/>
                    </a:lnTo>
                    <a:lnTo>
                      <a:pt x="0" y="9"/>
                    </a:lnTo>
                    <a:lnTo>
                      <a:pt x="5" y="9"/>
                    </a:lnTo>
                    <a:lnTo>
                      <a:pt x="9" y="9"/>
                    </a:lnTo>
                    <a:lnTo>
                      <a:pt x="9" y="4"/>
                    </a:lnTo>
                    <a:lnTo>
                      <a:pt x="9" y="0"/>
                    </a:lnTo>
                    <a:lnTo>
                      <a:pt x="5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176" name=""/>
              <p:cNvSpPr/>
              <p:nvPr/>
            </p:nvSpPr>
            <p:spPr>
              <a:xfrm rot="5400000">
                <a:off x="6173280" y="487908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4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9" y="9"/>
                    </a:lnTo>
                    <a:lnTo>
                      <a:pt x="9" y="4"/>
                    </a:lnTo>
                    <a:lnTo>
                      <a:pt x="9" y="0"/>
                    </a:lnTo>
                    <a:lnTo>
                      <a:pt x="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177" name=""/>
              <p:cNvSpPr/>
              <p:nvPr/>
            </p:nvSpPr>
            <p:spPr>
              <a:xfrm rot="5400000">
                <a:off x="6173280" y="490608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4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9" y="9"/>
                    </a:lnTo>
                    <a:lnTo>
                      <a:pt x="9" y="4"/>
                    </a:lnTo>
                    <a:lnTo>
                      <a:pt x="9" y="0"/>
                    </a:lnTo>
                    <a:lnTo>
                      <a:pt x="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178" name=""/>
              <p:cNvSpPr/>
              <p:nvPr/>
            </p:nvSpPr>
            <p:spPr>
              <a:xfrm rot="5400000">
                <a:off x="6175440" y="4931280"/>
                <a:ext cx="13320" cy="11160"/>
              </a:xfrm>
              <a:custGeom>
                <a:avLst/>
                <a:gdLst/>
                <a:ahLst/>
                <a:rect l="l" t="t" r="r" b="b"/>
                <a:pathLst>
                  <a:path w="9" h="14">
                    <a:moveTo>
                      <a:pt x="0" y="5"/>
                    </a:moveTo>
                    <a:lnTo>
                      <a:pt x="0" y="9"/>
                    </a:lnTo>
                    <a:lnTo>
                      <a:pt x="0" y="14"/>
                    </a:lnTo>
                    <a:lnTo>
                      <a:pt x="4" y="14"/>
                    </a:lnTo>
                    <a:lnTo>
                      <a:pt x="9" y="9"/>
                    </a:lnTo>
                    <a:lnTo>
                      <a:pt x="9" y="5"/>
                    </a:lnTo>
                    <a:lnTo>
                      <a:pt x="9" y="0"/>
                    </a:lnTo>
                    <a:lnTo>
                      <a:pt x="4" y="0"/>
                    </a:lnTo>
                    <a:lnTo>
                      <a:pt x="0" y="5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5640" bIns="-356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179" name=""/>
              <p:cNvSpPr/>
              <p:nvPr/>
            </p:nvSpPr>
            <p:spPr>
              <a:xfrm rot="5400000">
                <a:off x="6177240" y="495828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5"/>
                    </a:lnTo>
                    <a:lnTo>
                      <a:pt x="0" y="9"/>
                    </a:lnTo>
                    <a:lnTo>
                      <a:pt x="5" y="9"/>
                    </a:lnTo>
                    <a:lnTo>
                      <a:pt x="9" y="9"/>
                    </a:lnTo>
                    <a:lnTo>
                      <a:pt x="9" y="5"/>
                    </a:lnTo>
                    <a:lnTo>
                      <a:pt x="9" y="0"/>
                    </a:lnTo>
                    <a:lnTo>
                      <a:pt x="5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180" name=""/>
              <p:cNvSpPr/>
              <p:nvPr/>
            </p:nvSpPr>
            <p:spPr>
              <a:xfrm rot="5400000">
                <a:off x="6177600" y="4985640"/>
                <a:ext cx="1296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5"/>
                    </a:lnTo>
                    <a:lnTo>
                      <a:pt x="0" y="9"/>
                    </a:lnTo>
                    <a:lnTo>
                      <a:pt x="5" y="9"/>
                    </a:lnTo>
                    <a:lnTo>
                      <a:pt x="9" y="9"/>
                    </a:lnTo>
                    <a:lnTo>
                      <a:pt x="9" y="5"/>
                    </a:lnTo>
                    <a:lnTo>
                      <a:pt x="9" y="0"/>
                    </a:lnTo>
                    <a:lnTo>
                      <a:pt x="5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181" name=""/>
              <p:cNvSpPr/>
              <p:nvPr/>
            </p:nvSpPr>
            <p:spPr>
              <a:xfrm rot="5400000">
                <a:off x="6177240" y="501228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5"/>
                    </a:lnTo>
                    <a:lnTo>
                      <a:pt x="0" y="9"/>
                    </a:lnTo>
                    <a:lnTo>
                      <a:pt x="5" y="9"/>
                    </a:lnTo>
                    <a:lnTo>
                      <a:pt x="9" y="9"/>
                    </a:lnTo>
                    <a:lnTo>
                      <a:pt x="9" y="5"/>
                    </a:lnTo>
                    <a:lnTo>
                      <a:pt x="9" y="0"/>
                    </a:lnTo>
                    <a:lnTo>
                      <a:pt x="5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182" name=""/>
              <p:cNvSpPr/>
              <p:nvPr/>
            </p:nvSpPr>
            <p:spPr>
              <a:xfrm rot="5400000">
                <a:off x="6177240" y="503928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5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9" y="9"/>
                    </a:lnTo>
                    <a:lnTo>
                      <a:pt x="9" y="5"/>
                    </a:lnTo>
                    <a:lnTo>
                      <a:pt x="9" y="0"/>
                    </a:lnTo>
                    <a:lnTo>
                      <a:pt x="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183" name=""/>
              <p:cNvSpPr/>
              <p:nvPr/>
            </p:nvSpPr>
            <p:spPr>
              <a:xfrm rot="5400000">
                <a:off x="6177600" y="5066280"/>
                <a:ext cx="1296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5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9" y="9"/>
                    </a:lnTo>
                    <a:lnTo>
                      <a:pt x="9" y="5"/>
                    </a:lnTo>
                    <a:lnTo>
                      <a:pt x="9" y="0"/>
                    </a:lnTo>
                    <a:lnTo>
                      <a:pt x="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184" name=""/>
              <p:cNvSpPr/>
              <p:nvPr/>
            </p:nvSpPr>
            <p:spPr>
              <a:xfrm rot="5400000">
                <a:off x="6177240" y="509328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5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9" y="9"/>
                    </a:lnTo>
                    <a:lnTo>
                      <a:pt x="9" y="5"/>
                    </a:lnTo>
                    <a:lnTo>
                      <a:pt x="9" y="0"/>
                    </a:lnTo>
                    <a:lnTo>
                      <a:pt x="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185" name=""/>
              <p:cNvSpPr/>
              <p:nvPr/>
            </p:nvSpPr>
            <p:spPr>
              <a:xfrm rot="5400000">
                <a:off x="6177240" y="511848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5"/>
                    </a:lnTo>
                    <a:lnTo>
                      <a:pt x="0" y="9"/>
                    </a:lnTo>
                    <a:lnTo>
                      <a:pt x="5" y="9"/>
                    </a:lnTo>
                    <a:lnTo>
                      <a:pt x="9" y="9"/>
                    </a:lnTo>
                    <a:lnTo>
                      <a:pt x="9" y="5"/>
                    </a:lnTo>
                    <a:lnTo>
                      <a:pt x="9" y="0"/>
                    </a:lnTo>
                    <a:lnTo>
                      <a:pt x="5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186" name=""/>
              <p:cNvSpPr/>
              <p:nvPr/>
            </p:nvSpPr>
            <p:spPr>
              <a:xfrm rot="5400000">
                <a:off x="6177240" y="514548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5"/>
                    </a:lnTo>
                    <a:lnTo>
                      <a:pt x="0" y="9"/>
                    </a:lnTo>
                    <a:lnTo>
                      <a:pt x="5" y="9"/>
                    </a:lnTo>
                    <a:lnTo>
                      <a:pt x="9" y="9"/>
                    </a:lnTo>
                    <a:lnTo>
                      <a:pt x="9" y="5"/>
                    </a:lnTo>
                    <a:lnTo>
                      <a:pt x="9" y="0"/>
                    </a:lnTo>
                    <a:lnTo>
                      <a:pt x="5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187" name=""/>
              <p:cNvSpPr/>
              <p:nvPr/>
            </p:nvSpPr>
            <p:spPr>
              <a:xfrm rot="5400000">
                <a:off x="6177600" y="5172480"/>
                <a:ext cx="1296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5"/>
                    </a:lnTo>
                    <a:lnTo>
                      <a:pt x="0" y="9"/>
                    </a:lnTo>
                    <a:lnTo>
                      <a:pt x="5" y="9"/>
                    </a:lnTo>
                    <a:lnTo>
                      <a:pt x="5" y="9"/>
                    </a:lnTo>
                    <a:lnTo>
                      <a:pt x="9" y="5"/>
                    </a:lnTo>
                    <a:lnTo>
                      <a:pt x="5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188" name=""/>
              <p:cNvSpPr/>
              <p:nvPr/>
            </p:nvSpPr>
            <p:spPr>
              <a:xfrm rot="5400000">
                <a:off x="6177240" y="519948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5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4" y="9"/>
                    </a:lnTo>
                    <a:lnTo>
                      <a:pt x="9" y="5"/>
                    </a:lnTo>
                    <a:lnTo>
                      <a:pt x="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189" name=""/>
              <p:cNvSpPr/>
              <p:nvPr/>
            </p:nvSpPr>
            <p:spPr>
              <a:xfrm rot="5400000">
                <a:off x="6177600" y="5226480"/>
                <a:ext cx="1296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5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4" y="9"/>
                    </a:lnTo>
                    <a:lnTo>
                      <a:pt x="9" y="5"/>
                    </a:lnTo>
                    <a:lnTo>
                      <a:pt x="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190" name=""/>
              <p:cNvSpPr/>
              <p:nvPr/>
            </p:nvSpPr>
            <p:spPr>
              <a:xfrm rot="5400000">
                <a:off x="6177240" y="525348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5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4" y="9"/>
                    </a:lnTo>
                    <a:lnTo>
                      <a:pt x="9" y="5"/>
                    </a:lnTo>
                    <a:lnTo>
                      <a:pt x="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191" name=""/>
              <p:cNvSpPr/>
              <p:nvPr/>
            </p:nvSpPr>
            <p:spPr>
              <a:xfrm rot="5400000">
                <a:off x="6177960" y="5279400"/>
                <a:ext cx="11880" cy="7200"/>
              </a:xfrm>
              <a:custGeom>
                <a:avLst/>
                <a:gdLst/>
                <a:ahLst/>
                <a:rect l="l" t="t" r="r" b="b"/>
                <a:pathLst>
                  <a:path w="8" h="9">
                    <a:moveTo>
                      <a:pt x="0" y="0"/>
                    </a:moveTo>
                    <a:lnTo>
                      <a:pt x="0" y="5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4" y="9"/>
                    </a:lnTo>
                    <a:lnTo>
                      <a:pt x="8" y="5"/>
                    </a:lnTo>
                    <a:lnTo>
                      <a:pt x="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192" name=""/>
              <p:cNvSpPr/>
              <p:nvPr/>
            </p:nvSpPr>
            <p:spPr>
              <a:xfrm rot="5400000">
                <a:off x="6177240" y="530568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5"/>
                    </a:lnTo>
                    <a:lnTo>
                      <a:pt x="0" y="9"/>
                    </a:lnTo>
                    <a:lnTo>
                      <a:pt x="5" y="9"/>
                    </a:lnTo>
                    <a:lnTo>
                      <a:pt x="5" y="9"/>
                    </a:lnTo>
                    <a:lnTo>
                      <a:pt x="9" y="5"/>
                    </a:lnTo>
                    <a:lnTo>
                      <a:pt x="5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193" name=""/>
              <p:cNvSpPr/>
              <p:nvPr/>
            </p:nvSpPr>
            <p:spPr>
              <a:xfrm rot="5400000">
                <a:off x="6177600" y="5332680"/>
                <a:ext cx="1296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5"/>
                    </a:lnTo>
                    <a:lnTo>
                      <a:pt x="0" y="9"/>
                    </a:lnTo>
                    <a:lnTo>
                      <a:pt x="5" y="9"/>
                    </a:lnTo>
                    <a:lnTo>
                      <a:pt x="5" y="9"/>
                    </a:lnTo>
                    <a:lnTo>
                      <a:pt x="9" y="5"/>
                    </a:lnTo>
                    <a:lnTo>
                      <a:pt x="5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194" name=""/>
              <p:cNvSpPr/>
              <p:nvPr/>
            </p:nvSpPr>
            <p:spPr>
              <a:xfrm rot="5400000">
                <a:off x="6177240" y="535968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5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4" y="9"/>
                    </a:lnTo>
                    <a:lnTo>
                      <a:pt x="9" y="5"/>
                    </a:lnTo>
                    <a:lnTo>
                      <a:pt x="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195" name=""/>
              <p:cNvSpPr/>
              <p:nvPr/>
            </p:nvSpPr>
            <p:spPr>
              <a:xfrm rot="5400000">
                <a:off x="6177240" y="538632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5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4" y="9"/>
                    </a:lnTo>
                    <a:lnTo>
                      <a:pt x="9" y="5"/>
                    </a:lnTo>
                    <a:lnTo>
                      <a:pt x="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196" name=""/>
              <p:cNvSpPr/>
              <p:nvPr/>
            </p:nvSpPr>
            <p:spPr>
              <a:xfrm rot="5400000">
                <a:off x="6177600" y="5413680"/>
                <a:ext cx="1296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5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4" y="9"/>
                    </a:lnTo>
                    <a:lnTo>
                      <a:pt x="9" y="5"/>
                    </a:lnTo>
                    <a:lnTo>
                      <a:pt x="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197" name=""/>
              <p:cNvSpPr/>
              <p:nvPr/>
            </p:nvSpPr>
            <p:spPr>
              <a:xfrm rot="5400000">
                <a:off x="6177960" y="5439600"/>
                <a:ext cx="11880" cy="7200"/>
              </a:xfrm>
              <a:custGeom>
                <a:avLst/>
                <a:gdLst/>
                <a:ahLst/>
                <a:rect l="l" t="t" r="r" b="b"/>
                <a:pathLst>
                  <a:path w="8" h="9">
                    <a:moveTo>
                      <a:pt x="0" y="0"/>
                    </a:moveTo>
                    <a:lnTo>
                      <a:pt x="0" y="5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4" y="9"/>
                    </a:lnTo>
                    <a:lnTo>
                      <a:pt x="8" y="5"/>
                    </a:lnTo>
                    <a:lnTo>
                      <a:pt x="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198" name=""/>
              <p:cNvSpPr/>
              <p:nvPr/>
            </p:nvSpPr>
            <p:spPr>
              <a:xfrm rot="5400000">
                <a:off x="6177240" y="546588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5"/>
                    </a:lnTo>
                    <a:lnTo>
                      <a:pt x="0" y="9"/>
                    </a:lnTo>
                    <a:lnTo>
                      <a:pt x="5" y="9"/>
                    </a:lnTo>
                    <a:lnTo>
                      <a:pt x="5" y="9"/>
                    </a:lnTo>
                    <a:lnTo>
                      <a:pt x="9" y="5"/>
                    </a:lnTo>
                    <a:lnTo>
                      <a:pt x="5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199" name=""/>
              <p:cNvSpPr/>
              <p:nvPr/>
            </p:nvSpPr>
            <p:spPr>
              <a:xfrm rot="5400000">
                <a:off x="6177240" y="549252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5"/>
                    </a:lnTo>
                    <a:lnTo>
                      <a:pt x="0" y="9"/>
                    </a:lnTo>
                    <a:lnTo>
                      <a:pt x="5" y="9"/>
                    </a:lnTo>
                    <a:lnTo>
                      <a:pt x="5" y="9"/>
                    </a:lnTo>
                    <a:lnTo>
                      <a:pt x="9" y="5"/>
                    </a:lnTo>
                    <a:lnTo>
                      <a:pt x="5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200" name=""/>
              <p:cNvSpPr/>
              <p:nvPr/>
            </p:nvSpPr>
            <p:spPr>
              <a:xfrm rot="5400000">
                <a:off x="6177240" y="551988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0" y="5"/>
                    </a:lnTo>
                    <a:lnTo>
                      <a:pt x="0" y="9"/>
                    </a:lnTo>
                    <a:lnTo>
                      <a:pt x="5" y="9"/>
                    </a:lnTo>
                    <a:lnTo>
                      <a:pt x="5" y="9"/>
                    </a:lnTo>
                    <a:lnTo>
                      <a:pt x="9" y="5"/>
                    </a:lnTo>
                    <a:lnTo>
                      <a:pt x="5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2201" name=""/>
            <p:cNvGrpSpPr/>
            <p:nvPr/>
          </p:nvGrpSpPr>
          <p:grpSpPr>
            <a:xfrm>
              <a:off x="5948280" y="4341960"/>
              <a:ext cx="241200" cy="1195200"/>
              <a:chOff x="5948280" y="4341960"/>
              <a:chExt cx="241200" cy="1195200"/>
            </a:xfrm>
          </p:grpSpPr>
          <p:sp>
            <p:nvSpPr>
              <p:cNvPr id="2202" name=""/>
              <p:cNvSpPr/>
              <p:nvPr/>
            </p:nvSpPr>
            <p:spPr>
              <a:xfrm rot="5400000">
                <a:off x="6179040" y="434484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9" y="0"/>
                    </a:moveTo>
                    <a:lnTo>
                      <a:pt x="5" y="0"/>
                    </a:lnTo>
                    <a:lnTo>
                      <a:pt x="0" y="5"/>
                    </a:lnTo>
                    <a:lnTo>
                      <a:pt x="5" y="9"/>
                    </a:lnTo>
                    <a:lnTo>
                      <a:pt x="5" y="9"/>
                    </a:lnTo>
                    <a:lnTo>
                      <a:pt x="5" y="9"/>
                    </a:lnTo>
                    <a:lnTo>
                      <a:pt x="9" y="5"/>
                    </a:lnTo>
                    <a:lnTo>
                      <a:pt x="9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203" name=""/>
              <p:cNvSpPr/>
              <p:nvPr/>
            </p:nvSpPr>
            <p:spPr>
              <a:xfrm rot="5400000">
                <a:off x="6175440" y="4371840"/>
                <a:ext cx="1296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4" y="0"/>
                    </a:moveTo>
                    <a:lnTo>
                      <a:pt x="0" y="0"/>
                    </a:lnTo>
                    <a:lnTo>
                      <a:pt x="0" y="4"/>
                    </a:lnTo>
                    <a:lnTo>
                      <a:pt x="0" y="9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9" y="4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204" name=""/>
              <p:cNvSpPr/>
              <p:nvPr/>
            </p:nvSpPr>
            <p:spPr>
              <a:xfrm rot="5400000">
                <a:off x="6167520" y="4398840"/>
                <a:ext cx="1332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4" y="0"/>
                    </a:moveTo>
                    <a:lnTo>
                      <a:pt x="0" y="0"/>
                    </a:lnTo>
                    <a:lnTo>
                      <a:pt x="0" y="4"/>
                    </a:lnTo>
                    <a:lnTo>
                      <a:pt x="0" y="9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9" y="4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205" name=""/>
              <p:cNvSpPr/>
              <p:nvPr/>
            </p:nvSpPr>
            <p:spPr>
              <a:xfrm rot="5400000">
                <a:off x="6164280" y="4417920"/>
                <a:ext cx="1332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9" y="0"/>
                    </a:moveTo>
                    <a:lnTo>
                      <a:pt x="5" y="0"/>
                    </a:lnTo>
                    <a:lnTo>
                      <a:pt x="0" y="5"/>
                    </a:lnTo>
                    <a:lnTo>
                      <a:pt x="5" y="9"/>
                    </a:lnTo>
                    <a:lnTo>
                      <a:pt x="5" y="9"/>
                    </a:lnTo>
                    <a:lnTo>
                      <a:pt x="9" y="9"/>
                    </a:lnTo>
                    <a:lnTo>
                      <a:pt x="9" y="5"/>
                    </a:lnTo>
                    <a:lnTo>
                      <a:pt x="9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206" name=""/>
              <p:cNvSpPr/>
              <p:nvPr/>
            </p:nvSpPr>
            <p:spPr>
              <a:xfrm rot="5400000">
                <a:off x="6159960" y="4444920"/>
                <a:ext cx="1296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9" y="0"/>
                    </a:moveTo>
                    <a:lnTo>
                      <a:pt x="5" y="0"/>
                    </a:lnTo>
                    <a:lnTo>
                      <a:pt x="0" y="4"/>
                    </a:lnTo>
                    <a:lnTo>
                      <a:pt x="5" y="9"/>
                    </a:lnTo>
                    <a:lnTo>
                      <a:pt x="5" y="9"/>
                    </a:lnTo>
                    <a:lnTo>
                      <a:pt x="9" y="9"/>
                    </a:lnTo>
                    <a:lnTo>
                      <a:pt x="9" y="4"/>
                    </a:lnTo>
                    <a:lnTo>
                      <a:pt x="9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207" name=""/>
              <p:cNvSpPr/>
              <p:nvPr/>
            </p:nvSpPr>
            <p:spPr>
              <a:xfrm rot="5400000">
                <a:off x="6152400" y="447192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4" y="0"/>
                    </a:moveTo>
                    <a:lnTo>
                      <a:pt x="0" y="0"/>
                    </a:lnTo>
                    <a:lnTo>
                      <a:pt x="0" y="4"/>
                    </a:lnTo>
                    <a:lnTo>
                      <a:pt x="0" y="9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9" y="4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208" name=""/>
              <p:cNvSpPr/>
              <p:nvPr/>
            </p:nvSpPr>
            <p:spPr>
              <a:xfrm rot="5400000">
                <a:off x="6149160" y="4498920"/>
                <a:ext cx="1332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4" y="0"/>
                    </a:moveTo>
                    <a:lnTo>
                      <a:pt x="0" y="0"/>
                    </a:lnTo>
                    <a:lnTo>
                      <a:pt x="0" y="5"/>
                    </a:lnTo>
                    <a:lnTo>
                      <a:pt x="0" y="9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9" y="5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209" name=""/>
              <p:cNvSpPr/>
              <p:nvPr/>
            </p:nvSpPr>
            <p:spPr>
              <a:xfrm rot="5400000">
                <a:off x="6145920" y="4519080"/>
                <a:ext cx="12960" cy="6480"/>
              </a:xfrm>
              <a:custGeom>
                <a:avLst/>
                <a:gdLst/>
                <a:ahLst/>
                <a:rect l="l" t="t" r="r" b="b"/>
                <a:pathLst>
                  <a:path w="9" h="8">
                    <a:moveTo>
                      <a:pt x="9" y="0"/>
                    </a:moveTo>
                    <a:lnTo>
                      <a:pt x="5" y="0"/>
                    </a:lnTo>
                    <a:lnTo>
                      <a:pt x="0" y="4"/>
                    </a:lnTo>
                    <a:lnTo>
                      <a:pt x="5" y="8"/>
                    </a:lnTo>
                    <a:lnTo>
                      <a:pt x="5" y="8"/>
                    </a:lnTo>
                    <a:lnTo>
                      <a:pt x="9" y="8"/>
                    </a:lnTo>
                    <a:lnTo>
                      <a:pt x="9" y="4"/>
                    </a:lnTo>
                    <a:lnTo>
                      <a:pt x="9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0320" bIns="-40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210" name=""/>
              <p:cNvSpPr/>
              <p:nvPr/>
            </p:nvSpPr>
            <p:spPr>
              <a:xfrm rot="5400000">
                <a:off x="6138360" y="454536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9" y="0"/>
                    </a:moveTo>
                    <a:lnTo>
                      <a:pt x="4" y="0"/>
                    </a:lnTo>
                    <a:lnTo>
                      <a:pt x="0" y="5"/>
                    </a:lnTo>
                    <a:lnTo>
                      <a:pt x="4" y="9"/>
                    </a:lnTo>
                    <a:lnTo>
                      <a:pt x="4" y="9"/>
                    </a:lnTo>
                    <a:lnTo>
                      <a:pt x="9" y="9"/>
                    </a:lnTo>
                    <a:lnTo>
                      <a:pt x="9" y="5"/>
                    </a:lnTo>
                    <a:lnTo>
                      <a:pt x="9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211" name=""/>
              <p:cNvSpPr/>
              <p:nvPr/>
            </p:nvSpPr>
            <p:spPr>
              <a:xfrm rot="5400000">
                <a:off x="6134040" y="457236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4" y="0"/>
                    </a:moveTo>
                    <a:lnTo>
                      <a:pt x="0" y="0"/>
                    </a:lnTo>
                    <a:lnTo>
                      <a:pt x="0" y="4"/>
                    </a:lnTo>
                    <a:lnTo>
                      <a:pt x="0" y="9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9" y="4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212" name=""/>
              <p:cNvSpPr/>
              <p:nvPr/>
            </p:nvSpPr>
            <p:spPr>
              <a:xfrm rot="5400000">
                <a:off x="6131160" y="4599360"/>
                <a:ext cx="1332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4" y="0"/>
                    </a:moveTo>
                    <a:lnTo>
                      <a:pt x="0" y="0"/>
                    </a:lnTo>
                    <a:lnTo>
                      <a:pt x="0" y="5"/>
                    </a:lnTo>
                    <a:lnTo>
                      <a:pt x="0" y="9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9" y="5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213" name=""/>
              <p:cNvSpPr/>
              <p:nvPr/>
            </p:nvSpPr>
            <p:spPr>
              <a:xfrm rot="5400000">
                <a:off x="6123600" y="4618800"/>
                <a:ext cx="1332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9" y="0"/>
                    </a:moveTo>
                    <a:lnTo>
                      <a:pt x="4" y="0"/>
                    </a:lnTo>
                    <a:lnTo>
                      <a:pt x="0" y="5"/>
                    </a:lnTo>
                    <a:lnTo>
                      <a:pt x="4" y="9"/>
                    </a:lnTo>
                    <a:lnTo>
                      <a:pt x="4" y="9"/>
                    </a:lnTo>
                    <a:lnTo>
                      <a:pt x="9" y="9"/>
                    </a:lnTo>
                    <a:lnTo>
                      <a:pt x="9" y="5"/>
                    </a:lnTo>
                    <a:lnTo>
                      <a:pt x="9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214" name=""/>
              <p:cNvSpPr/>
              <p:nvPr/>
            </p:nvSpPr>
            <p:spPr>
              <a:xfrm rot="5400000">
                <a:off x="6119280" y="4645440"/>
                <a:ext cx="1296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9" y="0"/>
                    </a:moveTo>
                    <a:lnTo>
                      <a:pt x="4" y="0"/>
                    </a:lnTo>
                    <a:lnTo>
                      <a:pt x="0" y="4"/>
                    </a:lnTo>
                    <a:lnTo>
                      <a:pt x="4" y="9"/>
                    </a:lnTo>
                    <a:lnTo>
                      <a:pt x="4" y="9"/>
                    </a:lnTo>
                    <a:lnTo>
                      <a:pt x="9" y="9"/>
                    </a:lnTo>
                    <a:lnTo>
                      <a:pt x="9" y="4"/>
                    </a:lnTo>
                    <a:lnTo>
                      <a:pt x="9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215" name=""/>
              <p:cNvSpPr/>
              <p:nvPr/>
            </p:nvSpPr>
            <p:spPr>
              <a:xfrm rot="5400000">
                <a:off x="6115680" y="467280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9" y="0"/>
                    </a:moveTo>
                    <a:lnTo>
                      <a:pt x="4" y="0"/>
                    </a:lnTo>
                    <a:lnTo>
                      <a:pt x="0" y="5"/>
                    </a:lnTo>
                    <a:lnTo>
                      <a:pt x="4" y="9"/>
                    </a:lnTo>
                    <a:lnTo>
                      <a:pt x="4" y="9"/>
                    </a:lnTo>
                    <a:lnTo>
                      <a:pt x="9" y="9"/>
                    </a:lnTo>
                    <a:lnTo>
                      <a:pt x="9" y="5"/>
                    </a:lnTo>
                    <a:lnTo>
                      <a:pt x="9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216" name=""/>
              <p:cNvSpPr/>
              <p:nvPr/>
            </p:nvSpPr>
            <p:spPr>
              <a:xfrm rot="5400000">
                <a:off x="6109200" y="4698720"/>
                <a:ext cx="11880" cy="7560"/>
              </a:xfrm>
              <a:custGeom>
                <a:avLst/>
                <a:gdLst/>
                <a:ahLst/>
                <a:rect l="l" t="t" r="r" b="b"/>
                <a:pathLst>
                  <a:path w="8" h="9">
                    <a:moveTo>
                      <a:pt x="4" y="0"/>
                    </a:moveTo>
                    <a:lnTo>
                      <a:pt x="0" y="0"/>
                    </a:lnTo>
                    <a:lnTo>
                      <a:pt x="0" y="5"/>
                    </a:lnTo>
                    <a:lnTo>
                      <a:pt x="0" y="9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8" y="5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217" name=""/>
              <p:cNvSpPr/>
              <p:nvPr/>
            </p:nvSpPr>
            <p:spPr>
              <a:xfrm rot="5400000">
                <a:off x="6104520" y="4725360"/>
                <a:ext cx="13320" cy="6480"/>
              </a:xfrm>
              <a:custGeom>
                <a:avLst/>
                <a:gdLst/>
                <a:ahLst/>
                <a:rect l="l" t="t" r="r" b="b"/>
                <a:pathLst>
                  <a:path w="9" h="8">
                    <a:moveTo>
                      <a:pt x="5" y="0"/>
                    </a:moveTo>
                    <a:lnTo>
                      <a:pt x="0" y="0"/>
                    </a:lnTo>
                    <a:lnTo>
                      <a:pt x="0" y="4"/>
                    </a:lnTo>
                    <a:lnTo>
                      <a:pt x="0" y="8"/>
                    </a:lnTo>
                    <a:lnTo>
                      <a:pt x="0" y="8"/>
                    </a:lnTo>
                    <a:lnTo>
                      <a:pt x="5" y="8"/>
                    </a:lnTo>
                    <a:lnTo>
                      <a:pt x="9" y="4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0320" bIns="-40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218" name=""/>
              <p:cNvSpPr/>
              <p:nvPr/>
            </p:nvSpPr>
            <p:spPr>
              <a:xfrm rot="5400000">
                <a:off x="6100920" y="4746240"/>
                <a:ext cx="1332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9" y="0"/>
                    </a:moveTo>
                    <a:lnTo>
                      <a:pt x="4" y="0"/>
                    </a:lnTo>
                    <a:lnTo>
                      <a:pt x="0" y="4"/>
                    </a:lnTo>
                    <a:lnTo>
                      <a:pt x="4" y="9"/>
                    </a:lnTo>
                    <a:lnTo>
                      <a:pt x="4" y="9"/>
                    </a:lnTo>
                    <a:lnTo>
                      <a:pt x="9" y="9"/>
                    </a:lnTo>
                    <a:lnTo>
                      <a:pt x="9" y="4"/>
                    </a:lnTo>
                    <a:lnTo>
                      <a:pt x="9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219" name=""/>
              <p:cNvSpPr/>
              <p:nvPr/>
            </p:nvSpPr>
            <p:spPr>
              <a:xfrm rot="5400000">
                <a:off x="6093360" y="4772880"/>
                <a:ext cx="1332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9" y="0"/>
                    </a:moveTo>
                    <a:lnTo>
                      <a:pt x="4" y="0"/>
                    </a:lnTo>
                    <a:lnTo>
                      <a:pt x="0" y="4"/>
                    </a:lnTo>
                    <a:lnTo>
                      <a:pt x="4" y="9"/>
                    </a:lnTo>
                    <a:lnTo>
                      <a:pt x="4" y="9"/>
                    </a:lnTo>
                    <a:lnTo>
                      <a:pt x="9" y="9"/>
                    </a:lnTo>
                    <a:lnTo>
                      <a:pt x="9" y="4"/>
                    </a:lnTo>
                    <a:lnTo>
                      <a:pt x="9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220" name=""/>
              <p:cNvSpPr/>
              <p:nvPr/>
            </p:nvSpPr>
            <p:spPr>
              <a:xfrm rot="5400000">
                <a:off x="6090120" y="4798440"/>
                <a:ext cx="1332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5" y="0"/>
                    </a:moveTo>
                    <a:lnTo>
                      <a:pt x="0" y="0"/>
                    </a:lnTo>
                    <a:lnTo>
                      <a:pt x="0" y="5"/>
                    </a:lnTo>
                    <a:lnTo>
                      <a:pt x="0" y="9"/>
                    </a:lnTo>
                    <a:lnTo>
                      <a:pt x="0" y="9"/>
                    </a:lnTo>
                    <a:lnTo>
                      <a:pt x="5" y="9"/>
                    </a:lnTo>
                    <a:lnTo>
                      <a:pt x="9" y="5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221" name=""/>
              <p:cNvSpPr/>
              <p:nvPr/>
            </p:nvSpPr>
            <p:spPr>
              <a:xfrm rot="5400000">
                <a:off x="6086160" y="4825440"/>
                <a:ext cx="1296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5" y="0"/>
                    </a:moveTo>
                    <a:lnTo>
                      <a:pt x="0" y="0"/>
                    </a:lnTo>
                    <a:lnTo>
                      <a:pt x="0" y="4"/>
                    </a:lnTo>
                    <a:lnTo>
                      <a:pt x="0" y="9"/>
                    </a:lnTo>
                    <a:lnTo>
                      <a:pt x="0" y="9"/>
                    </a:lnTo>
                    <a:lnTo>
                      <a:pt x="5" y="9"/>
                    </a:lnTo>
                    <a:lnTo>
                      <a:pt x="9" y="4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222" name=""/>
              <p:cNvSpPr/>
              <p:nvPr/>
            </p:nvSpPr>
            <p:spPr>
              <a:xfrm rot="5400000">
                <a:off x="6078240" y="4846320"/>
                <a:ext cx="1332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9" y="0"/>
                    </a:moveTo>
                    <a:lnTo>
                      <a:pt x="4" y="0"/>
                    </a:lnTo>
                    <a:lnTo>
                      <a:pt x="0" y="4"/>
                    </a:lnTo>
                    <a:lnTo>
                      <a:pt x="4" y="9"/>
                    </a:lnTo>
                    <a:lnTo>
                      <a:pt x="4" y="9"/>
                    </a:lnTo>
                    <a:lnTo>
                      <a:pt x="9" y="9"/>
                    </a:lnTo>
                    <a:lnTo>
                      <a:pt x="9" y="4"/>
                    </a:lnTo>
                    <a:lnTo>
                      <a:pt x="9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223" name=""/>
              <p:cNvSpPr/>
              <p:nvPr/>
            </p:nvSpPr>
            <p:spPr>
              <a:xfrm rot="5400000">
                <a:off x="6075000" y="4871880"/>
                <a:ext cx="1332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9" y="0"/>
                    </a:moveTo>
                    <a:lnTo>
                      <a:pt x="5" y="0"/>
                    </a:lnTo>
                    <a:lnTo>
                      <a:pt x="0" y="5"/>
                    </a:lnTo>
                    <a:lnTo>
                      <a:pt x="5" y="9"/>
                    </a:lnTo>
                    <a:lnTo>
                      <a:pt x="5" y="9"/>
                    </a:lnTo>
                    <a:lnTo>
                      <a:pt x="9" y="9"/>
                    </a:lnTo>
                    <a:lnTo>
                      <a:pt x="9" y="5"/>
                    </a:lnTo>
                    <a:lnTo>
                      <a:pt x="9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224" name=""/>
              <p:cNvSpPr/>
              <p:nvPr/>
            </p:nvSpPr>
            <p:spPr>
              <a:xfrm rot="5400000">
                <a:off x="6070680" y="4898880"/>
                <a:ext cx="1332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5" y="0"/>
                    </a:moveTo>
                    <a:lnTo>
                      <a:pt x="0" y="0"/>
                    </a:lnTo>
                    <a:lnTo>
                      <a:pt x="0" y="4"/>
                    </a:lnTo>
                    <a:lnTo>
                      <a:pt x="0" y="9"/>
                    </a:lnTo>
                    <a:lnTo>
                      <a:pt x="0" y="9"/>
                    </a:lnTo>
                    <a:lnTo>
                      <a:pt x="5" y="9"/>
                    </a:lnTo>
                    <a:lnTo>
                      <a:pt x="9" y="4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225" name=""/>
              <p:cNvSpPr/>
              <p:nvPr/>
            </p:nvSpPr>
            <p:spPr>
              <a:xfrm rot="5400000">
                <a:off x="6063120" y="492588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5" y="0"/>
                    </a:moveTo>
                    <a:lnTo>
                      <a:pt x="0" y="0"/>
                    </a:lnTo>
                    <a:lnTo>
                      <a:pt x="0" y="4"/>
                    </a:lnTo>
                    <a:lnTo>
                      <a:pt x="0" y="9"/>
                    </a:lnTo>
                    <a:lnTo>
                      <a:pt x="0" y="9"/>
                    </a:lnTo>
                    <a:lnTo>
                      <a:pt x="5" y="9"/>
                    </a:lnTo>
                    <a:lnTo>
                      <a:pt x="9" y="4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226" name=""/>
              <p:cNvSpPr/>
              <p:nvPr/>
            </p:nvSpPr>
            <p:spPr>
              <a:xfrm rot="5400000">
                <a:off x="6059880" y="4952520"/>
                <a:ext cx="1296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4" y="0"/>
                    </a:moveTo>
                    <a:lnTo>
                      <a:pt x="0" y="0"/>
                    </a:lnTo>
                    <a:lnTo>
                      <a:pt x="0" y="5"/>
                    </a:lnTo>
                    <a:lnTo>
                      <a:pt x="0" y="9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9" y="5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227" name=""/>
              <p:cNvSpPr/>
              <p:nvPr/>
            </p:nvSpPr>
            <p:spPr>
              <a:xfrm rot="5400000">
                <a:off x="6056280" y="4972680"/>
                <a:ext cx="13320" cy="6480"/>
              </a:xfrm>
              <a:custGeom>
                <a:avLst/>
                <a:gdLst/>
                <a:ahLst/>
                <a:rect l="l" t="t" r="r" b="b"/>
                <a:pathLst>
                  <a:path w="9" h="8">
                    <a:moveTo>
                      <a:pt x="9" y="0"/>
                    </a:moveTo>
                    <a:lnTo>
                      <a:pt x="5" y="0"/>
                    </a:lnTo>
                    <a:lnTo>
                      <a:pt x="0" y="4"/>
                    </a:lnTo>
                    <a:lnTo>
                      <a:pt x="5" y="8"/>
                    </a:lnTo>
                    <a:lnTo>
                      <a:pt x="5" y="8"/>
                    </a:lnTo>
                    <a:lnTo>
                      <a:pt x="9" y="8"/>
                    </a:lnTo>
                    <a:lnTo>
                      <a:pt x="9" y="4"/>
                    </a:lnTo>
                    <a:lnTo>
                      <a:pt x="9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0320" bIns="-40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228" name=""/>
              <p:cNvSpPr/>
              <p:nvPr/>
            </p:nvSpPr>
            <p:spPr>
              <a:xfrm rot="5400000">
                <a:off x="6049080" y="499932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9" y="0"/>
                    </a:moveTo>
                    <a:lnTo>
                      <a:pt x="5" y="0"/>
                    </a:lnTo>
                    <a:lnTo>
                      <a:pt x="0" y="5"/>
                    </a:lnTo>
                    <a:lnTo>
                      <a:pt x="5" y="9"/>
                    </a:lnTo>
                    <a:lnTo>
                      <a:pt x="5" y="9"/>
                    </a:lnTo>
                    <a:lnTo>
                      <a:pt x="9" y="9"/>
                    </a:lnTo>
                    <a:lnTo>
                      <a:pt x="9" y="5"/>
                    </a:lnTo>
                    <a:lnTo>
                      <a:pt x="9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229" name=""/>
              <p:cNvSpPr/>
              <p:nvPr/>
            </p:nvSpPr>
            <p:spPr>
              <a:xfrm rot="5400000">
                <a:off x="6045120" y="5026320"/>
                <a:ext cx="1296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5" y="0"/>
                    </a:moveTo>
                    <a:lnTo>
                      <a:pt x="0" y="0"/>
                    </a:lnTo>
                    <a:lnTo>
                      <a:pt x="0" y="4"/>
                    </a:lnTo>
                    <a:lnTo>
                      <a:pt x="0" y="9"/>
                    </a:lnTo>
                    <a:lnTo>
                      <a:pt x="0" y="9"/>
                    </a:lnTo>
                    <a:lnTo>
                      <a:pt x="5" y="9"/>
                    </a:lnTo>
                    <a:lnTo>
                      <a:pt x="9" y="4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230" name=""/>
              <p:cNvSpPr/>
              <p:nvPr/>
            </p:nvSpPr>
            <p:spPr>
              <a:xfrm rot="5400000">
                <a:off x="6041880" y="5053320"/>
                <a:ext cx="1332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4" y="0"/>
                    </a:moveTo>
                    <a:lnTo>
                      <a:pt x="0" y="0"/>
                    </a:lnTo>
                    <a:lnTo>
                      <a:pt x="0" y="5"/>
                    </a:lnTo>
                    <a:lnTo>
                      <a:pt x="0" y="9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9" y="5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231" name=""/>
              <p:cNvSpPr/>
              <p:nvPr/>
            </p:nvSpPr>
            <p:spPr>
              <a:xfrm rot="5400000">
                <a:off x="6034320" y="5072400"/>
                <a:ext cx="1332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9" y="0"/>
                    </a:moveTo>
                    <a:lnTo>
                      <a:pt x="5" y="0"/>
                    </a:lnTo>
                    <a:lnTo>
                      <a:pt x="0" y="5"/>
                    </a:lnTo>
                    <a:lnTo>
                      <a:pt x="5" y="9"/>
                    </a:lnTo>
                    <a:lnTo>
                      <a:pt x="5" y="9"/>
                    </a:lnTo>
                    <a:lnTo>
                      <a:pt x="9" y="9"/>
                    </a:lnTo>
                    <a:lnTo>
                      <a:pt x="9" y="5"/>
                    </a:lnTo>
                    <a:lnTo>
                      <a:pt x="9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232" name=""/>
              <p:cNvSpPr/>
              <p:nvPr/>
            </p:nvSpPr>
            <p:spPr>
              <a:xfrm rot="5400000">
                <a:off x="6030000" y="5099400"/>
                <a:ext cx="1296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9" y="0"/>
                    </a:moveTo>
                    <a:lnTo>
                      <a:pt x="5" y="0"/>
                    </a:lnTo>
                    <a:lnTo>
                      <a:pt x="0" y="4"/>
                    </a:lnTo>
                    <a:lnTo>
                      <a:pt x="5" y="9"/>
                    </a:lnTo>
                    <a:lnTo>
                      <a:pt x="5" y="9"/>
                    </a:lnTo>
                    <a:lnTo>
                      <a:pt x="9" y="9"/>
                    </a:lnTo>
                    <a:lnTo>
                      <a:pt x="9" y="4"/>
                    </a:lnTo>
                    <a:lnTo>
                      <a:pt x="9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233" name=""/>
              <p:cNvSpPr/>
              <p:nvPr/>
            </p:nvSpPr>
            <p:spPr>
              <a:xfrm rot="5400000">
                <a:off x="6026400" y="512640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4" y="0"/>
                    </a:moveTo>
                    <a:lnTo>
                      <a:pt x="0" y="0"/>
                    </a:lnTo>
                    <a:lnTo>
                      <a:pt x="0" y="5"/>
                    </a:lnTo>
                    <a:lnTo>
                      <a:pt x="0" y="9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9" y="5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234" name=""/>
              <p:cNvSpPr/>
              <p:nvPr/>
            </p:nvSpPr>
            <p:spPr>
              <a:xfrm rot="5400000">
                <a:off x="6019200" y="5153400"/>
                <a:ext cx="1332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4" y="0"/>
                    </a:moveTo>
                    <a:lnTo>
                      <a:pt x="0" y="0"/>
                    </a:lnTo>
                    <a:lnTo>
                      <a:pt x="0" y="5"/>
                    </a:lnTo>
                    <a:lnTo>
                      <a:pt x="0" y="9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9" y="5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235" name=""/>
              <p:cNvSpPr/>
              <p:nvPr/>
            </p:nvSpPr>
            <p:spPr>
              <a:xfrm rot="5400000">
                <a:off x="6015600" y="5173560"/>
                <a:ext cx="12960" cy="6480"/>
              </a:xfrm>
              <a:custGeom>
                <a:avLst/>
                <a:gdLst/>
                <a:ahLst/>
                <a:rect l="l" t="t" r="r" b="b"/>
                <a:pathLst>
                  <a:path w="9" h="8">
                    <a:moveTo>
                      <a:pt x="9" y="0"/>
                    </a:moveTo>
                    <a:lnTo>
                      <a:pt x="5" y="0"/>
                    </a:lnTo>
                    <a:lnTo>
                      <a:pt x="0" y="4"/>
                    </a:lnTo>
                    <a:lnTo>
                      <a:pt x="5" y="8"/>
                    </a:lnTo>
                    <a:lnTo>
                      <a:pt x="5" y="8"/>
                    </a:lnTo>
                    <a:lnTo>
                      <a:pt x="9" y="8"/>
                    </a:lnTo>
                    <a:lnTo>
                      <a:pt x="9" y="4"/>
                    </a:lnTo>
                    <a:lnTo>
                      <a:pt x="9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0320" bIns="-40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236" name=""/>
              <p:cNvSpPr/>
              <p:nvPr/>
            </p:nvSpPr>
            <p:spPr>
              <a:xfrm rot="5400000">
                <a:off x="6011640" y="5199840"/>
                <a:ext cx="1332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9" y="0"/>
                    </a:moveTo>
                    <a:lnTo>
                      <a:pt x="4" y="0"/>
                    </a:lnTo>
                    <a:lnTo>
                      <a:pt x="0" y="4"/>
                    </a:lnTo>
                    <a:lnTo>
                      <a:pt x="4" y="9"/>
                    </a:lnTo>
                    <a:lnTo>
                      <a:pt x="4" y="9"/>
                    </a:lnTo>
                    <a:lnTo>
                      <a:pt x="9" y="9"/>
                    </a:lnTo>
                    <a:lnTo>
                      <a:pt x="9" y="4"/>
                    </a:lnTo>
                    <a:lnTo>
                      <a:pt x="9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237" name=""/>
              <p:cNvSpPr/>
              <p:nvPr/>
            </p:nvSpPr>
            <p:spPr>
              <a:xfrm rot="5400000">
                <a:off x="6004440" y="5227200"/>
                <a:ext cx="1296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4" y="0"/>
                    </a:moveTo>
                    <a:lnTo>
                      <a:pt x="0" y="0"/>
                    </a:lnTo>
                    <a:lnTo>
                      <a:pt x="0" y="4"/>
                    </a:lnTo>
                    <a:lnTo>
                      <a:pt x="0" y="9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9" y="4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238" name=""/>
              <p:cNvSpPr/>
              <p:nvPr/>
            </p:nvSpPr>
            <p:spPr>
              <a:xfrm rot="5400000">
                <a:off x="6000840" y="5253840"/>
                <a:ext cx="1332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4" y="0"/>
                    </a:moveTo>
                    <a:lnTo>
                      <a:pt x="0" y="0"/>
                    </a:lnTo>
                    <a:lnTo>
                      <a:pt x="0" y="5"/>
                    </a:lnTo>
                    <a:lnTo>
                      <a:pt x="0" y="9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9" y="5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239" name=""/>
              <p:cNvSpPr/>
              <p:nvPr/>
            </p:nvSpPr>
            <p:spPr>
              <a:xfrm rot="5400000">
                <a:off x="5997240" y="5280120"/>
                <a:ext cx="11880" cy="7560"/>
              </a:xfrm>
              <a:custGeom>
                <a:avLst/>
                <a:gdLst/>
                <a:ahLst/>
                <a:rect l="l" t="t" r="r" b="b"/>
                <a:pathLst>
                  <a:path w="8" h="9">
                    <a:moveTo>
                      <a:pt x="4" y="0"/>
                    </a:moveTo>
                    <a:lnTo>
                      <a:pt x="0" y="0"/>
                    </a:lnTo>
                    <a:lnTo>
                      <a:pt x="0" y="4"/>
                    </a:lnTo>
                    <a:lnTo>
                      <a:pt x="0" y="9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8" y="4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240" name=""/>
              <p:cNvSpPr/>
              <p:nvPr/>
            </p:nvSpPr>
            <p:spPr>
              <a:xfrm rot="5400000">
                <a:off x="5988960" y="5299920"/>
                <a:ext cx="1296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9" y="0"/>
                    </a:moveTo>
                    <a:lnTo>
                      <a:pt x="4" y="0"/>
                    </a:lnTo>
                    <a:lnTo>
                      <a:pt x="0" y="4"/>
                    </a:lnTo>
                    <a:lnTo>
                      <a:pt x="4" y="9"/>
                    </a:lnTo>
                    <a:lnTo>
                      <a:pt x="4" y="9"/>
                    </a:lnTo>
                    <a:lnTo>
                      <a:pt x="9" y="9"/>
                    </a:lnTo>
                    <a:lnTo>
                      <a:pt x="9" y="4"/>
                    </a:lnTo>
                    <a:lnTo>
                      <a:pt x="9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241" name=""/>
              <p:cNvSpPr/>
              <p:nvPr/>
            </p:nvSpPr>
            <p:spPr>
              <a:xfrm rot="5400000">
                <a:off x="5985720" y="5327280"/>
                <a:ext cx="13320" cy="720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9" y="0"/>
                    </a:moveTo>
                    <a:lnTo>
                      <a:pt x="4" y="0"/>
                    </a:lnTo>
                    <a:lnTo>
                      <a:pt x="0" y="5"/>
                    </a:lnTo>
                    <a:lnTo>
                      <a:pt x="4" y="9"/>
                    </a:lnTo>
                    <a:lnTo>
                      <a:pt x="4" y="9"/>
                    </a:lnTo>
                    <a:lnTo>
                      <a:pt x="9" y="9"/>
                    </a:lnTo>
                    <a:lnTo>
                      <a:pt x="9" y="5"/>
                    </a:lnTo>
                    <a:lnTo>
                      <a:pt x="9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242" name=""/>
              <p:cNvSpPr/>
              <p:nvPr/>
            </p:nvSpPr>
            <p:spPr>
              <a:xfrm rot="5400000">
                <a:off x="5982120" y="5353200"/>
                <a:ext cx="11880" cy="7200"/>
              </a:xfrm>
              <a:custGeom>
                <a:avLst/>
                <a:gdLst/>
                <a:ahLst/>
                <a:rect l="l" t="t" r="r" b="b"/>
                <a:pathLst>
                  <a:path w="8" h="9">
                    <a:moveTo>
                      <a:pt x="4" y="0"/>
                    </a:moveTo>
                    <a:lnTo>
                      <a:pt x="0" y="0"/>
                    </a:lnTo>
                    <a:lnTo>
                      <a:pt x="0" y="4"/>
                    </a:lnTo>
                    <a:lnTo>
                      <a:pt x="0" y="9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8" y="4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243" name=""/>
              <p:cNvSpPr/>
              <p:nvPr/>
            </p:nvSpPr>
            <p:spPr>
              <a:xfrm rot="5400000">
                <a:off x="5974200" y="5379480"/>
                <a:ext cx="1332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5" y="0"/>
                    </a:moveTo>
                    <a:lnTo>
                      <a:pt x="0" y="0"/>
                    </a:lnTo>
                    <a:lnTo>
                      <a:pt x="0" y="4"/>
                    </a:lnTo>
                    <a:lnTo>
                      <a:pt x="0" y="9"/>
                    </a:lnTo>
                    <a:lnTo>
                      <a:pt x="0" y="9"/>
                    </a:lnTo>
                    <a:lnTo>
                      <a:pt x="5" y="9"/>
                    </a:lnTo>
                    <a:lnTo>
                      <a:pt x="9" y="4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244" name=""/>
              <p:cNvSpPr/>
              <p:nvPr/>
            </p:nvSpPr>
            <p:spPr>
              <a:xfrm rot="5400000">
                <a:off x="5970600" y="5400720"/>
                <a:ext cx="1332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9" y="0"/>
                    </a:moveTo>
                    <a:lnTo>
                      <a:pt x="4" y="0"/>
                    </a:lnTo>
                    <a:lnTo>
                      <a:pt x="0" y="5"/>
                    </a:lnTo>
                    <a:lnTo>
                      <a:pt x="4" y="9"/>
                    </a:lnTo>
                    <a:lnTo>
                      <a:pt x="4" y="9"/>
                    </a:lnTo>
                    <a:lnTo>
                      <a:pt x="9" y="9"/>
                    </a:lnTo>
                    <a:lnTo>
                      <a:pt x="9" y="5"/>
                    </a:lnTo>
                    <a:lnTo>
                      <a:pt x="9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245" name=""/>
              <p:cNvSpPr/>
              <p:nvPr/>
            </p:nvSpPr>
            <p:spPr>
              <a:xfrm rot="5400000">
                <a:off x="5967000" y="5427720"/>
                <a:ext cx="13320" cy="6480"/>
              </a:xfrm>
              <a:custGeom>
                <a:avLst/>
                <a:gdLst/>
                <a:ahLst/>
                <a:rect l="l" t="t" r="r" b="b"/>
                <a:pathLst>
                  <a:path w="9" h="8">
                    <a:moveTo>
                      <a:pt x="9" y="0"/>
                    </a:moveTo>
                    <a:lnTo>
                      <a:pt x="4" y="0"/>
                    </a:lnTo>
                    <a:lnTo>
                      <a:pt x="0" y="4"/>
                    </a:lnTo>
                    <a:lnTo>
                      <a:pt x="4" y="8"/>
                    </a:lnTo>
                    <a:lnTo>
                      <a:pt x="4" y="8"/>
                    </a:lnTo>
                    <a:lnTo>
                      <a:pt x="9" y="8"/>
                    </a:lnTo>
                    <a:lnTo>
                      <a:pt x="9" y="4"/>
                    </a:lnTo>
                    <a:lnTo>
                      <a:pt x="9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0320" bIns="-40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246" name=""/>
              <p:cNvSpPr/>
              <p:nvPr/>
            </p:nvSpPr>
            <p:spPr>
              <a:xfrm rot="5400000">
                <a:off x="5960160" y="5452920"/>
                <a:ext cx="1332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5" y="0"/>
                    </a:moveTo>
                    <a:lnTo>
                      <a:pt x="0" y="0"/>
                    </a:lnTo>
                    <a:lnTo>
                      <a:pt x="0" y="5"/>
                    </a:lnTo>
                    <a:lnTo>
                      <a:pt x="0" y="9"/>
                    </a:lnTo>
                    <a:lnTo>
                      <a:pt x="0" y="9"/>
                    </a:lnTo>
                    <a:lnTo>
                      <a:pt x="5" y="9"/>
                    </a:lnTo>
                    <a:lnTo>
                      <a:pt x="9" y="5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247" name=""/>
              <p:cNvSpPr/>
              <p:nvPr/>
            </p:nvSpPr>
            <p:spPr>
              <a:xfrm rot="5400000">
                <a:off x="5955840" y="5479920"/>
                <a:ext cx="1296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5" y="0"/>
                    </a:moveTo>
                    <a:lnTo>
                      <a:pt x="0" y="0"/>
                    </a:lnTo>
                    <a:lnTo>
                      <a:pt x="0" y="4"/>
                    </a:lnTo>
                    <a:lnTo>
                      <a:pt x="0" y="9"/>
                    </a:lnTo>
                    <a:lnTo>
                      <a:pt x="0" y="9"/>
                    </a:lnTo>
                    <a:lnTo>
                      <a:pt x="5" y="9"/>
                    </a:lnTo>
                    <a:lnTo>
                      <a:pt x="9" y="4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248" name=""/>
              <p:cNvSpPr/>
              <p:nvPr/>
            </p:nvSpPr>
            <p:spPr>
              <a:xfrm rot="5400000">
                <a:off x="5952600" y="5500800"/>
                <a:ext cx="12960" cy="756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9" y="0"/>
                    </a:moveTo>
                    <a:lnTo>
                      <a:pt x="4" y="0"/>
                    </a:lnTo>
                    <a:lnTo>
                      <a:pt x="0" y="5"/>
                    </a:lnTo>
                    <a:lnTo>
                      <a:pt x="4" y="9"/>
                    </a:lnTo>
                    <a:lnTo>
                      <a:pt x="4" y="9"/>
                    </a:lnTo>
                    <a:lnTo>
                      <a:pt x="9" y="9"/>
                    </a:lnTo>
                    <a:lnTo>
                      <a:pt x="9" y="5"/>
                    </a:lnTo>
                    <a:lnTo>
                      <a:pt x="9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249" name=""/>
              <p:cNvSpPr/>
              <p:nvPr/>
            </p:nvSpPr>
            <p:spPr>
              <a:xfrm rot="5400000">
                <a:off x="5945760" y="5527440"/>
                <a:ext cx="11880" cy="7200"/>
              </a:xfrm>
              <a:custGeom>
                <a:avLst/>
                <a:gdLst/>
                <a:ahLst/>
                <a:rect l="l" t="t" r="r" b="b"/>
                <a:pathLst>
                  <a:path w="8" h="9">
                    <a:moveTo>
                      <a:pt x="8" y="0"/>
                    </a:moveTo>
                    <a:lnTo>
                      <a:pt x="4" y="0"/>
                    </a:lnTo>
                    <a:lnTo>
                      <a:pt x="0" y="5"/>
                    </a:lnTo>
                    <a:lnTo>
                      <a:pt x="4" y="9"/>
                    </a:lnTo>
                    <a:lnTo>
                      <a:pt x="4" y="9"/>
                    </a:lnTo>
                    <a:lnTo>
                      <a:pt x="8" y="9"/>
                    </a:lnTo>
                    <a:lnTo>
                      <a:pt x="8" y="5"/>
                    </a:lnTo>
                    <a:lnTo>
                      <a:pt x="8" y="0"/>
                    </a:lnTo>
                    <a:close/>
                  </a:path>
                </a:pathLst>
              </a:custGeom>
              <a:solidFill>
                <a:srgbClr val="008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2250" name=""/>
            <p:cNvSpPr/>
            <p:nvPr/>
          </p:nvSpPr>
          <p:spPr>
            <a:xfrm rot="5400000">
              <a:off x="7204680" y="1676880"/>
              <a:ext cx="198360" cy="114480"/>
            </a:xfrm>
            <a:custGeom>
              <a:avLst/>
              <a:gdLst/>
              <a:ahLst/>
              <a:rect l="l" t="t" r="r" b="b"/>
              <a:pathLst>
                <a:path w="30" h="31">
                  <a:moveTo>
                    <a:pt x="5" y="0"/>
                  </a:moveTo>
                  <a:cubicBezTo>
                    <a:pt x="2" y="0"/>
                    <a:pt x="0" y="3"/>
                    <a:pt x="0" y="6"/>
                  </a:cubicBezTo>
                  <a:lnTo>
                    <a:pt x="0" y="26"/>
                  </a:lnTo>
                  <a:cubicBezTo>
                    <a:pt x="0" y="29"/>
                    <a:pt x="2" y="31"/>
                    <a:pt x="5" y="31"/>
                  </a:cubicBezTo>
                  <a:lnTo>
                    <a:pt x="25" y="31"/>
                  </a:lnTo>
                  <a:cubicBezTo>
                    <a:pt x="28" y="31"/>
                    <a:pt x="30" y="29"/>
                    <a:pt x="30" y="26"/>
                  </a:cubicBezTo>
                  <a:lnTo>
                    <a:pt x="30" y="6"/>
                  </a:lnTo>
                  <a:cubicBezTo>
                    <a:pt x="30" y="3"/>
                    <a:pt x="28" y="0"/>
                    <a:pt x="25" y="0"/>
                  </a:cubicBezTo>
                  <a:lnTo>
                    <a:pt x="5" y="0"/>
                  </a:lnTo>
                  <a:close/>
                </a:path>
              </a:pathLst>
            </a:custGeom>
            <a:solidFill>
              <a:srgbClr val="ffffff"/>
            </a:solidFill>
            <a:ln cap="rnd" w="6480">
              <a:solidFill>
                <a:srgbClr val="095ba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51" name=""/>
            <p:cNvSpPr/>
            <p:nvPr/>
          </p:nvSpPr>
          <p:spPr>
            <a:xfrm rot="5400000">
              <a:off x="6981840" y="1674720"/>
              <a:ext cx="198360" cy="115920"/>
            </a:xfrm>
            <a:custGeom>
              <a:avLst/>
              <a:gdLst/>
              <a:ahLst/>
              <a:rect l="l" t="t" r="r" b="b"/>
              <a:pathLst>
                <a:path w="30" h="31">
                  <a:moveTo>
                    <a:pt x="5" y="0"/>
                  </a:moveTo>
                  <a:cubicBezTo>
                    <a:pt x="2" y="0"/>
                    <a:pt x="0" y="3"/>
                    <a:pt x="0" y="5"/>
                  </a:cubicBezTo>
                  <a:lnTo>
                    <a:pt x="0" y="26"/>
                  </a:lnTo>
                  <a:cubicBezTo>
                    <a:pt x="0" y="29"/>
                    <a:pt x="2" y="31"/>
                    <a:pt x="5" y="31"/>
                  </a:cubicBezTo>
                  <a:lnTo>
                    <a:pt x="25" y="31"/>
                  </a:lnTo>
                  <a:cubicBezTo>
                    <a:pt x="28" y="31"/>
                    <a:pt x="30" y="29"/>
                    <a:pt x="30" y="26"/>
                  </a:cubicBezTo>
                  <a:lnTo>
                    <a:pt x="30" y="5"/>
                  </a:lnTo>
                  <a:cubicBezTo>
                    <a:pt x="30" y="3"/>
                    <a:pt x="28" y="0"/>
                    <a:pt x="25" y="0"/>
                  </a:cubicBezTo>
                  <a:lnTo>
                    <a:pt x="5" y="0"/>
                  </a:lnTo>
                  <a:close/>
                </a:path>
              </a:pathLst>
            </a:custGeom>
            <a:solidFill>
              <a:srgbClr val="ffffff"/>
            </a:solidFill>
            <a:ln cap="rnd" w="6480">
              <a:solidFill>
                <a:srgbClr val="095ba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52" name=""/>
            <p:cNvSpPr/>
            <p:nvPr/>
          </p:nvSpPr>
          <p:spPr>
            <a:xfrm rot="5400000">
              <a:off x="6756840" y="1678680"/>
              <a:ext cx="198360" cy="111240"/>
            </a:xfrm>
            <a:custGeom>
              <a:avLst/>
              <a:gdLst/>
              <a:ahLst/>
              <a:rect l="l" t="t" r="r" b="b"/>
              <a:pathLst>
                <a:path w="30" h="30">
                  <a:moveTo>
                    <a:pt x="5" y="0"/>
                  </a:moveTo>
                  <a:cubicBezTo>
                    <a:pt x="2" y="0"/>
                    <a:pt x="0" y="2"/>
                    <a:pt x="0" y="5"/>
                  </a:cubicBezTo>
                  <a:lnTo>
                    <a:pt x="0" y="25"/>
                  </a:lnTo>
                  <a:cubicBezTo>
                    <a:pt x="0" y="28"/>
                    <a:pt x="2" y="30"/>
                    <a:pt x="5" y="30"/>
                  </a:cubicBezTo>
                  <a:lnTo>
                    <a:pt x="25" y="30"/>
                  </a:lnTo>
                  <a:cubicBezTo>
                    <a:pt x="28" y="30"/>
                    <a:pt x="30" y="28"/>
                    <a:pt x="30" y="25"/>
                  </a:cubicBezTo>
                  <a:lnTo>
                    <a:pt x="30" y="5"/>
                  </a:lnTo>
                  <a:cubicBezTo>
                    <a:pt x="30" y="2"/>
                    <a:pt x="28" y="0"/>
                    <a:pt x="25" y="0"/>
                  </a:cubicBezTo>
                  <a:lnTo>
                    <a:pt x="5" y="0"/>
                  </a:lnTo>
                  <a:close/>
                </a:path>
              </a:pathLst>
            </a:custGeom>
            <a:solidFill>
              <a:srgbClr val="ffffff"/>
            </a:solidFill>
            <a:ln cap="rnd" w="6480">
              <a:solidFill>
                <a:srgbClr val="095ba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53" name=""/>
            <p:cNvSpPr/>
            <p:nvPr/>
          </p:nvSpPr>
          <p:spPr>
            <a:xfrm rot="5400000">
              <a:off x="6532560" y="1674720"/>
              <a:ext cx="198360" cy="115920"/>
            </a:xfrm>
            <a:custGeom>
              <a:avLst/>
              <a:gdLst/>
              <a:ahLst/>
              <a:rect l="l" t="t" r="r" b="b"/>
              <a:pathLst>
                <a:path w="30" h="31">
                  <a:moveTo>
                    <a:pt x="5" y="0"/>
                  </a:moveTo>
                  <a:cubicBezTo>
                    <a:pt x="2" y="0"/>
                    <a:pt x="0" y="3"/>
                    <a:pt x="0" y="6"/>
                  </a:cubicBezTo>
                  <a:lnTo>
                    <a:pt x="0" y="26"/>
                  </a:lnTo>
                  <a:cubicBezTo>
                    <a:pt x="0" y="29"/>
                    <a:pt x="2" y="31"/>
                    <a:pt x="5" y="31"/>
                  </a:cubicBezTo>
                  <a:lnTo>
                    <a:pt x="25" y="31"/>
                  </a:lnTo>
                  <a:cubicBezTo>
                    <a:pt x="28" y="31"/>
                    <a:pt x="30" y="29"/>
                    <a:pt x="30" y="26"/>
                  </a:cubicBezTo>
                  <a:lnTo>
                    <a:pt x="30" y="6"/>
                  </a:lnTo>
                  <a:cubicBezTo>
                    <a:pt x="30" y="3"/>
                    <a:pt x="28" y="0"/>
                    <a:pt x="25" y="0"/>
                  </a:cubicBezTo>
                  <a:lnTo>
                    <a:pt x="5" y="0"/>
                  </a:lnTo>
                  <a:close/>
                </a:path>
              </a:pathLst>
            </a:custGeom>
            <a:solidFill>
              <a:srgbClr val="095ba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54" name=""/>
            <p:cNvSpPr/>
            <p:nvPr/>
          </p:nvSpPr>
          <p:spPr>
            <a:xfrm rot="5400000">
              <a:off x="6301440" y="1676880"/>
              <a:ext cx="198360" cy="114480"/>
            </a:xfrm>
            <a:custGeom>
              <a:avLst/>
              <a:gdLst/>
              <a:ahLst/>
              <a:rect l="l" t="t" r="r" b="b"/>
              <a:pathLst>
                <a:path w="30" h="31">
                  <a:moveTo>
                    <a:pt x="5" y="0"/>
                  </a:moveTo>
                  <a:cubicBezTo>
                    <a:pt x="2" y="0"/>
                    <a:pt x="0" y="2"/>
                    <a:pt x="0" y="5"/>
                  </a:cubicBezTo>
                  <a:lnTo>
                    <a:pt x="0" y="26"/>
                  </a:lnTo>
                  <a:cubicBezTo>
                    <a:pt x="0" y="28"/>
                    <a:pt x="2" y="31"/>
                    <a:pt x="5" y="31"/>
                  </a:cubicBezTo>
                  <a:lnTo>
                    <a:pt x="25" y="31"/>
                  </a:lnTo>
                  <a:cubicBezTo>
                    <a:pt x="28" y="31"/>
                    <a:pt x="30" y="28"/>
                    <a:pt x="30" y="26"/>
                  </a:cubicBezTo>
                  <a:lnTo>
                    <a:pt x="30" y="5"/>
                  </a:lnTo>
                  <a:cubicBezTo>
                    <a:pt x="30" y="2"/>
                    <a:pt x="28" y="0"/>
                    <a:pt x="25" y="0"/>
                  </a:cubicBezTo>
                  <a:lnTo>
                    <a:pt x="5" y="0"/>
                  </a:lnTo>
                  <a:close/>
                </a:path>
              </a:pathLst>
            </a:custGeom>
            <a:solidFill>
              <a:srgbClr val="ffffff"/>
            </a:solidFill>
            <a:ln cap="rnd" w="6480">
              <a:solidFill>
                <a:srgbClr val="095ba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55" name=""/>
            <p:cNvSpPr/>
            <p:nvPr/>
          </p:nvSpPr>
          <p:spPr>
            <a:xfrm rot="5400000">
              <a:off x="6080040" y="1674720"/>
              <a:ext cx="198360" cy="115920"/>
            </a:xfrm>
            <a:custGeom>
              <a:avLst/>
              <a:gdLst/>
              <a:ahLst/>
              <a:rect l="l" t="t" r="r" b="b"/>
              <a:pathLst>
                <a:path w="30" h="31">
                  <a:moveTo>
                    <a:pt x="5" y="0"/>
                  </a:moveTo>
                  <a:cubicBezTo>
                    <a:pt x="2" y="0"/>
                    <a:pt x="0" y="3"/>
                    <a:pt x="0" y="6"/>
                  </a:cubicBezTo>
                  <a:lnTo>
                    <a:pt x="0" y="26"/>
                  </a:lnTo>
                  <a:cubicBezTo>
                    <a:pt x="0" y="29"/>
                    <a:pt x="2" y="31"/>
                    <a:pt x="5" y="31"/>
                  </a:cubicBezTo>
                  <a:lnTo>
                    <a:pt x="25" y="31"/>
                  </a:lnTo>
                  <a:cubicBezTo>
                    <a:pt x="28" y="31"/>
                    <a:pt x="30" y="29"/>
                    <a:pt x="30" y="26"/>
                  </a:cubicBezTo>
                  <a:lnTo>
                    <a:pt x="30" y="6"/>
                  </a:lnTo>
                  <a:cubicBezTo>
                    <a:pt x="30" y="3"/>
                    <a:pt x="28" y="0"/>
                    <a:pt x="25" y="0"/>
                  </a:cubicBezTo>
                  <a:lnTo>
                    <a:pt x="5" y="0"/>
                  </a:lnTo>
                  <a:close/>
                </a:path>
              </a:pathLst>
            </a:custGeom>
            <a:solidFill>
              <a:srgbClr val="ffffff"/>
            </a:solidFill>
            <a:ln cap="rnd" w="6480">
              <a:solidFill>
                <a:srgbClr val="095ba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56" name=""/>
            <p:cNvSpPr/>
            <p:nvPr/>
          </p:nvSpPr>
          <p:spPr>
            <a:xfrm rot="5400000">
              <a:off x="5852880" y="1674720"/>
              <a:ext cx="198360" cy="115920"/>
            </a:xfrm>
            <a:custGeom>
              <a:avLst/>
              <a:gdLst/>
              <a:ahLst/>
              <a:rect l="l" t="t" r="r" b="b"/>
              <a:pathLst>
                <a:path w="30" h="31">
                  <a:moveTo>
                    <a:pt x="5" y="0"/>
                  </a:moveTo>
                  <a:cubicBezTo>
                    <a:pt x="2" y="0"/>
                    <a:pt x="0" y="2"/>
                    <a:pt x="0" y="5"/>
                  </a:cubicBezTo>
                  <a:lnTo>
                    <a:pt x="0" y="26"/>
                  </a:lnTo>
                  <a:cubicBezTo>
                    <a:pt x="0" y="28"/>
                    <a:pt x="2" y="31"/>
                    <a:pt x="5" y="31"/>
                  </a:cubicBezTo>
                  <a:lnTo>
                    <a:pt x="25" y="31"/>
                  </a:lnTo>
                  <a:cubicBezTo>
                    <a:pt x="28" y="31"/>
                    <a:pt x="30" y="28"/>
                    <a:pt x="30" y="26"/>
                  </a:cubicBezTo>
                  <a:lnTo>
                    <a:pt x="30" y="5"/>
                  </a:lnTo>
                  <a:cubicBezTo>
                    <a:pt x="30" y="2"/>
                    <a:pt x="28" y="0"/>
                    <a:pt x="25" y="0"/>
                  </a:cubicBezTo>
                  <a:lnTo>
                    <a:pt x="5" y="0"/>
                  </a:lnTo>
                  <a:close/>
                </a:path>
              </a:pathLst>
            </a:custGeom>
            <a:solidFill>
              <a:srgbClr val="ffffff"/>
            </a:solidFill>
            <a:ln cap="rnd" w="6480">
              <a:solidFill>
                <a:srgbClr val="095ba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57" name=""/>
            <p:cNvSpPr/>
            <p:nvPr/>
          </p:nvSpPr>
          <p:spPr>
            <a:xfrm rot="5400000">
              <a:off x="7204320" y="2944080"/>
              <a:ext cx="201600" cy="114120"/>
            </a:xfrm>
            <a:custGeom>
              <a:avLst/>
              <a:gdLst/>
              <a:ahLst/>
              <a:rect l="l" t="t" r="r" b="b"/>
              <a:pathLst>
                <a:path w="30" h="31">
                  <a:moveTo>
                    <a:pt x="5" y="0"/>
                  </a:moveTo>
                  <a:cubicBezTo>
                    <a:pt x="2" y="0"/>
                    <a:pt x="0" y="3"/>
                    <a:pt x="0" y="6"/>
                  </a:cubicBezTo>
                  <a:lnTo>
                    <a:pt x="0" y="26"/>
                  </a:lnTo>
                  <a:cubicBezTo>
                    <a:pt x="0" y="29"/>
                    <a:pt x="2" y="31"/>
                    <a:pt x="5" y="31"/>
                  </a:cubicBezTo>
                  <a:lnTo>
                    <a:pt x="25" y="31"/>
                  </a:lnTo>
                  <a:cubicBezTo>
                    <a:pt x="28" y="31"/>
                    <a:pt x="30" y="29"/>
                    <a:pt x="30" y="26"/>
                  </a:cubicBezTo>
                  <a:lnTo>
                    <a:pt x="30" y="6"/>
                  </a:lnTo>
                  <a:cubicBezTo>
                    <a:pt x="30" y="3"/>
                    <a:pt x="28" y="0"/>
                    <a:pt x="25" y="0"/>
                  </a:cubicBezTo>
                  <a:lnTo>
                    <a:pt x="5" y="0"/>
                  </a:lnTo>
                  <a:close/>
                </a:path>
              </a:pathLst>
            </a:custGeom>
            <a:solidFill>
              <a:srgbClr val="ffffff"/>
            </a:solidFill>
            <a:ln cap="rnd" w="6480">
              <a:solidFill>
                <a:srgbClr val="095ba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58" name=""/>
            <p:cNvSpPr/>
            <p:nvPr/>
          </p:nvSpPr>
          <p:spPr>
            <a:xfrm rot="5400000">
              <a:off x="6980400" y="2943360"/>
              <a:ext cx="201600" cy="115920"/>
            </a:xfrm>
            <a:custGeom>
              <a:avLst/>
              <a:gdLst/>
              <a:ahLst/>
              <a:rect l="l" t="t" r="r" b="b"/>
              <a:pathLst>
                <a:path w="30" h="31">
                  <a:moveTo>
                    <a:pt x="5" y="0"/>
                  </a:moveTo>
                  <a:cubicBezTo>
                    <a:pt x="2" y="0"/>
                    <a:pt x="0" y="3"/>
                    <a:pt x="0" y="5"/>
                  </a:cubicBezTo>
                  <a:lnTo>
                    <a:pt x="0" y="26"/>
                  </a:lnTo>
                  <a:cubicBezTo>
                    <a:pt x="0" y="29"/>
                    <a:pt x="2" y="31"/>
                    <a:pt x="5" y="31"/>
                  </a:cubicBezTo>
                  <a:lnTo>
                    <a:pt x="25" y="31"/>
                  </a:lnTo>
                  <a:cubicBezTo>
                    <a:pt x="28" y="31"/>
                    <a:pt x="30" y="29"/>
                    <a:pt x="30" y="26"/>
                  </a:cubicBezTo>
                  <a:lnTo>
                    <a:pt x="30" y="5"/>
                  </a:lnTo>
                  <a:cubicBezTo>
                    <a:pt x="30" y="3"/>
                    <a:pt x="28" y="0"/>
                    <a:pt x="25" y="0"/>
                  </a:cubicBezTo>
                  <a:lnTo>
                    <a:pt x="5" y="0"/>
                  </a:lnTo>
                  <a:close/>
                </a:path>
              </a:pathLst>
            </a:custGeom>
            <a:solidFill>
              <a:srgbClr val="ffffff"/>
            </a:solidFill>
            <a:ln cap="rnd" w="6480">
              <a:solidFill>
                <a:srgbClr val="095ba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59" name=""/>
            <p:cNvSpPr/>
            <p:nvPr/>
          </p:nvSpPr>
          <p:spPr>
            <a:xfrm rot="5400000">
              <a:off x="6757200" y="2945880"/>
              <a:ext cx="201600" cy="110880"/>
            </a:xfrm>
            <a:custGeom>
              <a:avLst/>
              <a:gdLst/>
              <a:ahLst/>
              <a:rect l="l" t="t" r="r" b="b"/>
              <a:pathLst>
                <a:path w="30" h="30">
                  <a:moveTo>
                    <a:pt x="5" y="0"/>
                  </a:moveTo>
                  <a:cubicBezTo>
                    <a:pt x="2" y="0"/>
                    <a:pt x="0" y="2"/>
                    <a:pt x="0" y="5"/>
                  </a:cubicBezTo>
                  <a:lnTo>
                    <a:pt x="0" y="25"/>
                  </a:lnTo>
                  <a:cubicBezTo>
                    <a:pt x="0" y="28"/>
                    <a:pt x="2" y="30"/>
                    <a:pt x="5" y="30"/>
                  </a:cubicBezTo>
                  <a:lnTo>
                    <a:pt x="25" y="30"/>
                  </a:lnTo>
                  <a:cubicBezTo>
                    <a:pt x="28" y="30"/>
                    <a:pt x="30" y="28"/>
                    <a:pt x="30" y="25"/>
                  </a:cubicBezTo>
                  <a:lnTo>
                    <a:pt x="30" y="5"/>
                  </a:lnTo>
                  <a:cubicBezTo>
                    <a:pt x="30" y="2"/>
                    <a:pt x="28" y="0"/>
                    <a:pt x="25" y="0"/>
                  </a:cubicBezTo>
                  <a:lnTo>
                    <a:pt x="5" y="0"/>
                  </a:lnTo>
                  <a:close/>
                </a:path>
              </a:pathLst>
            </a:custGeom>
            <a:solidFill>
              <a:srgbClr val="095ba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60" name=""/>
            <p:cNvSpPr/>
            <p:nvPr/>
          </p:nvSpPr>
          <p:spPr>
            <a:xfrm rot="5400000">
              <a:off x="6531120" y="2943360"/>
              <a:ext cx="201600" cy="115920"/>
            </a:xfrm>
            <a:custGeom>
              <a:avLst/>
              <a:gdLst/>
              <a:ahLst/>
              <a:rect l="l" t="t" r="r" b="b"/>
              <a:pathLst>
                <a:path w="30" h="31">
                  <a:moveTo>
                    <a:pt x="5" y="0"/>
                  </a:moveTo>
                  <a:cubicBezTo>
                    <a:pt x="2" y="0"/>
                    <a:pt x="0" y="3"/>
                    <a:pt x="0" y="6"/>
                  </a:cubicBezTo>
                  <a:lnTo>
                    <a:pt x="0" y="26"/>
                  </a:lnTo>
                  <a:cubicBezTo>
                    <a:pt x="0" y="29"/>
                    <a:pt x="2" y="31"/>
                    <a:pt x="5" y="31"/>
                  </a:cubicBezTo>
                  <a:lnTo>
                    <a:pt x="25" y="31"/>
                  </a:lnTo>
                  <a:cubicBezTo>
                    <a:pt x="28" y="31"/>
                    <a:pt x="30" y="29"/>
                    <a:pt x="30" y="26"/>
                  </a:cubicBezTo>
                  <a:lnTo>
                    <a:pt x="30" y="6"/>
                  </a:lnTo>
                  <a:cubicBezTo>
                    <a:pt x="30" y="3"/>
                    <a:pt x="28" y="0"/>
                    <a:pt x="25" y="0"/>
                  </a:cubicBezTo>
                  <a:lnTo>
                    <a:pt x="5" y="0"/>
                  </a:lnTo>
                  <a:close/>
                </a:path>
              </a:pathLst>
            </a:custGeom>
            <a:solidFill>
              <a:srgbClr val="ffffff"/>
            </a:solidFill>
            <a:ln cap="rnd" w="6480">
              <a:solidFill>
                <a:srgbClr val="095ba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61" name=""/>
            <p:cNvSpPr/>
            <p:nvPr/>
          </p:nvSpPr>
          <p:spPr>
            <a:xfrm rot="5400000">
              <a:off x="6301080" y="2944080"/>
              <a:ext cx="201600" cy="114120"/>
            </a:xfrm>
            <a:custGeom>
              <a:avLst/>
              <a:gdLst/>
              <a:ahLst/>
              <a:rect l="l" t="t" r="r" b="b"/>
              <a:pathLst>
                <a:path w="30" h="31">
                  <a:moveTo>
                    <a:pt x="5" y="0"/>
                  </a:moveTo>
                  <a:cubicBezTo>
                    <a:pt x="2" y="0"/>
                    <a:pt x="0" y="2"/>
                    <a:pt x="0" y="5"/>
                  </a:cubicBezTo>
                  <a:lnTo>
                    <a:pt x="0" y="26"/>
                  </a:lnTo>
                  <a:cubicBezTo>
                    <a:pt x="0" y="28"/>
                    <a:pt x="2" y="31"/>
                    <a:pt x="5" y="31"/>
                  </a:cubicBezTo>
                  <a:lnTo>
                    <a:pt x="25" y="31"/>
                  </a:lnTo>
                  <a:cubicBezTo>
                    <a:pt x="28" y="31"/>
                    <a:pt x="30" y="28"/>
                    <a:pt x="30" y="26"/>
                  </a:cubicBezTo>
                  <a:lnTo>
                    <a:pt x="30" y="5"/>
                  </a:lnTo>
                  <a:cubicBezTo>
                    <a:pt x="30" y="2"/>
                    <a:pt x="28" y="0"/>
                    <a:pt x="25" y="0"/>
                  </a:cubicBezTo>
                  <a:lnTo>
                    <a:pt x="5" y="0"/>
                  </a:lnTo>
                  <a:close/>
                </a:path>
              </a:pathLst>
            </a:custGeom>
            <a:solidFill>
              <a:srgbClr val="ffffff"/>
            </a:solidFill>
            <a:ln cap="rnd" w="6480">
              <a:solidFill>
                <a:srgbClr val="095ba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62" name=""/>
            <p:cNvSpPr/>
            <p:nvPr/>
          </p:nvSpPr>
          <p:spPr>
            <a:xfrm rot="5400000">
              <a:off x="6078600" y="2943360"/>
              <a:ext cx="201600" cy="115920"/>
            </a:xfrm>
            <a:custGeom>
              <a:avLst/>
              <a:gdLst/>
              <a:ahLst/>
              <a:rect l="l" t="t" r="r" b="b"/>
              <a:pathLst>
                <a:path w="30" h="31">
                  <a:moveTo>
                    <a:pt x="5" y="0"/>
                  </a:moveTo>
                  <a:cubicBezTo>
                    <a:pt x="2" y="0"/>
                    <a:pt x="0" y="3"/>
                    <a:pt x="0" y="6"/>
                  </a:cubicBezTo>
                  <a:lnTo>
                    <a:pt x="0" y="26"/>
                  </a:lnTo>
                  <a:cubicBezTo>
                    <a:pt x="0" y="29"/>
                    <a:pt x="2" y="31"/>
                    <a:pt x="5" y="31"/>
                  </a:cubicBezTo>
                  <a:lnTo>
                    <a:pt x="25" y="31"/>
                  </a:lnTo>
                  <a:cubicBezTo>
                    <a:pt x="28" y="31"/>
                    <a:pt x="30" y="29"/>
                    <a:pt x="30" y="26"/>
                  </a:cubicBezTo>
                  <a:lnTo>
                    <a:pt x="30" y="6"/>
                  </a:lnTo>
                  <a:cubicBezTo>
                    <a:pt x="30" y="3"/>
                    <a:pt x="28" y="0"/>
                    <a:pt x="25" y="0"/>
                  </a:cubicBezTo>
                  <a:lnTo>
                    <a:pt x="5" y="0"/>
                  </a:lnTo>
                  <a:close/>
                </a:path>
              </a:pathLst>
            </a:custGeom>
            <a:solidFill>
              <a:srgbClr val="ffffff"/>
            </a:solidFill>
            <a:ln cap="rnd" w="6480">
              <a:solidFill>
                <a:srgbClr val="095ba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63" name=""/>
            <p:cNvSpPr/>
            <p:nvPr/>
          </p:nvSpPr>
          <p:spPr>
            <a:xfrm rot="5400000">
              <a:off x="5851440" y="2943360"/>
              <a:ext cx="201600" cy="115920"/>
            </a:xfrm>
            <a:custGeom>
              <a:avLst/>
              <a:gdLst/>
              <a:ahLst/>
              <a:rect l="l" t="t" r="r" b="b"/>
              <a:pathLst>
                <a:path w="30" h="31">
                  <a:moveTo>
                    <a:pt x="5" y="0"/>
                  </a:moveTo>
                  <a:cubicBezTo>
                    <a:pt x="2" y="0"/>
                    <a:pt x="0" y="2"/>
                    <a:pt x="0" y="5"/>
                  </a:cubicBezTo>
                  <a:lnTo>
                    <a:pt x="0" y="26"/>
                  </a:lnTo>
                  <a:cubicBezTo>
                    <a:pt x="0" y="28"/>
                    <a:pt x="2" y="31"/>
                    <a:pt x="5" y="31"/>
                  </a:cubicBezTo>
                  <a:lnTo>
                    <a:pt x="25" y="31"/>
                  </a:lnTo>
                  <a:cubicBezTo>
                    <a:pt x="28" y="31"/>
                    <a:pt x="30" y="28"/>
                    <a:pt x="30" y="26"/>
                  </a:cubicBezTo>
                  <a:lnTo>
                    <a:pt x="30" y="5"/>
                  </a:lnTo>
                  <a:cubicBezTo>
                    <a:pt x="30" y="2"/>
                    <a:pt x="28" y="0"/>
                    <a:pt x="25" y="0"/>
                  </a:cubicBezTo>
                  <a:lnTo>
                    <a:pt x="5" y="0"/>
                  </a:lnTo>
                  <a:close/>
                </a:path>
              </a:pathLst>
            </a:custGeom>
            <a:solidFill>
              <a:srgbClr val="ffffff"/>
            </a:solidFill>
            <a:ln cap="rnd" w="6480">
              <a:solidFill>
                <a:srgbClr val="095ba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64" name=""/>
            <p:cNvSpPr/>
            <p:nvPr/>
          </p:nvSpPr>
          <p:spPr>
            <a:xfrm rot="5400000">
              <a:off x="7201080" y="4240800"/>
              <a:ext cx="208080" cy="114120"/>
            </a:xfrm>
            <a:custGeom>
              <a:avLst/>
              <a:gdLst/>
              <a:ahLst/>
              <a:rect l="l" t="t" r="r" b="b"/>
              <a:pathLst>
                <a:path w="31" h="31">
                  <a:moveTo>
                    <a:pt x="6" y="0"/>
                  </a:moveTo>
                  <a:cubicBezTo>
                    <a:pt x="3" y="0"/>
                    <a:pt x="0" y="3"/>
                    <a:pt x="0" y="6"/>
                  </a:cubicBezTo>
                  <a:lnTo>
                    <a:pt x="0" y="26"/>
                  </a:lnTo>
                  <a:cubicBezTo>
                    <a:pt x="0" y="29"/>
                    <a:pt x="3" y="31"/>
                    <a:pt x="6" y="31"/>
                  </a:cubicBezTo>
                  <a:lnTo>
                    <a:pt x="26" y="31"/>
                  </a:lnTo>
                  <a:cubicBezTo>
                    <a:pt x="29" y="31"/>
                    <a:pt x="31" y="29"/>
                    <a:pt x="31" y="26"/>
                  </a:cubicBezTo>
                  <a:lnTo>
                    <a:pt x="31" y="6"/>
                  </a:lnTo>
                  <a:cubicBezTo>
                    <a:pt x="31" y="3"/>
                    <a:pt x="29" y="0"/>
                    <a:pt x="26" y="0"/>
                  </a:cubicBezTo>
                  <a:lnTo>
                    <a:pt x="6" y="0"/>
                  </a:lnTo>
                  <a:close/>
                </a:path>
              </a:pathLst>
            </a:custGeom>
            <a:solidFill>
              <a:srgbClr val="ffffff"/>
            </a:solidFill>
            <a:ln cap="rnd" w="6480">
              <a:solidFill>
                <a:srgbClr val="095ba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65" name=""/>
            <p:cNvSpPr/>
            <p:nvPr/>
          </p:nvSpPr>
          <p:spPr>
            <a:xfrm rot="5400000">
              <a:off x="6977160" y="4240080"/>
              <a:ext cx="208080" cy="115920"/>
            </a:xfrm>
            <a:custGeom>
              <a:avLst/>
              <a:gdLst/>
              <a:ahLst/>
              <a:rect l="l" t="t" r="r" b="b"/>
              <a:pathLst>
                <a:path w="31" h="31">
                  <a:moveTo>
                    <a:pt x="6" y="0"/>
                  </a:moveTo>
                  <a:cubicBezTo>
                    <a:pt x="3" y="0"/>
                    <a:pt x="0" y="3"/>
                    <a:pt x="0" y="5"/>
                  </a:cubicBezTo>
                  <a:lnTo>
                    <a:pt x="0" y="26"/>
                  </a:lnTo>
                  <a:cubicBezTo>
                    <a:pt x="0" y="29"/>
                    <a:pt x="3" y="31"/>
                    <a:pt x="6" y="31"/>
                  </a:cubicBezTo>
                  <a:lnTo>
                    <a:pt x="26" y="31"/>
                  </a:lnTo>
                  <a:cubicBezTo>
                    <a:pt x="29" y="31"/>
                    <a:pt x="31" y="29"/>
                    <a:pt x="31" y="26"/>
                  </a:cubicBezTo>
                  <a:lnTo>
                    <a:pt x="31" y="5"/>
                  </a:lnTo>
                  <a:cubicBezTo>
                    <a:pt x="31" y="3"/>
                    <a:pt x="29" y="0"/>
                    <a:pt x="26" y="0"/>
                  </a:cubicBezTo>
                  <a:lnTo>
                    <a:pt x="6" y="0"/>
                  </a:lnTo>
                  <a:close/>
                </a:path>
              </a:pathLst>
            </a:custGeom>
            <a:solidFill>
              <a:srgbClr val="ffffff"/>
            </a:solidFill>
            <a:ln cap="rnd" w="6480">
              <a:solidFill>
                <a:srgbClr val="095ba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66" name=""/>
            <p:cNvSpPr/>
            <p:nvPr/>
          </p:nvSpPr>
          <p:spPr>
            <a:xfrm rot="5400000">
              <a:off x="6753960" y="4242600"/>
              <a:ext cx="208080" cy="110880"/>
            </a:xfrm>
            <a:custGeom>
              <a:avLst/>
              <a:gdLst/>
              <a:ahLst/>
              <a:rect l="l" t="t" r="r" b="b"/>
              <a:pathLst>
                <a:path w="31" h="30">
                  <a:moveTo>
                    <a:pt x="6" y="0"/>
                  </a:moveTo>
                  <a:cubicBezTo>
                    <a:pt x="3" y="0"/>
                    <a:pt x="0" y="2"/>
                    <a:pt x="0" y="5"/>
                  </a:cubicBezTo>
                  <a:lnTo>
                    <a:pt x="0" y="25"/>
                  </a:lnTo>
                  <a:cubicBezTo>
                    <a:pt x="0" y="28"/>
                    <a:pt x="3" y="30"/>
                    <a:pt x="6" y="30"/>
                  </a:cubicBezTo>
                  <a:lnTo>
                    <a:pt x="26" y="30"/>
                  </a:lnTo>
                  <a:cubicBezTo>
                    <a:pt x="29" y="30"/>
                    <a:pt x="31" y="28"/>
                    <a:pt x="31" y="25"/>
                  </a:cubicBezTo>
                  <a:lnTo>
                    <a:pt x="31" y="5"/>
                  </a:lnTo>
                  <a:cubicBezTo>
                    <a:pt x="31" y="2"/>
                    <a:pt x="29" y="0"/>
                    <a:pt x="26" y="0"/>
                  </a:cubicBezTo>
                  <a:lnTo>
                    <a:pt x="6" y="0"/>
                  </a:lnTo>
                  <a:close/>
                </a:path>
              </a:pathLst>
            </a:custGeom>
            <a:solidFill>
              <a:srgbClr val="ffffff"/>
            </a:solidFill>
            <a:ln cap="rnd" w="6480">
              <a:solidFill>
                <a:srgbClr val="095ba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67" name=""/>
            <p:cNvSpPr/>
            <p:nvPr/>
          </p:nvSpPr>
          <p:spPr>
            <a:xfrm rot="5400000">
              <a:off x="6527880" y="4240080"/>
              <a:ext cx="208080" cy="115920"/>
            </a:xfrm>
            <a:custGeom>
              <a:avLst/>
              <a:gdLst/>
              <a:ahLst/>
              <a:rect l="l" t="t" r="r" b="b"/>
              <a:pathLst>
                <a:path w="31" h="31">
                  <a:moveTo>
                    <a:pt x="6" y="0"/>
                  </a:moveTo>
                  <a:cubicBezTo>
                    <a:pt x="3" y="0"/>
                    <a:pt x="0" y="3"/>
                    <a:pt x="0" y="6"/>
                  </a:cubicBezTo>
                  <a:lnTo>
                    <a:pt x="0" y="26"/>
                  </a:lnTo>
                  <a:cubicBezTo>
                    <a:pt x="0" y="29"/>
                    <a:pt x="3" y="31"/>
                    <a:pt x="6" y="31"/>
                  </a:cubicBezTo>
                  <a:lnTo>
                    <a:pt x="26" y="31"/>
                  </a:lnTo>
                  <a:cubicBezTo>
                    <a:pt x="29" y="31"/>
                    <a:pt x="31" y="29"/>
                    <a:pt x="31" y="26"/>
                  </a:cubicBezTo>
                  <a:lnTo>
                    <a:pt x="31" y="6"/>
                  </a:lnTo>
                  <a:cubicBezTo>
                    <a:pt x="31" y="3"/>
                    <a:pt x="29" y="0"/>
                    <a:pt x="26" y="0"/>
                  </a:cubicBezTo>
                  <a:lnTo>
                    <a:pt x="6" y="0"/>
                  </a:lnTo>
                  <a:close/>
                </a:path>
              </a:pathLst>
            </a:custGeom>
            <a:solidFill>
              <a:srgbClr val="ffffff"/>
            </a:solidFill>
            <a:ln cap="rnd" w="6480">
              <a:solidFill>
                <a:srgbClr val="095ba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68" name=""/>
            <p:cNvSpPr/>
            <p:nvPr/>
          </p:nvSpPr>
          <p:spPr>
            <a:xfrm rot="5400000">
              <a:off x="6297840" y="4240800"/>
              <a:ext cx="208080" cy="114120"/>
            </a:xfrm>
            <a:custGeom>
              <a:avLst/>
              <a:gdLst/>
              <a:ahLst/>
              <a:rect l="l" t="t" r="r" b="b"/>
              <a:pathLst>
                <a:path w="31" h="31">
                  <a:moveTo>
                    <a:pt x="6" y="0"/>
                  </a:moveTo>
                  <a:cubicBezTo>
                    <a:pt x="3" y="0"/>
                    <a:pt x="0" y="2"/>
                    <a:pt x="0" y="5"/>
                  </a:cubicBezTo>
                  <a:lnTo>
                    <a:pt x="0" y="26"/>
                  </a:lnTo>
                  <a:cubicBezTo>
                    <a:pt x="0" y="28"/>
                    <a:pt x="3" y="31"/>
                    <a:pt x="6" y="31"/>
                  </a:cubicBezTo>
                  <a:lnTo>
                    <a:pt x="26" y="31"/>
                  </a:lnTo>
                  <a:cubicBezTo>
                    <a:pt x="29" y="31"/>
                    <a:pt x="31" y="28"/>
                    <a:pt x="31" y="26"/>
                  </a:cubicBezTo>
                  <a:lnTo>
                    <a:pt x="31" y="5"/>
                  </a:lnTo>
                  <a:cubicBezTo>
                    <a:pt x="31" y="2"/>
                    <a:pt x="29" y="0"/>
                    <a:pt x="26" y="0"/>
                  </a:cubicBezTo>
                  <a:lnTo>
                    <a:pt x="6" y="0"/>
                  </a:lnTo>
                  <a:close/>
                </a:path>
              </a:pathLst>
            </a:custGeom>
            <a:solidFill>
              <a:srgbClr val="ffffff"/>
            </a:solidFill>
            <a:ln cap="rnd" w="6480">
              <a:solidFill>
                <a:srgbClr val="095ba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69" name=""/>
            <p:cNvSpPr/>
            <p:nvPr/>
          </p:nvSpPr>
          <p:spPr>
            <a:xfrm rot="5400000">
              <a:off x="6075360" y="4240080"/>
              <a:ext cx="208080" cy="115920"/>
            </a:xfrm>
            <a:custGeom>
              <a:avLst/>
              <a:gdLst/>
              <a:ahLst/>
              <a:rect l="l" t="t" r="r" b="b"/>
              <a:pathLst>
                <a:path w="31" h="31">
                  <a:moveTo>
                    <a:pt x="6" y="0"/>
                  </a:moveTo>
                  <a:cubicBezTo>
                    <a:pt x="3" y="0"/>
                    <a:pt x="0" y="3"/>
                    <a:pt x="0" y="6"/>
                  </a:cubicBezTo>
                  <a:lnTo>
                    <a:pt x="0" y="26"/>
                  </a:lnTo>
                  <a:cubicBezTo>
                    <a:pt x="0" y="29"/>
                    <a:pt x="3" y="31"/>
                    <a:pt x="6" y="31"/>
                  </a:cubicBezTo>
                  <a:lnTo>
                    <a:pt x="26" y="31"/>
                  </a:lnTo>
                  <a:cubicBezTo>
                    <a:pt x="29" y="31"/>
                    <a:pt x="31" y="29"/>
                    <a:pt x="31" y="26"/>
                  </a:cubicBezTo>
                  <a:lnTo>
                    <a:pt x="31" y="6"/>
                  </a:lnTo>
                  <a:cubicBezTo>
                    <a:pt x="31" y="3"/>
                    <a:pt x="29" y="0"/>
                    <a:pt x="26" y="0"/>
                  </a:cubicBezTo>
                  <a:lnTo>
                    <a:pt x="6" y="0"/>
                  </a:lnTo>
                  <a:close/>
                </a:path>
              </a:pathLst>
            </a:custGeom>
            <a:solidFill>
              <a:srgbClr val="095ba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70" name=""/>
            <p:cNvSpPr/>
            <p:nvPr/>
          </p:nvSpPr>
          <p:spPr>
            <a:xfrm rot="5400000">
              <a:off x="5848200" y="4240080"/>
              <a:ext cx="208080" cy="115920"/>
            </a:xfrm>
            <a:custGeom>
              <a:avLst/>
              <a:gdLst/>
              <a:ahLst/>
              <a:rect l="l" t="t" r="r" b="b"/>
              <a:pathLst>
                <a:path w="31" h="31">
                  <a:moveTo>
                    <a:pt x="6" y="0"/>
                  </a:moveTo>
                  <a:cubicBezTo>
                    <a:pt x="3" y="0"/>
                    <a:pt x="0" y="2"/>
                    <a:pt x="0" y="5"/>
                  </a:cubicBezTo>
                  <a:lnTo>
                    <a:pt x="0" y="26"/>
                  </a:lnTo>
                  <a:cubicBezTo>
                    <a:pt x="0" y="28"/>
                    <a:pt x="3" y="31"/>
                    <a:pt x="6" y="31"/>
                  </a:cubicBezTo>
                  <a:lnTo>
                    <a:pt x="26" y="31"/>
                  </a:lnTo>
                  <a:cubicBezTo>
                    <a:pt x="29" y="31"/>
                    <a:pt x="31" y="28"/>
                    <a:pt x="31" y="26"/>
                  </a:cubicBezTo>
                  <a:lnTo>
                    <a:pt x="31" y="5"/>
                  </a:lnTo>
                  <a:cubicBezTo>
                    <a:pt x="31" y="2"/>
                    <a:pt x="29" y="0"/>
                    <a:pt x="26" y="0"/>
                  </a:cubicBezTo>
                  <a:lnTo>
                    <a:pt x="6" y="0"/>
                  </a:lnTo>
                  <a:close/>
                </a:path>
              </a:pathLst>
            </a:custGeom>
            <a:solidFill>
              <a:srgbClr val="ffffff"/>
            </a:solidFill>
            <a:ln cap="rnd" w="6480">
              <a:solidFill>
                <a:srgbClr val="095ba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71" name=""/>
            <p:cNvSpPr/>
            <p:nvPr/>
          </p:nvSpPr>
          <p:spPr>
            <a:xfrm rot="5400000">
              <a:off x="7201080" y="5509440"/>
              <a:ext cx="208080" cy="114120"/>
            </a:xfrm>
            <a:custGeom>
              <a:avLst/>
              <a:gdLst/>
              <a:ahLst/>
              <a:rect l="l" t="t" r="r" b="b"/>
              <a:pathLst>
                <a:path w="31" h="31">
                  <a:moveTo>
                    <a:pt x="6" y="0"/>
                  </a:moveTo>
                  <a:cubicBezTo>
                    <a:pt x="3" y="0"/>
                    <a:pt x="0" y="3"/>
                    <a:pt x="0" y="6"/>
                  </a:cubicBezTo>
                  <a:lnTo>
                    <a:pt x="0" y="26"/>
                  </a:lnTo>
                  <a:cubicBezTo>
                    <a:pt x="0" y="29"/>
                    <a:pt x="3" y="31"/>
                    <a:pt x="6" y="31"/>
                  </a:cubicBezTo>
                  <a:lnTo>
                    <a:pt x="26" y="31"/>
                  </a:lnTo>
                  <a:cubicBezTo>
                    <a:pt x="29" y="31"/>
                    <a:pt x="31" y="29"/>
                    <a:pt x="31" y="26"/>
                  </a:cubicBezTo>
                  <a:lnTo>
                    <a:pt x="31" y="6"/>
                  </a:lnTo>
                  <a:cubicBezTo>
                    <a:pt x="31" y="3"/>
                    <a:pt x="29" y="0"/>
                    <a:pt x="26" y="0"/>
                  </a:cubicBezTo>
                  <a:lnTo>
                    <a:pt x="6" y="0"/>
                  </a:lnTo>
                  <a:close/>
                </a:path>
              </a:pathLst>
            </a:custGeom>
            <a:solidFill>
              <a:srgbClr val="095ba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72" name=""/>
            <p:cNvSpPr/>
            <p:nvPr/>
          </p:nvSpPr>
          <p:spPr>
            <a:xfrm rot="5400000">
              <a:off x="6977160" y="5508720"/>
              <a:ext cx="208080" cy="115920"/>
            </a:xfrm>
            <a:custGeom>
              <a:avLst/>
              <a:gdLst/>
              <a:ahLst/>
              <a:rect l="l" t="t" r="r" b="b"/>
              <a:pathLst>
                <a:path w="31" h="31">
                  <a:moveTo>
                    <a:pt x="6" y="0"/>
                  </a:moveTo>
                  <a:cubicBezTo>
                    <a:pt x="3" y="0"/>
                    <a:pt x="0" y="3"/>
                    <a:pt x="0" y="5"/>
                  </a:cubicBezTo>
                  <a:lnTo>
                    <a:pt x="0" y="26"/>
                  </a:lnTo>
                  <a:cubicBezTo>
                    <a:pt x="0" y="29"/>
                    <a:pt x="3" y="31"/>
                    <a:pt x="6" y="31"/>
                  </a:cubicBezTo>
                  <a:lnTo>
                    <a:pt x="26" y="31"/>
                  </a:lnTo>
                  <a:cubicBezTo>
                    <a:pt x="29" y="31"/>
                    <a:pt x="31" y="29"/>
                    <a:pt x="31" y="26"/>
                  </a:cubicBezTo>
                  <a:lnTo>
                    <a:pt x="31" y="5"/>
                  </a:lnTo>
                  <a:cubicBezTo>
                    <a:pt x="31" y="3"/>
                    <a:pt x="29" y="0"/>
                    <a:pt x="26" y="0"/>
                  </a:cubicBezTo>
                  <a:lnTo>
                    <a:pt x="6" y="0"/>
                  </a:lnTo>
                  <a:close/>
                </a:path>
              </a:pathLst>
            </a:custGeom>
            <a:solidFill>
              <a:srgbClr val="ffffff"/>
            </a:solidFill>
            <a:ln cap="rnd" w="6480">
              <a:solidFill>
                <a:srgbClr val="095ba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73" name=""/>
            <p:cNvSpPr/>
            <p:nvPr/>
          </p:nvSpPr>
          <p:spPr>
            <a:xfrm rot="5400000">
              <a:off x="6753960" y="5511240"/>
              <a:ext cx="208080" cy="110880"/>
            </a:xfrm>
            <a:custGeom>
              <a:avLst/>
              <a:gdLst/>
              <a:ahLst/>
              <a:rect l="l" t="t" r="r" b="b"/>
              <a:pathLst>
                <a:path w="31" h="30">
                  <a:moveTo>
                    <a:pt x="6" y="0"/>
                  </a:moveTo>
                  <a:cubicBezTo>
                    <a:pt x="3" y="0"/>
                    <a:pt x="0" y="2"/>
                    <a:pt x="0" y="5"/>
                  </a:cubicBezTo>
                  <a:lnTo>
                    <a:pt x="0" y="25"/>
                  </a:lnTo>
                  <a:cubicBezTo>
                    <a:pt x="0" y="28"/>
                    <a:pt x="3" y="30"/>
                    <a:pt x="6" y="30"/>
                  </a:cubicBezTo>
                  <a:lnTo>
                    <a:pt x="26" y="30"/>
                  </a:lnTo>
                  <a:cubicBezTo>
                    <a:pt x="29" y="30"/>
                    <a:pt x="31" y="28"/>
                    <a:pt x="31" y="25"/>
                  </a:cubicBezTo>
                  <a:lnTo>
                    <a:pt x="31" y="5"/>
                  </a:lnTo>
                  <a:cubicBezTo>
                    <a:pt x="31" y="2"/>
                    <a:pt x="29" y="0"/>
                    <a:pt x="26" y="0"/>
                  </a:cubicBezTo>
                  <a:lnTo>
                    <a:pt x="6" y="0"/>
                  </a:lnTo>
                  <a:close/>
                </a:path>
              </a:pathLst>
            </a:custGeom>
            <a:solidFill>
              <a:srgbClr val="ffffff"/>
            </a:solidFill>
            <a:ln cap="rnd" w="6480">
              <a:solidFill>
                <a:srgbClr val="095ba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74" name=""/>
            <p:cNvSpPr/>
            <p:nvPr/>
          </p:nvSpPr>
          <p:spPr>
            <a:xfrm rot="5400000">
              <a:off x="6527880" y="5508720"/>
              <a:ext cx="208080" cy="115920"/>
            </a:xfrm>
            <a:custGeom>
              <a:avLst/>
              <a:gdLst/>
              <a:ahLst/>
              <a:rect l="l" t="t" r="r" b="b"/>
              <a:pathLst>
                <a:path w="31" h="31">
                  <a:moveTo>
                    <a:pt x="6" y="0"/>
                  </a:moveTo>
                  <a:cubicBezTo>
                    <a:pt x="3" y="0"/>
                    <a:pt x="0" y="3"/>
                    <a:pt x="0" y="6"/>
                  </a:cubicBezTo>
                  <a:lnTo>
                    <a:pt x="0" y="26"/>
                  </a:lnTo>
                  <a:cubicBezTo>
                    <a:pt x="0" y="29"/>
                    <a:pt x="3" y="31"/>
                    <a:pt x="6" y="31"/>
                  </a:cubicBezTo>
                  <a:lnTo>
                    <a:pt x="26" y="31"/>
                  </a:lnTo>
                  <a:cubicBezTo>
                    <a:pt x="29" y="31"/>
                    <a:pt x="31" y="29"/>
                    <a:pt x="31" y="26"/>
                  </a:cubicBezTo>
                  <a:lnTo>
                    <a:pt x="31" y="6"/>
                  </a:lnTo>
                  <a:cubicBezTo>
                    <a:pt x="31" y="3"/>
                    <a:pt x="29" y="0"/>
                    <a:pt x="26" y="0"/>
                  </a:cubicBezTo>
                  <a:lnTo>
                    <a:pt x="6" y="0"/>
                  </a:lnTo>
                  <a:close/>
                </a:path>
              </a:pathLst>
            </a:custGeom>
            <a:solidFill>
              <a:srgbClr val="ffffff"/>
            </a:solidFill>
            <a:ln cap="rnd" w="6480">
              <a:solidFill>
                <a:srgbClr val="095ba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75" name=""/>
            <p:cNvSpPr/>
            <p:nvPr/>
          </p:nvSpPr>
          <p:spPr>
            <a:xfrm rot="5400000">
              <a:off x="6297840" y="5509440"/>
              <a:ext cx="208080" cy="114120"/>
            </a:xfrm>
            <a:custGeom>
              <a:avLst/>
              <a:gdLst/>
              <a:ahLst/>
              <a:rect l="l" t="t" r="r" b="b"/>
              <a:pathLst>
                <a:path w="31" h="31">
                  <a:moveTo>
                    <a:pt x="6" y="0"/>
                  </a:moveTo>
                  <a:cubicBezTo>
                    <a:pt x="3" y="0"/>
                    <a:pt x="0" y="2"/>
                    <a:pt x="0" y="5"/>
                  </a:cubicBezTo>
                  <a:lnTo>
                    <a:pt x="0" y="26"/>
                  </a:lnTo>
                  <a:cubicBezTo>
                    <a:pt x="0" y="28"/>
                    <a:pt x="3" y="31"/>
                    <a:pt x="6" y="31"/>
                  </a:cubicBezTo>
                  <a:lnTo>
                    <a:pt x="26" y="31"/>
                  </a:lnTo>
                  <a:cubicBezTo>
                    <a:pt x="29" y="31"/>
                    <a:pt x="31" y="28"/>
                    <a:pt x="31" y="26"/>
                  </a:cubicBezTo>
                  <a:lnTo>
                    <a:pt x="31" y="5"/>
                  </a:lnTo>
                  <a:cubicBezTo>
                    <a:pt x="31" y="2"/>
                    <a:pt x="29" y="0"/>
                    <a:pt x="26" y="0"/>
                  </a:cubicBezTo>
                  <a:lnTo>
                    <a:pt x="6" y="0"/>
                  </a:lnTo>
                  <a:close/>
                </a:path>
              </a:pathLst>
            </a:custGeom>
            <a:solidFill>
              <a:srgbClr val="ffffff"/>
            </a:solidFill>
            <a:ln cap="rnd" w="6480">
              <a:solidFill>
                <a:srgbClr val="095ba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76" name=""/>
            <p:cNvSpPr/>
            <p:nvPr/>
          </p:nvSpPr>
          <p:spPr>
            <a:xfrm rot="5400000">
              <a:off x="6075360" y="5508720"/>
              <a:ext cx="208080" cy="115920"/>
            </a:xfrm>
            <a:custGeom>
              <a:avLst/>
              <a:gdLst/>
              <a:ahLst/>
              <a:rect l="l" t="t" r="r" b="b"/>
              <a:pathLst>
                <a:path w="31" h="31">
                  <a:moveTo>
                    <a:pt x="6" y="0"/>
                  </a:moveTo>
                  <a:cubicBezTo>
                    <a:pt x="3" y="0"/>
                    <a:pt x="0" y="3"/>
                    <a:pt x="0" y="6"/>
                  </a:cubicBezTo>
                  <a:lnTo>
                    <a:pt x="0" y="26"/>
                  </a:lnTo>
                  <a:cubicBezTo>
                    <a:pt x="0" y="29"/>
                    <a:pt x="3" y="31"/>
                    <a:pt x="6" y="31"/>
                  </a:cubicBezTo>
                  <a:lnTo>
                    <a:pt x="26" y="31"/>
                  </a:lnTo>
                  <a:cubicBezTo>
                    <a:pt x="29" y="31"/>
                    <a:pt x="31" y="29"/>
                    <a:pt x="31" y="26"/>
                  </a:cubicBezTo>
                  <a:lnTo>
                    <a:pt x="31" y="6"/>
                  </a:lnTo>
                  <a:cubicBezTo>
                    <a:pt x="31" y="3"/>
                    <a:pt x="29" y="0"/>
                    <a:pt x="26" y="0"/>
                  </a:cubicBezTo>
                  <a:lnTo>
                    <a:pt x="6" y="0"/>
                  </a:lnTo>
                  <a:close/>
                </a:path>
              </a:pathLst>
            </a:custGeom>
            <a:solidFill>
              <a:srgbClr val="ffffff"/>
            </a:solidFill>
            <a:ln cap="rnd" w="6480">
              <a:solidFill>
                <a:srgbClr val="095ba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77" name=""/>
            <p:cNvSpPr/>
            <p:nvPr/>
          </p:nvSpPr>
          <p:spPr>
            <a:xfrm rot="5400000">
              <a:off x="5848200" y="5508720"/>
              <a:ext cx="208080" cy="115920"/>
            </a:xfrm>
            <a:custGeom>
              <a:avLst/>
              <a:gdLst/>
              <a:ahLst/>
              <a:rect l="l" t="t" r="r" b="b"/>
              <a:pathLst>
                <a:path w="31" h="31">
                  <a:moveTo>
                    <a:pt x="6" y="0"/>
                  </a:moveTo>
                  <a:cubicBezTo>
                    <a:pt x="3" y="0"/>
                    <a:pt x="0" y="2"/>
                    <a:pt x="0" y="5"/>
                  </a:cubicBezTo>
                  <a:lnTo>
                    <a:pt x="0" y="26"/>
                  </a:lnTo>
                  <a:cubicBezTo>
                    <a:pt x="0" y="28"/>
                    <a:pt x="3" y="31"/>
                    <a:pt x="6" y="31"/>
                  </a:cubicBezTo>
                  <a:lnTo>
                    <a:pt x="26" y="31"/>
                  </a:lnTo>
                  <a:cubicBezTo>
                    <a:pt x="29" y="31"/>
                    <a:pt x="31" y="28"/>
                    <a:pt x="31" y="26"/>
                  </a:cubicBezTo>
                  <a:lnTo>
                    <a:pt x="31" y="5"/>
                  </a:lnTo>
                  <a:cubicBezTo>
                    <a:pt x="31" y="2"/>
                    <a:pt x="29" y="0"/>
                    <a:pt x="26" y="0"/>
                  </a:cubicBezTo>
                  <a:lnTo>
                    <a:pt x="6" y="0"/>
                  </a:lnTo>
                  <a:close/>
                </a:path>
              </a:pathLst>
            </a:custGeom>
            <a:solidFill>
              <a:srgbClr val="ffffff"/>
            </a:solidFill>
            <a:ln cap="rnd" w="6480">
              <a:solidFill>
                <a:srgbClr val="095ba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78" name=""/>
            <p:cNvSpPr/>
            <p:nvPr/>
          </p:nvSpPr>
          <p:spPr>
            <a:xfrm rot="5400000">
              <a:off x="6780960" y="2924640"/>
              <a:ext cx="355320" cy="144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79" name=""/>
            <p:cNvSpPr/>
            <p:nvPr/>
          </p:nvSpPr>
          <p:spPr>
            <a:xfrm rot="5400000">
              <a:off x="6115680" y="4231440"/>
              <a:ext cx="345960" cy="141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80" name=""/>
            <p:cNvSpPr/>
            <p:nvPr/>
          </p:nvSpPr>
          <p:spPr>
            <a:xfrm rot="5400000">
              <a:off x="7230600" y="5484600"/>
              <a:ext cx="347760" cy="1443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81" name=""/>
            <p:cNvSpPr/>
            <p:nvPr/>
          </p:nvSpPr>
          <p:spPr>
            <a:xfrm rot="5400000">
              <a:off x="7098120" y="2131200"/>
              <a:ext cx="352440" cy="1443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82" name=""/>
            <p:cNvSpPr/>
            <p:nvPr/>
          </p:nvSpPr>
          <p:spPr>
            <a:xfrm rot="5400000">
              <a:off x="7097400" y="3373560"/>
              <a:ext cx="353880" cy="1443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83" name=""/>
            <p:cNvSpPr/>
            <p:nvPr/>
          </p:nvSpPr>
          <p:spPr>
            <a:xfrm rot="5400000">
              <a:off x="7100280" y="4603680"/>
              <a:ext cx="347760" cy="1443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4" name=""/>
          <p:cNvSpPr/>
          <p:nvPr/>
        </p:nvSpPr>
        <p:spPr>
          <a:xfrm>
            <a:off x="613080" y="390600"/>
            <a:ext cx="5280840" cy="53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89280" rIns="89280" tIns="44640" bIns="4464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893880"/>
                <a:tab algn="l" pos="1787400"/>
                <a:tab algn="l" pos="2681280"/>
                <a:tab algn="l" pos="3575160"/>
                <a:tab algn="l" pos="4468680"/>
                <a:tab algn="l" pos="5362560"/>
                <a:tab algn="l" pos="6256440"/>
                <a:tab algn="l" pos="7149960"/>
                <a:tab algn="l" pos="8043840"/>
                <a:tab algn="l" pos="8937720"/>
                <a:tab algn="l" pos="9831240"/>
                <a:tab algn="l" pos="10725120"/>
              </a:tabLst>
            </a:pPr>
            <a:r>
              <a:rPr b="0" i="1" lang="en-US" sz="29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Where’s the Opportunity?</a:t>
            </a:r>
            <a:endParaRPr b="0" lang="en-US" sz="2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85" name=""/>
          <p:cNvSpPr/>
          <p:nvPr/>
        </p:nvSpPr>
        <p:spPr>
          <a:xfrm>
            <a:off x="9445680" y="6481800"/>
            <a:ext cx="234720" cy="244440"/>
          </a:xfrm>
          <a:prstGeom prst="ellipse">
            <a:avLst/>
          </a:prstGeom>
          <a:solidFill>
            <a:srgbClr val="ff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89280" rIns="89280" tIns="44640" bIns="4464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893880"/>
                <a:tab algn="l" pos="1787400"/>
                <a:tab algn="l" pos="2681280"/>
                <a:tab algn="l" pos="3575160"/>
                <a:tab algn="l" pos="4468680"/>
                <a:tab algn="l" pos="5362560"/>
                <a:tab algn="l" pos="6256440"/>
                <a:tab algn="l" pos="7149960"/>
                <a:tab algn="l" pos="8043840"/>
                <a:tab algn="l" pos="8937720"/>
                <a:tab algn="l" pos="9831240"/>
                <a:tab algn="l" pos="10725120"/>
              </a:tabLst>
            </a:pPr>
            <a:fld id="{F13EAF1F-F752-405A-B7DC-2FE7BA635B26}" type="slidenum">
              <a:rPr b="1" i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2286" name=""/>
          <p:cNvGrpSpPr/>
          <p:nvPr/>
        </p:nvGrpSpPr>
        <p:grpSpPr>
          <a:xfrm>
            <a:off x="498600" y="1741320"/>
            <a:ext cx="682560" cy="3932280"/>
            <a:chOff x="498600" y="1741320"/>
            <a:chExt cx="682560" cy="3932280"/>
          </a:xfrm>
        </p:grpSpPr>
        <p:grpSp>
          <p:nvGrpSpPr>
            <p:cNvPr id="2287" name=""/>
            <p:cNvGrpSpPr/>
            <p:nvPr/>
          </p:nvGrpSpPr>
          <p:grpSpPr>
            <a:xfrm>
              <a:off x="745920" y="1752480"/>
              <a:ext cx="401040" cy="3920760"/>
              <a:chOff x="745920" y="1752480"/>
              <a:chExt cx="401040" cy="3920760"/>
            </a:xfrm>
          </p:grpSpPr>
          <p:sp>
            <p:nvSpPr>
              <p:cNvPr id="2288" name=""/>
              <p:cNvSpPr/>
              <p:nvPr/>
            </p:nvSpPr>
            <p:spPr>
              <a:xfrm rot="5400000">
                <a:off x="757440" y="1740600"/>
                <a:ext cx="194040" cy="217440"/>
              </a:xfrm>
              <a:custGeom>
                <a:avLst/>
                <a:gdLst/>
                <a:ahLst/>
                <a:rect l="l" t="t" r="r" b="b"/>
                <a:pathLst>
                  <a:path w="30" h="31">
                    <a:moveTo>
                      <a:pt x="5" y="0"/>
                    </a:moveTo>
                    <a:cubicBezTo>
                      <a:pt x="2" y="0"/>
                      <a:pt x="0" y="3"/>
                      <a:pt x="0" y="6"/>
                    </a:cubicBezTo>
                    <a:lnTo>
                      <a:pt x="0" y="26"/>
                    </a:lnTo>
                    <a:cubicBezTo>
                      <a:pt x="0" y="29"/>
                      <a:pt x="2" y="31"/>
                      <a:pt x="5" y="31"/>
                    </a:cubicBezTo>
                    <a:lnTo>
                      <a:pt x="25" y="31"/>
                    </a:lnTo>
                    <a:cubicBezTo>
                      <a:pt x="28" y="31"/>
                      <a:pt x="30" y="29"/>
                      <a:pt x="30" y="26"/>
                    </a:cubicBezTo>
                    <a:lnTo>
                      <a:pt x="30" y="6"/>
                    </a:lnTo>
                    <a:cubicBezTo>
                      <a:pt x="30" y="3"/>
                      <a:pt x="28" y="0"/>
                      <a:pt x="25" y="0"/>
                    </a:cubicBez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95ba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grpSp>
            <p:nvGrpSpPr>
              <p:cNvPr id="2289" name=""/>
              <p:cNvGrpSpPr/>
              <p:nvPr/>
            </p:nvGrpSpPr>
            <p:grpSpPr>
              <a:xfrm>
                <a:off x="809640" y="1958760"/>
                <a:ext cx="77040" cy="1030320"/>
                <a:chOff x="809640" y="1958760"/>
                <a:chExt cx="77040" cy="1030320"/>
              </a:xfrm>
            </p:grpSpPr>
            <p:sp>
              <p:nvSpPr>
                <p:cNvPr id="2290" name=""/>
                <p:cNvSpPr/>
                <p:nvPr/>
              </p:nvSpPr>
              <p:spPr>
                <a:xfrm flipH="1">
                  <a:off x="849600" y="1958760"/>
                  <a:ext cx="1800" cy="978120"/>
                </a:xfrm>
                <a:prstGeom prst="line">
                  <a:avLst/>
                </a:prstGeom>
                <a:ln cap="rnd" w="7920">
                  <a:solidFill>
                    <a:srgbClr val="00824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291" name=""/>
                <p:cNvSpPr/>
                <p:nvPr/>
              </p:nvSpPr>
              <p:spPr>
                <a:xfrm rot="5400000">
                  <a:off x="815760" y="2918160"/>
                  <a:ext cx="64440" cy="77040"/>
                </a:xfrm>
                <a:custGeom>
                  <a:avLst/>
                  <a:gdLst/>
                  <a:ahLst/>
                  <a:rect l="l" t="t" r="r" b="b"/>
                  <a:pathLst>
                    <a:path w="43" h="48">
                      <a:moveTo>
                        <a:pt x="0" y="48"/>
                      </a:moveTo>
                      <a:lnTo>
                        <a:pt x="43" y="22"/>
                      </a:lnTo>
                      <a:lnTo>
                        <a:pt x="0" y="0"/>
                      </a:lnTo>
                      <a:lnTo>
                        <a:pt x="0" y="48"/>
                      </a:lnTo>
                      <a:close/>
                    </a:path>
                  </a:pathLst>
                </a:custGeom>
                <a:solidFill>
                  <a:srgbClr val="008240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30240" bIns="3024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</p:grpSp>
          <p:grpSp>
            <p:nvGrpSpPr>
              <p:cNvPr id="2292" name=""/>
              <p:cNvGrpSpPr/>
              <p:nvPr/>
            </p:nvGrpSpPr>
            <p:grpSpPr>
              <a:xfrm>
                <a:off x="809640" y="3178080"/>
                <a:ext cx="77040" cy="1069200"/>
                <a:chOff x="809640" y="3178080"/>
                <a:chExt cx="77040" cy="1069200"/>
              </a:xfrm>
            </p:grpSpPr>
            <p:sp>
              <p:nvSpPr>
                <p:cNvPr id="2293" name=""/>
                <p:cNvSpPr/>
                <p:nvPr/>
              </p:nvSpPr>
              <p:spPr>
                <a:xfrm flipH="1">
                  <a:off x="849600" y="3178080"/>
                  <a:ext cx="1800" cy="1018440"/>
                </a:xfrm>
                <a:prstGeom prst="line">
                  <a:avLst/>
                </a:prstGeom>
                <a:ln cap="rnd" w="7920">
                  <a:solidFill>
                    <a:srgbClr val="00824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294" name=""/>
                <p:cNvSpPr/>
                <p:nvPr/>
              </p:nvSpPr>
              <p:spPr>
                <a:xfrm rot="5400000">
                  <a:off x="816120" y="4176720"/>
                  <a:ext cx="64080" cy="77040"/>
                </a:xfrm>
                <a:custGeom>
                  <a:avLst/>
                  <a:gdLst/>
                  <a:ahLst/>
                  <a:rect l="l" t="t" r="r" b="b"/>
                  <a:pathLst>
                    <a:path w="43" h="48">
                      <a:moveTo>
                        <a:pt x="0" y="48"/>
                      </a:moveTo>
                      <a:lnTo>
                        <a:pt x="43" y="22"/>
                      </a:lnTo>
                      <a:lnTo>
                        <a:pt x="0" y="0"/>
                      </a:lnTo>
                      <a:lnTo>
                        <a:pt x="0" y="48"/>
                      </a:lnTo>
                      <a:close/>
                    </a:path>
                  </a:pathLst>
                </a:custGeom>
                <a:solidFill>
                  <a:srgbClr val="008240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30240" bIns="3024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</p:grpSp>
          <p:grpSp>
            <p:nvGrpSpPr>
              <p:cNvPr id="2295" name=""/>
              <p:cNvGrpSpPr/>
              <p:nvPr/>
            </p:nvGrpSpPr>
            <p:grpSpPr>
              <a:xfrm>
                <a:off x="809640" y="4442040"/>
                <a:ext cx="77040" cy="1036440"/>
                <a:chOff x="809640" y="4442040"/>
                <a:chExt cx="77040" cy="1036440"/>
              </a:xfrm>
            </p:grpSpPr>
            <p:sp>
              <p:nvSpPr>
                <p:cNvPr id="2296" name=""/>
                <p:cNvSpPr/>
                <p:nvPr/>
              </p:nvSpPr>
              <p:spPr>
                <a:xfrm flipH="1">
                  <a:off x="849600" y="4442040"/>
                  <a:ext cx="1800" cy="985320"/>
                </a:xfrm>
                <a:prstGeom prst="line">
                  <a:avLst/>
                </a:prstGeom>
                <a:ln cap="rnd" w="7920">
                  <a:solidFill>
                    <a:srgbClr val="00824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297" name=""/>
                <p:cNvSpPr/>
                <p:nvPr/>
              </p:nvSpPr>
              <p:spPr>
                <a:xfrm rot="5400000">
                  <a:off x="816120" y="5407920"/>
                  <a:ext cx="64080" cy="77040"/>
                </a:xfrm>
                <a:custGeom>
                  <a:avLst/>
                  <a:gdLst/>
                  <a:ahLst/>
                  <a:rect l="l" t="t" r="r" b="b"/>
                  <a:pathLst>
                    <a:path w="43" h="48">
                      <a:moveTo>
                        <a:pt x="0" y="48"/>
                      </a:moveTo>
                      <a:lnTo>
                        <a:pt x="43" y="22"/>
                      </a:lnTo>
                      <a:lnTo>
                        <a:pt x="0" y="0"/>
                      </a:lnTo>
                      <a:lnTo>
                        <a:pt x="0" y="48"/>
                      </a:lnTo>
                      <a:close/>
                    </a:path>
                  </a:pathLst>
                </a:custGeom>
                <a:solidFill>
                  <a:srgbClr val="008240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30240" bIns="3024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</p:grpSp>
          <p:sp>
            <p:nvSpPr>
              <p:cNvPr id="2298" name=""/>
              <p:cNvSpPr/>
              <p:nvPr/>
            </p:nvSpPr>
            <p:spPr>
              <a:xfrm rot="5400000">
                <a:off x="842040" y="2334600"/>
                <a:ext cx="342360" cy="26748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299" name=""/>
              <p:cNvSpPr/>
              <p:nvPr/>
            </p:nvSpPr>
            <p:spPr>
              <a:xfrm rot="5400000">
                <a:off x="888840" y="2377440"/>
                <a:ext cx="229680" cy="1987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893880"/>
                    <a:tab algn="l" pos="1787400"/>
                    <a:tab algn="l" pos="2681280"/>
                    <a:tab algn="l" pos="3575160"/>
                    <a:tab algn="l" pos="4468680"/>
                    <a:tab algn="l" pos="5362560"/>
                    <a:tab algn="l" pos="6256440"/>
                    <a:tab algn="l" pos="7149960"/>
                    <a:tab algn="l" pos="8043840"/>
                    <a:tab algn="l" pos="8937720"/>
                    <a:tab algn="l" pos="9831240"/>
                    <a:tab algn="l" pos="10725120"/>
                  </a:tabLst>
                </a:pPr>
                <a:r>
                  <a:rPr b="1" lang="en-US" sz="13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.20</a:t>
                </a:r>
                <a:endParaRPr b="0" lang="en-US" sz="13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300" name=""/>
              <p:cNvSpPr/>
              <p:nvPr/>
            </p:nvSpPr>
            <p:spPr>
              <a:xfrm rot="5400000">
                <a:off x="841680" y="3579480"/>
                <a:ext cx="342720" cy="26748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301" name=""/>
              <p:cNvSpPr/>
              <p:nvPr/>
            </p:nvSpPr>
            <p:spPr>
              <a:xfrm rot="5400000">
                <a:off x="890280" y="3624120"/>
                <a:ext cx="229680" cy="1987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893880"/>
                    <a:tab algn="l" pos="1787400"/>
                    <a:tab algn="l" pos="2681280"/>
                    <a:tab algn="l" pos="3575160"/>
                    <a:tab algn="l" pos="4468680"/>
                    <a:tab algn="l" pos="5362560"/>
                    <a:tab algn="l" pos="6256440"/>
                    <a:tab algn="l" pos="7149960"/>
                    <a:tab algn="l" pos="8043840"/>
                    <a:tab algn="l" pos="8937720"/>
                    <a:tab algn="l" pos="9831240"/>
                    <a:tab algn="l" pos="10725120"/>
                  </a:tabLst>
                </a:pPr>
                <a:r>
                  <a:rPr b="1" lang="en-US" sz="13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.20</a:t>
                </a:r>
                <a:endParaRPr b="0" lang="en-US" sz="13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302" name=""/>
              <p:cNvSpPr/>
              <p:nvPr/>
            </p:nvSpPr>
            <p:spPr>
              <a:xfrm rot="5400000">
                <a:off x="844560" y="4845240"/>
                <a:ext cx="336960" cy="26748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303" name=""/>
              <p:cNvSpPr/>
              <p:nvPr/>
            </p:nvSpPr>
            <p:spPr>
              <a:xfrm rot="5400000">
                <a:off x="890280" y="4885560"/>
                <a:ext cx="229680" cy="1987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893880"/>
                    <a:tab algn="l" pos="1787400"/>
                    <a:tab algn="l" pos="2681280"/>
                    <a:tab algn="l" pos="3575160"/>
                    <a:tab algn="l" pos="4468680"/>
                    <a:tab algn="l" pos="5362560"/>
                    <a:tab algn="l" pos="6256440"/>
                    <a:tab algn="l" pos="7149960"/>
                    <a:tab algn="l" pos="8043840"/>
                    <a:tab algn="l" pos="8937720"/>
                    <a:tab algn="l" pos="9831240"/>
                    <a:tab algn="l" pos="10725120"/>
                  </a:tabLst>
                </a:pPr>
                <a:r>
                  <a:rPr b="1" lang="en-US" sz="13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.20</a:t>
                </a:r>
                <a:endParaRPr b="0" lang="en-US" sz="13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304" name=""/>
              <p:cNvSpPr/>
              <p:nvPr/>
            </p:nvSpPr>
            <p:spPr>
              <a:xfrm rot="5400000">
                <a:off x="753840" y="2968200"/>
                <a:ext cx="201600" cy="217440"/>
              </a:xfrm>
              <a:custGeom>
                <a:avLst/>
                <a:gdLst/>
                <a:ahLst/>
                <a:rect l="l" t="t" r="r" b="b"/>
                <a:pathLst>
                  <a:path w="31" h="31">
                    <a:moveTo>
                      <a:pt x="6" y="0"/>
                    </a:moveTo>
                    <a:cubicBezTo>
                      <a:pt x="3" y="0"/>
                      <a:pt x="0" y="3"/>
                      <a:pt x="0" y="6"/>
                    </a:cubicBezTo>
                    <a:lnTo>
                      <a:pt x="0" y="26"/>
                    </a:lnTo>
                    <a:cubicBezTo>
                      <a:pt x="0" y="29"/>
                      <a:pt x="3" y="31"/>
                      <a:pt x="6" y="31"/>
                    </a:cubicBezTo>
                    <a:lnTo>
                      <a:pt x="26" y="31"/>
                    </a:lnTo>
                    <a:cubicBezTo>
                      <a:pt x="29" y="31"/>
                      <a:pt x="31" y="29"/>
                      <a:pt x="31" y="26"/>
                    </a:cubicBezTo>
                    <a:lnTo>
                      <a:pt x="31" y="6"/>
                    </a:lnTo>
                    <a:cubicBezTo>
                      <a:pt x="31" y="3"/>
                      <a:pt x="29" y="0"/>
                      <a:pt x="26" y="0"/>
                    </a:cubicBezTo>
                    <a:lnTo>
                      <a:pt x="6" y="0"/>
                    </a:lnTo>
                    <a:close/>
                  </a:path>
                </a:pathLst>
              </a:custGeom>
              <a:solidFill>
                <a:srgbClr val="095ba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305" name=""/>
              <p:cNvSpPr/>
              <p:nvPr/>
            </p:nvSpPr>
            <p:spPr>
              <a:xfrm rot="5400000">
                <a:off x="757440" y="4230360"/>
                <a:ext cx="194400" cy="217440"/>
              </a:xfrm>
              <a:custGeom>
                <a:avLst/>
                <a:gdLst/>
                <a:ahLst/>
                <a:rect l="l" t="t" r="r" b="b"/>
                <a:pathLst>
                  <a:path w="30" h="31">
                    <a:moveTo>
                      <a:pt x="5" y="0"/>
                    </a:moveTo>
                    <a:cubicBezTo>
                      <a:pt x="2" y="0"/>
                      <a:pt x="0" y="3"/>
                      <a:pt x="0" y="6"/>
                    </a:cubicBezTo>
                    <a:lnTo>
                      <a:pt x="0" y="26"/>
                    </a:lnTo>
                    <a:cubicBezTo>
                      <a:pt x="0" y="29"/>
                      <a:pt x="2" y="31"/>
                      <a:pt x="5" y="31"/>
                    </a:cubicBezTo>
                    <a:lnTo>
                      <a:pt x="25" y="31"/>
                    </a:lnTo>
                    <a:cubicBezTo>
                      <a:pt x="28" y="31"/>
                      <a:pt x="30" y="29"/>
                      <a:pt x="30" y="26"/>
                    </a:cubicBezTo>
                    <a:lnTo>
                      <a:pt x="30" y="6"/>
                    </a:lnTo>
                    <a:cubicBezTo>
                      <a:pt x="30" y="3"/>
                      <a:pt x="28" y="0"/>
                      <a:pt x="25" y="0"/>
                    </a:cubicBez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95ba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306" name=""/>
              <p:cNvSpPr/>
              <p:nvPr/>
            </p:nvSpPr>
            <p:spPr>
              <a:xfrm rot="5400000">
                <a:off x="757440" y="5467320"/>
                <a:ext cx="194400" cy="217440"/>
              </a:xfrm>
              <a:custGeom>
                <a:avLst/>
                <a:gdLst/>
                <a:ahLst/>
                <a:rect l="l" t="t" r="r" b="b"/>
                <a:pathLst>
                  <a:path w="30" h="31">
                    <a:moveTo>
                      <a:pt x="5" y="0"/>
                    </a:moveTo>
                    <a:cubicBezTo>
                      <a:pt x="2" y="0"/>
                      <a:pt x="0" y="3"/>
                      <a:pt x="0" y="6"/>
                    </a:cubicBezTo>
                    <a:lnTo>
                      <a:pt x="0" y="26"/>
                    </a:lnTo>
                    <a:cubicBezTo>
                      <a:pt x="0" y="29"/>
                      <a:pt x="2" y="31"/>
                      <a:pt x="5" y="31"/>
                    </a:cubicBezTo>
                    <a:lnTo>
                      <a:pt x="25" y="31"/>
                    </a:lnTo>
                    <a:cubicBezTo>
                      <a:pt x="28" y="31"/>
                      <a:pt x="30" y="29"/>
                      <a:pt x="30" y="26"/>
                    </a:cubicBezTo>
                    <a:lnTo>
                      <a:pt x="30" y="6"/>
                    </a:lnTo>
                    <a:cubicBezTo>
                      <a:pt x="30" y="3"/>
                      <a:pt x="28" y="0"/>
                      <a:pt x="25" y="0"/>
                    </a:cubicBez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95ba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2307" name=""/>
            <p:cNvSpPr/>
            <p:nvPr/>
          </p:nvSpPr>
          <p:spPr>
            <a:xfrm flipH="1">
              <a:off x="498600" y="1757160"/>
              <a:ext cx="682560" cy="3916440"/>
            </a:xfrm>
            <a:prstGeom prst="line">
              <a:avLst/>
            </a:prstGeom>
            <a:ln w="76320">
              <a:solidFill>
                <a:srgbClr val="ff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08" name=""/>
            <p:cNvSpPr/>
            <p:nvPr/>
          </p:nvSpPr>
          <p:spPr>
            <a:xfrm>
              <a:off x="563400" y="1741320"/>
              <a:ext cx="560160" cy="3932280"/>
            </a:xfrm>
            <a:prstGeom prst="line">
              <a:avLst/>
            </a:prstGeom>
            <a:ln w="76320">
              <a:solidFill>
                <a:srgbClr val="ff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309" name=""/>
          <p:cNvGrpSpPr/>
          <p:nvPr/>
        </p:nvGrpSpPr>
        <p:grpSpPr>
          <a:xfrm>
            <a:off x="1541160" y="1623960"/>
            <a:ext cx="1719360" cy="4343400"/>
            <a:chOff x="1541160" y="1623960"/>
            <a:chExt cx="1719360" cy="4343400"/>
          </a:xfrm>
        </p:grpSpPr>
        <p:grpSp>
          <p:nvGrpSpPr>
            <p:cNvPr id="2310" name=""/>
            <p:cNvGrpSpPr/>
            <p:nvPr/>
          </p:nvGrpSpPr>
          <p:grpSpPr>
            <a:xfrm>
              <a:off x="1541160" y="1946520"/>
              <a:ext cx="1641240" cy="3703320"/>
              <a:chOff x="1541160" y="1946520"/>
              <a:chExt cx="1641240" cy="3703320"/>
            </a:xfrm>
          </p:grpSpPr>
          <p:sp>
            <p:nvSpPr>
              <p:cNvPr id="2311" name=""/>
              <p:cNvSpPr/>
              <p:nvPr/>
            </p:nvSpPr>
            <p:spPr>
              <a:xfrm rot="5400000">
                <a:off x="1838520" y="4305960"/>
                <a:ext cx="1046160" cy="1641240"/>
              </a:xfrm>
              <a:custGeom>
                <a:avLst/>
                <a:gdLst/>
                <a:ahLst/>
                <a:rect l="l" t="t" r="r" b="b"/>
                <a:pathLst>
                  <a:path w="151" h="431">
                    <a:moveTo>
                      <a:pt x="25" y="0"/>
                    </a:moveTo>
                    <a:cubicBezTo>
                      <a:pt x="11" y="0"/>
                      <a:pt x="0" y="11"/>
                      <a:pt x="0" y="25"/>
                    </a:cubicBezTo>
                    <a:lnTo>
                      <a:pt x="0" y="406"/>
                    </a:lnTo>
                    <a:cubicBezTo>
                      <a:pt x="0" y="420"/>
                      <a:pt x="11" y="431"/>
                      <a:pt x="25" y="431"/>
                    </a:cubicBezTo>
                    <a:lnTo>
                      <a:pt x="126" y="431"/>
                    </a:lnTo>
                    <a:cubicBezTo>
                      <a:pt x="140" y="431"/>
                      <a:pt x="151" y="420"/>
                      <a:pt x="151" y="406"/>
                    </a:cubicBezTo>
                    <a:lnTo>
                      <a:pt x="151" y="25"/>
                    </a:lnTo>
                    <a:cubicBezTo>
                      <a:pt x="151" y="11"/>
                      <a:pt x="140" y="0"/>
                      <a:pt x="126" y="0"/>
                    </a:cubicBezTo>
                    <a:lnTo>
                      <a:pt x="25" y="0"/>
                    </a:lnTo>
                    <a:close/>
                  </a:path>
                </a:pathLst>
              </a:custGeom>
              <a:solidFill>
                <a:srgbClr val="ffb31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312" name=""/>
              <p:cNvSpPr/>
              <p:nvPr/>
            </p:nvSpPr>
            <p:spPr>
              <a:xfrm rot="5400000">
                <a:off x="1835640" y="2980080"/>
                <a:ext cx="1051920" cy="1641240"/>
              </a:xfrm>
              <a:custGeom>
                <a:avLst/>
                <a:gdLst/>
                <a:ahLst/>
                <a:rect l="l" t="t" r="r" b="b"/>
                <a:pathLst>
                  <a:path w="152" h="431">
                    <a:moveTo>
                      <a:pt x="25" y="0"/>
                    </a:moveTo>
                    <a:cubicBezTo>
                      <a:pt x="11" y="0"/>
                      <a:pt x="0" y="11"/>
                      <a:pt x="0" y="25"/>
                    </a:cubicBezTo>
                    <a:lnTo>
                      <a:pt x="0" y="406"/>
                    </a:lnTo>
                    <a:cubicBezTo>
                      <a:pt x="0" y="420"/>
                      <a:pt x="11" y="431"/>
                      <a:pt x="25" y="431"/>
                    </a:cubicBezTo>
                    <a:lnTo>
                      <a:pt x="126" y="431"/>
                    </a:lnTo>
                    <a:cubicBezTo>
                      <a:pt x="140" y="431"/>
                      <a:pt x="152" y="420"/>
                      <a:pt x="152" y="406"/>
                    </a:cubicBezTo>
                    <a:lnTo>
                      <a:pt x="152" y="25"/>
                    </a:lnTo>
                    <a:cubicBezTo>
                      <a:pt x="152" y="11"/>
                      <a:pt x="140" y="0"/>
                      <a:pt x="126" y="0"/>
                    </a:cubicBezTo>
                    <a:lnTo>
                      <a:pt x="25" y="0"/>
                    </a:lnTo>
                    <a:close/>
                  </a:path>
                </a:pathLst>
              </a:custGeom>
              <a:solidFill>
                <a:srgbClr val="ffb31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313" name=""/>
              <p:cNvSpPr/>
              <p:nvPr/>
            </p:nvSpPr>
            <p:spPr>
              <a:xfrm rot="5400000">
                <a:off x="1835640" y="1651680"/>
                <a:ext cx="1051920" cy="1641240"/>
              </a:xfrm>
              <a:custGeom>
                <a:avLst/>
                <a:gdLst/>
                <a:ahLst/>
                <a:rect l="l" t="t" r="r" b="b"/>
                <a:pathLst>
                  <a:path w="152" h="431">
                    <a:moveTo>
                      <a:pt x="26" y="0"/>
                    </a:moveTo>
                    <a:cubicBezTo>
                      <a:pt x="12" y="0"/>
                      <a:pt x="0" y="11"/>
                      <a:pt x="0" y="25"/>
                    </a:cubicBezTo>
                    <a:lnTo>
                      <a:pt x="0" y="406"/>
                    </a:lnTo>
                    <a:cubicBezTo>
                      <a:pt x="0" y="420"/>
                      <a:pt x="12" y="431"/>
                      <a:pt x="26" y="431"/>
                    </a:cubicBezTo>
                    <a:lnTo>
                      <a:pt x="127" y="431"/>
                    </a:lnTo>
                    <a:cubicBezTo>
                      <a:pt x="141" y="431"/>
                      <a:pt x="152" y="420"/>
                      <a:pt x="152" y="406"/>
                    </a:cubicBezTo>
                    <a:lnTo>
                      <a:pt x="152" y="25"/>
                    </a:lnTo>
                    <a:cubicBezTo>
                      <a:pt x="152" y="11"/>
                      <a:pt x="141" y="0"/>
                      <a:pt x="127" y="0"/>
                    </a:cubicBezTo>
                    <a:lnTo>
                      <a:pt x="26" y="0"/>
                    </a:lnTo>
                    <a:close/>
                  </a:path>
                </a:pathLst>
              </a:custGeom>
              <a:solidFill>
                <a:srgbClr val="ffb31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2314" name=""/>
            <p:cNvSpPr/>
            <p:nvPr/>
          </p:nvSpPr>
          <p:spPr>
            <a:xfrm rot="5400000">
              <a:off x="2317320" y="1735200"/>
              <a:ext cx="366840" cy="1443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15" name=""/>
            <p:cNvSpPr/>
            <p:nvPr/>
          </p:nvSpPr>
          <p:spPr>
            <a:xfrm rot="5400000">
              <a:off x="2323800" y="1711440"/>
              <a:ext cx="248760" cy="213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893880"/>
                  <a:tab algn="l" pos="1787400"/>
                  <a:tab algn="l" pos="2681280"/>
                  <a:tab algn="l" pos="3575160"/>
                  <a:tab algn="l" pos="4468680"/>
                  <a:tab algn="l" pos="5362560"/>
                  <a:tab algn="l" pos="6256440"/>
                  <a:tab algn="l" pos="7149960"/>
                  <a:tab algn="l" pos="8043840"/>
                  <a:tab algn="l" pos="8937720"/>
                  <a:tab algn="l" pos="9831240"/>
                  <a:tab algn="l" pos="10725120"/>
                </a:tabLst>
              </a:pPr>
              <a:r>
                <a:rPr b="1" lang="en-US" sz="1400" strike="noStrike" u="none">
                  <a:solidFill>
                    <a:srgbClr val="b2b2b2"/>
                  </a:solidFill>
                  <a:effectLst/>
                  <a:uFillTx/>
                  <a:latin typeface="Arial"/>
                </a:rPr>
                <a:t>.90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16" name=""/>
            <p:cNvSpPr/>
            <p:nvPr/>
          </p:nvSpPr>
          <p:spPr>
            <a:xfrm rot="5400000">
              <a:off x="3003120" y="2359080"/>
              <a:ext cx="365400" cy="149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17" name=""/>
            <p:cNvSpPr/>
            <p:nvPr/>
          </p:nvSpPr>
          <p:spPr>
            <a:xfrm rot="5400000">
              <a:off x="3004920" y="3711600"/>
              <a:ext cx="361800" cy="149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18" name=""/>
            <p:cNvSpPr/>
            <p:nvPr/>
          </p:nvSpPr>
          <p:spPr>
            <a:xfrm rot="5400000">
              <a:off x="3002760" y="5038200"/>
              <a:ext cx="366480" cy="149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19" name=""/>
            <p:cNvSpPr/>
            <p:nvPr/>
          </p:nvSpPr>
          <p:spPr>
            <a:xfrm>
              <a:off x="2392200" y="1895040"/>
              <a:ext cx="685800" cy="1184040"/>
            </a:xfrm>
            <a:prstGeom prst="line">
              <a:avLst/>
            </a:prstGeom>
            <a:ln w="22320">
              <a:solidFill>
                <a:srgbClr val="00824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20" name=""/>
            <p:cNvSpPr/>
            <p:nvPr/>
          </p:nvSpPr>
          <p:spPr>
            <a:xfrm>
              <a:off x="2395440" y="1887480"/>
              <a:ext cx="436680" cy="1184400"/>
            </a:xfrm>
            <a:prstGeom prst="line">
              <a:avLst/>
            </a:prstGeom>
            <a:ln w="22320">
              <a:solidFill>
                <a:srgbClr val="00824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21" name=""/>
            <p:cNvSpPr/>
            <p:nvPr/>
          </p:nvSpPr>
          <p:spPr>
            <a:xfrm>
              <a:off x="2392200" y="1887480"/>
              <a:ext cx="228600" cy="1177920"/>
            </a:xfrm>
            <a:prstGeom prst="line">
              <a:avLst/>
            </a:prstGeom>
            <a:ln w="22320">
              <a:solidFill>
                <a:srgbClr val="00824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22" name=""/>
            <p:cNvSpPr/>
            <p:nvPr/>
          </p:nvSpPr>
          <p:spPr>
            <a:xfrm>
              <a:off x="2388960" y="1895040"/>
              <a:ext cx="3240" cy="1169640"/>
            </a:xfrm>
            <a:prstGeom prst="line">
              <a:avLst/>
            </a:prstGeom>
            <a:ln w="22320">
              <a:solidFill>
                <a:srgbClr val="00824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23" name=""/>
            <p:cNvSpPr/>
            <p:nvPr/>
          </p:nvSpPr>
          <p:spPr>
            <a:xfrm flipH="1">
              <a:off x="2163600" y="1887480"/>
              <a:ext cx="225360" cy="1192320"/>
            </a:xfrm>
            <a:prstGeom prst="line">
              <a:avLst/>
            </a:prstGeom>
            <a:ln w="22320">
              <a:solidFill>
                <a:srgbClr val="00824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24" name=""/>
            <p:cNvSpPr/>
            <p:nvPr/>
          </p:nvSpPr>
          <p:spPr>
            <a:xfrm flipH="1">
              <a:off x="1920600" y="1922400"/>
              <a:ext cx="463680" cy="1163880"/>
            </a:xfrm>
            <a:prstGeom prst="line">
              <a:avLst/>
            </a:prstGeom>
            <a:ln w="22320">
              <a:solidFill>
                <a:srgbClr val="00824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25" name=""/>
            <p:cNvSpPr/>
            <p:nvPr/>
          </p:nvSpPr>
          <p:spPr>
            <a:xfrm flipH="1">
              <a:off x="1698480" y="1916280"/>
              <a:ext cx="696960" cy="1211040"/>
            </a:xfrm>
            <a:prstGeom prst="line">
              <a:avLst/>
            </a:prstGeom>
            <a:ln w="22320">
              <a:solidFill>
                <a:srgbClr val="00824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26" name=""/>
            <p:cNvSpPr/>
            <p:nvPr/>
          </p:nvSpPr>
          <p:spPr>
            <a:xfrm>
              <a:off x="2638440" y="3202920"/>
              <a:ext cx="446040" cy="1204920"/>
            </a:xfrm>
            <a:prstGeom prst="line">
              <a:avLst/>
            </a:prstGeom>
            <a:ln w="22320">
              <a:solidFill>
                <a:srgbClr val="00824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27" name=""/>
            <p:cNvSpPr/>
            <p:nvPr/>
          </p:nvSpPr>
          <p:spPr>
            <a:xfrm>
              <a:off x="2636640" y="3202920"/>
              <a:ext cx="196920" cy="1219320"/>
            </a:xfrm>
            <a:prstGeom prst="line">
              <a:avLst/>
            </a:prstGeom>
            <a:ln w="22320">
              <a:solidFill>
                <a:srgbClr val="00824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28" name=""/>
            <p:cNvSpPr/>
            <p:nvPr/>
          </p:nvSpPr>
          <p:spPr>
            <a:xfrm flipH="1">
              <a:off x="2612880" y="3225960"/>
              <a:ext cx="14400" cy="1182600"/>
            </a:xfrm>
            <a:prstGeom prst="line">
              <a:avLst/>
            </a:prstGeom>
            <a:ln w="22320">
              <a:solidFill>
                <a:srgbClr val="00824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29" name=""/>
            <p:cNvSpPr/>
            <p:nvPr/>
          </p:nvSpPr>
          <p:spPr>
            <a:xfrm flipH="1">
              <a:off x="2391840" y="3232440"/>
              <a:ext cx="244440" cy="1196640"/>
            </a:xfrm>
            <a:prstGeom prst="line">
              <a:avLst/>
            </a:prstGeom>
            <a:ln w="22320">
              <a:solidFill>
                <a:srgbClr val="00824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30" name=""/>
            <p:cNvSpPr/>
            <p:nvPr/>
          </p:nvSpPr>
          <p:spPr>
            <a:xfrm flipH="1">
              <a:off x="2155680" y="3213360"/>
              <a:ext cx="487440" cy="1203120"/>
            </a:xfrm>
            <a:prstGeom prst="line">
              <a:avLst/>
            </a:prstGeom>
            <a:ln w="22320">
              <a:solidFill>
                <a:srgbClr val="00824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31" name=""/>
            <p:cNvSpPr/>
            <p:nvPr/>
          </p:nvSpPr>
          <p:spPr>
            <a:xfrm flipH="1">
              <a:off x="1919160" y="3213360"/>
              <a:ext cx="719280" cy="1215720"/>
            </a:xfrm>
            <a:prstGeom prst="line">
              <a:avLst/>
            </a:prstGeom>
            <a:ln w="22320">
              <a:solidFill>
                <a:srgbClr val="00824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32" name=""/>
            <p:cNvSpPr/>
            <p:nvPr/>
          </p:nvSpPr>
          <p:spPr>
            <a:xfrm flipH="1">
              <a:off x="1692000" y="3232440"/>
              <a:ext cx="936720" cy="1176120"/>
            </a:xfrm>
            <a:prstGeom prst="line">
              <a:avLst/>
            </a:prstGeom>
            <a:ln w="22320">
              <a:solidFill>
                <a:srgbClr val="00824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33" name=""/>
            <p:cNvSpPr/>
            <p:nvPr/>
          </p:nvSpPr>
          <p:spPr>
            <a:xfrm>
              <a:off x="1931760" y="4527000"/>
              <a:ext cx="1146240" cy="1204920"/>
            </a:xfrm>
            <a:prstGeom prst="line">
              <a:avLst/>
            </a:prstGeom>
            <a:ln w="22320">
              <a:solidFill>
                <a:srgbClr val="00824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34" name=""/>
            <p:cNvSpPr/>
            <p:nvPr/>
          </p:nvSpPr>
          <p:spPr>
            <a:xfrm>
              <a:off x="1931760" y="4527720"/>
              <a:ext cx="901800" cy="1225440"/>
            </a:xfrm>
            <a:prstGeom prst="line">
              <a:avLst/>
            </a:prstGeom>
            <a:ln w="22320">
              <a:solidFill>
                <a:srgbClr val="00824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35" name=""/>
            <p:cNvSpPr/>
            <p:nvPr/>
          </p:nvSpPr>
          <p:spPr>
            <a:xfrm>
              <a:off x="1923840" y="4527000"/>
              <a:ext cx="706680" cy="1238040"/>
            </a:xfrm>
            <a:prstGeom prst="line">
              <a:avLst/>
            </a:prstGeom>
            <a:ln w="22320">
              <a:solidFill>
                <a:srgbClr val="00824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36" name=""/>
            <p:cNvSpPr/>
            <p:nvPr/>
          </p:nvSpPr>
          <p:spPr>
            <a:xfrm>
              <a:off x="1920600" y="4527000"/>
              <a:ext cx="463680" cy="1230120"/>
            </a:xfrm>
            <a:prstGeom prst="line">
              <a:avLst/>
            </a:prstGeom>
            <a:ln w="22320">
              <a:solidFill>
                <a:srgbClr val="00824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37" name=""/>
            <p:cNvSpPr/>
            <p:nvPr/>
          </p:nvSpPr>
          <p:spPr>
            <a:xfrm>
              <a:off x="1930320" y="4527000"/>
              <a:ext cx="220680" cy="1204920"/>
            </a:xfrm>
            <a:prstGeom prst="line">
              <a:avLst/>
            </a:prstGeom>
            <a:ln w="22320">
              <a:solidFill>
                <a:srgbClr val="00824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38" name=""/>
            <p:cNvSpPr/>
            <p:nvPr/>
          </p:nvSpPr>
          <p:spPr>
            <a:xfrm>
              <a:off x="1930320" y="4527720"/>
              <a:ext cx="4680" cy="1217520"/>
            </a:xfrm>
            <a:prstGeom prst="line">
              <a:avLst/>
            </a:prstGeom>
            <a:ln w="22320">
              <a:solidFill>
                <a:srgbClr val="00824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39" name=""/>
            <p:cNvSpPr/>
            <p:nvPr/>
          </p:nvSpPr>
          <p:spPr>
            <a:xfrm flipH="1">
              <a:off x="1692000" y="4527720"/>
              <a:ext cx="244800" cy="1260360"/>
            </a:xfrm>
            <a:prstGeom prst="line">
              <a:avLst/>
            </a:prstGeom>
            <a:ln w="22320">
              <a:solidFill>
                <a:srgbClr val="00824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40" name=""/>
            <p:cNvSpPr/>
            <p:nvPr/>
          </p:nvSpPr>
          <p:spPr>
            <a:xfrm rot="5400000">
              <a:off x="2979720" y="1758960"/>
              <a:ext cx="209520" cy="117360"/>
            </a:xfrm>
            <a:custGeom>
              <a:avLst/>
              <a:gdLst/>
              <a:ahLst/>
              <a:rect l="l" t="t" r="r" b="b"/>
              <a:pathLst>
                <a:path w="30" h="31">
                  <a:moveTo>
                    <a:pt x="5" y="0"/>
                  </a:moveTo>
                  <a:cubicBezTo>
                    <a:pt x="2" y="0"/>
                    <a:pt x="0" y="2"/>
                    <a:pt x="0" y="5"/>
                  </a:cubicBezTo>
                  <a:lnTo>
                    <a:pt x="0" y="26"/>
                  </a:lnTo>
                  <a:cubicBezTo>
                    <a:pt x="0" y="29"/>
                    <a:pt x="2" y="31"/>
                    <a:pt x="5" y="31"/>
                  </a:cubicBezTo>
                  <a:lnTo>
                    <a:pt x="25" y="31"/>
                  </a:lnTo>
                  <a:cubicBezTo>
                    <a:pt x="28" y="31"/>
                    <a:pt x="30" y="29"/>
                    <a:pt x="30" y="26"/>
                  </a:cubicBezTo>
                  <a:lnTo>
                    <a:pt x="30" y="5"/>
                  </a:lnTo>
                  <a:cubicBezTo>
                    <a:pt x="30" y="2"/>
                    <a:pt x="28" y="0"/>
                    <a:pt x="25" y="0"/>
                  </a:cubicBezTo>
                  <a:lnTo>
                    <a:pt x="5" y="0"/>
                  </a:lnTo>
                  <a:close/>
                </a:path>
              </a:pathLst>
            </a:custGeom>
            <a:solidFill>
              <a:srgbClr val="ffffff"/>
            </a:solidFill>
            <a:ln cap="rnd" w="7920">
              <a:solidFill>
                <a:srgbClr val="b2b2b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41" name=""/>
            <p:cNvSpPr/>
            <p:nvPr/>
          </p:nvSpPr>
          <p:spPr>
            <a:xfrm rot="5400000">
              <a:off x="2751120" y="1758960"/>
              <a:ext cx="209520" cy="117360"/>
            </a:xfrm>
            <a:custGeom>
              <a:avLst/>
              <a:gdLst/>
              <a:ahLst/>
              <a:rect l="l" t="t" r="r" b="b"/>
              <a:pathLst>
                <a:path w="30" h="31">
                  <a:moveTo>
                    <a:pt x="5" y="0"/>
                  </a:moveTo>
                  <a:cubicBezTo>
                    <a:pt x="2" y="0"/>
                    <a:pt x="0" y="2"/>
                    <a:pt x="0" y="5"/>
                  </a:cubicBezTo>
                  <a:lnTo>
                    <a:pt x="0" y="26"/>
                  </a:lnTo>
                  <a:cubicBezTo>
                    <a:pt x="0" y="28"/>
                    <a:pt x="2" y="31"/>
                    <a:pt x="5" y="31"/>
                  </a:cubicBezTo>
                  <a:lnTo>
                    <a:pt x="25" y="31"/>
                  </a:lnTo>
                  <a:cubicBezTo>
                    <a:pt x="28" y="31"/>
                    <a:pt x="30" y="28"/>
                    <a:pt x="30" y="26"/>
                  </a:cubicBezTo>
                  <a:lnTo>
                    <a:pt x="30" y="5"/>
                  </a:lnTo>
                  <a:cubicBezTo>
                    <a:pt x="30" y="2"/>
                    <a:pt x="28" y="0"/>
                    <a:pt x="25" y="0"/>
                  </a:cubicBezTo>
                  <a:lnTo>
                    <a:pt x="5" y="0"/>
                  </a:lnTo>
                  <a:close/>
                </a:path>
              </a:pathLst>
            </a:custGeom>
            <a:solidFill>
              <a:srgbClr val="ffffff"/>
            </a:solidFill>
            <a:ln cap="rnd" w="7920">
              <a:solidFill>
                <a:srgbClr val="b2b2b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42" name=""/>
            <p:cNvSpPr/>
            <p:nvPr/>
          </p:nvSpPr>
          <p:spPr>
            <a:xfrm rot="5400000">
              <a:off x="2522520" y="1758960"/>
              <a:ext cx="209520" cy="117360"/>
            </a:xfrm>
            <a:custGeom>
              <a:avLst/>
              <a:gdLst/>
              <a:ahLst/>
              <a:rect l="l" t="t" r="r" b="b"/>
              <a:pathLst>
                <a:path w="30" h="31">
                  <a:moveTo>
                    <a:pt x="5" y="0"/>
                  </a:moveTo>
                  <a:cubicBezTo>
                    <a:pt x="2" y="0"/>
                    <a:pt x="0" y="3"/>
                    <a:pt x="0" y="6"/>
                  </a:cubicBezTo>
                  <a:lnTo>
                    <a:pt x="0" y="26"/>
                  </a:lnTo>
                  <a:cubicBezTo>
                    <a:pt x="0" y="29"/>
                    <a:pt x="2" y="31"/>
                    <a:pt x="5" y="31"/>
                  </a:cubicBezTo>
                  <a:lnTo>
                    <a:pt x="25" y="31"/>
                  </a:lnTo>
                  <a:cubicBezTo>
                    <a:pt x="28" y="31"/>
                    <a:pt x="30" y="29"/>
                    <a:pt x="30" y="26"/>
                  </a:cubicBezTo>
                  <a:lnTo>
                    <a:pt x="30" y="6"/>
                  </a:lnTo>
                  <a:cubicBezTo>
                    <a:pt x="30" y="3"/>
                    <a:pt x="28" y="0"/>
                    <a:pt x="25" y="0"/>
                  </a:cubicBezTo>
                  <a:lnTo>
                    <a:pt x="5" y="0"/>
                  </a:lnTo>
                  <a:close/>
                </a:path>
              </a:pathLst>
            </a:custGeom>
            <a:solidFill>
              <a:srgbClr val="ffffff"/>
            </a:solidFill>
            <a:ln cap="rnd" w="7920">
              <a:solidFill>
                <a:srgbClr val="b2b2b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43" name=""/>
            <p:cNvSpPr/>
            <p:nvPr/>
          </p:nvSpPr>
          <p:spPr>
            <a:xfrm rot="5400000">
              <a:off x="2287800" y="1757880"/>
              <a:ext cx="209520" cy="119160"/>
            </a:xfrm>
            <a:custGeom>
              <a:avLst/>
              <a:gdLst/>
              <a:ahLst/>
              <a:rect l="l" t="t" r="r" b="b"/>
              <a:pathLst>
                <a:path w="30" h="31">
                  <a:moveTo>
                    <a:pt x="5" y="0"/>
                  </a:moveTo>
                  <a:cubicBezTo>
                    <a:pt x="2" y="0"/>
                    <a:pt x="0" y="2"/>
                    <a:pt x="0" y="5"/>
                  </a:cubicBezTo>
                  <a:lnTo>
                    <a:pt x="0" y="26"/>
                  </a:lnTo>
                  <a:cubicBezTo>
                    <a:pt x="0" y="29"/>
                    <a:pt x="2" y="31"/>
                    <a:pt x="5" y="31"/>
                  </a:cubicBezTo>
                  <a:lnTo>
                    <a:pt x="25" y="31"/>
                  </a:lnTo>
                  <a:cubicBezTo>
                    <a:pt x="28" y="31"/>
                    <a:pt x="30" y="29"/>
                    <a:pt x="30" y="26"/>
                  </a:cubicBezTo>
                  <a:lnTo>
                    <a:pt x="30" y="5"/>
                  </a:lnTo>
                  <a:cubicBezTo>
                    <a:pt x="30" y="2"/>
                    <a:pt x="28" y="0"/>
                    <a:pt x="25" y="0"/>
                  </a:cubicBezTo>
                  <a:lnTo>
                    <a:pt x="5" y="0"/>
                  </a:lnTo>
                  <a:close/>
                </a:path>
              </a:pathLst>
            </a:custGeom>
            <a:solidFill>
              <a:srgbClr val="b2b2b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44" name=""/>
            <p:cNvSpPr/>
            <p:nvPr/>
          </p:nvSpPr>
          <p:spPr>
            <a:xfrm rot="5400000">
              <a:off x="2055240" y="1760400"/>
              <a:ext cx="209520" cy="114120"/>
            </a:xfrm>
            <a:custGeom>
              <a:avLst/>
              <a:gdLst/>
              <a:ahLst/>
              <a:rect l="l" t="t" r="r" b="b"/>
              <a:pathLst>
                <a:path w="30" h="30">
                  <a:moveTo>
                    <a:pt x="5" y="0"/>
                  </a:moveTo>
                  <a:cubicBezTo>
                    <a:pt x="2" y="0"/>
                    <a:pt x="0" y="2"/>
                    <a:pt x="0" y="5"/>
                  </a:cubicBezTo>
                  <a:lnTo>
                    <a:pt x="0" y="25"/>
                  </a:lnTo>
                  <a:cubicBezTo>
                    <a:pt x="0" y="28"/>
                    <a:pt x="2" y="30"/>
                    <a:pt x="5" y="30"/>
                  </a:cubicBezTo>
                  <a:lnTo>
                    <a:pt x="25" y="30"/>
                  </a:lnTo>
                  <a:cubicBezTo>
                    <a:pt x="28" y="30"/>
                    <a:pt x="30" y="28"/>
                    <a:pt x="30" y="25"/>
                  </a:cubicBezTo>
                  <a:lnTo>
                    <a:pt x="30" y="5"/>
                  </a:lnTo>
                  <a:cubicBezTo>
                    <a:pt x="30" y="2"/>
                    <a:pt x="28" y="0"/>
                    <a:pt x="25" y="0"/>
                  </a:cubicBezTo>
                  <a:lnTo>
                    <a:pt x="5" y="0"/>
                  </a:lnTo>
                  <a:close/>
                </a:path>
              </a:pathLst>
            </a:custGeom>
            <a:solidFill>
              <a:srgbClr val="ffffff"/>
            </a:solidFill>
            <a:ln cap="rnd" w="7920">
              <a:solidFill>
                <a:srgbClr val="b2b2b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45" name=""/>
            <p:cNvSpPr/>
            <p:nvPr/>
          </p:nvSpPr>
          <p:spPr>
            <a:xfrm rot="5400000">
              <a:off x="1825560" y="1758960"/>
              <a:ext cx="209520" cy="117360"/>
            </a:xfrm>
            <a:custGeom>
              <a:avLst/>
              <a:gdLst/>
              <a:ahLst/>
              <a:rect l="l" t="t" r="r" b="b"/>
              <a:pathLst>
                <a:path w="30" h="31">
                  <a:moveTo>
                    <a:pt x="5" y="0"/>
                  </a:moveTo>
                  <a:cubicBezTo>
                    <a:pt x="2" y="0"/>
                    <a:pt x="0" y="2"/>
                    <a:pt x="0" y="5"/>
                  </a:cubicBezTo>
                  <a:lnTo>
                    <a:pt x="0" y="26"/>
                  </a:lnTo>
                  <a:cubicBezTo>
                    <a:pt x="0" y="29"/>
                    <a:pt x="2" y="31"/>
                    <a:pt x="5" y="31"/>
                  </a:cubicBezTo>
                  <a:lnTo>
                    <a:pt x="25" y="31"/>
                  </a:lnTo>
                  <a:cubicBezTo>
                    <a:pt x="28" y="31"/>
                    <a:pt x="30" y="29"/>
                    <a:pt x="30" y="26"/>
                  </a:cubicBezTo>
                  <a:lnTo>
                    <a:pt x="30" y="5"/>
                  </a:lnTo>
                  <a:cubicBezTo>
                    <a:pt x="30" y="2"/>
                    <a:pt x="28" y="0"/>
                    <a:pt x="25" y="0"/>
                  </a:cubicBezTo>
                  <a:lnTo>
                    <a:pt x="5" y="0"/>
                  </a:lnTo>
                  <a:close/>
                </a:path>
              </a:pathLst>
            </a:custGeom>
            <a:solidFill>
              <a:srgbClr val="ffffff"/>
            </a:solidFill>
            <a:ln cap="rnd" w="7920">
              <a:solidFill>
                <a:srgbClr val="b2b2b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46" name=""/>
            <p:cNvSpPr/>
            <p:nvPr/>
          </p:nvSpPr>
          <p:spPr>
            <a:xfrm rot="5400000">
              <a:off x="1594800" y="1760400"/>
              <a:ext cx="209520" cy="114120"/>
            </a:xfrm>
            <a:custGeom>
              <a:avLst/>
              <a:gdLst/>
              <a:ahLst/>
              <a:rect l="l" t="t" r="r" b="b"/>
              <a:pathLst>
                <a:path w="30" h="30">
                  <a:moveTo>
                    <a:pt x="5" y="0"/>
                  </a:moveTo>
                  <a:cubicBezTo>
                    <a:pt x="2" y="0"/>
                    <a:pt x="0" y="2"/>
                    <a:pt x="0" y="5"/>
                  </a:cubicBezTo>
                  <a:lnTo>
                    <a:pt x="0" y="25"/>
                  </a:lnTo>
                  <a:cubicBezTo>
                    <a:pt x="0" y="28"/>
                    <a:pt x="2" y="30"/>
                    <a:pt x="5" y="30"/>
                  </a:cubicBezTo>
                  <a:lnTo>
                    <a:pt x="25" y="30"/>
                  </a:lnTo>
                  <a:cubicBezTo>
                    <a:pt x="28" y="30"/>
                    <a:pt x="30" y="28"/>
                    <a:pt x="30" y="25"/>
                  </a:cubicBezTo>
                  <a:lnTo>
                    <a:pt x="30" y="5"/>
                  </a:lnTo>
                  <a:cubicBezTo>
                    <a:pt x="30" y="2"/>
                    <a:pt x="28" y="0"/>
                    <a:pt x="25" y="0"/>
                  </a:cubicBezTo>
                  <a:lnTo>
                    <a:pt x="5" y="0"/>
                  </a:lnTo>
                  <a:close/>
                </a:path>
              </a:pathLst>
            </a:custGeom>
            <a:solidFill>
              <a:srgbClr val="ffffff"/>
            </a:solidFill>
            <a:ln cap="rnd" w="7920">
              <a:solidFill>
                <a:srgbClr val="b2b2b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47" name=""/>
            <p:cNvSpPr/>
            <p:nvPr/>
          </p:nvSpPr>
          <p:spPr>
            <a:xfrm rot="5400000">
              <a:off x="2976480" y="3073680"/>
              <a:ext cx="216000" cy="117360"/>
            </a:xfrm>
            <a:custGeom>
              <a:avLst/>
              <a:gdLst/>
              <a:ahLst/>
              <a:rect l="l" t="t" r="r" b="b"/>
              <a:pathLst>
                <a:path w="31" h="31">
                  <a:moveTo>
                    <a:pt x="6" y="0"/>
                  </a:moveTo>
                  <a:cubicBezTo>
                    <a:pt x="3" y="0"/>
                    <a:pt x="0" y="2"/>
                    <a:pt x="0" y="5"/>
                  </a:cubicBezTo>
                  <a:lnTo>
                    <a:pt x="0" y="26"/>
                  </a:lnTo>
                  <a:cubicBezTo>
                    <a:pt x="0" y="29"/>
                    <a:pt x="3" y="31"/>
                    <a:pt x="6" y="31"/>
                  </a:cubicBezTo>
                  <a:lnTo>
                    <a:pt x="26" y="31"/>
                  </a:lnTo>
                  <a:cubicBezTo>
                    <a:pt x="29" y="31"/>
                    <a:pt x="31" y="29"/>
                    <a:pt x="31" y="26"/>
                  </a:cubicBezTo>
                  <a:lnTo>
                    <a:pt x="31" y="5"/>
                  </a:lnTo>
                  <a:cubicBezTo>
                    <a:pt x="31" y="2"/>
                    <a:pt x="29" y="0"/>
                    <a:pt x="26" y="0"/>
                  </a:cubicBezTo>
                  <a:lnTo>
                    <a:pt x="6" y="0"/>
                  </a:lnTo>
                  <a:close/>
                </a:path>
              </a:pathLst>
            </a:custGeom>
            <a:solidFill>
              <a:srgbClr val="ffffff"/>
            </a:solidFill>
            <a:ln cap="rnd" w="7920">
              <a:solidFill>
                <a:srgbClr val="b2b2b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48" name=""/>
            <p:cNvSpPr/>
            <p:nvPr/>
          </p:nvSpPr>
          <p:spPr>
            <a:xfrm rot="5400000">
              <a:off x="2747880" y="3073680"/>
              <a:ext cx="216000" cy="117360"/>
            </a:xfrm>
            <a:custGeom>
              <a:avLst/>
              <a:gdLst/>
              <a:ahLst/>
              <a:rect l="l" t="t" r="r" b="b"/>
              <a:pathLst>
                <a:path w="31" h="31">
                  <a:moveTo>
                    <a:pt x="6" y="0"/>
                  </a:moveTo>
                  <a:cubicBezTo>
                    <a:pt x="3" y="0"/>
                    <a:pt x="0" y="2"/>
                    <a:pt x="0" y="5"/>
                  </a:cubicBezTo>
                  <a:lnTo>
                    <a:pt x="0" y="26"/>
                  </a:lnTo>
                  <a:cubicBezTo>
                    <a:pt x="0" y="28"/>
                    <a:pt x="3" y="31"/>
                    <a:pt x="6" y="31"/>
                  </a:cubicBezTo>
                  <a:lnTo>
                    <a:pt x="26" y="31"/>
                  </a:lnTo>
                  <a:cubicBezTo>
                    <a:pt x="29" y="31"/>
                    <a:pt x="31" y="28"/>
                    <a:pt x="31" y="26"/>
                  </a:cubicBezTo>
                  <a:lnTo>
                    <a:pt x="31" y="5"/>
                  </a:lnTo>
                  <a:cubicBezTo>
                    <a:pt x="31" y="2"/>
                    <a:pt x="29" y="0"/>
                    <a:pt x="26" y="0"/>
                  </a:cubicBezTo>
                  <a:lnTo>
                    <a:pt x="6" y="0"/>
                  </a:lnTo>
                  <a:close/>
                </a:path>
              </a:pathLst>
            </a:custGeom>
            <a:solidFill>
              <a:srgbClr val="ffffff"/>
            </a:solidFill>
            <a:ln cap="rnd" w="7920">
              <a:solidFill>
                <a:srgbClr val="b2b2b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49" name=""/>
            <p:cNvSpPr/>
            <p:nvPr/>
          </p:nvSpPr>
          <p:spPr>
            <a:xfrm rot="5400000">
              <a:off x="2519280" y="3073680"/>
              <a:ext cx="216000" cy="117360"/>
            </a:xfrm>
            <a:custGeom>
              <a:avLst/>
              <a:gdLst/>
              <a:ahLst/>
              <a:rect l="l" t="t" r="r" b="b"/>
              <a:pathLst>
                <a:path w="31" h="31">
                  <a:moveTo>
                    <a:pt x="6" y="0"/>
                  </a:moveTo>
                  <a:cubicBezTo>
                    <a:pt x="3" y="0"/>
                    <a:pt x="0" y="3"/>
                    <a:pt x="0" y="6"/>
                  </a:cubicBezTo>
                  <a:lnTo>
                    <a:pt x="0" y="26"/>
                  </a:lnTo>
                  <a:cubicBezTo>
                    <a:pt x="0" y="29"/>
                    <a:pt x="3" y="31"/>
                    <a:pt x="6" y="31"/>
                  </a:cubicBezTo>
                  <a:lnTo>
                    <a:pt x="26" y="31"/>
                  </a:lnTo>
                  <a:cubicBezTo>
                    <a:pt x="29" y="31"/>
                    <a:pt x="31" y="29"/>
                    <a:pt x="31" y="26"/>
                  </a:cubicBezTo>
                  <a:lnTo>
                    <a:pt x="31" y="6"/>
                  </a:lnTo>
                  <a:cubicBezTo>
                    <a:pt x="31" y="3"/>
                    <a:pt x="29" y="0"/>
                    <a:pt x="26" y="0"/>
                  </a:cubicBezTo>
                  <a:lnTo>
                    <a:pt x="6" y="0"/>
                  </a:lnTo>
                  <a:close/>
                </a:path>
              </a:pathLst>
            </a:custGeom>
            <a:solidFill>
              <a:srgbClr val="b2b2b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50" name=""/>
            <p:cNvSpPr/>
            <p:nvPr/>
          </p:nvSpPr>
          <p:spPr>
            <a:xfrm rot="5400000">
              <a:off x="2284560" y="3072600"/>
              <a:ext cx="216000" cy="119160"/>
            </a:xfrm>
            <a:custGeom>
              <a:avLst/>
              <a:gdLst/>
              <a:ahLst/>
              <a:rect l="l" t="t" r="r" b="b"/>
              <a:pathLst>
                <a:path w="31" h="31">
                  <a:moveTo>
                    <a:pt x="6" y="0"/>
                  </a:moveTo>
                  <a:cubicBezTo>
                    <a:pt x="3" y="0"/>
                    <a:pt x="0" y="2"/>
                    <a:pt x="0" y="5"/>
                  </a:cubicBezTo>
                  <a:lnTo>
                    <a:pt x="0" y="26"/>
                  </a:lnTo>
                  <a:cubicBezTo>
                    <a:pt x="0" y="29"/>
                    <a:pt x="3" y="31"/>
                    <a:pt x="6" y="31"/>
                  </a:cubicBezTo>
                  <a:lnTo>
                    <a:pt x="26" y="31"/>
                  </a:lnTo>
                  <a:cubicBezTo>
                    <a:pt x="29" y="31"/>
                    <a:pt x="31" y="29"/>
                    <a:pt x="31" y="26"/>
                  </a:cubicBezTo>
                  <a:lnTo>
                    <a:pt x="31" y="5"/>
                  </a:lnTo>
                  <a:cubicBezTo>
                    <a:pt x="31" y="2"/>
                    <a:pt x="29" y="0"/>
                    <a:pt x="26" y="0"/>
                  </a:cubicBezTo>
                  <a:lnTo>
                    <a:pt x="6" y="0"/>
                  </a:lnTo>
                  <a:close/>
                </a:path>
              </a:pathLst>
            </a:custGeom>
            <a:solidFill>
              <a:srgbClr val="ffffff"/>
            </a:solidFill>
            <a:ln cap="rnd" w="7920">
              <a:solidFill>
                <a:srgbClr val="b2b2b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51" name=""/>
            <p:cNvSpPr/>
            <p:nvPr/>
          </p:nvSpPr>
          <p:spPr>
            <a:xfrm rot="5400000">
              <a:off x="2052000" y="3075120"/>
              <a:ext cx="216000" cy="114120"/>
            </a:xfrm>
            <a:custGeom>
              <a:avLst/>
              <a:gdLst/>
              <a:ahLst/>
              <a:rect l="l" t="t" r="r" b="b"/>
              <a:pathLst>
                <a:path w="31" h="30">
                  <a:moveTo>
                    <a:pt x="6" y="0"/>
                  </a:moveTo>
                  <a:cubicBezTo>
                    <a:pt x="3" y="0"/>
                    <a:pt x="0" y="2"/>
                    <a:pt x="0" y="5"/>
                  </a:cubicBezTo>
                  <a:lnTo>
                    <a:pt x="0" y="25"/>
                  </a:lnTo>
                  <a:cubicBezTo>
                    <a:pt x="0" y="28"/>
                    <a:pt x="3" y="30"/>
                    <a:pt x="6" y="30"/>
                  </a:cubicBezTo>
                  <a:lnTo>
                    <a:pt x="26" y="30"/>
                  </a:lnTo>
                  <a:cubicBezTo>
                    <a:pt x="29" y="30"/>
                    <a:pt x="31" y="28"/>
                    <a:pt x="31" y="25"/>
                  </a:cubicBezTo>
                  <a:lnTo>
                    <a:pt x="31" y="5"/>
                  </a:lnTo>
                  <a:cubicBezTo>
                    <a:pt x="31" y="2"/>
                    <a:pt x="29" y="0"/>
                    <a:pt x="26" y="0"/>
                  </a:cubicBezTo>
                  <a:lnTo>
                    <a:pt x="6" y="0"/>
                  </a:lnTo>
                  <a:close/>
                </a:path>
              </a:pathLst>
            </a:custGeom>
            <a:solidFill>
              <a:srgbClr val="ffffff"/>
            </a:solidFill>
            <a:ln cap="rnd" w="7920">
              <a:solidFill>
                <a:srgbClr val="b2b2b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52" name=""/>
            <p:cNvSpPr/>
            <p:nvPr/>
          </p:nvSpPr>
          <p:spPr>
            <a:xfrm rot="5400000">
              <a:off x="1822320" y="3073680"/>
              <a:ext cx="216000" cy="117360"/>
            </a:xfrm>
            <a:custGeom>
              <a:avLst/>
              <a:gdLst/>
              <a:ahLst/>
              <a:rect l="l" t="t" r="r" b="b"/>
              <a:pathLst>
                <a:path w="31" h="31">
                  <a:moveTo>
                    <a:pt x="6" y="0"/>
                  </a:moveTo>
                  <a:cubicBezTo>
                    <a:pt x="3" y="0"/>
                    <a:pt x="0" y="2"/>
                    <a:pt x="0" y="5"/>
                  </a:cubicBezTo>
                  <a:lnTo>
                    <a:pt x="0" y="26"/>
                  </a:lnTo>
                  <a:cubicBezTo>
                    <a:pt x="0" y="29"/>
                    <a:pt x="3" y="31"/>
                    <a:pt x="6" y="31"/>
                  </a:cubicBezTo>
                  <a:lnTo>
                    <a:pt x="26" y="31"/>
                  </a:lnTo>
                  <a:cubicBezTo>
                    <a:pt x="29" y="31"/>
                    <a:pt x="31" y="29"/>
                    <a:pt x="31" y="26"/>
                  </a:cubicBezTo>
                  <a:lnTo>
                    <a:pt x="31" y="5"/>
                  </a:lnTo>
                  <a:cubicBezTo>
                    <a:pt x="31" y="2"/>
                    <a:pt x="29" y="0"/>
                    <a:pt x="26" y="0"/>
                  </a:cubicBezTo>
                  <a:lnTo>
                    <a:pt x="6" y="0"/>
                  </a:lnTo>
                  <a:close/>
                </a:path>
              </a:pathLst>
            </a:custGeom>
            <a:solidFill>
              <a:srgbClr val="ffffff"/>
            </a:solidFill>
            <a:ln cap="rnd" w="7920">
              <a:solidFill>
                <a:srgbClr val="b2b2b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53" name=""/>
            <p:cNvSpPr/>
            <p:nvPr/>
          </p:nvSpPr>
          <p:spPr>
            <a:xfrm rot="5400000">
              <a:off x="1591560" y="3075120"/>
              <a:ext cx="216000" cy="114120"/>
            </a:xfrm>
            <a:custGeom>
              <a:avLst/>
              <a:gdLst/>
              <a:ahLst/>
              <a:rect l="l" t="t" r="r" b="b"/>
              <a:pathLst>
                <a:path w="31" h="30">
                  <a:moveTo>
                    <a:pt x="6" y="0"/>
                  </a:moveTo>
                  <a:cubicBezTo>
                    <a:pt x="3" y="0"/>
                    <a:pt x="0" y="2"/>
                    <a:pt x="0" y="5"/>
                  </a:cubicBezTo>
                  <a:lnTo>
                    <a:pt x="0" y="25"/>
                  </a:lnTo>
                  <a:cubicBezTo>
                    <a:pt x="0" y="28"/>
                    <a:pt x="3" y="30"/>
                    <a:pt x="6" y="30"/>
                  </a:cubicBezTo>
                  <a:lnTo>
                    <a:pt x="26" y="30"/>
                  </a:lnTo>
                  <a:cubicBezTo>
                    <a:pt x="29" y="30"/>
                    <a:pt x="31" y="28"/>
                    <a:pt x="31" y="25"/>
                  </a:cubicBezTo>
                  <a:lnTo>
                    <a:pt x="31" y="5"/>
                  </a:lnTo>
                  <a:cubicBezTo>
                    <a:pt x="31" y="2"/>
                    <a:pt x="29" y="0"/>
                    <a:pt x="26" y="0"/>
                  </a:cubicBezTo>
                  <a:lnTo>
                    <a:pt x="6" y="0"/>
                  </a:lnTo>
                  <a:close/>
                </a:path>
              </a:pathLst>
            </a:custGeom>
            <a:solidFill>
              <a:srgbClr val="ffffff"/>
            </a:solidFill>
            <a:ln cap="rnd" w="7920">
              <a:solidFill>
                <a:srgbClr val="b2b2b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54" name=""/>
            <p:cNvSpPr/>
            <p:nvPr/>
          </p:nvSpPr>
          <p:spPr>
            <a:xfrm rot="5400000">
              <a:off x="2981160" y="4419720"/>
              <a:ext cx="206280" cy="117360"/>
            </a:xfrm>
            <a:custGeom>
              <a:avLst/>
              <a:gdLst/>
              <a:ahLst/>
              <a:rect l="l" t="t" r="r" b="b"/>
              <a:pathLst>
                <a:path w="30" h="31">
                  <a:moveTo>
                    <a:pt x="5" y="0"/>
                  </a:moveTo>
                  <a:cubicBezTo>
                    <a:pt x="2" y="0"/>
                    <a:pt x="0" y="2"/>
                    <a:pt x="0" y="5"/>
                  </a:cubicBezTo>
                  <a:lnTo>
                    <a:pt x="0" y="26"/>
                  </a:lnTo>
                  <a:cubicBezTo>
                    <a:pt x="0" y="29"/>
                    <a:pt x="2" y="31"/>
                    <a:pt x="5" y="31"/>
                  </a:cubicBezTo>
                  <a:lnTo>
                    <a:pt x="25" y="31"/>
                  </a:lnTo>
                  <a:cubicBezTo>
                    <a:pt x="28" y="31"/>
                    <a:pt x="30" y="29"/>
                    <a:pt x="30" y="26"/>
                  </a:cubicBezTo>
                  <a:lnTo>
                    <a:pt x="30" y="5"/>
                  </a:lnTo>
                  <a:cubicBezTo>
                    <a:pt x="30" y="2"/>
                    <a:pt x="28" y="0"/>
                    <a:pt x="25" y="0"/>
                  </a:cubicBezTo>
                  <a:lnTo>
                    <a:pt x="5" y="0"/>
                  </a:lnTo>
                  <a:close/>
                </a:path>
              </a:pathLst>
            </a:custGeom>
            <a:solidFill>
              <a:srgbClr val="ffffff"/>
            </a:solidFill>
            <a:ln cap="rnd" w="7920">
              <a:solidFill>
                <a:srgbClr val="b2b2b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55" name=""/>
            <p:cNvSpPr/>
            <p:nvPr/>
          </p:nvSpPr>
          <p:spPr>
            <a:xfrm rot="5400000">
              <a:off x="2752560" y="4419720"/>
              <a:ext cx="206280" cy="117360"/>
            </a:xfrm>
            <a:custGeom>
              <a:avLst/>
              <a:gdLst/>
              <a:ahLst/>
              <a:rect l="l" t="t" r="r" b="b"/>
              <a:pathLst>
                <a:path w="30" h="31">
                  <a:moveTo>
                    <a:pt x="5" y="0"/>
                  </a:moveTo>
                  <a:cubicBezTo>
                    <a:pt x="2" y="0"/>
                    <a:pt x="0" y="2"/>
                    <a:pt x="0" y="5"/>
                  </a:cubicBezTo>
                  <a:lnTo>
                    <a:pt x="0" y="26"/>
                  </a:lnTo>
                  <a:cubicBezTo>
                    <a:pt x="0" y="28"/>
                    <a:pt x="2" y="31"/>
                    <a:pt x="5" y="31"/>
                  </a:cubicBezTo>
                  <a:lnTo>
                    <a:pt x="25" y="31"/>
                  </a:lnTo>
                  <a:cubicBezTo>
                    <a:pt x="28" y="31"/>
                    <a:pt x="30" y="28"/>
                    <a:pt x="30" y="26"/>
                  </a:cubicBezTo>
                  <a:lnTo>
                    <a:pt x="30" y="5"/>
                  </a:lnTo>
                  <a:cubicBezTo>
                    <a:pt x="30" y="2"/>
                    <a:pt x="28" y="0"/>
                    <a:pt x="25" y="0"/>
                  </a:cubicBezTo>
                  <a:lnTo>
                    <a:pt x="5" y="0"/>
                  </a:lnTo>
                  <a:close/>
                </a:path>
              </a:pathLst>
            </a:custGeom>
            <a:solidFill>
              <a:srgbClr val="ffffff"/>
            </a:solidFill>
            <a:ln cap="rnd" w="7920">
              <a:solidFill>
                <a:srgbClr val="b2b2b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56" name=""/>
            <p:cNvSpPr/>
            <p:nvPr/>
          </p:nvSpPr>
          <p:spPr>
            <a:xfrm rot="5400000">
              <a:off x="2523960" y="4419720"/>
              <a:ext cx="206280" cy="117360"/>
            </a:xfrm>
            <a:custGeom>
              <a:avLst/>
              <a:gdLst/>
              <a:ahLst/>
              <a:rect l="l" t="t" r="r" b="b"/>
              <a:pathLst>
                <a:path w="30" h="31">
                  <a:moveTo>
                    <a:pt x="5" y="0"/>
                  </a:moveTo>
                  <a:cubicBezTo>
                    <a:pt x="2" y="0"/>
                    <a:pt x="0" y="3"/>
                    <a:pt x="0" y="6"/>
                  </a:cubicBezTo>
                  <a:lnTo>
                    <a:pt x="0" y="26"/>
                  </a:lnTo>
                  <a:cubicBezTo>
                    <a:pt x="0" y="29"/>
                    <a:pt x="2" y="31"/>
                    <a:pt x="5" y="31"/>
                  </a:cubicBezTo>
                  <a:lnTo>
                    <a:pt x="25" y="31"/>
                  </a:lnTo>
                  <a:cubicBezTo>
                    <a:pt x="28" y="31"/>
                    <a:pt x="30" y="29"/>
                    <a:pt x="30" y="26"/>
                  </a:cubicBezTo>
                  <a:lnTo>
                    <a:pt x="30" y="6"/>
                  </a:lnTo>
                  <a:cubicBezTo>
                    <a:pt x="30" y="3"/>
                    <a:pt x="28" y="0"/>
                    <a:pt x="25" y="0"/>
                  </a:cubicBezTo>
                  <a:lnTo>
                    <a:pt x="5" y="0"/>
                  </a:lnTo>
                  <a:close/>
                </a:path>
              </a:pathLst>
            </a:custGeom>
            <a:solidFill>
              <a:srgbClr val="ffffff"/>
            </a:solidFill>
            <a:ln cap="rnd" w="7920">
              <a:solidFill>
                <a:srgbClr val="b2b2b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57" name=""/>
            <p:cNvSpPr/>
            <p:nvPr/>
          </p:nvSpPr>
          <p:spPr>
            <a:xfrm rot="5400000">
              <a:off x="2289600" y="4419000"/>
              <a:ext cx="206280" cy="119160"/>
            </a:xfrm>
            <a:custGeom>
              <a:avLst/>
              <a:gdLst/>
              <a:ahLst/>
              <a:rect l="l" t="t" r="r" b="b"/>
              <a:pathLst>
                <a:path w="30" h="31">
                  <a:moveTo>
                    <a:pt x="5" y="0"/>
                  </a:moveTo>
                  <a:cubicBezTo>
                    <a:pt x="2" y="0"/>
                    <a:pt x="0" y="2"/>
                    <a:pt x="0" y="5"/>
                  </a:cubicBezTo>
                  <a:lnTo>
                    <a:pt x="0" y="26"/>
                  </a:lnTo>
                  <a:cubicBezTo>
                    <a:pt x="0" y="29"/>
                    <a:pt x="2" y="31"/>
                    <a:pt x="5" y="31"/>
                  </a:cubicBezTo>
                  <a:lnTo>
                    <a:pt x="25" y="31"/>
                  </a:lnTo>
                  <a:cubicBezTo>
                    <a:pt x="28" y="31"/>
                    <a:pt x="30" y="29"/>
                    <a:pt x="30" y="26"/>
                  </a:cubicBezTo>
                  <a:lnTo>
                    <a:pt x="30" y="5"/>
                  </a:lnTo>
                  <a:cubicBezTo>
                    <a:pt x="30" y="2"/>
                    <a:pt x="28" y="0"/>
                    <a:pt x="25" y="0"/>
                  </a:cubicBezTo>
                  <a:lnTo>
                    <a:pt x="5" y="0"/>
                  </a:lnTo>
                  <a:close/>
                </a:path>
              </a:pathLst>
            </a:custGeom>
            <a:solidFill>
              <a:srgbClr val="ffffff"/>
            </a:solidFill>
            <a:ln cap="rnd" w="7920">
              <a:solidFill>
                <a:srgbClr val="b2b2b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58" name=""/>
            <p:cNvSpPr/>
            <p:nvPr/>
          </p:nvSpPr>
          <p:spPr>
            <a:xfrm rot="5400000">
              <a:off x="2057040" y="4421520"/>
              <a:ext cx="206280" cy="114120"/>
            </a:xfrm>
            <a:custGeom>
              <a:avLst/>
              <a:gdLst/>
              <a:ahLst/>
              <a:rect l="l" t="t" r="r" b="b"/>
              <a:pathLst>
                <a:path w="30" h="30">
                  <a:moveTo>
                    <a:pt x="5" y="0"/>
                  </a:moveTo>
                  <a:cubicBezTo>
                    <a:pt x="2" y="0"/>
                    <a:pt x="0" y="2"/>
                    <a:pt x="0" y="5"/>
                  </a:cubicBezTo>
                  <a:lnTo>
                    <a:pt x="0" y="25"/>
                  </a:lnTo>
                  <a:cubicBezTo>
                    <a:pt x="0" y="28"/>
                    <a:pt x="2" y="30"/>
                    <a:pt x="5" y="30"/>
                  </a:cubicBezTo>
                  <a:lnTo>
                    <a:pt x="25" y="30"/>
                  </a:lnTo>
                  <a:cubicBezTo>
                    <a:pt x="28" y="30"/>
                    <a:pt x="30" y="28"/>
                    <a:pt x="30" y="25"/>
                  </a:cubicBezTo>
                  <a:lnTo>
                    <a:pt x="30" y="5"/>
                  </a:lnTo>
                  <a:cubicBezTo>
                    <a:pt x="30" y="2"/>
                    <a:pt x="28" y="0"/>
                    <a:pt x="25" y="0"/>
                  </a:cubicBezTo>
                  <a:lnTo>
                    <a:pt x="5" y="0"/>
                  </a:lnTo>
                  <a:close/>
                </a:path>
              </a:pathLst>
            </a:custGeom>
            <a:solidFill>
              <a:srgbClr val="ffffff"/>
            </a:solidFill>
            <a:ln cap="rnd" w="7920">
              <a:solidFill>
                <a:srgbClr val="b2b2b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59" name=""/>
            <p:cNvSpPr/>
            <p:nvPr/>
          </p:nvSpPr>
          <p:spPr>
            <a:xfrm rot="5400000">
              <a:off x="1827000" y="4419720"/>
              <a:ext cx="206280" cy="117360"/>
            </a:xfrm>
            <a:custGeom>
              <a:avLst/>
              <a:gdLst/>
              <a:ahLst/>
              <a:rect l="l" t="t" r="r" b="b"/>
              <a:pathLst>
                <a:path w="30" h="31">
                  <a:moveTo>
                    <a:pt x="5" y="0"/>
                  </a:moveTo>
                  <a:cubicBezTo>
                    <a:pt x="2" y="0"/>
                    <a:pt x="0" y="2"/>
                    <a:pt x="0" y="5"/>
                  </a:cubicBezTo>
                  <a:lnTo>
                    <a:pt x="0" y="26"/>
                  </a:lnTo>
                  <a:cubicBezTo>
                    <a:pt x="0" y="29"/>
                    <a:pt x="2" y="31"/>
                    <a:pt x="5" y="31"/>
                  </a:cubicBezTo>
                  <a:lnTo>
                    <a:pt x="25" y="31"/>
                  </a:lnTo>
                  <a:cubicBezTo>
                    <a:pt x="28" y="31"/>
                    <a:pt x="30" y="29"/>
                    <a:pt x="30" y="26"/>
                  </a:cubicBezTo>
                  <a:lnTo>
                    <a:pt x="30" y="5"/>
                  </a:lnTo>
                  <a:cubicBezTo>
                    <a:pt x="30" y="2"/>
                    <a:pt x="28" y="0"/>
                    <a:pt x="25" y="0"/>
                  </a:cubicBezTo>
                  <a:lnTo>
                    <a:pt x="5" y="0"/>
                  </a:lnTo>
                  <a:close/>
                </a:path>
              </a:pathLst>
            </a:custGeom>
            <a:solidFill>
              <a:srgbClr val="b2b2b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60" name=""/>
            <p:cNvSpPr/>
            <p:nvPr/>
          </p:nvSpPr>
          <p:spPr>
            <a:xfrm rot="5400000">
              <a:off x="1596600" y="4421520"/>
              <a:ext cx="206280" cy="114120"/>
            </a:xfrm>
            <a:custGeom>
              <a:avLst/>
              <a:gdLst/>
              <a:ahLst/>
              <a:rect l="l" t="t" r="r" b="b"/>
              <a:pathLst>
                <a:path w="30" h="30">
                  <a:moveTo>
                    <a:pt x="5" y="0"/>
                  </a:moveTo>
                  <a:cubicBezTo>
                    <a:pt x="2" y="0"/>
                    <a:pt x="0" y="2"/>
                    <a:pt x="0" y="5"/>
                  </a:cubicBezTo>
                  <a:lnTo>
                    <a:pt x="0" y="25"/>
                  </a:lnTo>
                  <a:cubicBezTo>
                    <a:pt x="0" y="28"/>
                    <a:pt x="2" y="30"/>
                    <a:pt x="5" y="30"/>
                  </a:cubicBezTo>
                  <a:lnTo>
                    <a:pt x="25" y="30"/>
                  </a:lnTo>
                  <a:cubicBezTo>
                    <a:pt x="28" y="30"/>
                    <a:pt x="30" y="28"/>
                    <a:pt x="30" y="25"/>
                  </a:cubicBezTo>
                  <a:lnTo>
                    <a:pt x="30" y="5"/>
                  </a:lnTo>
                  <a:cubicBezTo>
                    <a:pt x="30" y="2"/>
                    <a:pt x="28" y="0"/>
                    <a:pt x="25" y="0"/>
                  </a:cubicBezTo>
                  <a:lnTo>
                    <a:pt x="5" y="0"/>
                  </a:lnTo>
                  <a:close/>
                </a:path>
              </a:pathLst>
            </a:custGeom>
            <a:solidFill>
              <a:srgbClr val="ffffff"/>
            </a:solidFill>
            <a:ln cap="rnd" w="7920">
              <a:solidFill>
                <a:srgbClr val="b2b2b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61" name=""/>
            <p:cNvSpPr/>
            <p:nvPr/>
          </p:nvSpPr>
          <p:spPr>
            <a:xfrm rot="5400000">
              <a:off x="2981160" y="5735520"/>
              <a:ext cx="206280" cy="117360"/>
            </a:xfrm>
            <a:custGeom>
              <a:avLst/>
              <a:gdLst/>
              <a:ahLst/>
              <a:rect l="l" t="t" r="r" b="b"/>
              <a:pathLst>
                <a:path w="30" h="31">
                  <a:moveTo>
                    <a:pt x="5" y="0"/>
                  </a:moveTo>
                  <a:cubicBezTo>
                    <a:pt x="2" y="0"/>
                    <a:pt x="0" y="2"/>
                    <a:pt x="0" y="5"/>
                  </a:cubicBezTo>
                  <a:lnTo>
                    <a:pt x="0" y="26"/>
                  </a:lnTo>
                  <a:cubicBezTo>
                    <a:pt x="0" y="29"/>
                    <a:pt x="2" y="31"/>
                    <a:pt x="5" y="31"/>
                  </a:cubicBezTo>
                  <a:lnTo>
                    <a:pt x="25" y="31"/>
                  </a:lnTo>
                  <a:cubicBezTo>
                    <a:pt x="28" y="31"/>
                    <a:pt x="30" y="29"/>
                    <a:pt x="30" y="26"/>
                  </a:cubicBezTo>
                  <a:lnTo>
                    <a:pt x="30" y="5"/>
                  </a:lnTo>
                  <a:cubicBezTo>
                    <a:pt x="30" y="2"/>
                    <a:pt x="28" y="0"/>
                    <a:pt x="25" y="0"/>
                  </a:cubicBezTo>
                  <a:lnTo>
                    <a:pt x="5" y="0"/>
                  </a:lnTo>
                  <a:close/>
                </a:path>
              </a:pathLst>
            </a:custGeom>
            <a:solidFill>
              <a:srgbClr val="b2b2b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62" name=""/>
            <p:cNvSpPr/>
            <p:nvPr/>
          </p:nvSpPr>
          <p:spPr>
            <a:xfrm rot="5400000">
              <a:off x="2752560" y="5735520"/>
              <a:ext cx="206280" cy="117360"/>
            </a:xfrm>
            <a:custGeom>
              <a:avLst/>
              <a:gdLst/>
              <a:ahLst/>
              <a:rect l="l" t="t" r="r" b="b"/>
              <a:pathLst>
                <a:path w="30" h="31">
                  <a:moveTo>
                    <a:pt x="5" y="0"/>
                  </a:moveTo>
                  <a:cubicBezTo>
                    <a:pt x="2" y="0"/>
                    <a:pt x="0" y="2"/>
                    <a:pt x="0" y="5"/>
                  </a:cubicBezTo>
                  <a:lnTo>
                    <a:pt x="0" y="26"/>
                  </a:lnTo>
                  <a:cubicBezTo>
                    <a:pt x="0" y="28"/>
                    <a:pt x="2" y="31"/>
                    <a:pt x="5" y="31"/>
                  </a:cubicBezTo>
                  <a:lnTo>
                    <a:pt x="25" y="31"/>
                  </a:lnTo>
                  <a:cubicBezTo>
                    <a:pt x="28" y="31"/>
                    <a:pt x="30" y="28"/>
                    <a:pt x="30" y="26"/>
                  </a:cubicBezTo>
                  <a:lnTo>
                    <a:pt x="30" y="5"/>
                  </a:lnTo>
                  <a:cubicBezTo>
                    <a:pt x="30" y="2"/>
                    <a:pt x="28" y="0"/>
                    <a:pt x="25" y="0"/>
                  </a:cubicBezTo>
                  <a:lnTo>
                    <a:pt x="5" y="0"/>
                  </a:lnTo>
                  <a:close/>
                </a:path>
              </a:pathLst>
            </a:custGeom>
            <a:solidFill>
              <a:srgbClr val="ffffff"/>
            </a:solidFill>
            <a:ln cap="rnd" w="7920">
              <a:solidFill>
                <a:srgbClr val="b2b2b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63" name=""/>
            <p:cNvSpPr/>
            <p:nvPr/>
          </p:nvSpPr>
          <p:spPr>
            <a:xfrm rot="5400000">
              <a:off x="2523960" y="5735520"/>
              <a:ext cx="206280" cy="117360"/>
            </a:xfrm>
            <a:custGeom>
              <a:avLst/>
              <a:gdLst/>
              <a:ahLst/>
              <a:rect l="l" t="t" r="r" b="b"/>
              <a:pathLst>
                <a:path w="30" h="31">
                  <a:moveTo>
                    <a:pt x="5" y="0"/>
                  </a:moveTo>
                  <a:cubicBezTo>
                    <a:pt x="2" y="0"/>
                    <a:pt x="0" y="3"/>
                    <a:pt x="0" y="6"/>
                  </a:cubicBezTo>
                  <a:lnTo>
                    <a:pt x="0" y="26"/>
                  </a:lnTo>
                  <a:cubicBezTo>
                    <a:pt x="0" y="29"/>
                    <a:pt x="2" y="31"/>
                    <a:pt x="5" y="31"/>
                  </a:cubicBezTo>
                  <a:lnTo>
                    <a:pt x="25" y="31"/>
                  </a:lnTo>
                  <a:cubicBezTo>
                    <a:pt x="28" y="31"/>
                    <a:pt x="30" y="29"/>
                    <a:pt x="30" y="26"/>
                  </a:cubicBezTo>
                  <a:lnTo>
                    <a:pt x="30" y="6"/>
                  </a:lnTo>
                  <a:cubicBezTo>
                    <a:pt x="30" y="3"/>
                    <a:pt x="28" y="0"/>
                    <a:pt x="25" y="0"/>
                  </a:cubicBezTo>
                  <a:lnTo>
                    <a:pt x="5" y="0"/>
                  </a:lnTo>
                  <a:close/>
                </a:path>
              </a:pathLst>
            </a:custGeom>
            <a:solidFill>
              <a:srgbClr val="ffffff"/>
            </a:solidFill>
            <a:ln cap="rnd" w="7920">
              <a:solidFill>
                <a:srgbClr val="b2b2b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64" name=""/>
            <p:cNvSpPr/>
            <p:nvPr/>
          </p:nvSpPr>
          <p:spPr>
            <a:xfrm rot="5400000">
              <a:off x="2289600" y="5734800"/>
              <a:ext cx="206280" cy="119160"/>
            </a:xfrm>
            <a:custGeom>
              <a:avLst/>
              <a:gdLst/>
              <a:ahLst/>
              <a:rect l="l" t="t" r="r" b="b"/>
              <a:pathLst>
                <a:path w="30" h="31">
                  <a:moveTo>
                    <a:pt x="5" y="0"/>
                  </a:moveTo>
                  <a:cubicBezTo>
                    <a:pt x="2" y="0"/>
                    <a:pt x="0" y="2"/>
                    <a:pt x="0" y="5"/>
                  </a:cubicBezTo>
                  <a:lnTo>
                    <a:pt x="0" y="26"/>
                  </a:lnTo>
                  <a:cubicBezTo>
                    <a:pt x="0" y="29"/>
                    <a:pt x="2" y="31"/>
                    <a:pt x="5" y="31"/>
                  </a:cubicBezTo>
                  <a:lnTo>
                    <a:pt x="25" y="31"/>
                  </a:lnTo>
                  <a:cubicBezTo>
                    <a:pt x="28" y="31"/>
                    <a:pt x="30" y="29"/>
                    <a:pt x="30" y="26"/>
                  </a:cubicBezTo>
                  <a:lnTo>
                    <a:pt x="30" y="5"/>
                  </a:lnTo>
                  <a:cubicBezTo>
                    <a:pt x="30" y="2"/>
                    <a:pt x="28" y="0"/>
                    <a:pt x="25" y="0"/>
                  </a:cubicBezTo>
                  <a:lnTo>
                    <a:pt x="5" y="0"/>
                  </a:lnTo>
                  <a:close/>
                </a:path>
              </a:pathLst>
            </a:custGeom>
            <a:solidFill>
              <a:srgbClr val="ffffff"/>
            </a:solidFill>
            <a:ln cap="rnd" w="7920">
              <a:solidFill>
                <a:srgbClr val="b2b2b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65" name=""/>
            <p:cNvSpPr/>
            <p:nvPr/>
          </p:nvSpPr>
          <p:spPr>
            <a:xfrm rot="5400000">
              <a:off x="2057040" y="5737320"/>
              <a:ext cx="206280" cy="114120"/>
            </a:xfrm>
            <a:custGeom>
              <a:avLst/>
              <a:gdLst/>
              <a:ahLst/>
              <a:rect l="l" t="t" r="r" b="b"/>
              <a:pathLst>
                <a:path w="30" h="30">
                  <a:moveTo>
                    <a:pt x="5" y="0"/>
                  </a:moveTo>
                  <a:cubicBezTo>
                    <a:pt x="2" y="0"/>
                    <a:pt x="0" y="2"/>
                    <a:pt x="0" y="5"/>
                  </a:cubicBezTo>
                  <a:lnTo>
                    <a:pt x="0" y="25"/>
                  </a:lnTo>
                  <a:cubicBezTo>
                    <a:pt x="0" y="28"/>
                    <a:pt x="2" y="30"/>
                    <a:pt x="5" y="30"/>
                  </a:cubicBezTo>
                  <a:lnTo>
                    <a:pt x="25" y="30"/>
                  </a:lnTo>
                  <a:cubicBezTo>
                    <a:pt x="28" y="30"/>
                    <a:pt x="30" y="28"/>
                    <a:pt x="30" y="25"/>
                  </a:cubicBezTo>
                  <a:lnTo>
                    <a:pt x="30" y="5"/>
                  </a:lnTo>
                  <a:cubicBezTo>
                    <a:pt x="30" y="2"/>
                    <a:pt x="28" y="0"/>
                    <a:pt x="25" y="0"/>
                  </a:cubicBezTo>
                  <a:lnTo>
                    <a:pt x="5" y="0"/>
                  </a:lnTo>
                  <a:close/>
                </a:path>
              </a:pathLst>
            </a:custGeom>
            <a:solidFill>
              <a:srgbClr val="ffffff"/>
            </a:solidFill>
            <a:ln cap="rnd" w="7920">
              <a:solidFill>
                <a:srgbClr val="b2b2b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66" name=""/>
            <p:cNvSpPr/>
            <p:nvPr/>
          </p:nvSpPr>
          <p:spPr>
            <a:xfrm rot="5400000">
              <a:off x="1827000" y="5735520"/>
              <a:ext cx="206280" cy="117360"/>
            </a:xfrm>
            <a:custGeom>
              <a:avLst/>
              <a:gdLst/>
              <a:ahLst/>
              <a:rect l="l" t="t" r="r" b="b"/>
              <a:pathLst>
                <a:path w="30" h="31">
                  <a:moveTo>
                    <a:pt x="5" y="0"/>
                  </a:moveTo>
                  <a:cubicBezTo>
                    <a:pt x="2" y="0"/>
                    <a:pt x="0" y="2"/>
                    <a:pt x="0" y="5"/>
                  </a:cubicBezTo>
                  <a:lnTo>
                    <a:pt x="0" y="26"/>
                  </a:lnTo>
                  <a:cubicBezTo>
                    <a:pt x="0" y="29"/>
                    <a:pt x="2" y="31"/>
                    <a:pt x="5" y="31"/>
                  </a:cubicBezTo>
                  <a:lnTo>
                    <a:pt x="25" y="31"/>
                  </a:lnTo>
                  <a:cubicBezTo>
                    <a:pt x="28" y="31"/>
                    <a:pt x="30" y="29"/>
                    <a:pt x="30" y="26"/>
                  </a:cubicBezTo>
                  <a:lnTo>
                    <a:pt x="30" y="5"/>
                  </a:lnTo>
                  <a:cubicBezTo>
                    <a:pt x="30" y="2"/>
                    <a:pt x="28" y="0"/>
                    <a:pt x="25" y="0"/>
                  </a:cubicBezTo>
                  <a:lnTo>
                    <a:pt x="5" y="0"/>
                  </a:lnTo>
                  <a:close/>
                </a:path>
              </a:pathLst>
            </a:custGeom>
            <a:solidFill>
              <a:srgbClr val="ffffff"/>
            </a:solidFill>
            <a:ln cap="rnd" w="7920">
              <a:solidFill>
                <a:srgbClr val="b2b2b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67" name=""/>
            <p:cNvSpPr/>
            <p:nvPr/>
          </p:nvSpPr>
          <p:spPr>
            <a:xfrm rot="5400000">
              <a:off x="1596600" y="5737320"/>
              <a:ext cx="206280" cy="114120"/>
            </a:xfrm>
            <a:custGeom>
              <a:avLst/>
              <a:gdLst/>
              <a:ahLst/>
              <a:rect l="l" t="t" r="r" b="b"/>
              <a:pathLst>
                <a:path w="30" h="30">
                  <a:moveTo>
                    <a:pt x="5" y="0"/>
                  </a:moveTo>
                  <a:cubicBezTo>
                    <a:pt x="2" y="0"/>
                    <a:pt x="0" y="2"/>
                    <a:pt x="0" y="5"/>
                  </a:cubicBezTo>
                  <a:lnTo>
                    <a:pt x="0" y="25"/>
                  </a:lnTo>
                  <a:cubicBezTo>
                    <a:pt x="0" y="28"/>
                    <a:pt x="2" y="30"/>
                    <a:pt x="5" y="30"/>
                  </a:cubicBezTo>
                  <a:lnTo>
                    <a:pt x="25" y="30"/>
                  </a:lnTo>
                  <a:cubicBezTo>
                    <a:pt x="28" y="30"/>
                    <a:pt x="30" y="28"/>
                    <a:pt x="30" y="25"/>
                  </a:cubicBezTo>
                  <a:lnTo>
                    <a:pt x="30" y="5"/>
                  </a:lnTo>
                  <a:cubicBezTo>
                    <a:pt x="30" y="2"/>
                    <a:pt x="28" y="0"/>
                    <a:pt x="25" y="0"/>
                  </a:cubicBezTo>
                  <a:lnTo>
                    <a:pt x="5" y="0"/>
                  </a:lnTo>
                  <a:close/>
                </a:path>
              </a:pathLst>
            </a:custGeom>
            <a:solidFill>
              <a:srgbClr val="ffffff"/>
            </a:solidFill>
            <a:ln cap="rnd" w="7920">
              <a:solidFill>
                <a:srgbClr val="b2b2b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68" name=""/>
            <p:cNvSpPr/>
            <p:nvPr/>
          </p:nvSpPr>
          <p:spPr>
            <a:xfrm rot="5400000">
              <a:off x="2549880" y="3055320"/>
              <a:ext cx="358920" cy="1443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69" name=""/>
            <p:cNvSpPr/>
            <p:nvPr/>
          </p:nvSpPr>
          <p:spPr>
            <a:xfrm rot="5400000">
              <a:off x="2550960" y="3030840"/>
              <a:ext cx="248760" cy="213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893880"/>
                  <a:tab algn="l" pos="1787400"/>
                  <a:tab algn="l" pos="2681280"/>
                  <a:tab algn="l" pos="3575160"/>
                  <a:tab algn="l" pos="4468680"/>
                  <a:tab algn="l" pos="5362560"/>
                  <a:tab algn="l" pos="6256440"/>
                  <a:tab algn="l" pos="7149960"/>
                  <a:tab algn="l" pos="8043840"/>
                  <a:tab algn="l" pos="8937720"/>
                  <a:tab algn="l" pos="9831240"/>
                  <a:tab algn="l" pos="10725120"/>
                </a:tabLst>
              </a:pPr>
              <a:r>
                <a:rPr b="1" lang="en-US" sz="1400" strike="noStrike" u="none">
                  <a:solidFill>
                    <a:srgbClr val="b2b2b2"/>
                  </a:solidFill>
                  <a:effectLst/>
                  <a:uFillTx/>
                  <a:latin typeface="Arial"/>
                </a:rPr>
                <a:t>.85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70" name=""/>
            <p:cNvSpPr/>
            <p:nvPr/>
          </p:nvSpPr>
          <p:spPr>
            <a:xfrm rot="5400000">
              <a:off x="1857600" y="4409280"/>
              <a:ext cx="365040" cy="1443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71" name=""/>
            <p:cNvSpPr/>
            <p:nvPr/>
          </p:nvSpPr>
          <p:spPr>
            <a:xfrm rot="5400000">
              <a:off x="1860480" y="4383360"/>
              <a:ext cx="248760" cy="213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893880"/>
                  <a:tab algn="l" pos="1787400"/>
                  <a:tab algn="l" pos="2681280"/>
                  <a:tab algn="l" pos="3575160"/>
                  <a:tab algn="l" pos="4468680"/>
                  <a:tab algn="l" pos="5362560"/>
                  <a:tab algn="l" pos="6256440"/>
                  <a:tab algn="l" pos="7149960"/>
                  <a:tab algn="l" pos="8043840"/>
                  <a:tab algn="l" pos="8937720"/>
                  <a:tab algn="l" pos="9831240"/>
                  <a:tab algn="l" pos="10725120"/>
                </a:tabLst>
              </a:pPr>
              <a:r>
                <a:rPr b="1" lang="en-US" sz="1400" strike="noStrike" u="none">
                  <a:solidFill>
                    <a:srgbClr val="b2b2b2"/>
                  </a:solidFill>
                  <a:effectLst/>
                  <a:uFillTx/>
                  <a:latin typeface="Arial"/>
                </a:rPr>
                <a:t>.80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72" name=""/>
            <p:cNvSpPr/>
            <p:nvPr/>
          </p:nvSpPr>
          <p:spPr>
            <a:xfrm rot="5400000">
              <a:off x="3003120" y="5711760"/>
              <a:ext cx="366480" cy="1443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73" name=""/>
            <p:cNvSpPr/>
            <p:nvPr/>
          </p:nvSpPr>
          <p:spPr>
            <a:xfrm rot="5400000">
              <a:off x="3008160" y="5686560"/>
              <a:ext cx="248760" cy="213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893880"/>
                  <a:tab algn="l" pos="1787400"/>
                  <a:tab algn="l" pos="2681280"/>
                  <a:tab algn="l" pos="3575160"/>
                  <a:tab algn="l" pos="4468680"/>
                  <a:tab algn="l" pos="5362560"/>
                  <a:tab algn="l" pos="6256440"/>
                  <a:tab algn="l" pos="7149960"/>
                  <a:tab algn="l" pos="8043840"/>
                  <a:tab algn="l" pos="8937720"/>
                  <a:tab algn="l" pos="9831240"/>
                  <a:tab algn="l" pos="10725120"/>
                </a:tabLst>
              </a:pPr>
              <a:r>
                <a:rPr b="1" lang="en-US" sz="1400" strike="noStrike" u="none">
                  <a:solidFill>
                    <a:srgbClr val="b2b2b2"/>
                  </a:solidFill>
                  <a:effectLst/>
                  <a:uFillTx/>
                  <a:latin typeface="Arial"/>
                </a:rPr>
                <a:t>.90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74" name=""/>
            <p:cNvSpPr/>
            <p:nvPr/>
          </p:nvSpPr>
          <p:spPr>
            <a:xfrm rot="5400000">
              <a:off x="2871720" y="2231280"/>
              <a:ext cx="362160" cy="1443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75" name=""/>
            <p:cNvSpPr/>
            <p:nvPr/>
          </p:nvSpPr>
          <p:spPr>
            <a:xfrm rot="5400000">
              <a:off x="2871720" y="2205360"/>
              <a:ext cx="248760" cy="213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893880"/>
                  <a:tab algn="l" pos="1787400"/>
                  <a:tab algn="l" pos="2681280"/>
                  <a:tab algn="l" pos="3575160"/>
                  <a:tab algn="l" pos="4468680"/>
                  <a:tab algn="l" pos="5362560"/>
                  <a:tab algn="l" pos="6256440"/>
                  <a:tab algn="l" pos="7149960"/>
                  <a:tab algn="l" pos="8043840"/>
                  <a:tab algn="l" pos="8937720"/>
                  <a:tab algn="l" pos="9831240"/>
                  <a:tab algn="l" pos="10725120"/>
                </a:tabLst>
              </a:pPr>
              <a:r>
                <a:rPr b="1" lang="en-US" sz="1400" strike="noStrike" u="none">
                  <a:solidFill>
                    <a:srgbClr val="b2b2b2"/>
                  </a:solidFill>
                  <a:effectLst/>
                  <a:uFillTx/>
                  <a:latin typeface="Arial"/>
                </a:rPr>
                <a:t>.10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76" name=""/>
            <p:cNvSpPr/>
            <p:nvPr/>
          </p:nvSpPr>
          <p:spPr>
            <a:xfrm rot="5400000">
              <a:off x="2869560" y="3522600"/>
              <a:ext cx="366480" cy="1443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77" name=""/>
            <p:cNvSpPr/>
            <p:nvPr/>
          </p:nvSpPr>
          <p:spPr>
            <a:xfrm rot="5400000">
              <a:off x="2871720" y="3499200"/>
              <a:ext cx="248760" cy="213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893880"/>
                  <a:tab algn="l" pos="1787400"/>
                  <a:tab algn="l" pos="2681280"/>
                  <a:tab algn="l" pos="3575160"/>
                  <a:tab algn="l" pos="4468680"/>
                  <a:tab algn="l" pos="5362560"/>
                  <a:tab algn="l" pos="6256440"/>
                  <a:tab algn="l" pos="7149960"/>
                  <a:tab algn="l" pos="8043840"/>
                  <a:tab algn="l" pos="8937720"/>
                  <a:tab algn="l" pos="9831240"/>
                  <a:tab algn="l" pos="10725120"/>
                </a:tabLst>
              </a:pPr>
              <a:r>
                <a:rPr b="1" lang="en-US" sz="1400" strike="noStrike" u="none">
                  <a:solidFill>
                    <a:srgbClr val="b2b2b2"/>
                  </a:solidFill>
                  <a:effectLst/>
                  <a:uFillTx/>
                  <a:latin typeface="Arial"/>
                </a:rPr>
                <a:t>.10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78" name=""/>
            <p:cNvSpPr/>
            <p:nvPr/>
          </p:nvSpPr>
          <p:spPr>
            <a:xfrm rot="5400000">
              <a:off x="2869560" y="4797360"/>
              <a:ext cx="366480" cy="1443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79" name=""/>
            <p:cNvSpPr/>
            <p:nvPr/>
          </p:nvSpPr>
          <p:spPr>
            <a:xfrm rot="5400000">
              <a:off x="2871720" y="4772160"/>
              <a:ext cx="248760" cy="213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893880"/>
                  <a:tab algn="l" pos="1787400"/>
                  <a:tab algn="l" pos="2681280"/>
                  <a:tab algn="l" pos="3575160"/>
                  <a:tab algn="l" pos="4468680"/>
                  <a:tab algn="l" pos="5362560"/>
                  <a:tab algn="l" pos="6256440"/>
                  <a:tab algn="l" pos="7149960"/>
                  <a:tab algn="l" pos="8043840"/>
                  <a:tab algn="l" pos="8937720"/>
                  <a:tab algn="l" pos="9831240"/>
                  <a:tab algn="l" pos="10725120"/>
                </a:tabLst>
              </a:pPr>
              <a:r>
                <a:rPr b="1" lang="en-US" sz="1400" strike="noStrike" u="none">
                  <a:solidFill>
                    <a:srgbClr val="b2b2b2"/>
                  </a:solidFill>
                  <a:effectLst/>
                  <a:uFillTx/>
                  <a:latin typeface="Arial"/>
                </a:rPr>
                <a:t>.10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80" name=""/>
            <p:cNvSpPr/>
            <p:nvPr/>
          </p:nvSpPr>
          <p:spPr>
            <a:xfrm flipH="1">
              <a:off x="1690200" y="1677960"/>
              <a:ext cx="1452600" cy="262080"/>
            </a:xfrm>
            <a:prstGeom prst="line">
              <a:avLst/>
            </a:prstGeom>
            <a:ln w="38160">
              <a:solidFill>
                <a:srgbClr val="ff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81" name=""/>
            <p:cNvSpPr/>
            <p:nvPr/>
          </p:nvSpPr>
          <p:spPr>
            <a:xfrm flipH="1" flipV="1">
              <a:off x="1683720" y="1685880"/>
              <a:ext cx="1459080" cy="301680"/>
            </a:xfrm>
            <a:prstGeom prst="line">
              <a:avLst/>
            </a:prstGeom>
            <a:ln w="38160">
              <a:solidFill>
                <a:srgbClr val="ff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82" name=""/>
            <p:cNvSpPr/>
            <p:nvPr/>
          </p:nvSpPr>
          <p:spPr>
            <a:xfrm flipH="1">
              <a:off x="1690200" y="2997360"/>
              <a:ext cx="1452600" cy="266760"/>
            </a:xfrm>
            <a:prstGeom prst="line">
              <a:avLst/>
            </a:prstGeom>
            <a:ln w="38160">
              <a:solidFill>
                <a:srgbClr val="ff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83" name=""/>
            <p:cNvSpPr/>
            <p:nvPr/>
          </p:nvSpPr>
          <p:spPr>
            <a:xfrm flipH="1" flipV="1">
              <a:off x="1683720" y="3009960"/>
              <a:ext cx="1459080" cy="300240"/>
            </a:xfrm>
            <a:prstGeom prst="line">
              <a:avLst/>
            </a:prstGeom>
            <a:ln w="38160">
              <a:solidFill>
                <a:srgbClr val="ff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84" name=""/>
            <p:cNvSpPr/>
            <p:nvPr/>
          </p:nvSpPr>
          <p:spPr>
            <a:xfrm flipH="1">
              <a:off x="1690200" y="4340160"/>
              <a:ext cx="1452600" cy="260640"/>
            </a:xfrm>
            <a:prstGeom prst="line">
              <a:avLst/>
            </a:prstGeom>
            <a:ln w="38160">
              <a:solidFill>
                <a:srgbClr val="ff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85" name=""/>
            <p:cNvSpPr/>
            <p:nvPr/>
          </p:nvSpPr>
          <p:spPr>
            <a:xfrm flipH="1" flipV="1">
              <a:off x="1683720" y="4353120"/>
              <a:ext cx="1459080" cy="301680"/>
            </a:xfrm>
            <a:prstGeom prst="line">
              <a:avLst/>
            </a:prstGeom>
            <a:ln w="38160">
              <a:solidFill>
                <a:srgbClr val="ff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86" name=""/>
            <p:cNvSpPr/>
            <p:nvPr/>
          </p:nvSpPr>
          <p:spPr>
            <a:xfrm flipH="1">
              <a:off x="1690200" y="5645160"/>
              <a:ext cx="1452600" cy="260280"/>
            </a:xfrm>
            <a:prstGeom prst="line">
              <a:avLst/>
            </a:prstGeom>
            <a:ln w="38160">
              <a:solidFill>
                <a:srgbClr val="ff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87" name=""/>
            <p:cNvSpPr/>
            <p:nvPr/>
          </p:nvSpPr>
          <p:spPr>
            <a:xfrm flipH="1" flipV="1">
              <a:off x="1683720" y="5657760"/>
              <a:ext cx="1459080" cy="299880"/>
            </a:xfrm>
            <a:prstGeom prst="line">
              <a:avLst/>
            </a:prstGeom>
            <a:ln w="38160">
              <a:solidFill>
                <a:srgbClr val="ff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388" name=""/>
          <p:cNvGrpSpPr/>
          <p:nvPr/>
        </p:nvGrpSpPr>
        <p:grpSpPr>
          <a:xfrm>
            <a:off x="3384720" y="2039760"/>
            <a:ext cx="2879280" cy="3009600"/>
            <a:chOff x="3384720" y="2039760"/>
            <a:chExt cx="2879280" cy="3009600"/>
          </a:xfrm>
        </p:grpSpPr>
        <p:sp>
          <p:nvSpPr>
            <p:cNvPr id="2389" name=""/>
            <p:cNvSpPr/>
            <p:nvPr/>
          </p:nvSpPr>
          <p:spPr>
            <a:xfrm>
              <a:off x="3384720" y="2039760"/>
              <a:ext cx="2840760" cy="3009600"/>
            </a:xfrm>
            <a:prstGeom prst="rightArrow">
              <a:avLst>
                <a:gd name="adj1" fmla="val 52741"/>
                <a:gd name="adj2" fmla="val 31227"/>
              </a:avLst>
            </a:prstGeom>
            <a:solidFill>
              <a:srgbClr val="ffb31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90" name=""/>
            <p:cNvSpPr/>
            <p:nvPr/>
          </p:nvSpPr>
          <p:spPr>
            <a:xfrm>
              <a:off x="3597120" y="2927160"/>
              <a:ext cx="2666880" cy="9435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89280" rIns="89280" tIns="44640" bIns="4464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893880"/>
                  <a:tab algn="l" pos="1787400"/>
                  <a:tab algn="l" pos="2681280"/>
                  <a:tab algn="l" pos="3575160"/>
                  <a:tab algn="l" pos="4468680"/>
                  <a:tab algn="l" pos="5362560"/>
                  <a:tab algn="l" pos="6256440"/>
                  <a:tab algn="l" pos="7149960"/>
                  <a:tab algn="l" pos="8043840"/>
                  <a:tab algn="l" pos="8937720"/>
                  <a:tab algn="l" pos="9831240"/>
                  <a:tab algn="l" pos="10725120"/>
                </a:tabLst>
              </a:pPr>
              <a:r>
                <a:rPr b="0" i="1" lang="en-US" sz="2800" strike="noStrike" u="none">
                  <a:solidFill>
                    <a:srgbClr val="000000"/>
                  </a:solidFill>
                  <a:effectLst/>
                  <a:uFillTx/>
                  <a:latin typeface="Arial Black"/>
                </a:rPr>
                <a:t>“Virtual” Integration</a:t>
              </a:r>
              <a:endPara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2391" name=""/>
          <p:cNvSpPr/>
          <p:nvPr/>
        </p:nvSpPr>
        <p:spPr>
          <a:xfrm>
            <a:off x="6413400" y="1593720"/>
            <a:ext cx="2871720" cy="3448080"/>
          </a:xfrm>
          <a:custGeom>
            <a:avLst/>
            <a:gdLst>
              <a:gd name="textAreaLeft" fmla="*/ 140040 w 2871720"/>
              <a:gd name="textAreaRight" fmla="*/ 2731680 w 2871720"/>
              <a:gd name="textAreaTop" fmla="*/ 140040 h 3448080"/>
              <a:gd name="textAreaBottom" fmla="*/ 3308040 h 3448080"/>
            </a:gdLst>
            <a:ahLst/>
            <a:cxnLst/>
            <a:rect l="textAreaLeft" t="textAreaTop" r="textAreaRight" b="textAreaBottom"/>
            <a:pathLst>
              <a:path w="21600" h="25935">
                <a:moveTo>
                  <a:pt x="3600" y="0"/>
                </a:moveTo>
                <a:arcTo wR="3600" hR="3600" stAng="16200000" swAng="-5400000"/>
                <a:lnTo>
                  <a:pt x="0" y="22335"/>
                </a:lnTo>
                <a:arcTo wR="3600" hR="3600" stAng="10800000" swAng="-5400000"/>
                <a:lnTo>
                  <a:pt x="18000" y="25935"/>
                </a:lnTo>
                <a:arcTo wR="3600" hR="3600" stAng="5400000" swAng="-5400000"/>
                <a:lnTo>
                  <a:pt x="21600" y="3600"/>
                </a:lnTo>
                <a:arcTo wR="3600" hR="3600" stAng="0" swAng="-5400000"/>
                <a:close/>
              </a:path>
            </a:pathLst>
          </a:custGeom>
          <a:solidFill>
            <a:srgbClr val="095ba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83880" rIns="83880" tIns="42120" bIns="4212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893880"/>
                <a:tab algn="l" pos="1787400"/>
                <a:tab algn="l" pos="2681280"/>
                <a:tab algn="l" pos="3575160"/>
                <a:tab algn="l" pos="4468680"/>
                <a:tab algn="l" pos="5362560"/>
                <a:tab algn="l" pos="6256440"/>
                <a:tab algn="l" pos="7149960"/>
                <a:tab algn="l" pos="8043840"/>
                <a:tab algn="l" pos="8937720"/>
                <a:tab algn="l" pos="9831240"/>
                <a:tab algn="l" pos="10725120"/>
              </a:tabLst>
            </a:pPr>
            <a:r>
              <a:rPr b="1" i="1" lang="en-US" sz="17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Providing packaged turnkey solutions for customers:</a:t>
            </a:r>
            <a:endParaRPr b="0" lang="en-US" sz="1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19040">
              <a:lnSpc>
                <a:spcPct val="100000"/>
              </a:lnSpc>
              <a:tabLst>
                <a:tab algn="l" pos="0"/>
                <a:tab algn="l" pos="893880"/>
                <a:tab algn="l" pos="1787400"/>
                <a:tab algn="l" pos="2681280"/>
                <a:tab algn="l" pos="3575160"/>
                <a:tab algn="l" pos="4468680"/>
                <a:tab algn="l" pos="5362560"/>
                <a:tab algn="l" pos="6256440"/>
                <a:tab algn="l" pos="7149960"/>
                <a:tab algn="l" pos="8043840"/>
                <a:tab algn="l" pos="8937720"/>
                <a:tab algn="l" pos="9831240"/>
                <a:tab algn="l" pos="10725120"/>
              </a:tabLst>
            </a:pPr>
            <a:r>
              <a:rPr b="1" i="1" lang="en-US" sz="17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- Complex structures</a:t>
            </a:r>
            <a:endParaRPr b="0" lang="en-US" sz="1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19040">
              <a:lnSpc>
                <a:spcPct val="100000"/>
              </a:lnSpc>
              <a:tabLst>
                <a:tab algn="l" pos="0"/>
                <a:tab algn="l" pos="893880"/>
                <a:tab algn="l" pos="1787400"/>
                <a:tab algn="l" pos="2681280"/>
                <a:tab algn="l" pos="3575160"/>
                <a:tab algn="l" pos="4468680"/>
                <a:tab algn="l" pos="5362560"/>
                <a:tab algn="l" pos="6256440"/>
                <a:tab algn="l" pos="7149960"/>
                <a:tab algn="l" pos="8043840"/>
                <a:tab algn="l" pos="8937720"/>
                <a:tab algn="l" pos="9831240"/>
                <a:tab algn="l" pos="10725120"/>
              </a:tabLst>
            </a:pPr>
            <a:r>
              <a:rPr b="1" i="1" lang="en-US" sz="17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- Differentiation</a:t>
            </a:r>
            <a:endParaRPr b="0" lang="en-US" sz="1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19040">
              <a:lnSpc>
                <a:spcPct val="100000"/>
              </a:lnSpc>
              <a:tabLst>
                <a:tab algn="l" pos="0"/>
                <a:tab algn="l" pos="893880"/>
                <a:tab algn="l" pos="1787400"/>
                <a:tab algn="l" pos="2681280"/>
                <a:tab algn="l" pos="3575160"/>
                <a:tab algn="l" pos="4468680"/>
                <a:tab algn="l" pos="5362560"/>
                <a:tab algn="l" pos="6256440"/>
                <a:tab algn="l" pos="7149960"/>
                <a:tab algn="l" pos="8043840"/>
                <a:tab algn="l" pos="8937720"/>
                <a:tab algn="l" pos="9831240"/>
                <a:tab algn="l" pos="10725120"/>
              </a:tabLst>
            </a:pPr>
            <a:r>
              <a:rPr b="1" i="1" lang="en-US" sz="17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- Customization</a:t>
            </a:r>
            <a:endParaRPr b="0" lang="en-US" sz="1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893880"/>
                <a:tab algn="l" pos="1787400"/>
                <a:tab algn="l" pos="2681280"/>
                <a:tab algn="l" pos="3575160"/>
                <a:tab algn="l" pos="4468680"/>
                <a:tab algn="l" pos="5362560"/>
                <a:tab algn="l" pos="6256440"/>
                <a:tab algn="l" pos="7149960"/>
                <a:tab algn="l" pos="8043840"/>
                <a:tab algn="l" pos="8937720"/>
                <a:tab algn="l" pos="9831240"/>
                <a:tab algn="l" pos="10725120"/>
              </a:tabLst>
            </a:pPr>
            <a:endParaRPr b="0" lang="en-US" sz="1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7" dur="indefinite" restart="never" nodeType="tmRoot">
          <p:childTnLst>
            <p:seq>
              <p:cTn id="8" dur="indefinite" nodeType="mainSeq"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nodeType="after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2" name="PlaceHolder 1"/>
          <p:cNvSpPr>
            <a:spLocks noGrp="1"/>
          </p:cNvSpPr>
          <p:nvPr>
            <p:ph type="title"/>
          </p:nvPr>
        </p:nvSpPr>
        <p:spPr>
          <a:xfrm>
            <a:off x="495360" y="274320"/>
            <a:ext cx="3843360" cy="973800"/>
          </a:xfrm>
          <a:prstGeom prst="rect">
            <a:avLst/>
          </a:prstGeom>
          <a:noFill/>
          <a:ln w="0">
            <a:noFill/>
          </a:ln>
        </p:spPr>
        <p:txBody>
          <a:bodyPr lIns="89280" rIns="89280" tIns="44640" bIns="44640" anchor="t">
            <a:sp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893880"/>
                <a:tab algn="l" pos="1787400"/>
                <a:tab algn="l" pos="2681280"/>
                <a:tab algn="l" pos="3575160"/>
                <a:tab algn="l" pos="4468680"/>
                <a:tab algn="l" pos="5362560"/>
                <a:tab algn="l" pos="6256440"/>
                <a:tab algn="l" pos="7149960"/>
                <a:tab algn="l" pos="8043840"/>
                <a:tab algn="l" pos="8937720"/>
                <a:tab algn="l" pos="9831240"/>
                <a:tab algn="l" pos="10725120"/>
              </a:tabLst>
            </a:pPr>
            <a:r>
              <a:rPr b="0" i="1" lang="en-US" sz="29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Enron Opportunity</a:t>
            </a:r>
            <a:endParaRPr b="0" lang="en-US" sz="2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93" name=""/>
          <p:cNvSpPr/>
          <p:nvPr/>
        </p:nvSpPr>
        <p:spPr>
          <a:xfrm>
            <a:off x="4132440" y="3257640"/>
            <a:ext cx="5324400" cy="258444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89280" rIns="89280" tIns="44640" bIns="4464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893880"/>
                <a:tab algn="l" pos="1787400"/>
                <a:tab algn="l" pos="2681280"/>
                <a:tab algn="l" pos="3575160"/>
                <a:tab algn="l" pos="4468680"/>
                <a:tab algn="l" pos="5362560"/>
                <a:tab algn="l" pos="6256440"/>
                <a:tab algn="l" pos="7149960"/>
                <a:tab algn="l" pos="8043840"/>
                <a:tab algn="l" pos="8937720"/>
                <a:tab algn="l" pos="9831240"/>
                <a:tab algn="l" pos="1072512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94" name=""/>
          <p:cNvSpPr/>
          <p:nvPr/>
        </p:nvSpPr>
        <p:spPr>
          <a:xfrm>
            <a:off x="461880" y="941400"/>
            <a:ext cx="3301920" cy="1951200"/>
          </a:xfrm>
          <a:prstGeom prst="rightArrow">
            <a:avLst>
              <a:gd name="adj1" fmla="val 50000"/>
              <a:gd name="adj2" fmla="val 42306"/>
            </a:avLst>
          </a:prstGeom>
          <a:solidFill>
            <a:srgbClr val="095ba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89280" rIns="89280" tIns="44640" bIns="4464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893880"/>
                <a:tab algn="l" pos="1787400"/>
                <a:tab algn="l" pos="2681280"/>
                <a:tab algn="l" pos="3575160"/>
                <a:tab algn="l" pos="4468680"/>
                <a:tab algn="l" pos="5362560"/>
                <a:tab algn="l" pos="6256440"/>
                <a:tab algn="l" pos="7149960"/>
                <a:tab algn="l" pos="8043840"/>
                <a:tab algn="l" pos="8937720"/>
                <a:tab algn="l" pos="9831240"/>
                <a:tab algn="l" pos="10725120"/>
              </a:tabLst>
            </a:pPr>
            <a:r>
              <a:rPr b="1" lang="en-US" sz="19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Traditional Model</a:t>
            </a:r>
            <a:endParaRPr b="0" lang="en-US" sz="1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95" name=""/>
          <p:cNvSpPr/>
          <p:nvPr/>
        </p:nvSpPr>
        <p:spPr>
          <a:xfrm>
            <a:off x="461880" y="3556080"/>
            <a:ext cx="3301920" cy="1950840"/>
          </a:xfrm>
          <a:prstGeom prst="rightArrow">
            <a:avLst>
              <a:gd name="adj1" fmla="val 50000"/>
              <a:gd name="adj2" fmla="val 42314"/>
            </a:avLst>
          </a:prstGeom>
          <a:solidFill>
            <a:srgbClr val="095ba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89280" rIns="89280" tIns="44640" bIns="4464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893880"/>
                <a:tab algn="l" pos="1787400"/>
                <a:tab algn="l" pos="2681280"/>
                <a:tab algn="l" pos="3575160"/>
                <a:tab algn="l" pos="4468680"/>
                <a:tab algn="l" pos="5362560"/>
                <a:tab algn="l" pos="6256440"/>
                <a:tab algn="l" pos="7149960"/>
                <a:tab algn="l" pos="8043840"/>
                <a:tab algn="l" pos="8937720"/>
                <a:tab algn="l" pos="9831240"/>
                <a:tab algn="l" pos="10725120"/>
              </a:tabLst>
            </a:pPr>
            <a:r>
              <a:rPr b="1" lang="en-US" sz="19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New Model</a:t>
            </a:r>
            <a:endParaRPr b="0" lang="en-US" sz="1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96" name=""/>
          <p:cNvSpPr/>
          <p:nvPr/>
        </p:nvSpPr>
        <p:spPr>
          <a:xfrm>
            <a:off x="4132440" y="779400"/>
            <a:ext cx="5324400" cy="2324160"/>
          </a:xfrm>
          <a:prstGeom prst="ellipse">
            <a:avLst/>
          </a:prstGeom>
          <a:solidFill>
            <a:srgbClr val="ff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89280" rIns="89280" tIns="44640" bIns="4464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893880"/>
                <a:tab algn="l" pos="1787400"/>
                <a:tab algn="l" pos="2681280"/>
                <a:tab algn="l" pos="3575160"/>
                <a:tab algn="l" pos="4468680"/>
                <a:tab algn="l" pos="5362560"/>
                <a:tab algn="l" pos="6256440"/>
                <a:tab algn="l" pos="7149960"/>
                <a:tab algn="l" pos="8043840"/>
                <a:tab algn="l" pos="8937720"/>
                <a:tab algn="l" pos="9831240"/>
                <a:tab algn="l" pos="1072512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97" name=""/>
          <p:cNvSpPr/>
          <p:nvPr/>
        </p:nvSpPr>
        <p:spPr>
          <a:xfrm>
            <a:off x="5173560" y="1230480"/>
            <a:ext cx="2977920" cy="1247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89280" rIns="89280" tIns="44640" bIns="44640" anchor="t">
            <a:spAutoFit/>
          </a:bodyPr>
          <a:p>
            <a:pPr marL="230040" indent="-230040">
              <a:lnSpc>
                <a:spcPct val="100000"/>
              </a:lnSpc>
              <a:buClr>
                <a:srgbClr val="ffffff"/>
              </a:buClr>
              <a:buFont typeface="Arial"/>
              <a:buChar char="•"/>
              <a:tabLst>
                <a:tab algn="l" pos="281160"/>
                <a:tab algn="l" pos="893880"/>
                <a:tab algn="l" pos="1787400"/>
                <a:tab algn="l" pos="2681280"/>
                <a:tab algn="l" pos="3575160"/>
                <a:tab algn="l" pos="4468680"/>
                <a:tab algn="l" pos="5362560"/>
                <a:tab algn="l" pos="6256440"/>
                <a:tab algn="l" pos="7149960"/>
                <a:tab algn="l" pos="8043840"/>
                <a:tab algn="l" pos="8937720"/>
                <a:tab algn="l" pos="9831240"/>
                <a:tab algn="l" pos="10725120"/>
              </a:tabLst>
            </a:pPr>
            <a:r>
              <a:rPr b="1" lang="en-US" sz="19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Asset intensive</a:t>
            </a:r>
            <a:endParaRPr b="0" lang="en-US" sz="1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30040" indent="-230040">
              <a:lnSpc>
                <a:spcPct val="100000"/>
              </a:lnSpc>
              <a:buClr>
                <a:srgbClr val="ffffff"/>
              </a:buClr>
              <a:buFont typeface="Arial"/>
              <a:buChar char="•"/>
              <a:tabLst>
                <a:tab algn="l" pos="281160"/>
                <a:tab algn="l" pos="893880"/>
                <a:tab algn="l" pos="1787400"/>
                <a:tab algn="l" pos="2681280"/>
                <a:tab algn="l" pos="3575160"/>
                <a:tab algn="l" pos="4468680"/>
                <a:tab algn="l" pos="5362560"/>
                <a:tab algn="l" pos="6256440"/>
                <a:tab algn="l" pos="7149960"/>
                <a:tab algn="l" pos="8043840"/>
                <a:tab algn="l" pos="8937720"/>
                <a:tab algn="l" pos="9831240"/>
                <a:tab algn="l" pos="10725120"/>
              </a:tabLst>
            </a:pPr>
            <a:r>
              <a:rPr b="1" lang="en-US" sz="19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Vertically integrated</a:t>
            </a:r>
            <a:endParaRPr b="0" lang="en-US" sz="1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30040" indent="-230040">
              <a:lnSpc>
                <a:spcPct val="100000"/>
              </a:lnSpc>
              <a:buClr>
                <a:srgbClr val="ffffff"/>
              </a:buClr>
              <a:buFont typeface="Arial"/>
              <a:buChar char="•"/>
              <a:tabLst>
                <a:tab algn="l" pos="281160"/>
                <a:tab algn="l" pos="893880"/>
                <a:tab algn="l" pos="1787400"/>
                <a:tab algn="l" pos="2681280"/>
                <a:tab algn="l" pos="3575160"/>
                <a:tab algn="l" pos="4468680"/>
                <a:tab algn="l" pos="5362560"/>
                <a:tab algn="l" pos="6256440"/>
                <a:tab algn="l" pos="7149960"/>
                <a:tab algn="l" pos="8043840"/>
                <a:tab algn="l" pos="8937720"/>
                <a:tab algn="l" pos="9831240"/>
                <a:tab algn="l" pos="10725120"/>
              </a:tabLst>
            </a:pPr>
            <a:r>
              <a:rPr b="1" lang="en-US" sz="19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Slow moving and rigid</a:t>
            </a:r>
            <a:endParaRPr b="0" lang="en-US" sz="1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30040" indent="-230040">
              <a:lnSpc>
                <a:spcPct val="100000"/>
              </a:lnSpc>
              <a:buClr>
                <a:srgbClr val="ffffff"/>
              </a:buClr>
              <a:buFont typeface="Arial"/>
              <a:buChar char="•"/>
              <a:tabLst>
                <a:tab algn="l" pos="281160"/>
                <a:tab algn="l" pos="893880"/>
                <a:tab algn="l" pos="1787400"/>
                <a:tab algn="l" pos="2681280"/>
                <a:tab algn="l" pos="3575160"/>
                <a:tab algn="l" pos="4468680"/>
                <a:tab algn="l" pos="5362560"/>
                <a:tab algn="l" pos="6256440"/>
                <a:tab algn="l" pos="7149960"/>
                <a:tab algn="l" pos="8043840"/>
                <a:tab algn="l" pos="8937720"/>
                <a:tab algn="l" pos="9831240"/>
                <a:tab algn="l" pos="10725120"/>
              </a:tabLst>
            </a:pPr>
            <a:r>
              <a:rPr b="1" lang="en-US" sz="19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Hierarchical</a:t>
            </a:r>
            <a:endParaRPr b="0" lang="en-US" sz="1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98" name=""/>
          <p:cNvSpPr/>
          <p:nvPr/>
        </p:nvSpPr>
        <p:spPr>
          <a:xfrm>
            <a:off x="4910040" y="3798720"/>
            <a:ext cx="4554720" cy="1247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89280" rIns="89280" tIns="44640" bIns="44640" anchor="t">
            <a:spAutoFit/>
          </a:bodyPr>
          <a:p>
            <a:pPr marL="230040" indent="-23004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893880"/>
                <a:tab algn="l" pos="1787400"/>
                <a:tab algn="l" pos="2681280"/>
                <a:tab algn="l" pos="3575160"/>
                <a:tab algn="l" pos="4468680"/>
                <a:tab algn="l" pos="5362560"/>
                <a:tab algn="l" pos="6256440"/>
                <a:tab algn="l" pos="7149960"/>
                <a:tab algn="l" pos="8043840"/>
                <a:tab algn="l" pos="8937720"/>
                <a:tab algn="l" pos="9831240"/>
                <a:tab algn="l" pos="10725120"/>
              </a:tabLst>
            </a:pPr>
            <a:r>
              <a:rPr b="1" lang="en-US" sz="1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Brain power intensive</a:t>
            </a:r>
            <a:endParaRPr b="0" lang="en-US" sz="1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30040" indent="-23004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893880"/>
                <a:tab algn="l" pos="1787400"/>
                <a:tab algn="l" pos="2681280"/>
                <a:tab algn="l" pos="3575160"/>
                <a:tab algn="l" pos="4468680"/>
                <a:tab algn="l" pos="5362560"/>
                <a:tab algn="l" pos="6256440"/>
                <a:tab algn="l" pos="7149960"/>
                <a:tab algn="l" pos="8043840"/>
                <a:tab algn="l" pos="8937720"/>
                <a:tab algn="l" pos="9831240"/>
                <a:tab algn="l" pos="10725120"/>
              </a:tabLst>
            </a:pPr>
            <a:r>
              <a:rPr b="1" lang="en-US" sz="1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Networked</a:t>
            </a:r>
            <a:endParaRPr b="0" lang="en-US" sz="1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30040" indent="-23004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893880"/>
                <a:tab algn="l" pos="1787400"/>
                <a:tab algn="l" pos="2681280"/>
                <a:tab algn="l" pos="3575160"/>
                <a:tab algn="l" pos="4468680"/>
                <a:tab algn="l" pos="5362560"/>
                <a:tab algn="l" pos="6256440"/>
                <a:tab algn="l" pos="7149960"/>
                <a:tab algn="l" pos="8043840"/>
                <a:tab algn="l" pos="8937720"/>
                <a:tab algn="l" pos="9831240"/>
                <a:tab algn="l" pos="10725120"/>
              </a:tabLst>
            </a:pPr>
            <a:r>
              <a:rPr b="1" lang="en-US" sz="1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“Real options” oriented</a:t>
            </a:r>
            <a:endParaRPr b="0" lang="en-US" sz="1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30040" indent="-23004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893880"/>
                <a:tab algn="l" pos="1787400"/>
                <a:tab algn="l" pos="2681280"/>
                <a:tab algn="l" pos="3575160"/>
                <a:tab algn="l" pos="4468680"/>
                <a:tab algn="l" pos="5362560"/>
                <a:tab algn="l" pos="6256440"/>
                <a:tab algn="l" pos="7149960"/>
                <a:tab algn="l" pos="8043840"/>
                <a:tab algn="l" pos="8937720"/>
                <a:tab algn="l" pos="9831240"/>
                <a:tab algn="l" pos="10725120"/>
              </a:tabLst>
            </a:pPr>
            <a:r>
              <a:rPr b="1" lang="en-US" sz="1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Fast moving &amp; entrepreneurial</a:t>
            </a:r>
            <a:endParaRPr b="0" lang="en-US" sz="1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2399" name="" descr=""/>
          <p:cNvPicPr/>
          <p:nvPr/>
        </p:nvPicPr>
        <p:blipFill>
          <a:blip r:embed="rId1"/>
          <a:stretch/>
        </p:blipFill>
        <p:spPr>
          <a:xfrm>
            <a:off x="371520" y="3224160"/>
            <a:ext cx="1901880" cy="15210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400" name=""/>
          <p:cNvSpPr/>
          <p:nvPr/>
        </p:nvSpPr>
        <p:spPr>
          <a:xfrm>
            <a:off x="331920" y="1093680"/>
            <a:ext cx="3533760" cy="1760760"/>
          </a:xfrm>
          <a:prstGeom prst="line">
            <a:avLst/>
          </a:prstGeom>
          <a:ln w="7632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01" name=""/>
          <p:cNvSpPr/>
          <p:nvPr/>
        </p:nvSpPr>
        <p:spPr>
          <a:xfrm flipH="1">
            <a:off x="345600" y="1011240"/>
            <a:ext cx="3519720" cy="1911240"/>
          </a:xfrm>
          <a:prstGeom prst="line">
            <a:avLst/>
          </a:prstGeom>
          <a:ln w="7632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2" name=""/>
          <p:cNvSpPr/>
          <p:nvPr/>
        </p:nvSpPr>
        <p:spPr>
          <a:xfrm>
            <a:off x="228600" y="0"/>
            <a:ext cx="9250200" cy="914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89280" rIns="89280" tIns="44640" bIns="4464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893880"/>
                <a:tab algn="l" pos="1787400"/>
                <a:tab algn="l" pos="2681280"/>
                <a:tab algn="l" pos="3575160"/>
                <a:tab algn="l" pos="4468680"/>
                <a:tab algn="l" pos="5362560"/>
                <a:tab algn="l" pos="6256440"/>
                <a:tab algn="l" pos="7149960"/>
                <a:tab algn="l" pos="8043840"/>
                <a:tab algn="l" pos="8937720"/>
                <a:tab algn="l" pos="9831240"/>
                <a:tab algn="l" pos="10725120"/>
              </a:tabLst>
            </a:pPr>
            <a:r>
              <a:rPr b="1" i="1" lang="en-GB" sz="2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Enron</a:t>
            </a:r>
            <a:r>
              <a:rPr b="1" i="1" lang="en-US" sz="2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–</a:t>
            </a:r>
            <a:r>
              <a:rPr b="0" i="1" lang="en-GB" sz="2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Accelerating</a:t>
            </a:r>
            <a:r>
              <a:rPr b="1" i="1" lang="en-GB" sz="2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 Market Development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2403" name=""/>
          <p:cNvGrpSpPr/>
          <p:nvPr/>
        </p:nvGrpSpPr>
        <p:grpSpPr>
          <a:xfrm>
            <a:off x="2406600" y="1501920"/>
            <a:ext cx="1580760" cy="1241280"/>
            <a:chOff x="2406600" y="1501920"/>
            <a:chExt cx="1580760" cy="1241280"/>
          </a:xfrm>
        </p:grpSpPr>
        <p:sp>
          <p:nvSpPr>
            <p:cNvPr id="2404" name=""/>
            <p:cNvSpPr/>
            <p:nvPr/>
          </p:nvSpPr>
          <p:spPr>
            <a:xfrm>
              <a:off x="2406600" y="1501920"/>
              <a:ext cx="1580760" cy="1241280"/>
            </a:xfrm>
            <a:prstGeom prst="rect">
              <a:avLst/>
            </a:prstGeom>
            <a:solidFill>
              <a:srgbClr val="ffffff"/>
            </a:solidFill>
            <a:ln w="9360">
              <a:solidFill>
                <a:srgbClr val="000000"/>
              </a:solidFill>
              <a:miter/>
            </a:ln>
            <a:effectLst>
              <a:outerShdw dist="53966" dir="2700000" blurRad="0" rotWithShape="0">
                <a:srgbClr val="808080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05" name=""/>
            <p:cNvSpPr/>
            <p:nvPr/>
          </p:nvSpPr>
          <p:spPr>
            <a:xfrm>
              <a:off x="2593800" y="1665360"/>
              <a:ext cx="218160" cy="228600"/>
            </a:xfrm>
            <a:prstGeom prst="rect">
              <a:avLst/>
            </a:prstGeom>
            <a:solidFill>
              <a:srgbClr val="fe000c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06" name=""/>
            <p:cNvSpPr/>
            <p:nvPr/>
          </p:nvSpPr>
          <p:spPr>
            <a:xfrm>
              <a:off x="2593800" y="2014560"/>
              <a:ext cx="218160" cy="228600"/>
            </a:xfrm>
            <a:prstGeom prst="rect">
              <a:avLst/>
            </a:prstGeom>
            <a:solidFill>
              <a:srgbClr val="095ba6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07" name=""/>
            <p:cNvSpPr/>
            <p:nvPr/>
          </p:nvSpPr>
          <p:spPr>
            <a:xfrm>
              <a:off x="2593800" y="2363760"/>
              <a:ext cx="218160" cy="228600"/>
            </a:xfrm>
            <a:prstGeom prst="rect">
              <a:avLst/>
            </a:prstGeom>
            <a:solidFill>
              <a:srgbClr val="008240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08" name=""/>
            <p:cNvSpPr/>
            <p:nvPr/>
          </p:nvSpPr>
          <p:spPr>
            <a:xfrm>
              <a:off x="2872440" y="1561680"/>
              <a:ext cx="981360" cy="1056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ctr">
              <a:spAutoFit/>
            </a:bodyPr>
            <a:p>
              <a:pPr>
                <a:lnSpc>
                  <a:spcPct val="165000"/>
                </a:lnSpc>
                <a:tabLst>
                  <a:tab algn="l" pos="0"/>
                  <a:tab algn="l" pos="893880"/>
                  <a:tab algn="l" pos="1787400"/>
                  <a:tab algn="l" pos="2681280"/>
                  <a:tab algn="l" pos="3575160"/>
                  <a:tab algn="l" pos="4468680"/>
                  <a:tab algn="l" pos="5362560"/>
                  <a:tab algn="l" pos="6256440"/>
                  <a:tab algn="l" pos="7149960"/>
                  <a:tab algn="l" pos="8043840"/>
                  <a:tab algn="l" pos="8937720"/>
                  <a:tab algn="l" pos="9831240"/>
                  <a:tab algn="l" pos="10725120"/>
                </a:tabLst>
              </a:pP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Commodity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lnSpc>
                  <a:spcPct val="165000"/>
                </a:lnSpc>
                <a:tabLst>
                  <a:tab algn="l" pos="0"/>
                  <a:tab algn="l" pos="893880"/>
                  <a:tab algn="l" pos="1787400"/>
                  <a:tab algn="l" pos="2681280"/>
                  <a:tab algn="l" pos="3575160"/>
                  <a:tab algn="l" pos="4468680"/>
                  <a:tab algn="l" pos="5362560"/>
                  <a:tab algn="l" pos="6256440"/>
                  <a:tab algn="l" pos="7149960"/>
                  <a:tab algn="l" pos="8043840"/>
                  <a:tab algn="l" pos="8937720"/>
                  <a:tab algn="l" pos="9831240"/>
                  <a:tab algn="l" pos="10725120"/>
                </a:tabLst>
              </a:pP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Product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lnSpc>
                  <a:spcPct val="165000"/>
                </a:lnSpc>
                <a:tabLst>
                  <a:tab algn="l" pos="0"/>
                  <a:tab algn="l" pos="893880"/>
                  <a:tab algn="l" pos="1787400"/>
                  <a:tab algn="l" pos="2681280"/>
                  <a:tab algn="l" pos="3575160"/>
                  <a:tab algn="l" pos="4468680"/>
                  <a:tab algn="l" pos="5362560"/>
                  <a:tab algn="l" pos="6256440"/>
                  <a:tab algn="l" pos="7149960"/>
                  <a:tab algn="l" pos="8043840"/>
                  <a:tab algn="l" pos="8937720"/>
                  <a:tab algn="l" pos="9831240"/>
                  <a:tab algn="l" pos="10725120"/>
                </a:tabLst>
              </a:pP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Financial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409" name=""/>
          <p:cNvGrpSpPr/>
          <p:nvPr/>
        </p:nvGrpSpPr>
        <p:grpSpPr>
          <a:xfrm>
            <a:off x="348120" y="509760"/>
            <a:ext cx="9122400" cy="5936760"/>
            <a:chOff x="348120" y="509760"/>
            <a:chExt cx="9122400" cy="5936760"/>
          </a:xfrm>
        </p:grpSpPr>
        <p:sp>
          <p:nvSpPr>
            <p:cNvPr id="2410" name=""/>
            <p:cNvSpPr/>
            <p:nvPr/>
          </p:nvSpPr>
          <p:spPr>
            <a:xfrm>
              <a:off x="539640" y="6171120"/>
              <a:ext cx="2598480" cy="2754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ctr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893880"/>
                  <a:tab algn="l" pos="1787400"/>
                  <a:tab algn="l" pos="2681280"/>
                  <a:tab algn="l" pos="3575160"/>
                  <a:tab algn="l" pos="4468680"/>
                  <a:tab algn="l" pos="5362560"/>
                  <a:tab algn="l" pos="6256440"/>
                  <a:tab algn="l" pos="7149960"/>
                  <a:tab algn="l" pos="8043840"/>
                  <a:tab algn="l" pos="8937720"/>
                  <a:tab algn="l" pos="9831240"/>
                  <a:tab algn="l" pos="10725120"/>
                </a:tabLst>
              </a:pPr>
              <a:r>
                <a:rPr b="1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* Lighter shading indicates a developing market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lnSpc>
                  <a:spcPct val="100000"/>
                </a:lnSpc>
                <a:tabLst>
                  <a:tab algn="l" pos="0"/>
                  <a:tab algn="l" pos="893880"/>
                  <a:tab algn="l" pos="1787400"/>
                  <a:tab algn="l" pos="2681280"/>
                  <a:tab algn="l" pos="3575160"/>
                  <a:tab algn="l" pos="4468680"/>
                  <a:tab algn="l" pos="5362560"/>
                  <a:tab algn="l" pos="6256440"/>
                  <a:tab algn="l" pos="7149960"/>
                  <a:tab algn="l" pos="8043840"/>
                  <a:tab algn="l" pos="8937720"/>
                  <a:tab algn="l" pos="9831240"/>
                  <a:tab algn="l" pos="10725120"/>
                </a:tabLst>
              </a:pPr>
              <a:r>
                <a:rPr b="1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  Darker shading indicates a mature market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11" name=""/>
            <p:cNvSpPr/>
            <p:nvPr/>
          </p:nvSpPr>
          <p:spPr>
            <a:xfrm>
              <a:off x="1191600" y="5786280"/>
              <a:ext cx="339840" cy="1832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ctr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893880"/>
                  <a:tab algn="l" pos="1787400"/>
                  <a:tab algn="l" pos="2681280"/>
                  <a:tab algn="l" pos="3575160"/>
                  <a:tab algn="l" pos="4468680"/>
                  <a:tab algn="l" pos="5362560"/>
                  <a:tab algn="l" pos="6256440"/>
                  <a:tab algn="l" pos="7149960"/>
                  <a:tab algn="l" pos="8043840"/>
                  <a:tab algn="l" pos="8937720"/>
                  <a:tab algn="l" pos="9831240"/>
                  <a:tab algn="l" pos="10725120"/>
                </a:tabLst>
              </a:pPr>
              <a:r>
                <a:rPr b="1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1985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12" name=""/>
            <p:cNvSpPr/>
            <p:nvPr/>
          </p:nvSpPr>
          <p:spPr>
            <a:xfrm>
              <a:off x="3686760" y="5786280"/>
              <a:ext cx="339840" cy="1832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ctr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893880"/>
                  <a:tab algn="l" pos="1787400"/>
                  <a:tab algn="l" pos="2681280"/>
                  <a:tab algn="l" pos="3575160"/>
                  <a:tab algn="l" pos="4468680"/>
                  <a:tab algn="l" pos="5362560"/>
                  <a:tab algn="l" pos="6256440"/>
                  <a:tab algn="l" pos="7149960"/>
                  <a:tab algn="l" pos="8043840"/>
                  <a:tab algn="l" pos="8937720"/>
                  <a:tab algn="l" pos="9831240"/>
                  <a:tab algn="l" pos="10725120"/>
                </a:tabLst>
              </a:pPr>
              <a:r>
                <a:rPr b="1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1990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13" name=""/>
            <p:cNvSpPr/>
            <p:nvPr/>
          </p:nvSpPr>
          <p:spPr>
            <a:xfrm>
              <a:off x="6181560" y="5786280"/>
              <a:ext cx="339840" cy="1832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ctr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893880"/>
                  <a:tab algn="l" pos="1787400"/>
                  <a:tab algn="l" pos="2681280"/>
                  <a:tab algn="l" pos="3575160"/>
                  <a:tab algn="l" pos="4468680"/>
                  <a:tab algn="l" pos="5362560"/>
                  <a:tab algn="l" pos="6256440"/>
                  <a:tab algn="l" pos="7149960"/>
                  <a:tab algn="l" pos="8043840"/>
                  <a:tab algn="l" pos="8937720"/>
                  <a:tab algn="l" pos="9831240"/>
                  <a:tab algn="l" pos="10725120"/>
                </a:tabLst>
              </a:pPr>
              <a:r>
                <a:rPr b="1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1995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14" name=""/>
            <p:cNvSpPr/>
            <p:nvPr/>
          </p:nvSpPr>
          <p:spPr>
            <a:xfrm>
              <a:off x="8678880" y="5786280"/>
              <a:ext cx="339840" cy="1832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ctr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893880"/>
                  <a:tab algn="l" pos="1787400"/>
                  <a:tab algn="l" pos="2681280"/>
                  <a:tab algn="l" pos="3575160"/>
                  <a:tab algn="l" pos="4468680"/>
                  <a:tab algn="l" pos="5362560"/>
                  <a:tab algn="l" pos="6256440"/>
                  <a:tab algn="l" pos="7149960"/>
                  <a:tab algn="l" pos="8043840"/>
                  <a:tab algn="l" pos="8937720"/>
                  <a:tab algn="l" pos="9831240"/>
                  <a:tab algn="l" pos="10725120"/>
                </a:tabLst>
              </a:pPr>
              <a:r>
                <a:rPr b="1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2000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15" name=""/>
            <p:cNvSpPr/>
            <p:nvPr/>
          </p:nvSpPr>
          <p:spPr>
            <a:xfrm>
              <a:off x="4185720" y="5786280"/>
              <a:ext cx="339840" cy="1832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ctr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893880"/>
                  <a:tab algn="l" pos="1787400"/>
                  <a:tab algn="l" pos="2681280"/>
                  <a:tab algn="l" pos="3575160"/>
                  <a:tab algn="l" pos="4468680"/>
                  <a:tab algn="l" pos="5362560"/>
                  <a:tab algn="l" pos="6256440"/>
                  <a:tab algn="l" pos="7149960"/>
                  <a:tab algn="l" pos="8043840"/>
                  <a:tab algn="l" pos="8937720"/>
                  <a:tab algn="l" pos="9831240"/>
                  <a:tab algn="l" pos="10725120"/>
                </a:tabLst>
              </a:pPr>
              <a:r>
                <a:rPr b="1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1991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16" name=""/>
            <p:cNvSpPr/>
            <p:nvPr/>
          </p:nvSpPr>
          <p:spPr>
            <a:xfrm>
              <a:off x="4685400" y="5786280"/>
              <a:ext cx="339840" cy="1832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ctr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893880"/>
                  <a:tab algn="l" pos="1787400"/>
                  <a:tab algn="l" pos="2681280"/>
                  <a:tab algn="l" pos="3575160"/>
                  <a:tab algn="l" pos="4468680"/>
                  <a:tab algn="l" pos="5362560"/>
                  <a:tab algn="l" pos="6256440"/>
                  <a:tab algn="l" pos="7149960"/>
                  <a:tab algn="l" pos="8043840"/>
                  <a:tab algn="l" pos="8937720"/>
                  <a:tab algn="l" pos="9831240"/>
                  <a:tab algn="l" pos="10725120"/>
                </a:tabLst>
              </a:pPr>
              <a:r>
                <a:rPr b="1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1992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17" name=""/>
            <p:cNvSpPr/>
            <p:nvPr/>
          </p:nvSpPr>
          <p:spPr>
            <a:xfrm>
              <a:off x="5184000" y="5786280"/>
              <a:ext cx="339840" cy="1832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ctr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893880"/>
                  <a:tab algn="l" pos="1787400"/>
                  <a:tab algn="l" pos="2681280"/>
                  <a:tab algn="l" pos="3575160"/>
                  <a:tab algn="l" pos="4468680"/>
                  <a:tab algn="l" pos="5362560"/>
                  <a:tab algn="l" pos="6256440"/>
                  <a:tab algn="l" pos="7149960"/>
                  <a:tab algn="l" pos="8043840"/>
                  <a:tab algn="l" pos="8937720"/>
                  <a:tab algn="l" pos="9831240"/>
                  <a:tab algn="l" pos="10725120"/>
                </a:tabLst>
              </a:pPr>
              <a:r>
                <a:rPr b="1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1993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18" name=""/>
            <p:cNvSpPr/>
            <p:nvPr/>
          </p:nvSpPr>
          <p:spPr>
            <a:xfrm>
              <a:off x="5680800" y="5786280"/>
              <a:ext cx="339840" cy="1832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ctr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893880"/>
                  <a:tab algn="l" pos="1787400"/>
                  <a:tab algn="l" pos="2681280"/>
                  <a:tab algn="l" pos="3575160"/>
                  <a:tab algn="l" pos="4468680"/>
                  <a:tab algn="l" pos="5362560"/>
                  <a:tab algn="l" pos="6256440"/>
                  <a:tab algn="l" pos="7149960"/>
                  <a:tab algn="l" pos="8043840"/>
                  <a:tab algn="l" pos="8937720"/>
                  <a:tab algn="l" pos="9831240"/>
                  <a:tab algn="l" pos="10725120"/>
                </a:tabLst>
              </a:pPr>
              <a:r>
                <a:rPr b="1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1994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19" name=""/>
            <p:cNvSpPr/>
            <p:nvPr/>
          </p:nvSpPr>
          <p:spPr>
            <a:xfrm>
              <a:off x="6679440" y="5786280"/>
              <a:ext cx="339840" cy="1832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ctr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893880"/>
                  <a:tab algn="l" pos="1787400"/>
                  <a:tab algn="l" pos="2681280"/>
                  <a:tab algn="l" pos="3575160"/>
                  <a:tab algn="l" pos="4468680"/>
                  <a:tab algn="l" pos="5362560"/>
                  <a:tab algn="l" pos="6256440"/>
                  <a:tab algn="l" pos="7149960"/>
                  <a:tab algn="l" pos="8043840"/>
                  <a:tab algn="l" pos="8937720"/>
                  <a:tab algn="l" pos="9831240"/>
                  <a:tab algn="l" pos="10725120"/>
                </a:tabLst>
              </a:pPr>
              <a:r>
                <a:rPr b="1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1996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20" name=""/>
            <p:cNvSpPr/>
            <p:nvPr/>
          </p:nvSpPr>
          <p:spPr>
            <a:xfrm>
              <a:off x="7180920" y="5786280"/>
              <a:ext cx="339840" cy="1832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ctr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893880"/>
                  <a:tab algn="l" pos="1787400"/>
                  <a:tab algn="l" pos="2681280"/>
                  <a:tab algn="l" pos="3575160"/>
                  <a:tab algn="l" pos="4468680"/>
                  <a:tab algn="l" pos="5362560"/>
                  <a:tab algn="l" pos="6256440"/>
                  <a:tab algn="l" pos="7149960"/>
                  <a:tab algn="l" pos="8043840"/>
                  <a:tab algn="l" pos="8937720"/>
                  <a:tab algn="l" pos="9831240"/>
                  <a:tab algn="l" pos="10725120"/>
                </a:tabLst>
              </a:pPr>
              <a:r>
                <a:rPr b="1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1997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21" name=""/>
            <p:cNvSpPr/>
            <p:nvPr/>
          </p:nvSpPr>
          <p:spPr>
            <a:xfrm>
              <a:off x="7679520" y="5786280"/>
              <a:ext cx="339840" cy="1832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ctr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893880"/>
                  <a:tab algn="l" pos="1787400"/>
                  <a:tab algn="l" pos="2681280"/>
                  <a:tab algn="l" pos="3575160"/>
                  <a:tab algn="l" pos="4468680"/>
                  <a:tab algn="l" pos="5362560"/>
                  <a:tab algn="l" pos="6256440"/>
                  <a:tab algn="l" pos="7149960"/>
                  <a:tab algn="l" pos="8043840"/>
                  <a:tab algn="l" pos="8937720"/>
                  <a:tab algn="l" pos="9831240"/>
                  <a:tab algn="l" pos="10725120"/>
                </a:tabLst>
              </a:pPr>
              <a:r>
                <a:rPr b="1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1998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22" name=""/>
            <p:cNvSpPr/>
            <p:nvPr/>
          </p:nvSpPr>
          <p:spPr>
            <a:xfrm>
              <a:off x="8178120" y="5786280"/>
              <a:ext cx="339840" cy="1832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ctr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893880"/>
                  <a:tab algn="l" pos="1787400"/>
                  <a:tab algn="l" pos="2681280"/>
                  <a:tab algn="l" pos="3575160"/>
                  <a:tab algn="l" pos="4468680"/>
                  <a:tab algn="l" pos="5362560"/>
                  <a:tab algn="l" pos="6256440"/>
                  <a:tab algn="l" pos="7149960"/>
                  <a:tab algn="l" pos="8043840"/>
                  <a:tab algn="l" pos="8937720"/>
                  <a:tab algn="l" pos="9831240"/>
                  <a:tab algn="l" pos="10725120"/>
                </a:tabLst>
              </a:pPr>
              <a:r>
                <a:rPr b="1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1999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23" name=""/>
            <p:cNvSpPr/>
            <p:nvPr/>
          </p:nvSpPr>
          <p:spPr>
            <a:xfrm>
              <a:off x="1688400" y="5786280"/>
              <a:ext cx="339840" cy="1832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ctr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893880"/>
                  <a:tab algn="l" pos="1787400"/>
                  <a:tab algn="l" pos="2681280"/>
                  <a:tab algn="l" pos="3575160"/>
                  <a:tab algn="l" pos="4468680"/>
                  <a:tab algn="l" pos="5362560"/>
                  <a:tab algn="l" pos="6256440"/>
                  <a:tab algn="l" pos="7149960"/>
                  <a:tab algn="l" pos="8043840"/>
                  <a:tab algn="l" pos="8937720"/>
                  <a:tab algn="l" pos="9831240"/>
                  <a:tab algn="l" pos="10725120"/>
                </a:tabLst>
              </a:pPr>
              <a:r>
                <a:rPr b="1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1986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24" name=""/>
            <p:cNvSpPr/>
            <p:nvPr/>
          </p:nvSpPr>
          <p:spPr>
            <a:xfrm>
              <a:off x="2188080" y="5786280"/>
              <a:ext cx="339840" cy="1832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ctr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893880"/>
                  <a:tab algn="l" pos="1787400"/>
                  <a:tab algn="l" pos="2681280"/>
                  <a:tab algn="l" pos="3575160"/>
                  <a:tab algn="l" pos="4468680"/>
                  <a:tab algn="l" pos="5362560"/>
                  <a:tab algn="l" pos="6256440"/>
                  <a:tab algn="l" pos="7149960"/>
                  <a:tab algn="l" pos="8043840"/>
                  <a:tab algn="l" pos="8937720"/>
                  <a:tab algn="l" pos="9831240"/>
                  <a:tab algn="l" pos="10725120"/>
                </a:tabLst>
              </a:pPr>
              <a:r>
                <a:rPr b="1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1987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25" name=""/>
            <p:cNvSpPr/>
            <p:nvPr/>
          </p:nvSpPr>
          <p:spPr>
            <a:xfrm>
              <a:off x="2687040" y="5786280"/>
              <a:ext cx="339840" cy="1832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ctr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893880"/>
                  <a:tab algn="l" pos="1787400"/>
                  <a:tab algn="l" pos="2681280"/>
                  <a:tab algn="l" pos="3575160"/>
                  <a:tab algn="l" pos="4468680"/>
                  <a:tab algn="l" pos="5362560"/>
                  <a:tab algn="l" pos="6256440"/>
                  <a:tab algn="l" pos="7149960"/>
                  <a:tab algn="l" pos="8043840"/>
                  <a:tab algn="l" pos="8937720"/>
                  <a:tab algn="l" pos="9831240"/>
                  <a:tab algn="l" pos="10725120"/>
                </a:tabLst>
              </a:pPr>
              <a:r>
                <a:rPr b="1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1988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26" name=""/>
            <p:cNvSpPr/>
            <p:nvPr/>
          </p:nvSpPr>
          <p:spPr>
            <a:xfrm>
              <a:off x="3185640" y="5784480"/>
              <a:ext cx="339840" cy="1832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ctr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893880"/>
                  <a:tab algn="l" pos="1787400"/>
                  <a:tab algn="l" pos="2681280"/>
                  <a:tab algn="l" pos="3575160"/>
                  <a:tab algn="l" pos="4468680"/>
                  <a:tab algn="l" pos="5362560"/>
                  <a:tab algn="l" pos="6256440"/>
                  <a:tab algn="l" pos="7149960"/>
                  <a:tab algn="l" pos="8043840"/>
                  <a:tab algn="l" pos="8937720"/>
                  <a:tab algn="l" pos="9831240"/>
                  <a:tab algn="l" pos="10725120"/>
                </a:tabLst>
              </a:pPr>
              <a:r>
                <a:rPr b="1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1989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27" name=""/>
            <p:cNvSpPr/>
            <p:nvPr/>
          </p:nvSpPr>
          <p:spPr>
            <a:xfrm>
              <a:off x="7839000" y="1755720"/>
              <a:ext cx="1380960" cy="216000"/>
            </a:xfrm>
            <a:prstGeom prst="rect">
              <a:avLst/>
            </a:prstGeom>
            <a:solidFill>
              <a:srgbClr val="fe000c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28" name=""/>
            <p:cNvSpPr/>
            <p:nvPr/>
          </p:nvSpPr>
          <p:spPr>
            <a:xfrm>
              <a:off x="5183640" y="1749600"/>
              <a:ext cx="2298600" cy="2440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ctr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893880"/>
                  <a:tab algn="l" pos="1787400"/>
                  <a:tab algn="l" pos="2681280"/>
                  <a:tab algn="l" pos="3575160"/>
                  <a:tab algn="l" pos="4468680"/>
                  <a:tab algn="l" pos="5362560"/>
                  <a:tab algn="l" pos="6256440"/>
                  <a:tab algn="l" pos="7149960"/>
                  <a:tab algn="l" pos="8043840"/>
                  <a:tab algn="l" pos="8937720"/>
                  <a:tab algn="l" pos="9831240"/>
                  <a:tab algn="l" pos="10725120"/>
                </a:tabLst>
              </a:pPr>
              <a:r>
                <a:rPr b="1" lang="en-US" sz="1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Australian Power &amp; Gas</a:t>
              </a: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29" name=""/>
            <p:cNvSpPr/>
            <p:nvPr/>
          </p:nvSpPr>
          <p:spPr>
            <a:xfrm>
              <a:off x="8334360" y="1425600"/>
              <a:ext cx="897480" cy="217440"/>
            </a:xfrm>
            <a:prstGeom prst="rect">
              <a:avLst/>
            </a:prstGeom>
            <a:solidFill>
              <a:srgbClr val="fe000c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30" name=""/>
            <p:cNvSpPr/>
            <p:nvPr/>
          </p:nvSpPr>
          <p:spPr>
            <a:xfrm>
              <a:off x="7105320" y="1411200"/>
              <a:ext cx="1036440" cy="2440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ctr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893880"/>
                  <a:tab algn="l" pos="1787400"/>
                  <a:tab algn="l" pos="2681280"/>
                  <a:tab algn="l" pos="3575160"/>
                  <a:tab algn="l" pos="4468680"/>
                  <a:tab algn="l" pos="5362560"/>
                  <a:tab algn="l" pos="6256440"/>
                  <a:tab algn="l" pos="7149960"/>
                  <a:tab algn="l" pos="8043840"/>
                  <a:tab algn="l" pos="8937720"/>
                  <a:tab algn="l" pos="9831240"/>
                  <a:tab algn="l" pos="10725120"/>
                </a:tabLst>
              </a:pPr>
              <a:r>
                <a:rPr b="1" lang="en-US" sz="1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Bandwidth</a:t>
              </a: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31" name=""/>
            <p:cNvSpPr/>
            <p:nvPr/>
          </p:nvSpPr>
          <p:spPr>
            <a:xfrm>
              <a:off x="8901720" y="1074600"/>
              <a:ext cx="328320" cy="217800"/>
            </a:xfrm>
            <a:prstGeom prst="rect">
              <a:avLst/>
            </a:prstGeom>
            <a:solidFill>
              <a:srgbClr val="ff0000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32" name=""/>
            <p:cNvSpPr/>
            <p:nvPr/>
          </p:nvSpPr>
          <p:spPr>
            <a:xfrm>
              <a:off x="8133120" y="1074600"/>
              <a:ext cx="631440" cy="2440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ctr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893880"/>
                  <a:tab algn="l" pos="1787400"/>
                  <a:tab algn="l" pos="2681280"/>
                  <a:tab algn="l" pos="3575160"/>
                  <a:tab algn="l" pos="4468680"/>
                  <a:tab algn="l" pos="5362560"/>
                  <a:tab algn="l" pos="6256440"/>
                  <a:tab algn="l" pos="7149960"/>
                  <a:tab algn="l" pos="8043840"/>
                  <a:tab algn="l" pos="8937720"/>
                  <a:tab algn="l" pos="9831240"/>
                  <a:tab algn="l" pos="10725120"/>
                </a:tabLst>
              </a:pPr>
              <a:r>
                <a:rPr b="1" lang="en-US" sz="1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Metals</a:t>
              </a: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33" name=""/>
            <p:cNvSpPr/>
            <p:nvPr/>
          </p:nvSpPr>
          <p:spPr>
            <a:xfrm>
              <a:off x="1235160" y="5502240"/>
              <a:ext cx="7738560" cy="217440"/>
            </a:xfrm>
            <a:prstGeom prst="rect">
              <a:avLst/>
            </a:prstGeom>
            <a:solidFill>
              <a:srgbClr val="fe660d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34" name=""/>
            <p:cNvSpPr/>
            <p:nvPr/>
          </p:nvSpPr>
          <p:spPr>
            <a:xfrm>
              <a:off x="348120" y="5449320"/>
              <a:ext cx="699120" cy="36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ctr">
              <a:spAutoFit/>
            </a:bodyPr>
            <a:p>
              <a:pPr algn="ctr">
                <a:lnSpc>
                  <a:spcPct val="75000"/>
                </a:lnSpc>
                <a:tabLst>
                  <a:tab algn="l" pos="0"/>
                  <a:tab algn="l" pos="893880"/>
                  <a:tab algn="l" pos="1787400"/>
                  <a:tab algn="l" pos="2681280"/>
                  <a:tab algn="l" pos="3575160"/>
                  <a:tab algn="l" pos="4468680"/>
                  <a:tab algn="l" pos="5362560"/>
                  <a:tab algn="l" pos="6256440"/>
                  <a:tab algn="l" pos="7149960"/>
                  <a:tab algn="l" pos="8043840"/>
                  <a:tab algn="l" pos="8937720"/>
                  <a:tab algn="l" pos="9831240"/>
                  <a:tab algn="l" pos="10725120"/>
                </a:tabLst>
              </a:pPr>
              <a:r>
                <a:rPr b="1" lang="en-US" sz="1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Natural</a:t>
              </a: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75000"/>
                </a:lnSpc>
                <a:tabLst>
                  <a:tab algn="l" pos="0"/>
                  <a:tab algn="l" pos="893880"/>
                  <a:tab algn="l" pos="1787400"/>
                  <a:tab algn="l" pos="2681280"/>
                  <a:tab algn="l" pos="3575160"/>
                  <a:tab algn="l" pos="4468680"/>
                  <a:tab algn="l" pos="5362560"/>
                  <a:tab algn="l" pos="6256440"/>
                  <a:tab algn="l" pos="7149960"/>
                  <a:tab algn="l" pos="8043840"/>
                  <a:tab algn="l" pos="8937720"/>
                  <a:tab algn="l" pos="9831240"/>
                  <a:tab algn="l" pos="10725120"/>
                </a:tabLst>
              </a:pPr>
              <a:r>
                <a:rPr b="1" lang="en-US" sz="1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Gas</a:t>
              </a: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35" name=""/>
            <p:cNvSpPr/>
            <p:nvPr/>
          </p:nvSpPr>
          <p:spPr>
            <a:xfrm>
              <a:off x="3850920" y="5502240"/>
              <a:ext cx="5384520" cy="217440"/>
            </a:xfrm>
            <a:prstGeom prst="rect">
              <a:avLst/>
            </a:prstGeom>
            <a:solidFill>
              <a:srgbClr val="fe000c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36" name=""/>
            <p:cNvSpPr/>
            <p:nvPr/>
          </p:nvSpPr>
          <p:spPr>
            <a:xfrm>
              <a:off x="5833800" y="4811760"/>
              <a:ext cx="3139920" cy="217440"/>
            </a:xfrm>
            <a:prstGeom prst="rect">
              <a:avLst/>
            </a:prstGeom>
            <a:solidFill>
              <a:srgbClr val="fe660d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37" name=""/>
            <p:cNvSpPr/>
            <p:nvPr/>
          </p:nvSpPr>
          <p:spPr>
            <a:xfrm>
              <a:off x="4724280" y="4797360"/>
              <a:ext cx="969480" cy="2440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ctr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893880"/>
                  <a:tab algn="l" pos="1787400"/>
                  <a:tab algn="l" pos="2681280"/>
                  <a:tab algn="l" pos="3575160"/>
                  <a:tab algn="l" pos="4468680"/>
                  <a:tab algn="l" pos="5362560"/>
                  <a:tab algn="l" pos="6256440"/>
                  <a:tab algn="l" pos="7149960"/>
                  <a:tab algn="l" pos="8043840"/>
                  <a:tab algn="l" pos="8937720"/>
                  <a:tab algn="l" pos="9831240"/>
                  <a:tab algn="l" pos="10725120"/>
                </a:tabLst>
              </a:pPr>
              <a:r>
                <a:rPr b="1" lang="en-US" sz="1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Electricity</a:t>
              </a: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38" name=""/>
            <p:cNvSpPr/>
            <p:nvPr/>
          </p:nvSpPr>
          <p:spPr>
            <a:xfrm>
              <a:off x="6850080" y="4811760"/>
              <a:ext cx="2385360" cy="217440"/>
            </a:xfrm>
            <a:prstGeom prst="rect">
              <a:avLst/>
            </a:prstGeom>
            <a:solidFill>
              <a:srgbClr val="fe000c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39" name=""/>
            <p:cNvSpPr/>
            <p:nvPr/>
          </p:nvSpPr>
          <p:spPr>
            <a:xfrm>
              <a:off x="6346080" y="4467240"/>
              <a:ext cx="2627640" cy="216000"/>
            </a:xfrm>
            <a:prstGeom prst="rect">
              <a:avLst/>
            </a:prstGeom>
            <a:solidFill>
              <a:srgbClr val="fe660d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40" name=""/>
            <p:cNvSpPr/>
            <p:nvPr/>
          </p:nvSpPr>
          <p:spPr>
            <a:xfrm>
              <a:off x="4489920" y="4459320"/>
              <a:ext cx="1600200" cy="2440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ctr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893880"/>
                  <a:tab algn="l" pos="1787400"/>
                  <a:tab algn="l" pos="2681280"/>
                  <a:tab algn="l" pos="3575160"/>
                  <a:tab algn="l" pos="4468680"/>
                  <a:tab algn="l" pos="5362560"/>
                  <a:tab algn="l" pos="6256440"/>
                  <a:tab algn="l" pos="7149960"/>
                  <a:tab algn="l" pos="8043840"/>
                  <a:tab algn="l" pos="8937720"/>
                  <a:tab algn="l" pos="9831240"/>
                  <a:tab algn="l" pos="10725120"/>
                </a:tabLst>
              </a:pPr>
              <a:r>
                <a:rPr b="1" lang="en-US" sz="1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UK Power &amp; Gas</a:t>
              </a: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41" name=""/>
            <p:cNvSpPr/>
            <p:nvPr/>
          </p:nvSpPr>
          <p:spPr>
            <a:xfrm>
              <a:off x="6850080" y="4467240"/>
              <a:ext cx="2392200" cy="216000"/>
            </a:xfrm>
            <a:prstGeom prst="rect">
              <a:avLst/>
            </a:prstGeom>
            <a:solidFill>
              <a:srgbClr val="fe000c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42" name=""/>
            <p:cNvSpPr/>
            <p:nvPr/>
          </p:nvSpPr>
          <p:spPr>
            <a:xfrm>
              <a:off x="6346080" y="4130640"/>
              <a:ext cx="2627640" cy="217440"/>
            </a:xfrm>
            <a:prstGeom prst="rect">
              <a:avLst/>
            </a:prstGeom>
            <a:solidFill>
              <a:srgbClr val="70bc1f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43" name=""/>
            <p:cNvSpPr/>
            <p:nvPr/>
          </p:nvSpPr>
          <p:spPr>
            <a:xfrm>
              <a:off x="2885400" y="4121280"/>
              <a:ext cx="3053160" cy="2440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ctr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893880"/>
                  <a:tab algn="l" pos="1787400"/>
                  <a:tab algn="l" pos="2681280"/>
                  <a:tab algn="l" pos="3575160"/>
                  <a:tab algn="l" pos="4468680"/>
                  <a:tab algn="l" pos="5362560"/>
                  <a:tab algn="l" pos="6256440"/>
                  <a:tab algn="l" pos="7149960"/>
                  <a:tab algn="l" pos="8043840"/>
                  <a:tab algn="l" pos="8937720"/>
                  <a:tab algn="l" pos="9831240"/>
                  <a:tab algn="l" pos="10725120"/>
                </a:tabLst>
              </a:pPr>
              <a:r>
                <a:rPr b="1" lang="en-US" sz="1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Financials (interest rate, equity)</a:t>
              </a: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44" name=""/>
            <p:cNvSpPr/>
            <p:nvPr/>
          </p:nvSpPr>
          <p:spPr>
            <a:xfrm>
              <a:off x="6492240" y="4130640"/>
              <a:ext cx="2736000" cy="217440"/>
            </a:xfrm>
            <a:prstGeom prst="rect">
              <a:avLst/>
            </a:prstGeom>
            <a:solidFill>
              <a:srgbClr val="008240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45" name=""/>
            <p:cNvSpPr/>
            <p:nvPr/>
          </p:nvSpPr>
          <p:spPr>
            <a:xfrm>
              <a:off x="6459480" y="3795840"/>
              <a:ext cx="2514240" cy="217440"/>
            </a:xfrm>
            <a:prstGeom prst="rect">
              <a:avLst/>
            </a:prstGeom>
            <a:solidFill>
              <a:srgbClr val="47bad6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46" name=""/>
            <p:cNvSpPr/>
            <p:nvPr/>
          </p:nvSpPr>
          <p:spPr>
            <a:xfrm>
              <a:off x="5287680" y="3781440"/>
              <a:ext cx="1014480" cy="2440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ctr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893880"/>
                  <a:tab algn="l" pos="1787400"/>
                  <a:tab algn="l" pos="2681280"/>
                  <a:tab algn="l" pos="3575160"/>
                  <a:tab algn="l" pos="4468680"/>
                  <a:tab algn="l" pos="5362560"/>
                  <a:tab algn="l" pos="6256440"/>
                  <a:tab algn="l" pos="7149960"/>
                  <a:tab algn="l" pos="8043840"/>
                  <a:tab algn="l" pos="8937720"/>
                  <a:tab algn="l" pos="9831240"/>
                  <a:tab algn="l" pos="10725120"/>
                </a:tabLst>
              </a:pPr>
              <a:r>
                <a:rPr b="1" lang="en-US" sz="1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Emissions</a:t>
              </a: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47" name=""/>
            <p:cNvSpPr/>
            <p:nvPr/>
          </p:nvSpPr>
          <p:spPr>
            <a:xfrm>
              <a:off x="6987600" y="3795840"/>
              <a:ext cx="2244240" cy="217440"/>
            </a:xfrm>
            <a:prstGeom prst="rect">
              <a:avLst/>
            </a:prstGeom>
            <a:solidFill>
              <a:srgbClr val="095ba6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48" name=""/>
            <p:cNvSpPr/>
            <p:nvPr/>
          </p:nvSpPr>
          <p:spPr>
            <a:xfrm>
              <a:off x="6832800" y="3457440"/>
              <a:ext cx="2140920" cy="217800"/>
            </a:xfrm>
            <a:prstGeom prst="rect">
              <a:avLst/>
            </a:prstGeom>
            <a:solidFill>
              <a:srgbClr val="fe660d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49" name=""/>
            <p:cNvSpPr/>
            <p:nvPr/>
          </p:nvSpPr>
          <p:spPr>
            <a:xfrm>
              <a:off x="5934240" y="3443400"/>
              <a:ext cx="766800" cy="2440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ctr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893880"/>
                  <a:tab algn="l" pos="1787400"/>
                  <a:tab algn="l" pos="2681280"/>
                  <a:tab algn="l" pos="3575160"/>
                  <a:tab algn="l" pos="4468680"/>
                  <a:tab algn="l" pos="5362560"/>
                  <a:tab algn="l" pos="6256440"/>
                  <a:tab algn="l" pos="7149960"/>
                  <a:tab algn="l" pos="8043840"/>
                  <a:tab algn="l" pos="8937720"/>
                  <a:tab algn="l" pos="9831240"/>
                  <a:tab algn="l" pos="10725120"/>
                </a:tabLst>
              </a:pPr>
              <a:r>
                <a:rPr b="1" lang="en-US" sz="1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Plastics</a:t>
              </a: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50" name=""/>
            <p:cNvSpPr/>
            <p:nvPr/>
          </p:nvSpPr>
          <p:spPr>
            <a:xfrm>
              <a:off x="7336800" y="3457440"/>
              <a:ext cx="1900440" cy="217800"/>
            </a:xfrm>
            <a:prstGeom prst="rect">
              <a:avLst/>
            </a:prstGeom>
            <a:solidFill>
              <a:srgbClr val="fe000c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51" name=""/>
            <p:cNvSpPr/>
            <p:nvPr/>
          </p:nvSpPr>
          <p:spPr>
            <a:xfrm>
              <a:off x="6841440" y="3111480"/>
              <a:ext cx="2132280" cy="217440"/>
            </a:xfrm>
            <a:prstGeom prst="rect">
              <a:avLst/>
            </a:prstGeom>
            <a:solidFill>
              <a:srgbClr val="fe660d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52" name=""/>
            <p:cNvSpPr/>
            <p:nvPr/>
          </p:nvSpPr>
          <p:spPr>
            <a:xfrm>
              <a:off x="3870360" y="3105360"/>
              <a:ext cx="2614320" cy="2440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ctr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893880"/>
                  <a:tab algn="l" pos="1787400"/>
                  <a:tab algn="l" pos="2681280"/>
                  <a:tab algn="l" pos="3575160"/>
                  <a:tab algn="l" pos="4468680"/>
                  <a:tab algn="l" pos="5362560"/>
                  <a:tab algn="l" pos="6256440"/>
                  <a:tab algn="l" pos="7149960"/>
                  <a:tab algn="l" pos="8043840"/>
                  <a:tab algn="l" pos="8937720"/>
                  <a:tab algn="l" pos="9831240"/>
                  <a:tab algn="l" pos="10725120"/>
                </a:tabLst>
              </a:pPr>
              <a:r>
                <a:rPr b="1" lang="en-US" sz="1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Scandinavian Power &amp; Gas</a:t>
              </a: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53" name=""/>
            <p:cNvSpPr/>
            <p:nvPr/>
          </p:nvSpPr>
          <p:spPr>
            <a:xfrm>
              <a:off x="6998040" y="3111480"/>
              <a:ext cx="2240280" cy="217440"/>
            </a:xfrm>
            <a:prstGeom prst="rect">
              <a:avLst/>
            </a:prstGeom>
            <a:solidFill>
              <a:srgbClr val="fe000c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54" name=""/>
            <p:cNvSpPr/>
            <p:nvPr/>
          </p:nvSpPr>
          <p:spPr>
            <a:xfrm>
              <a:off x="7336800" y="2776680"/>
              <a:ext cx="1636920" cy="217440"/>
            </a:xfrm>
            <a:prstGeom prst="rect">
              <a:avLst/>
            </a:prstGeom>
            <a:solidFill>
              <a:srgbClr val="47bad6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55" name=""/>
            <p:cNvSpPr/>
            <p:nvPr/>
          </p:nvSpPr>
          <p:spPr>
            <a:xfrm>
              <a:off x="6406920" y="2765520"/>
              <a:ext cx="800280" cy="2440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ctr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893880"/>
                  <a:tab algn="l" pos="1787400"/>
                  <a:tab algn="l" pos="2681280"/>
                  <a:tab algn="l" pos="3575160"/>
                  <a:tab algn="l" pos="4468680"/>
                  <a:tab algn="l" pos="5362560"/>
                  <a:tab algn="l" pos="6256440"/>
                  <a:tab algn="l" pos="7149960"/>
                  <a:tab algn="l" pos="8043840"/>
                  <a:tab algn="l" pos="8937720"/>
                  <a:tab algn="l" pos="9831240"/>
                  <a:tab algn="l" pos="10725120"/>
                </a:tabLst>
              </a:pPr>
              <a:r>
                <a:rPr b="1" lang="en-US" sz="1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Weather</a:t>
              </a: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56" name=""/>
            <p:cNvSpPr/>
            <p:nvPr/>
          </p:nvSpPr>
          <p:spPr>
            <a:xfrm>
              <a:off x="7847640" y="2776680"/>
              <a:ext cx="1380960" cy="217440"/>
            </a:xfrm>
            <a:prstGeom prst="rect">
              <a:avLst/>
            </a:prstGeom>
            <a:solidFill>
              <a:srgbClr val="095ba6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57" name=""/>
            <p:cNvSpPr/>
            <p:nvPr/>
          </p:nvSpPr>
          <p:spPr>
            <a:xfrm>
              <a:off x="7336800" y="2428920"/>
              <a:ext cx="1636920" cy="217440"/>
            </a:xfrm>
            <a:prstGeom prst="rect">
              <a:avLst/>
            </a:prstGeom>
            <a:solidFill>
              <a:srgbClr val="fe660d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58" name=""/>
            <p:cNvSpPr/>
            <p:nvPr/>
          </p:nvSpPr>
          <p:spPr>
            <a:xfrm>
              <a:off x="6777720" y="2427480"/>
              <a:ext cx="439920" cy="2440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ctr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893880"/>
                  <a:tab algn="l" pos="1787400"/>
                  <a:tab algn="l" pos="2681280"/>
                  <a:tab algn="l" pos="3575160"/>
                  <a:tab algn="l" pos="4468680"/>
                  <a:tab algn="l" pos="5362560"/>
                  <a:tab algn="l" pos="6256440"/>
                  <a:tab algn="l" pos="7149960"/>
                  <a:tab algn="l" pos="8043840"/>
                  <a:tab algn="l" pos="8937720"/>
                  <a:tab algn="l" pos="9831240"/>
                  <a:tab algn="l" pos="10725120"/>
                </a:tabLst>
              </a:pPr>
              <a:r>
                <a:rPr b="1" lang="en-US" sz="1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Coal</a:t>
              </a: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59" name=""/>
            <p:cNvSpPr/>
            <p:nvPr/>
          </p:nvSpPr>
          <p:spPr>
            <a:xfrm>
              <a:off x="7847640" y="2428920"/>
              <a:ext cx="1380960" cy="217440"/>
            </a:xfrm>
            <a:prstGeom prst="rect">
              <a:avLst/>
            </a:prstGeom>
            <a:solidFill>
              <a:srgbClr val="fe000c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60" name=""/>
            <p:cNvSpPr/>
            <p:nvPr/>
          </p:nvSpPr>
          <p:spPr>
            <a:xfrm>
              <a:off x="7435080" y="2092320"/>
              <a:ext cx="1538640" cy="217440"/>
            </a:xfrm>
            <a:prstGeom prst="rect">
              <a:avLst/>
            </a:prstGeom>
            <a:solidFill>
              <a:srgbClr val="fe660d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61" name=""/>
            <p:cNvSpPr/>
            <p:nvPr/>
          </p:nvSpPr>
          <p:spPr>
            <a:xfrm>
              <a:off x="5951520" y="2089080"/>
              <a:ext cx="1262160" cy="2440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ctr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893880"/>
                  <a:tab algn="l" pos="1787400"/>
                  <a:tab algn="l" pos="2681280"/>
                  <a:tab algn="l" pos="3575160"/>
                  <a:tab algn="l" pos="4468680"/>
                  <a:tab algn="l" pos="5362560"/>
                  <a:tab algn="l" pos="6256440"/>
                  <a:tab algn="l" pos="7149960"/>
                  <a:tab algn="l" pos="8043840"/>
                  <a:tab algn="l" pos="8937720"/>
                  <a:tab algn="l" pos="9831240"/>
                  <a:tab algn="l" pos="10725120"/>
                </a:tabLst>
              </a:pPr>
              <a:r>
                <a:rPr b="1" lang="en-US" sz="1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Pulp &amp; Paper</a:t>
              </a: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62" name=""/>
            <p:cNvSpPr/>
            <p:nvPr/>
          </p:nvSpPr>
          <p:spPr>
            <a:xfrm>
              <a:off x="7847640" y="2092320"/>
              <a:ext cx="1380960" cy="217440"/>
            </a:xfrm>
            <a:prstGeom prst="rect">
              <a:avLst/>
            </a:prstGeom>
            <a:solidFill>
              <a:srgbClr val="fe000c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63" name=""/>
            <p:cNvSpPr/>
            <p:nvPr/>
          </p:nvSpPr>
          <p:spPr>
            <a:xfrm>
              <a:off x="5345280" y="5137200"/>
              <a:ext cx="3628440" cy="217440"/>
            </a:xfrm>
            <a:prstGeom prst="rect">
              <a:avLst/>
            </a:prstGeom>
            <a:solidFill>
              <a:srgbClr val="70bc1f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64" name=""/>
            <p:cNvSpPr/>
            <p:nvPr/>
          </p:nvSpPr>
          <p:spPr>
            <a:xfrm>
              <a:off x="5849280" y="5137200"/>
              <a:ext cx="3382560" cy="217440"/>
            </a:xfrm>
            <a:prstGeom prst="rect">
              <a:avLst/>
            </a:prstGeom>
            <a:solidFill>
              <a:srgbClr val="008240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65" name=""/>
            <p:cNvSpPr/>
            <p:nvPr/>
          </p:nvSpPr>
          <p:spPr>
            <a:xfrm>
              <a:off x="4134960" y="5132520"/>
              <a:ext cx="1059840" cy="2440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ctr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893880"/>
                  <a:tab algn="l" pos="1787400"/>
                  <a:tab algn="l" pos="2681280"/>
                  <a:tab algn="l" pos="3575160"/>
                  <a:tab algn="l" pos="4468680"/>
                  <a:tab algn="l" pos="5362560"/>
                  <a:tab algn="l" pos="6256440"/>
                  <a:tab algn="l" pos="7149960"/>
                  <a:tab algn="l" pos="8043840"/>
                  <a:tab algn="l" pos="8937720"/>
                  <a:tab algn="l" pos="9831240"/>
                  <a:tab algn="l" pos="10725120"/>
                </a:tabLst>
              </a:pPr>
              <a:r>
                <a:rPr b="1" lang="en-US" sz="1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Currencies</a:t>
              </a: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66" name=""/>
            <p:cNvSpPr/>
            <p:nvPr/>
          </p:nvSpPr>
          <p:spPr>
            <a:xfrm>
              <a:off x="8896680" y="792000"/>
              <a:ext cx="336600" cy="217800"/>
            </a:xfrm>
            <a:prstGeom prst="rect">
              <a:avLst/>
            </a:prstGeom>
            <a:solidFill>
              <a:srgbClr val="095ba6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67" name=""/>
            <p:cNvSpPr/>
            <p:nvPr/>
          </p:nvSpPr>
          <p:spPr>
            <a:xfrm>
              <a:off x="8164080" y="785880"/>
              <a:ext cx="586440" cy="2440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ctr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893880"/>
                  <a:tab algn="l" pos="1787400"/>
                  <a:tab algn="l" pos="2681280"/>
                  <a:tab algn="l" pos="3575160"/>
                  <a:tab algn="l" pos="4468680"/>
                  <a:tab algn="l" pos="5362560"/>
                  <a:tab algn="l" pos="6256440"/>
                  <a:tab algn="l" pos="7149960"/>
                  <a:tab algn="l" pos="8043840"/>
                  <a:tab algn="l" pos="8937720"/>
                  <a:tab algn="l" pos="9831240"/>
                  <a:tab algn="l" pos="10725120"/>
                </a:tabLst>
              </a:pPr>
              <a:r>
                <a:rPr b="1" lang="en-US" sz="1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Credit</a:t>
              </a: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68" name=""/>
            <p:cNvSpPr/>
            <p:nvPr/>
          </p:nvSpPr>
          <p:spPr>
            <a:xfrm>
              <a:off x="9061560" y="515880"/>
              <a:ext cx="158040" cy="217440"/>
            </a:xfrm>
            <a:prstGeom prst="rect">
              <a:avLst/>
            </a:prstGeom>
            <a:solidFill>
              <a:srgbClr val="095ba6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69" name=""/>
            <p:cNvSpPr/>
            <p:nvPr/>
          </p:nvSpPr>
          <p:spPr>
            <a:xfrm>
              <a:off x="8037360" y="509760"/>
              <a:ext cx="687600" cy="2440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ctr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893880"/>
                  <a:tab algn="l" pos="1787400"/>
                  <a:tab algn="l" pos="2681280"/>
                  <a:tab algn="l" pos="3575160"/>
                  <a:tab algn="l" pos="4468680"/>
                  <a:tab algn="l" pos="5362560"/>
                  <a:tab algn="l" pos="6256440"/>
                  <a:tab algn="l" pos="7149960"/>
                  <a:tab algn="l" pos="8043840"/>
                  <a:tab algn="l" pos="8937720"/>
                  <a:tab algn="l" pos="9831240"/>
                  <a:tab algn="l" pos="10725120"/>
                </a:tabLst>
              </a:pPr>
              <a:r>
                <a:rPr b="1" lang="en-US" sz="1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Freight</a:t>
              </a: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70" name=""/>
            <p:cNvSpPr/>
            <p:nvPr/>
          </p:nvSpPr>
          <p:spPr>
            <a:xfrm>
              <a:off x="9130680" y="5779800"/>
              <a:ext cx="339840" cy="1832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ctr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893880"/>
                  <a:tab algn="l" pos="1787400"/>
                  <a:tab algn="l" pos="2681280"/>
                  <a:tab algn="l" pos="3575160"/>
                  <a:tab algn="l" pos="4468680"/>
                  <a:tab algn="l" pos="5362560"/>
                  <a:tab algn="l" pos="6256440"/>
                  <a:tab algn="l" pos="7149960"/>
                  <a:tab algn="l" pos="8043840"/>
                  <a:tab algn="l" pos="8937720"/>
                  <a:tab algn="l" pos="9831240"/>
                  <a:tab algn="l" pos="10725120"/>
                </a:tabLst>
              </a:pPr>
              <a:r>
                <a:rPr b="1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2001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2757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2000-09-27T18:58:47Z</dcterms:created>
  <dc:creator>Simon Shih</dc:creator>
  <dc:description/>
  <dc:language>en-US</dc:language>
  <cp:lastModifiedBy>Richard J. Black</cp:lastModifiedBy>
  <cp:lastPrinted>2001-04-04T13:52:00Z</cp:lastPrinted>
  <dcterms:modified xsi:type="dcterms:W3CDTF">2001-07-18T11:25:01Z</dcterms:modified>
  <cp:revision>158</cp:revision>
  <dc:subject/>
  <dc:title>No Slide Title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AdHocReviewCycleID">
    <vt:r8>261566642</vt:r8>
  </property>
  <property fmtid="{D5CDD505-2E9C-101B-9397-08002B2CF9AE}" pid="3" name="_AuthorEmail">
    <vt:lpwstr>richard.black@enron.com</vt:lpwstr>
  </property>
  <property fmtid="{D5CDD505-2E9C-101B-9397-08002B2CF9AE}" pid="4" name="_AuthorEmailDisplayName">
    <vt:lpwstr>Black, Richard</vt:lpwstr>
  </property>
  <property fmtid="{D5CDD505-2E9C-101B-9397-08002B2CF9AE}" pid="5" name="_EmailSubject">
    <vt:lpwstr>Thanks for the slides</vt:lpwstr>
  </property>
</Properties>
</file>