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  <Override PartName="/ppt/media/image8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972800" cy="82296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sp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indent="0">
              <a:spcBef>
                <a:spcPts val="924"/>
              </a:spcBef>
              <a:buNone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81DC52A-37CD-4EF6-958B-D61F2BBDF5E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22240" y="731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50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title text format</a:t>
            </a:r>
            <a:endParaRPr b="0" lang="en-US" sz="50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22240" y="2378160"/>
            <a:ext cx="9328320" cy="493704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rmAutofit/>
          </a:bodyPr>
          <a:p>
            <a:pPr marL="392040" indent="-39204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Click to edit the outline text format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1" marL="849240" indent="-3268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Second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2" marL="1306440" indent="-261720">
              <a:spcBef>
                <a:spcPts val="924"/>
              </a:spcBef>
              <a:buClr>
                <a:srgbClr val="000000"/>
              </a:buClr>
              <a:buFont typeface="Arial Rounded MT Bold"/>
              <a:buChar char="•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Third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3" marL="1828800" indent="-262080">
              <a:spcBef>
                <a:spcPts val="924"/>
              </a:spcBef>
              <a:buClr>
                <a:srgbClr val="000000"/>
              </a:buClr>
              <a:buFont typeface="Arial Rounded MT Bold"/>
              <a:buChar char="–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Fourth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4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Fifth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5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Sixth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  <a:p>
            <a:pPr lvl="6" marL="2351160" indent="-260280">
              <a:spcBef>
                <a:spcPts val="924"/>
              </a:spcBef>
              <a:buClr>
                <a:srgbClr val="000000"/>
              </a:buClr>
              <a:buFont typeface="Arial Rounded MT Bold"/>
              <a:buChar char="»"/>
              <a:tabLst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37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Seventh Outline Level</a:t>
            </a:r>
            <a:endParaRPr b="0" lang="en-US" sz="37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2224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&lt;date/time&gt;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749760" y="7497720"/>
            <a:ext cx="347328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&lt;footer&gt;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7864560" y="7497720"/>
            <a:ext cx="2286000" cy="54936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t">
            <a:noAutofit/>
          </a:bodyPr>
          <a:lstStyle>
            <a:lvl1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  <a:def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defRPr>
            </a:lvl1pPr>
          </a:lstStyle>
          <a:p>
            <a:pPr indent="0" algn="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fld id="{6CD0E00F-A523-4964-ACDE-BAFC0C6C5D44}" type="slidenum"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&lt;number&gt;</a:t>
            </a:fld>
            <a:endParaRPr b="0" lang="en-US" sz="16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9524880" y="6629400"/>
            <a:ext cx="625680" cy="7081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228240"/>
            <a:ext cx="9328320" cy="11430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0" name=""/>
          <p:cNvGraphicFramePr/>
          <p:nvPr/>
        </p:nvGraphicFramePr>
        <p:xfrm>
          <a:off x="2400480" y="1795320"/>
          <a:ext cx="6703920" cy="452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00480" y="1795320"/>
                    <a:ext cx="6703920" cy="452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049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 </a:t>
            </a:r>
            <a:br>
              <a:rPr sz="24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Option Valuation, Asset Valuation, Statistical Analysis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3753000" y="2057400"/>
          <a:ext cx="4000320" cy="4267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53000" y="2057400"/>
                    <a:ext cx="4000320" cy="4267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838080" y="3049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7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Global Markets and Credit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981080" y="2362320"/>
          <a:ext cx="7024680" cy="278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81080" y="2362320"/>
                    <a:ext cx="7024680" cy="278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914040" y="609120"/>
            <a:ext cx="9296280" cy="121932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Market Fundamentals and Technicals</a:t>
            </a:r>
            <a:br>
              <a:rPr sz="32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1447920" y="2444760"/>
          <a:ext cx="7778520" cy="311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2444760"/>
                    <a:ext cx="7778520" cy="311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838080" y="38088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Foreign Exchange &amp; Sovereign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710160" y="3062160"/>
          <a:ext cx="3700440" cy="2256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0160" y="3062160"/>
                    <a:ext cx="3700440" cy="2256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066680" y="228600"/>
            <a:ext cx="925200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br>
              <a:rPr sz="32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br>
              <a:rPr sz="2400"/>
            </a:br>
            <a:r>
              <a:rPr b="0" lang="en-US" sz="2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Retail Risk Management &amp; Pipelines Support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200"/>
            </a:b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1614600" y="2579760"/>
          <a:ext cx="7361280" cy="3451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14600" y="2579760"/>
                    <a:ext cx="7361280" cy="345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914400" y="304920"/>
            <a:ext cx="9328320" cy="1371600"/>
          </a:xfrm>
          <a:prstGeom prst="rect">
            <a:avLst/>
          </a:prstGeom>
          <a:noFill/>
          <a:ln w="0">
            <a:noFill/>
          </a:ln>
        </p:spPr>
        <p:txBody>
          <a:bodyPr lIns="104400" rIns="104400" tIns="52200" bIns="52200" anchor="ctr">
            <a:noAutofit/>
          </a:bodyPr>
          <a:p>
            <a:pPr indent="0" algn="ctr">
              <a:buNone/>
              <a:tabLst>
                <a:tab algn="l" pos="0"/>
                <a:tab algn="l" pos="1044720"/>
                <a:tab algn="l" pos="2089080"/>
                <a:tab algn="l" pos="3133800"/>
                <a:tab algn="l" pos="4178160"/>
                <a:tab algn="l" pos="5222880"/>
                <a:tab algn="l" pos="6267600"/>
                <a:tab algn="l" pos="7311960"/>
                <a:tab algn="l" pos="8356680"/>
                <a:tab algn="l" pos="9401040"/>
                <a:tab algn="l" pos="1044576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ENRON Wholesale Services</a:t>
            </a: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RESEARCH GROUP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 </a:t>
            </a:r>
            <a:br>
              <a:rPr sz="3700"/>
            </a:b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 Rounded MT Bold"/>
              </a:rPr>
              <a:t>Value at Risk and Credit Risk Managemant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Arial Rounded MT Bold"/>
            </a:endParaRPr>
          </a:p>
        </p:txBody>
      </p:sp>
      <p:graphicFrame>
        <p:nvGraphicFramePr>
          <p:cNvPr id="28" name=""/>
          <p:cNvGraphicFramePr/>
          <p:nvPr/>
        </p:nvGraphicFramePr>
        <p:xfrm>
          <a:off x="2057400" y="2590920"/>
          <a:ext cx="7010280" cy="2349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7400" y="2590920"/>
                    <a:ext cx="7010280" cy="2349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1999-08-12T15:07:42Z</dcterms:created>
  <dc:creator>scrensh</dc:creator>
  <dc:description/>
  <dc:language>en-US</dc:language>
  <cp:lastModifiedBy>scrensh</cp:lastModifiedBy>
  <cp:lastPrinted>2000-08-31T16:49:06Z</cp:lastPrinted>
  <dcterms:modified xsi:type="dcterms:W3CDTF">2001-05-03T11:59:00Z</dcterms:modified>
  <cp:revision>111</cp:revision>
  <dc:subject/>
  <dc:title>ENRON CORP. RESEARCH GROUP</dc:title>
</cp:coreProperties>
</file>