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2.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media/image7.png" ContentType="image/png"/>
  <Override PartName="/ppt/slides/slide1.xml" ContentType="application/vnd.openxmlformats-officedocument.presentationml.slide+xml"/>
  <Override PartName="/ppt/slides/_rels/slide6.xml.rels" ContentType="application/vnd.openxmlformats-package.relationships+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Slides/_rels/notesSlide6.xml.rels" ContentType="application/vnd.openxmlformats-package.relationships+xml"/>
  <Override PartName="/ppt/notesSlides/_rels/notesSlide4.xml.rels" ContentType="application/vnd.openxmlformats-package.relationships+xml"/>
  <Override PartName="/ppt/notesSlides/_rels/notesSlide1.xml.rels" ContentType="application/vnd.openxmlformats-package.relationships+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Slides/notesSlide6.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 id="261" r:id="rId9"/>
  </p:sldIdLst>
  <p:sldSz cx="9144000" cy="6858000"/>
  <p:notesSz cx="6937375" cy="92202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 name=""/>
          <p:cNvSpPr/>
          <p:nvPr/>
        </p:nvSpPr>
        <p:spPr>
          <a:xfrm>
            <a:off x="0" y="0"/>
            <a:ext cx="6937200" cy="92196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12" name="PlaceHolder 1"/>
          <p:cNvSpPr>
            <a:spLocks noGrp="1"/>
          </p:cNvSpPr>
          <p:nvPr>
            <p:ph type="hdr"/>
          </p:nvPr>
        </p:nvSpPr>
        <p:spPr>
          <a:xfrm>
            <a:off x="0" y="-360"/>
            <a:ext cx="3005280" cy="460440"/>
          </a:xfrm>
          <a:prstGeom prst="rect">
            <a:avLst/>
          </a:prstGeom>
          <a:noFill/>
          <a:ln w="0">
            <a:noFill/>
          </a:ln>
        </p:spPr>
        <p:txBody>
          <a:bodyPr lIns="91800" rIns="91800" tIns="45720" bIns="45720" anchor="t">
            <a:noAutofit/>
          </a:bodyPr>
          <a:p>
            <a:pPr indent="0">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pPr>
            <a:r>
              <a:rPr b="0" lang="en-US" sz="1200" strike="noStrike" u="none">
                <a:solidFill>
                  <a:srgbClr val="000000"/>
                </a:solidFill>
                <a:effectLst/>
                <a:uFillTx/>
                <a:latin typeface="Times New Roman"/>
              </a:rPr>
              <a:t>&lt;header&gt;</a:t>
            </a:r>
            <a:endParaRPr b="0" lang="en-US" sz="1200" strike="noStrike" u="none">
              <a:solidFill>
                <a:srgbClr val="000000"/>
              </a:solidFill>
              <a:effectLst/>
              <a:uFillTx/>
              <a:latin typeface="Times New Roman"/>
            </a:endParaRPr>
          </a:p>
        </p:txBody>
      </p:sp>
      <p:sp>
        <p:nvSpPr>
          <p:cNvPr id="13" name="PlaceHolder 2"/>
          <p:cNvSpPr>
            <a:spLocks noGrp="1"/>
          </p:cNvSpPr>
          <p:nvPr>
            <p:ph type="dt" idx="1"/>
          </p:nvPr>
        </p:nvSpPr>
        <p:spPr>
          <a:xfrm>
            <a:off x="3930480" y="-360"/>
            <a:ext cx="3005280" cy="460440"/>
          </a:xfrm>
          <a:prstGeom prst="rect">
            <a:avLst/>
          </a:prstGeom>
          <a:noFill/>
          <a:ln w="0">
            <a:noFill/>
          </a:ln>
        </p:spPr>
        <p:txBody>
          <a:bodyPr lIns="91800" rIns="91800" tIns="45720" bIns="45720" anchor="t">
            <a:noAutofit/>
          </a:bodyPr>
          <a:lstStyle>
            <a:lvl1pPr indent="0" algn="r">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defRPr b="0" lang="en-US" sz="1200" strike="noStrike" u="none">
                <a:solidFill>
                  <a:srgbClr val="000000"/>
                </a:solidFill>
                <a:effectLst/>
                <a:uFillTx/>
                <a:latin typeface="Times New Roman"/>
              </a:defRPr>
            </a:lvl1pPr>
          </a:lstStyle>
          <a:p>
            <a:pPr indent="0" algn="r">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pPr>
            <a:r>
              <a:rPr b="0" lang="en-US" sz="1200" strike="noStrike" u="none">
                <a:solidFill>
                  <a:srgbClr val="000000"/>
                </a:solidFill>
                <a:effectLst/>
                <a:uFillTx/>
                <a:latin typeface="Times New Roman"/>
              </a:rPr>
              <a:t>&lt;date/time&gt;</a:t>
            </a:r>
            <a:endParaRPr b="0" lang="en-US" sz="1200" strike="noStrike" u="none">
              <a:solidFill>
                <a:srgbClr val="000000"/>
              </a:solidFill>
              <a:effectLst/>
              <a:uFillTx/>
              <a:latin typeface="Times New Roman"/>
            </a:endParaRPr>
          </a:p>
        </p:txBody>
      </p:sp>
      <p:sp>
        <p:nvSpPr>
          <p:cNvPr id="14" name="PlaceHolder 3"/>
          <p:cNvSpPr>
            <a:spLocks noGrp="1"/>
          </p:cNvSpPr>
          <p:nvPr>
            <p:ph type="sldImg"/>
          </p:nvPr>
        </p:nvSpPr>
        <p:spPr>
          <a:xfrm>
            <a:off x="1171440" y="690480"/>
            <a:ext cx="4587840" cy="3440160"/>
          </a:xfrm>
          <a:prstGeom prst="rect">
            <a:avLst/>
          </a:prstGeom>
          <a:solidFill>
            <a:srgbClr val="ffffff"/>
          </a:solidFill>
          <a:ln w="9360">
            <a:solidFill>
              <a:srgbClr val="000000"/>
            </a:solidFill>
            <a:miter/>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move the slide</a:t>
            </a:r>
            <a:endParaRPr b="0" lang="en-US" sz="4400" strike="noStrike" u="none">
              <a:solidFill>
                <a:srgbClr val="000000"/>
              </a:solidFill>
              <a:effectLst/>
              <a:uFillTx/>
              <a:latin typeface="Times New Roman"/>
            </a:endParaRPr>
          </a:p>
        </p:txBody>
      </p:sp>
      <p:sp>
        <p:nvSpPr>
          <p:cNvPr id="15" name="PlaceHolder 4"/>
          <p:cNvSpPr>
            <a:spLocks noGrp="1"/>
          </p:cNvSpPr>
          <p:nvPr>
            <p:ph type="body"/>
          </p:nvPr>
        </p:nvSpPr>
        <p:spPr>
          <a:xfrm>
            <a:off x="923760" y="4362480"/>
            <a:ext cx="5088240" cy="413208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Click to edit the notes format</a:t>
            </a:r>
            <a:endParaRPr b="0" lang="en-US" sz="1200" strike="noStrike" u="none">
              <a:solidFill>
                <a:srgbClr val="000000"/>
              </a:solidFill>
              <a:effectLst/>
              <a:uFillTx/>
              <a:latin typeface="Times New Roman"/>
            </a:endParaRPr>
          </a:p>
        </p:txBody>
      </p:sp>
      <p:sp>
        <p:nvSpPr>
          <p:cNvPr id="16" name="PlaceHolder 5"/>
          <p:cNvSpPr>
            <a:spLocks noGrp="1"/>
          </p:cNvSpPr>
          <p:nvPr>
            <p:ph type="ftr" idx="2"/>
          </p:nvPr>
        </p:nvSpPr>
        <p:spPr>
          <a:xfrm>
            <a:off x="0" y="8722800"/>
            <a:ext cx="3005280" cy="460440"/>
          </a:xfrm>
          <a:prstGeom prst="rect">
            <a:avLst/>
          </a:prstGeom>
          <a:noFill/>
          <a:ln w="0">
            <a:noFill/>
          </a:ln>
        </p:spPr>
        <p:txBody>
          <a:bodyPr lIns="91800" rIns="91800" tIns="45720" bIns="45720" anchor="b">
            <a:noAutofit/>
          </a:bodyPr>
          <a:lstStyle>
            <a:lvl1pPr indent="0">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defRPr b="0" lang="en-US" sz="1200" strike="noStrike" u="none">
                <a:solidFill>
                  <a:srgbClr val="000000"/>
                </a:solidFill>
                <a:effectLst/>
                <a:uFillTx/>
                <a:latin typeface="Times New Roman"/>
              </a:defRPr>
            </a:lvl1pPr>
          </a:lstStyle>
          <a:p>
            <a:pPr indent="0">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pPr>
            <a:r>
              <a:rPr b="0" lang="en-US" sz="1200" strike="noStrike" u="none">
                <a:solidFill>
                  <a:srgbClr val="000000"/>
                </a:solidFill>
                <a:effectLst/>
                <a:uFillTx/>
                <a:latin typeface="Times New Roman"/>
              </a:rPr>
              <a:t>&lt;footer&gt;</a:t>
            </a:r>
            <a:endParaRPr b="0" lang="en-US" sz="1200" strike="noStrike" u="none">
              <a:solidFill>
                <a:srgbClr val="000000"/>
              </a:solidFill>
              <a:effectLst/>
              <a:uFillTx/>
              <a:latin typeface="Times New Roman"/>
            </a:endParaRPr>
          </a:p>
        </p:txBody>
      </p:sp>
      <p:sp>
        <p:nvSpPr>
          <p:cNvPr id="17" name="PlaceHolder 6"/>
          <p:cNvSpPr>
            <a:spLocks noGrp="1"/>
          </p:cNvSpPr>
          <p:nvPr>
            <p:ph type="sldNum" idx="3"/>
          </p:nvPr>
        </p:nvSpPr>
        <p:spPr>
          <a:xfrm>
            <a:off x="3930480" y="8722800"/>
            <a:ext cx="3005280" cy="460440"/>
          </a:xfrm>
          <a:prstGeom prst="rect">
            <a:avLst/>
          </a:prstGeom>
          <a:noFill/>
          <a:ln w="0">
            <a:noFill/>
          </a:ln>
        </p:spPr>
        <p:txBody>
          <a:bodyPr lIns="91800" rIns="91800" tIns="45720" bIns="45720" anchor="b">
            <a:noAutofit/>
          </a:bodyPr>
          <a:lstStyle>
            <a:lvl1pPr indent="0" algn="r">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defRPr b="0" lang="en-US" sz="1200" strike="noStrike" u="none">
                <a:solidFill>
                  <a:srgbClr val="000000"/>
                </a:solidFill>
                <a:effectLst/>
                <a:uFillTx/>
                <a:latin typeface="Times New Roman"/>
              </a:defRPr>
            </a:lvl1pPr>
          </a:lstStyle>
          <a:p>
            <a:pPr indent="0" algn="r">
              <a:buNone/>
              <a:tabLst>
                <a:tab algn="l" pos="0"/>
                <a:tab algn="l" pos="917640"/>
                <a:tab algn="l" pos="1835280"/>
                <a:tab algn="l" pos="2752560"/>
                <a:tab algn="l" pos="3670200"/>
                <a:tab algn="l" pos="4587840"/>
                <a:tab algn="l" pos="5505480"/>
                <a:tab algn="l" pos="6423120"/>
                <a:tab algn="l" pos="7340760"/>
                <a:tab algn="l" pos="8258040"/>
                <a:tab algn="l" pos="9175680"/>
                <a:tab algn="l" pos="10093320"/>
              </a:tabLst>
            </a:pPr>
            <a:fld id="{742B7AD5-228A-4555-971C-FD81D3F66AA0}" type="slidenum">
              <a:rPr b="0" lang="en-US" sz="1200" strike="noStrike" u="none">
                <a:solidFill>
                  <a:srgbClr val="000000"/>
                </a:solidFill>
                <a:effectLst/>
                <a:uFillTx/>
                <a:latin typeface="Times New Roman"/>
              </a:rPr>
              <a:t>&lt;number&gt;</a:t>
            </a:fld>
            <a:endParaRPr b="0" lang="en-US" sz="12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 name="PlaceHolder 1"/>
          <p:cNvSpPr>
            <a:spLocks noGrp="1"/>
          </p:cNvSpPr>
          <p:nvPr>
            <p:ph type="sldImg"/>
          </p:nvPr>
        </p:nvSpPr>
        <p:spPr>
          <a:xfrm>
            <a:off x="1171440" y="690480"/>
            <a:ext cx="4587840" cy="3440160"/>
          </a:xfrm>
          <a:prstGeom prst="rect">
            <a:avLst/>
          </a:prstGeom>
          <a:ln w="0">
            <a:noFill/>
          </a:ln>
        </p:spPr>
      </p:sp>
      <p:sp>
        <p:nvSpPr>
          <p:cNvPr id="45" name="PlaceHolder 2"/>
          <p:cNvSpPr>
            <a:spLocks noGrp="1"/>
          </p:cNvSpPr>
          <p:nvPr>
            <p:ph type="body"/>
          </p:nvPr>
        </p:nvSpPr>
        <p:spPr>
          <a:xfrm>
            <a:off x="923760" y="4362480"/>
            <a:ext cx="5088240" cy="4132080"/>
          </a:xfrm>
          <a:prstGeom prst="rect">
            <a:avLst/>
          </a:prstGeom>
          <a:noFill/>
          <a:ln w="0">
            <a:noFill/>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ss</a:t>
            </a:r>
            <a:endParaRPr b="0" lang="en-US" sz="12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6" name="PlaceHolder 1"/>
          <p:cNvSpPr>
            <a:spLocks noGrp="1"/>
          </p:cNvSpPr>
          <p:nvPr>
            <p:ph type="sldImg"/>
          </p:nvPr>
        </p:nvSpPr>
        <p:spPr>
          <a:xfrm>
            <a:off x="1171440" y="690480"/>
            <a:ext cx="4587840" cy="3440160"/>
          </a:xfrm>
          <a:prstGeom prst="rect">
            <a:avLst/>
          </a:prstGeom>
          <a:ln w="0">
            <a:noFill/>
          </a:ln>
        </p:spPr>
      </p:sp>
      <p:sp>
        <p:nvSpPr>
          <p:cNvPr id="47" name="PlaceHolder 2"/>
          <p:cNvSpPr>
            <a:spLocks noGrp="1"/>
          </p:cNvSpPr>
          <p:nvPr>
            <p:ph type="body"/>
          </p:nvPr>
        </p:nvSpPr>
        <p:spPr>
          <a:xfrm>
            <a:off x="923760" y="4362480"/>
            <a:ext cx="5088240" cy="4132080"/>
          </a:xfrm>
          <a:prstGeom prst="rect">
            <a:avLst/>
          </a:prstGeom>
          <a:solidFill>
            <a:srgbClr val="ffffff"/>
          </a:solidFill>
          <a:ln w="9360">
            <a:solidFill>
              <a:srgbClr val="000000"/>
            </a:solidFill>
            <a:miter/>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ss</a:t>
            </a:r>
            <a:endParaRPr b="0" lang="en-US" sz="1200" strike="noStrike" u="none">
              <a:solidFill>
                <a:srgbClr val="000000"/>
              </a:solidFill>
              <a:effectLst/>
              <a:uFillTx/>
              <a:latin typeface="Times New Roman"/>
            </a:endParaRP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 name="PlaceHolder 1"/>
          <p:cNvSpPr>
            <a:spLocks noGrp="1"/>
          </p:cNvSpPr>
          <p:nvPr>
            <p:ph type="sldImg"/>
          </p:nvPr>
        </p:nvSpPr>
        <p:spPr>
          <a:xfrm>
            <a:off x="1171440" y="690480"/>
            <a:ext cx="4587840" cy="3440160"/>
          </a:xfrm>
          <a:prstGeom prst="rect">
            <a:avLst/>
          </a:prstGeom>
          <a:ln w="0">
            <a:noFill/>
          </a:ln>
        </p:spPr>
      </p:sp>
      <p:sp>
        <p:nvSpPr>
          <p:cNvPr id="49" name="PlaceHolder 2"/>
          <p:cNvSpPr>
            <a:spLocks noGrp="1"/>
          </p:cNvSpPr>
          <p:nvPr>
            <p:ph type="body"/>
          </p:nvPr>
        </p:nvSpPr>
        <p:spPr>
          <a:xfrm>
            <a:off x="923760" y="4362480"/>
            <a:ext cx="5088240" cy="4132080"/>
          </a:xfrm>
          <a:prstGeom prst="rect">
            <a:avLst/>
          </a:prstGeom>
          <a:solidFill>
            <a:srgbClr val="ffffff"/>
          </a:solidFill>
          <a:ln w="9360">
            <a:solidFill>
              <a:srgbClr val="000000"/>
            </a:solidFill>
            <a:miter/>
          </a:ln>
        </p:spPr>
        <p:txBody>
          <a:bodyPr lIns="91800" rIns="91800" tIns="45720" bIns="45720" anchor="t">
            <a:noAutofit/>
          </a:bodyPr>
          <a:p>
            <a:pPr indent="0">
              <a:spcBef>
                <a:spcPts val="45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ss</a:t>
            </a:r>
            <a:endParaRPr b="0" lang="en-US" sz="12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Default">
    <p:spTree>
      <p:nvGrpSpPr>
        <p:cNvPr id="1" name=""/>
        <p:cNvGrpSpPr/>
        <p:nvPr/>
      </p:nvGrpSpPr>
      <p:grpSpPr>
        <a:xfrm>
          <a:off x="0" y="0"/>
          <a:ext cx="0" cy="0"/>
          <a:chOff x="0" y="0"/>
          <a:chExt cx="0" cy="0"/>
        </a:xfrm>
      </p:grpSpPr>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Default">
    <p:spTree>
      <p:nvGrpSpPr>
        <p:cNvPr id="1" name=""/>
        <p:cNvGrpSpPr/>
        <p:nvPr/>
      </p:nvGrpSpPr>
      <p:grpSpPr>
        <a:xfrm>
          <a:off x="0" y="0"/>
          <a:ext cx="0" cy="0"/>
          <a:chOff x="0" y="0"/>
          <a:chExt cx="0" cy="0"/>
        </a:xfrm>
      </p:grpSpPr>
      <p:sp>
        <p:nvSpPr>
          <p:cNvPr id="9" name="PlaceHolder 1"/>
          <p:cNvSpPr>
            <a:spLocks noGrp="1"/>
          </p:cNvSpPr>
          <p:nvPr>
            <p:ph type="title"/>
          </p:nvPr>
        </p:nvSpPr>
        <p:spPr>
          <a:xfrm>
            <a:off x="457200" y="273600"/>
            <a:ext cx="8229240" cy="1144800"/>
          </a:xfrm>
          <a:prstGeom prst="rect">
            <a:avLst/>
          </a:prstGeom>
          <a:noFill/>
          <a:ln w="0">
            <a:noFill/>
          </a:ln>
        </p:spPr>
        <p:txBody>
          <a:bodyPr lIns="0" rIns="0" tIns="0" bIns="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10" name="PlaceHolder 2"/>
          <p:cNvSpPr>
            <a:spLocks noGrp="1"/>
          </p:cNvSpPr>
          <p:nvPr>
            <p:ph type="subTitle"/>
          </p:nvPr>
        </p:nvSpPr>
        <p:spPr>
          <a:xfrm>
            <a:off x="457200" y="1604520"/>
            <a:ext cx="8229240" cy="3977280"/>
          </a:xfrm>
          <a:prstGeom prst="rect">
            <a:avLst/>
          </a:prstGeom>
          <a:noFill/>
          <a:ln w="0">
            <a:noFill/>
          </a:ln>
        </p:spPr>
        <p:txBody>
          <a:bodyPr lIns="0" rIns="0" tIns="0" bIns="0" anchor="ctr">
            <a:spAutoFit/>
          </a:bodyPr>
          <a:p>
            <a:pPr indent="0" algn="ctr">
              <a:spcBef>
                <a:spcPts val="799"/>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2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
          <p:cNvSpPr/>
          <p:nvPr/>
        </p:nvSpPr>
        <p:spPr>
          <a:xfrm flipH="1">
            <a:off x="0" y="6607080"/>
            <a:ext cx="9144000" cy="0"/>
          </a:xfrm>
          <a:prstGeom prst="line">
            <a:avLst/>
          </a:prstGeom>
          <a:ln w="32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 name=""/>
          <p:cNvSpPr/>
          <p:nvPr/>
        </p:nvSpPr>
        <p:spPr>
          <a:xfrm flipH="1">
            <a:off x="0" y="6781680"/>
            <a:ext cx="9144000" cy="0"/>
          </a:xfrm>
          <a:prstGeom prst="line">
            <a:avLst/>
          </a:prstGeom>
          <a:ln w="32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 name=""/>
          <p:cNvSpPr/>
          <p:nvPr/>
        </p:nvSpPr>
        <p:spPr>
          <a:xfrm>
            <a:off x="8667000" y="6590520"/>
            <a:ext cx="64620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46F2466-24DC-4EC0-A2A8-BEB1D58C8096}" type="slidenum">
              <a:rPr b="0" lang="en-US" sz="800" strike="noStrike" u="none">
                <a:solidFill>
                  <a:srgbClr val="000000"/>
                </a:solidFill>
                <a:effectLst/>
                <a:uFillTx/>
                <a:latin typeface="Arial"/>
              </a:rPr>
              <a:t>&lt;number&gt;</a:t>
            </a:fld>
            <a:endParaRPr b="0" lang="en-US" sz="800" strike="noStrike" u="none">
              <a:solidFill>
                <a:srgbClr val="000000"/>
              </a:solidFill>
              <a:effectLst/>
              <a:uFillTx/>
              <a:latin typeface="Times New Roman"/>
            </a:endParaRPr>
          </a:p>
        </p:txBody>
      </p:sp>
      <p:sp>
        <p:nvSpPr>
          <p:cNvPr id="3" name=""/>
          <p:cNvSpPr/>
          <p:nvPr/>
        </p:nvSpPr>
        <p:spPr>
          <a:xfrm flipV="1">
            <a:off x="4541760" y="6613200"/>
            <a:ext cx="0" cy="174600"/>
          </a:xfrm>
          <a:prstGeom prst="line">
            <a:avLst/>
          </a:prstGeom>
          <a:ln w="32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0" y="6781680"/>
            <a:ext cx="9144000" cy="88920"/>
          </a:xfrm>
          <a:prstGeom prst="rect">
            <a:avLst/>
          </a:prstGeom>
          <a:solidFill>
            <a:srgbClr val="003366"/>
          </a:solidFill>
          <a:ln w="0">
            <a:noFill/>
          </a:ln>
        </p:spPr>
        <p:style>
          <a:lnRef idx="0"/>
          <a:fillRef idx="0"/>
          <a:effectRef idx="0"/>
          <a:fontRef idx="minor"/>
        </p:style>
        <p:txBody>
          <a:bodyPr wrap="none" lIns="90000" rIns="90000" tIns="42120" bIns="42120" anchor="ctr">
            <a:noAutofit/>
          </a:bodyPr>
          <a:p>
            <a:endParaRPr b="0" lang="en-US" sz="2400" strike="noStrike" u="none">
              <a:solidFill>
                <a:srgbClr val="000000"/>
              </a:solidFill>
              <a:effectLst/>
              <a:uFillTx/>
              <a:latin typeface="Times New Roman"/>
            </a:endParaRPr>
          </a:p>
        </p:txBody>
      </p:sp>
      <p:sp>
        <p:nvSpPr>
          <p:cNvPr id="5" name=""/>
          <p:cNvSpPr/>
          <p:nvPr/>
        </p:nvSpPr>
        <p:spPr>
          <a:xfrm>
            <a:off x="8836200" y="6610320"/>
            <a:ext cx="0" cy="171360"/>
          </a:xfrm>
          <a:prstGeom prst="line">
            <a:avLst/>
          </a:prstGeom>
          <a:ln w="324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6" name=""/>
          <p:cNvSpPr/>
          <p:nvPr/>
        </p:nvSpPr>
        <p:spPr>
          <a:xfrm>
            <a:off x="8060040" y="6590520"/>
            <a:ext cx="720000" cy="21564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808080"/>
                </a:solidFill>
                <a:effectLst/>
                <a:uFillTx/>
                <a:latin typeface="Arial"/>
              </a:rPr>
              <a:t>Confidential</a:t>
            </a:r>
            <a:endParaRPr b="0" lang="en-US" sz="800" strike="noStrike" u="none">
              <a:solidFill>
                <a:srgbClr val="000000"/>
              </a:solidFill>
              <a:effectLst/>
              <a:uFillTx/>
              <a:latin typeface="Times New Roman"/>
            </a:endParaRPr>
          </a:p>
        </p:txBody>
      </p:sp>
      <p:sp>
        <p:nvSpPr>
          <p:cNvPr id="7" name="PlaceHolder 1"/>
          <p:cNvSpPr>
            <a:spLocks noGrp="1"/>
          </p:cNvSpPr>
          <p:nvPr>
            <p:ph type="title"/>
          </p:nvPr>
        </p:nvSpPr>
        <p:spPr>
          <a:xfrm>
            <a:off x="457200" y="273600"/>
            <a:ext cx="8229240" cy="1144800"/>
          </a:xfrm>
          <a:prstGeom prst="rect">
            <a:avLst/>
          </a:prstGeom>
          <a:noFill/>
          <a:ln w="0">
            <a:noFill/>
          </a:ln>
        </p:spPr>
        <p:txBody>
          <a:bodyPr lIns="0" rIns="0" tIns="0" bIns="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8"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00"/>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Second Outline Level</a:t>
            </a:r>
            <a:endParaRPr b="0" lang="en-US" sz="2800" strike="noStrike" u="none">
              <a:solidFill>
                <a:srgbClr val="000000"/>
              </a:solidFill>
              <a:effectLst/>
              <a:uFillTx/>
              <a:latin typeface="Times New Roman"/>
            </a:endParaRPr>
          </a:p>
          <a:p>
            <a:pPr lvl="2" marL="1143000" indent="-228600">
              <a:spcBef>
                <a:spcPts val="601"/>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Times New Roman"/>
              </a:rPr>
              <a:t>Third Outline Level</a:t>
            </a:r>
            <a:endParaRPr b="0" lang="en-US" sz="2400" strike="noStrike" u="none">
              <a:solidFill>
                <a:srgbClr val="000000"/>
              </a:solidFill>
              <a:effectLst/>
              <a:uFillTx/>
              <a:latin typeface="Times New Roman"/>
            </a:endParaRPr>
          </a:p>
          <a:p>
            <a:pPr lvl="3" marL="1600200" indent="-228600">
              <a:spcBef>
                <a:spcPts val="499"/>
              </a:spcBef>
              <a:buClr>
                <a:srgbClr val="000000"/>
              </a:buClr>
              <a:buFont typeface="Times New Roman"/>
              <a:buChar char="–"/>
              <a:tabLst>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000000"/>
              </a:buClr>
              <a:buFont typeface="Times New Roman"/>
              <a:buChar char="»"/>
              <a:tabLst>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slideLayout" Target="../slideLayouts/slideLayout2.xml"/><Relationship Id="rId5"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5.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4.png"/><Relationship Id="rId2" Type="http://schemas.openxmlformats.org/officeDocument/2006/relationships/image" Target="../media/image6.png"/><Relationship Id="rId3" Type="http://schemas.openxmlformats.org/officeDocument/2006/relationships/slideLayout" Target="../slideLayouts/slideLayout2.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image" Target="../media/image7.png"/><Relationship Id="rId2"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2.png"/><Relationship Id="rId3" Type="http://schemas.openxmlformats.org/officeDocument/2006/relationships/image" Target="../media/image3.png"/><Relationship Id="rId4" Type="http://schemas.openxmlformats.org/officeDocument/2006/relationships/slideLayout" Target="../slideLayouts/slideLayout2.xml"/><Relationship Id="rId5" Type="http://schemas.openxmlformats.org/officeDocument/2006/relationships/notesSlide" Target="../notesSlides/notesSlide6.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003366"/>
        </a:solidFill>
      </p:bgPr>
    </p:bg>
    <p:spTree>
      <p:nvGrpSpPr>
        <p:cNvPr id="1" name=""/>
        <p:cNvGrpSpPr/>
        <p:nvPr/>
      </p:nvGrpSpPr>
      <p:grpSpPr>
        <a:xfrm>
          <a:off x="0" y="0"/>
          <a:ext cx="0" cy="0"/>
          <a:chOff x="0" y="0"/>
          <a:chExt cx="0" cy="0"/>
        </a:xfrm>
      </p:grpSpPr>
      <p:sp>
        <p:nvSpPr>
          <p:cNvPr id="18" name=""/>
          <p:cNvSpPr/>
          <p:nvPr/>
        </p:nvSpPr>
        <p:spPr>
          <a:xfrm>
            <a:off x="158760" y="3706920"/>
            <a:ext cx="8991720" cy="3682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ffffff"/>
                </a:solidFill>
                <a:effectLst/>
                <a:uFillTx/>
                <a:latin typeface="Arial"/>
              </a:rPr>
              <a:t>PDCA</a:t>
            </a:r>
            <a:r>
              <a:rPr b="1" lang="en-US" sz="1000" strike="noStrike" u="none" baseline="100000">
                <a:solidFill>
                  <a:srgbClr val="ffffff"/>
                </a:solidFill>
                <a:effectLst/>
                <a:uFillTx/>
                <a:latin typeface="Univers"/>
              </a:rPr>
              <a:t>TM</a:t>
            </a:r>
            <a:r>
              <a:rPr b="1" lang="en-US" sz="1800" strike="noStrike" u="none">
                <a:solidFill>
                  <a:srgbClr val="ffffff"/>
                </a:solidFill>
                <a:effectLst/>
                <a:uFillTx/>
                <a:latin typeface="Arial"/>
              </a:rPr>
              <a:t> BookRunner Screenshots Excerpts -- Weather</a:t>
            </a:r>
            <a:endParaRPr b="0" lang="en-US" sz="1800" strike="noStrike" u="none">
              <a:solidFill>
                <a:srgbClr val="000000"/>
              </a:solidFill>
              <a:effectLst/>
              <a:uFillTx/>
              <a:latin typeface="Times New Roman"/>
            </a:endParaRPr>
          </a:p>
        </p:txBody>
      </p:sp>
      <p:sp>
        <p:nvSpPr>
          <p:cNvPr id="19" name=""/>
          <p:cNvSpPr/>
          <p:nvPr/>
        </p:nvSpPr>
        <p:spPr>
          <a:xfrm>
            <a:off x="6480" y="6448320"/>
            <a:ext cx="9144000" cy="0"/>
          </a:xfrm>
          <a:prstGeom prst="line">
            <a:avLst/>
          </a:prstGeom>
          <a:ln w="1260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20" name="" descr=""/>
          <p:cNvPicPr/>
          <p:nvPr/>
        </p:nvPicPr>
        <p:blipFill>
          <a:blip r:embed="rId1"/>
          <a:stretch/>
        </p:blipFill>
        <p:spPr>
          <a:xfrm>
            <a:off x="0" y="2316240"/>
            <a:ext cx="9144000" cy="917640"/>
          </a:xfrm>
          <a:prstGeom prst="rect">
            <a:avLst/>
          </a:prstGeom>
          <a:noFill/>
          <a:ln w="0">
            <a:noFill/>
          </a:ln>
        </p:spPr>
      </p:pic>
      <p:sp>
        <p:nvSpPr>
          <p:cNvPr id="21" name=""/>
          <p:cNvSpPr/>
          <p:nvPr/>
        </p:nvSpPr>
        <p:spPr>
          <a:xfrm>
            <a:off x="9360" y="2120760"/>
            <a:ext cx="9144000" cy="0"/>
          </a:xfrm>
          <a:prstGeom prst="line">
            <a:avLst/>
          </a:prstGeom>
          <a:ln w="1260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2" name=""/>
          <p:cNvSpPr/>
          <p:nvPr/>
        </p:nvSpPr>
        <p:spPr>
          <a:xfrm>
            <a:off x="657360" y="2108520"/>
            <a:ext cx="840960" cy="2314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b2b2b2"/>
                </a:solidFill>
                <a:effectLst/>
                <a:uFillTx/>
                <a:latin typeface="Arial"/>
              </a:rPr>
              <a:t>Confidential</a:t>
            </a:r>
            <a:endParaRPr b="0" lang="en-US" sz="900" strike="noStrike" u="none">
              <a:solidFill>
                <a:srgbClr val="000000"/>
              </a:solidFill>
              <a:effectLst/>
              <a:uFillTx/>
              <a:latin typeface="Times New Roman"/>
            </a:endParaRPr>
          </a:p>
        </p:txBody>
      </p:sp>
      <p:sp>
        <p:nvSpPr>
          <p:cNvPr id="23" name=""/>
          <p:cNvSpPr/>
          <p:nvPr/>
        </p:nvSpPr>
        <p:spPr>
          <a:xfrm>
            <a:off x="2209680" y="2120760"/>
            <a:ext cx="0" cy="195480"/>
          </a:xfrm>
          <a:prstGeom prst="line">
            <a:avLst/>
          </a:prstGeom>
          <a:ln w="1260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24" name=""/>
          <p:cNvSpPr/>
          <p:nvPr/>
        </p:nvSpPr>
        <p:spPr>
          <a:xfrm>
            <a:off x="6480" y="3240000"/>
            <a:ext cx="9144000" cy="0"/>
          </a:xfrm>
          <a:prstGeom prst="line">
            <a:avLst/>
          </a:prstGeom>
          <a:ln w="1260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5" name=""/>
          <p:cNvSpPr/>
          <p:nvPr/>
        </p:nvSpPr>
        <p:spPr>
          <a:xfrm>
            <a:off x="6480" y="2316240"/>
            <a:ext cx="9144000" cy="0"/>
          </a:xfrm>
          <a:prstGeom prst="line">
            <a:avLst/>
          </a:prstGeom>
          <a:ln w="1260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26" name="" descr=""/>
          <p:cNvPicPr/>
          <p:nvPr/>
        </p:nvPicPr>
        <p:blipFill>
          <a:blip r:embed="rId2"/>
          <a:stretch/>
        </p:blipFill>
        <p:spPr>
          <a:xfrm>
            <a:off x="765000" y="2752560"/>
            <a:ext cx="1293840" cy="325440"/>
          </a:xfrm>
          <a:prstGeom prst="rect">
            <a:avLst/>
          </a:prstGeom>
          <a:noFill/>
          <a:ln w="0">
            <a:noFill/>
          </a:ln>
        </p:spPr>
      </p:pic>
      <p:pic>
        <p:nvPicPr>
          <p:cNvPr id="27" name="" descr=""/>
          <p:cNvPicPr/>
          <p:nvPr/>
        </p:nvPicPr>
        <p:blipFill>
          <a:blip r:embed="rId3"/>
          <a:stretch/>
        </p:blipFill>
        <p:spPr>
          <a:xfrm>
            <a:off x="1969920" y="3033720"/>
            <a:ext cx="2260800" cy="165240"/>
          </a:xfrm>
          <a:prstGeom prst="rect">
            <a:avLst/>
          </a:prstGeom>
          <a:noFill/>
          <a:ln w="0">
            <a:noFill/>
          </a:ln>
        </p:spPr>
      </p:pic>
      <p:sp>
        <p:nvSpPr>
          <p:cNvPr id="28" name=""/>
          <p:cNvSpPr/>
          <p:nvPr/>
        </p:nvSpPr>
        <p:spPr>
          <a:xfrm>
            <a:off x="0" y="6491160"/>
            <a:ext cx="9147240" cy="354240"/>
          </a:xfrm>
          <a:prstGeom prst="rect">
            <a:avLst/>
          </a:prstGeom>
          <a:noFill/>
          <a:ln w="0">
            <a:noFill/>
          </a:ln>
        </p:spPr>
        <p:style>
          <a:lnRef idx="0"/>
          <a:fillRef idx="0"/>
          <a:effectRef idx="0"/>
          <a:fontRef idx="minor"/>
        </p:style>
        <p:txBody>
          <a:bodyPr lIns="90000" rIns="90000" tIns="46800" bIns="46800" anchor="t">
            <a:spAutoFit/>
          </a:bodyPr>
          <a:p>
            <a:pPr algn="ctr">
              <a:lnSpc>
                <a:spcPct val="95000"/>
              </a:lnSpc>
              <a:spcBef>
                <a:spcPts val="71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600" strike="noStrike" u="none">
                <a:solidFill>
                  <a:srgbClr val="ffffff"/>
                </a:solidFill>
                <a:effectLst/>
                <a:uFillTx/>
                <a:latin typeface="Univers"/>
              </a:rPr>
              <a:t>LONGITUDE</a:t>
            </a:r>
            <a:r>
              <a:rPr b="0" lang="en-US" sz="600" strike="noStrike" u="none" baseline="30000">
                <a:solidFill>
                  <a:srgbClr val="ffffff"/>
                </a:solidFill>
                <a:effectLst/>
                <a:uFillTx/>
                <a:latin typeface="Univers"/>
              </a:rPr>
              <a:t>TM</a:t>
            </a:r>
            <a:r>
              <a:rPr b="0" lang="en-US" sz="600" strike="noStrike" u="none">
                <a:solidFill>
                  <a:srgbClr val="ffffff"/>
                </a:solidFill>
                <a:effectLst/>
                <a:uFillTx/>
                <a:latin typeface="Univers"/>
              </a:rPr>
              <a:t>,</a:t>
            </a:r>
            <a:r>
              <a:rPr b="0" lang="en-US" sz="600" strike="noStrike" u="none" baseline="30000">
                <a:solidFill>
                  <a:srgbClr val="ffffff"/>
                </a:solidFill>
                <a:effectLst/>
                <a:uFillTx/>
                <a:latin typeface="Univers"/>
              </a:rPr>
              <a:t> </a:t>
            </a:r>
            <a:r>
              <a:rPr b="0" lang="en-US" sz="600" strike="noStrike" u="none">
                <a:solidFill>
                  <a:srgbClr val="ffffff"/>
                </a:solidFill>
                <a:effectLst/>
                <a:uFillTx/>
                <a:latin typeface="Univers"/>
              </a:rPr>
              <a:t> the LONGITUDE logo</a:t>
            </a:r>
            <a:r>
              <a:rPr b="0" lang="en-US" sz="600" strike="noStrike" u="none" baseline="30000">
                <a:solidFill>
                  <a:srgbClr val="ffffff"/>
                </a:solidFill>
                <a:effectLst/>
                <a:uFillTx/>
                <a:latin typeface="Univers"/>
              </a:rPr>
              <a:t>TM</a:t>
            </a:r>
            <a:r>
              <a:rPr b="0" lang="en-US" sz="600" strike="noStrike" u="none">
                <a:solidFill>
                  <a:srgbClr val="ffffff"/>
                </a:solidFill>
                <a:effectLst/>
                <a:uFillTx/>
                <a:latin typeface="Univers"/>
              </a:rPr>
              <a:t>, COMPLETING THE WORLDS CAPITAL MARKETS</a:t>
            </a:r>
            <a:r>
              <a:rPr b="0" lang="en-US" sz="600" strike="noStrike" u="none" baseline="30000">
                <a:solidFill>
                  <a:srgbClr val="ffffff"/>
                </a:solidFill>
                <a:effectLst/>
                <a:uFillTx/>
                <a:latin typeface="Univers"/>
              </a:rPr>
              <a:t>TM</a:t>
            </a:r>
            <a:r>
              <a:rPr b="0" lang="en-US" sz="600" strike="noStrike" u="none">
                <a:solidFill>
                  <a:srgbClr val="ffffff"/>
                </a:solidFill>
                <a:effectLst/>
                <a:uFillTx/>
                <a:latin typeface="Univers"/>
              </a:rPr>
              <a:t>, PARIMUTUEL DIGITAL CALL AUCTION</a:t>
            </a:r>
            <a:r>
              <a:rPr b="0" lang="en-US" sz="600" strike="noStrike" u="none" baseline="30000">
                <a:solidFill>
                  <a:srgbClr val="ffffff"/>
                </a:solidFill>
                <a:effectLst/>
                <a:uFillTx/>
                <a:latin typeface="Univers"/>
              </a:rPr>
              <a:t>TM</a:t>
            </a:r>
            <a:r>
              <a:rPr b="0" lang="en-US" sz="600" strike="noStrike" u="none">
                <a:solidFill>
                  <a:srgbClr val="ffffff"/>
                </a:solidFill>
                <a:effectLst/>
                <a:uFillTx/>
                <a:latin typeface="Univers"/>
              </a:rPr>
              <a:t>  and PDCA</a:t>
            </a:r>
            <a:r>
              <a:rPr b="0" lang="en-US" sz="600" strike="noStrike" u="none" baseline="30000">
                <a:solidFill>
                  <a:srgbClr val="ffffff"/>
                </a:solidFill>
                <a:effectLst/>
                <a:uFillTx/>
                <a:latin typeface="Univers"/>
              </a:rPr>
              <a:t>TM</a:t>
            </a:r>
            <a:r>
              <a:rPr b="0" lang="en-US" sz="600" strike="noStrike" u="none">
                <a:solidFill>
                  <a:srgbClr val="ffffff"/>
                </a:solidFill>
                <a:effectLst/>
                <a:uFillTx/>
                <a:latin typeface="Univers"/>
              </a:rPr>
              <a:t> are service marks and/or trademarks of Longitude, Inc.  Other product names, company names, brand names and trade names mentioned herein may be the trademarks of their respective holders.  All rights in the trademarks, company names, trade names or logos used for Longitude, Inc. or third party products or services belong exclusively to Longitude, Inc. or their respective owners, and are protected from reproduction, imitation, dilution or confusing or misleading uses under national and international trademark and copyright laws.</a:t>
            </a:r>
            <a:endParaRPr b="0" lang="en-US" sz="6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29" name="" descr=""/>
          <p:cNvPicPr/>
          <p:nvPr/>
        </p:nvPicPr>
        <p:blipFill>
          <a:blip r:embed="rId1"/>
          <a:stretch/>
        </p:blipFill>
        <p:spPr>
          <a:xfrm>
            <a:off x="1104840" y="1319040"/>
            <a:ext cx="7074000" cy="5140440"/>
          </a:xfrm>
          <a:prstGeom prst="rect">
            <a:avLst/>
          </a:prstGeom>
          <a:noFill/>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0" name="" descr=""/>
          <p:cNvPicPr/>
          <p:nvPr/>
        </p:nvPicPr>
        <p:blipFill>
          <a:blip r:embed="rId1"/>
          <a:stretch/>
        </p:blipFill>
        <p:spPr>
          <a:xfrm>
            <a:off x="515880" y="631800"/>
            <a:ext cx="8082000" cy="5686560"/>
          </a:xfrm>
          <a:prstGeom prst="rect">
            <a:avLst/>
          </a:prstGeom>
          <a:noFill/>
          <a:ln w="0">
            <a:noFill/>
          </a:ln>
        </p:spPr>
      </p:pic>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1" name="" descr=""/>
          <p:cNvPicPr/>
          <p:nvPr/>
        </p:nvPicPr>
        <p:blipFill>
          <a:blip r:embed="rId1"/>
          <a:stretch/>
        </p:blipFill>
        <p:spPr>
          <a:xfrm>
            <a:off x="343080" y="1319040"/>
            <a:ext cx="7073640" cy="5140440"/>
          </a:xfrm>
          <a:prstGeom prst="rect">
            <a:avLst/>
          </a:prstGeom>
          <a:noFill/>
          <a:ln w="0">
            <a:noFill/>
          </a:ln>
        </p:spPr>
      </p:pic>
      <p:pic>
        <p:nvPicPr>
          <p:cNvPr id="32" name="" descr=""/>
          <p:cNvPicPr/>
          <p:nvPr/>
        </p:nvPicPr>
        <p:blipFill>
          <a:blip r:embed="rId2"/>
          <a:stretch/>
        </p:blipFill>
        <p:spPr>
          <a:xfrm>
            <a:off x="3710160" y="2152800"/>
            <a:ext cx="5038560" cy="3968640"/>
          </a:xfrm>
          <a:prstGeom prst="rect">
            <a:avLst/>
          </a:prstGeom>
          <a:noFill/>
          <a:ln w="0">
            <a:noFill/>
          </a:ln>
        </p:spPr>
      </p:pic>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pic>
        <p:nvPicPr>
          <p:cNvPr id="33" name="" descr=""/>
          <p:cNvPicPr/>
          <p:nvPr/>
        </p:nvPicPr>
        <p:blipFill>
          <a:blip r:embed="rId1"/>
          <a:stretch/>
        </p:blipFill>
        <p:spPr>
          <a:xfrm>
            <a:off x="0" y="763560"/>
            <a:ext cx="9144000" cy="5207040"/>
          </a:xfrm>
          <a:prstGeom prst="rect">
            <a:avLst/>
          </a:prstGeom>
          <a:noFill/>
          <a:ln w="0">
            <a:noFill/>
          </a:ln>
        </p:spPr>
      </p:pic>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003366"/>
        </a:solidFill>
      </p:bgPr>
    </p:bg>
    <p:spTree>
      <p:nvGrpSpPr>
        <p:cNvPr id="1" name=""/>
        <p:cNvGrpSpPr/>
        <p:nvPr/>
      </p:nvGrpSpPr>
      <p:grpSpPr>
        <a:xfrm>
          <a:off x="0" y="0"/>
          <a:ext cx="0" cy="0"/>
          <a:chOff x="0" y="0"/>
          <a:chExt cx="0" cy="0"/>
        </a:xfrm>
      </p:grpSpPr>
      <p:sp>
        <p:nvSpPr>
          <p:cNvPr id="34" name=""/>
          <p:cNvSpPr/>
          <p:nvPr/>
        </p:nvSpPr>
        <p:spPr>
          <a:xfrm>
            <a:off x="6480" y="6448320"/>
            <a:ext cx="9144000" cy="0"/>
          </a:xfrm>
          <a:prstGeom prst="line">
            <a:avLst/>
          </a:prstGeom>
          <a:ln w="1260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35" name="" descr=""/>
          <p:cNvPicPr/>
          <p:nvPr/>
        </p:nvPicPr>
        <p:blipFill>
          <a:blip r:embed="rId1"/>
          <a:stretch/>
        </p:blipFill>
        <p:spPr>
          <a:xfrm>
            <a:off x="0" y="2316240"/>
            <a:ext cx="9144000" cy="917640"/>
          </a:xfrm>
          <a:prstGeom prst="rect">
            <a:avLst/>
          </a:prstGeom>
          <a:noFill/>
          <a:ln w="0">
            <a:noFill/>
          </a:ln>
        </p:spPr>
      </p:pic>
      <p:sp>
        <p:nvSpPr>
          <p:cNvPr id="36" name=""/>
          <p:cNvSpPr/>
          <p:nvPr/>
        </p:nvSpPr>
        <p:spPr>
          <a:xfrm>
            <a:off x="9360" y="2120760"/>
            <a:ext cx="9144000" cy="0"/>
          </a:xfrm>
          <a:prstGeom prst="line">
            <a:avLst/>
          </a:prstGeom>
          <a:ln w="1260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37" name=""/>
          <p:cNvSpPr/>
          <p:nvPr/>
        </p:nvSpPr>
        <p:spPr>
          <a:xfrm>
            <a:off x="657360" y="2108520"/>
            <a:ext cx="840960" cy="231480"/>
          </a:xfrm>
          <a:prstGeom prst="rect">
            <a:avLst/>
          </a:prstGeom>
          <a:noFill/>
          <a:ln w="0">
            <a:noFill/>
          </a:ln>
        </p:spPr>
        <p:style>
          <a:lnRef idx="0"/>
          <a:fillRef idx="0"/>
          <a:effectRef idx="0"/>
          <a:fontRef idx="minor"/>
        </p:style>
        <p:txBody>
          <a:bodyPr wrap="none" lIns="90000" rIns="90000" tIns="46800" bIns="46800" anchor="ctr">
            <a:spAutoFit/>
          </a:bodyPr>
          <a:p>
            <a:pPr algn="ct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b2b2b2"/>
                </a:solidFill>
                <a:effectLst/>
                <a:uFillTx/>
                <a:latin typeface="Arial"/>
              </a:rPr>
              <a:t>Confidential</a:t>
            </a:r>
            <a:endParaRPr b="0" lang="en-US" sz="900" strike="noStrike" u="none">
              <a:solidFill>
                <a:srgbClr val="000000"/>
              </a:solidFill>
              <a:effectLst/>
              <a:uFillTx/>
              <a:latin typeface="Times New Roman"/>
            </a:endParaRPr>
          </a:p>
        </p:txBody>
      </p:sp>
      <p:sp>
        <p:nvSpPr>
          <p:cNvPr id="38" name=""/>
          <p:cNvSpPr/>
          <p:nvPr/>
        </p:nvSpPr>
        <p:spPr>
          <a:xfrm>
            <a:off x="2209680" y="2120760"/>
            <a:ext cx="0" cy="195480"/>
          </a:xfrm>
          <a:prstGeom prst="line">
            <a:avLst/>
          </a:prstGeom>
          <a:ln w="12600">
            <a:solidFill>
              <a:srgbClr val="80808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9" name=""/>
          <p:cNvSpPr/>
          <p:nvPr/>
        </p:nvSpPr>
        <p:spPr>
          <a:xfrm>
            <a:off x="6480" y="3240000"/>
            <a:ext cx="9144000" cy="0"/>
          </a:xfrm>
          <a:prstGeom prst="line">
            <a:avLst/>
          </a:prstGeom>
          <a:ln w="1260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40" name=""/>
          <p:cNvSpPr/>
          <p:nvPr/>
        </p:nvSpPr>
        <p:spPr>
          <a:xfrm>
            <a:off x="6480" y="2316240"/>
            <a:ext cx="9144000" cy="0"/>
          </a:xfrm>
          <a:prstGeom prst="line">
            <a:avLst/>
          </a:prstGeom>
          <a:ln w="12600">
            <a:solidFill>
              <a:srgbClr val="80808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pic>
        <p:nvPicPr>
          <p:cNvPr id="41" name="" descr=""/>
          <p:cNvPicPr/>
          <p:nvPr/>
        </p:nvPicPr>
        <p:blipFill>
          <a:blip r:embed="rId2"/>
          <a:stretch/>
        </p:blipFill>
        <p:spPr>
          <a:xfrm>
            <a:off x="765000" y="2752560"/>
            <a:ext cx="1293840" cy="325440"/>
          </a:xfrm>
          <a:prstGeom prst="rect">
            <a:avLst/>
          </a:prstGeom>
          <a:noFill/>
          <a:ln w="0">
            <a:noFill/>
          </a:ln>
        </p:spPr>
      </p:pic>
      <p:pic>
        <p:nvPicPr>
          <p:cNvPr id="42" name="" descr=""/>
          <p:cNvPicPr/>
          <p:nvPr/>
        </p:nvPicPr>
        <p:blipFill>
          <a:blip r:embed="rId3"/>
          <a:stretch/>
        </p:blipFill>
        <p:spPr>
          <a:xfrm>
            <a:off x="1969920" y="3033720"/>
            <a:ext cx="2260800" cy="165240"/>
          </a:xfrm>
          <a:prstGeom prst="rect">
            <a:avLst/>
          </a:prstGeom>
          <a:noFill/>
          <a:ln w="0">
            <a:noFill/>
          </a:ln>
        </p:spPr>
      </p:pic>
      <p:sp>
        <p:nvSpPr>
          <p:cNvPr id="43" name=""/>
          <p:cNvSpPr/>
          <p:nvPr/>
        </p:nvSpPr>
        <p:spPr>
          <a:xfrm>
            <a:off x="2438280" y="4608360"/>
            <a:ext cx="4572000" cy="1338480"/>
          </a:xfrm>
          <a:prstGeom prst="rect">
            <a:avLst/>
          </a:prstGeom>
          <a:noFill/>
          <a:ln w="0">
            <a:noFill/>
          </a:ln>
        </p:spPr>
        <p:style>
          <a:lnRef idx="0"/>
          <a:fillRef idx="0"/>
          <a:effectRef idx="0"/>
          <a:fontRef idx="minor"/>
        </p:style>
        <p:txBody>
          <a:bodyPr lIns="90000" rIns="90000" tIns="46800" bIns="46800" anchor="t">
            <a:spAutoFit/>
          </a:bodyPr>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Arial"/>
              </a:rPr>
              <a:t>Longitude, Inc</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Arial"/>
              </a:rPr>
              <a:t>650 Fifth Avenue</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Arial"/>
              </a:rPr>
              <a:t>New York, NY  10019</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Arial"/>
              </a:rPr>
              <a:t>212.468.8500</a:t>
            </a:r>
            <a:endParaRPr b="0" lang="en-US" sz="1400" strike="noStrike" u="none">
              <a:solidFill>
                <a:srgbClr val="000000"/>
              </a:solidFill>
              <a:effectLst/>
              <a:uFillTx/>
              <a:latin typeface="Times New Roman"/>
            </a:endParaRPr>
          </a:p>
          <a:p>
            <a:pPr algn="ctr">
              <a:lnSpc>
                <a:spcPct val="100000"/>
              </a:lnSpc>
              <a:spcBef>
                <a:spcPts val="34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b2b2b2"/>
                </a:solidFill>
                <a:effectLst/>
                <a:uFillTx/>
                <a:latin typeface="Arial"/>
              </a:rPr>
              <a:t>www.longitude.com</a:t>
            </a:r>
            <a:endParaRPr b="0" lang="en-US" sz="14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13507</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2000-10-14T17:44:47Z</dcterms:created>
  <dc:creator>Noam</dc:creator>
  <dc:description/>
  <dc:language>en-US</dc:language>
  <cp:lastModifiedBy>ibachrach</cp:lastModifiedBy>
  <cp:lastPrinted>2001-03-13T00:26:06Z</cp:lastPrinted>
  <dcterms:modified xsi:type="dcterms:W3CDTF">2001-10-15T17:20:24Z</dcterms:modified>
  <cp:revision>436</cp:revision>
  <dc:subject/>
  <dc:title>PowerPoint Presentation</dc:title>
</cp:coreProperties>
</file>