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02ED63-6F5A-4D41-993E-8A47D78A228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C51EB8-DBAC-4816-9469-C7F51BFA569A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Enron Tiger Team 3</a:t>
            </a:r>
            <a:br>
              <a:rPr sz="4400"/>
            </a:b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The NewPower Project</a:t>
            </a:r>
            <a:br>
              <a:rPr sz="4400"/>
            </a:br>
            <a:r>
              <a:rPr b="1" lang="en-US" sz="36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February 15, 2001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Team  Members: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Omar Bassal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Jason Cummins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Clayton DeGiacinto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Dennis Feerick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Steve Lessar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Ram Vittal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29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Agenda</a:t>
            </a: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826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 Statement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Conjoint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Hedonic Price Regression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2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Problem Statement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2590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How can NewPower better articulate the value proposition for retail energy customers?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5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Approach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06668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Survey potential customers to determine how they value different attributes.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Conjoint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Analyze available consumer pricing data in the retail energy market.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Hedonic Price Regression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8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182240" y="2017800"/>
            <a:ext cx="7504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Presents choice alternatives between services defined by a set of attributes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Examines trade-offs to determine the combination of attributes that will be most satisfying to the consumer.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Predicts what services consumers will choose.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Assesses the weight consumers give to various factors.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Selected Attributes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182240" y="2017800"/>
            <a:ext cx="7504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Customer Savings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Long-Term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Environmentally Friendly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Cancellation Fees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Energy Supplier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Billing Alternatives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Additional Services Available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Hedonic Pricing And Discrete Choice Models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182240" y="2017800"/>
            <a:ext cx="7504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the valuation customers place on attributes of a product (conjoint analysis).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market shares and prices are obtained from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and product characteristics.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Consumers’ valuations of product attributes can be estimated based on own and cross price elasticities.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Entry strategy then formulated based on understanding of competition.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Next Steps:  Enron/NewPower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2286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Conjoint Analysis for Mid-Project Review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Survey Incentives?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7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Next Steps:  Tiger Team #3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2286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Conjoint Analysis Validation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Professor reviews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Hedonic Data Collection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50" name="logo_white" descr=""/>
          <p:cNvPicPr/>
          <p:nvPr/>
        </p:nvPicPr>
        <p:blipFill>
          <a:blip r:embed="rId1"/>
          <a:stretch/>
        </p:blipFill>
        <p:spPr>
          <a:xfrm>
            <a:off x="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2001-01-25T15:08:32Z</dcterms:created>
  <dc:creator>MBA Student</dc:creator>
  <dc:description/>
  <dc:language>en-US</dc:language>
  <cp:lastModifiedBy>MBA Student</cp:lastModifiedBy>
  <dcterms:modified xsi:type="dcterms:W3CDTF">2001-02-15T16:58:47Z</dcterms:modified>
  <cp:revision>28</cp:revision>
  <dc:subject/>
  <dc:title>Enron Tiger Team 3: Retail Energy</dc:title>
</cp:coreProperties>
</file>