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55.png" ContentType="image/png"/>
  <Override PartName="/ppt/media/image12.wmf" ContentType="image/x-wmf"/>
  <Override PartName="/ppt/media/image3.wmf" ContentType="image/x-wmf"/>
  <Override PartName="/ppt/media/image103.png" ContentType="image/png"/>
  <Override PartName="/ppt/media/image56.png" ContentType="image/png"/>
  <Override PartName="/ppt/media/image13.wmf" ContentType="image/x-wmf"/>
  <Override PartName="/ppt/media/image4.wmf" ContentType="image/x-wmf"/>
  <Override PartName="/ppt/media/image53.jpeg" ContentType="image/jpeg"/>
  <Override PartName="/ppt/media/image48.png" ContentType="image/png"/>
  <Override PartName="/ppt/media/image80.jpeg" ContentType="image/jpeg"/>
  <Override PartName="/ppt/media/image46.png" ContentType="image/png"/>
  <Override PartName="/ppt/media/image45.png" ContentType="image/png"/>
  <Override PartName="/ppt/media/image33.jpeg" ContentType="image/jpeg"/>
  <Override PartName="/ppt/media/image44.wmf" ContentType="image/x-wmf"/>
  <Override PartName="/ppt/media/image87.png" ContentType="image/png"/>
  <Override PartName="/ppt/media/image41.wmf" ContentType="image/x-wmf"/>
  <Override PartName="/ppt/media/image19.png" ContentType="image/png"/>
  <Override PartName="/ppt/media/image84.png" ContentType="image/png"/>
  <Override PartName="/ppt/media/image39.png" ContentType="image/png"/>
  <Override PartName="/ppt/media/image37.wmf" ContentType="image/x-wmf"/>
  <Override PartName="/ppt/media/image34.wmf" ContentType="image/x-wmf"/>
  <Override PartName="/ppt/media/image32.jpeg" ContentType="image/jpeg"/>
  <Override PartName="/ppt/media/image31.jpeg" ContentType="image/jpeg"/>
  <Override PartName="/ppt/media/image90.png" ContentType="image/png"/>
  <Override PartName="/ppt/media/image30.jpeg" ContentType="image/jpeg"/>
  <Override PartName="/ppt/media/image15.png" ContentType="image/png"/>
  <Override PartName="/ppt/media/image52.png" ContentType="image/png"/>
  <Override PartName="/ppt/media/image43.png" ContentType="image/png"/>
  <Override PartName="/ppt/media/image9.wmf" ContentType="image/x-wmf"/>
  <Override PartName="/ppt/media/image51.png" ContentType="image/png"/>
  <Override PartName="/ppt/media/image35.wmf" ContentType="image/x-wmf"/>
  <Override PartName="/ppt/media/image47.jpeg" ContentType="image/jpeg"/>
  <Override PartName="/ppt/media/image42.png" ContentType="image/png"/>
  <Override PartName="/ppt/media/image8.wmf" ContentType="image/x-wmf"/>
  <Override PartName="/ppt/media/image108.png" ContentType="image/png"/>
  <Override PartName="/ppt/media/image50.png" ContentType="image/png"/>
  <Override PartName="/ppt/media/image11.wmf" ContentType="image/x-wmf"/>
  <Override PartName="/ppt/media/image77.jpeg" ContentType="image/jpeg"/>
  <Override PartName="/ppt/media/image7.wmf" ContentType="image/x-wmf"/>
  <Override PartName="/ppt/media/image59.png" ContentType="image/png"/>
  <Override PartName="/ppt/media/image107.png" ContentType="image/png"/>
  <Override PartName="/ppt/media/image10.wmf" ContentType="image/x-wmf"/>
  <Override PartName="/ppt/media/image40.png" ContentType="image/png"/>
  <Override PartName="/ppt/media/image38.wmf" ContentType="image/x-wmf"/>
  <Override PartName="/ppt/media/image6.wmf" ContentType="image/x-wmf"/>
  <Override PartName="/ppt/media/image58.png" ContentType="image/png"/>
  <Override PartName="/ppt/media/image106.png" ContentType="image/png"/>
  <Override PartName="/ppt/media/image63.png" ContentType="image/png"/>
  <Override PartName="/ppt/media/image62.jpeg" ContentType="image/jpeg"/>
  <Override PartName="/ppt/media/image61.png" ContentType="image/png"/>
  <Override PartName="/ppt/media/image65.png" ContentType="image/png"/>
  <Override PartName="/ppt/media/image26.wmf" ContentType="image/x-wmf"/>
  <Override PartName="/ppt/media/image67.png" ContentType="image/png"/>
  <Override PartName="/ppt/media/image78.jpeg" ContentType="image/jpeg"/>
  <Override PartName="/ppt/media/image64.png" ContentType="image/png"/>
  <Override PartName="/ppt/media/image25.wmf" ContentType="image/x-wmf"/>
  <Override PartName="/ppt/media/image68.jpeg" ContentType="image/jpeg"/>
  <Override PartName="/ppt/media/image70.png" ContentType="image/png"/>
  <Override PartName="/ppt/media/image71.jpeg" ContentType="image/jpeg"/>
  <Override PartName="/ppt/media/image29.jpeg" ContentType="image/jpeg"/>
  <Override PartName="/ppt/media/image69.jpeg" ContentType="image/jpeg"/>
  <Override PartName="/ppt/media/image73.png" ContentType="image/png"/>
  <Override PartName="/ppt/media/image79.png" ContentType="image/png"/>
  <Override PartName="/ppt/media/image88.png" ContentType="image/png"/>
  <Override PartName="/ppt/media/image105.wmf" ContentType="image/x-wmf"/>
  <Override PartName="/ppt/media/image76.png" ContentType="image/png"/>
  <Override PartName="/ppt/media/image97.jpeg" ContentType="image/jpeg"/>
  <Override PartName="/ppt/media/image102.wmf" ContentType="image/x-wmf"/>
  <Override PartName="/ppt/media/image74.wmf" ContentType="image/x-wmf"/>
  <Override PartName="/ppt/media/image91.png" ContentType="image/png"/>
  <Override PartName="/ppt/media/image104.wmf" ContentType="image/x-wmf"/>
  <Override PartName="/ppt/media/image85.png" ContentType="image/png"/>
  <Override PartName="/ppt/media/image89.png" ContentType="image/png"/>
  <Override PartName="/ppt/media/image98.wmf" ContentType="image/x-wmf"/>
  <Override PartName="/ppt/media/image101.wmf" ContentType="image/x-wmf"/>
  <Override PartName="/ppt/media/image96.png" ContentType="image/png"/>
  <Override PartName="/ppt/media/image82.png" ContentType="image/png"/>
  <Override PartName="/ppt/media/image17.png" ContentType="image/png"/>
  <Override PartName="/ppt/media/image86.jpeg" ContentType="image/jpeg"/>
  <Override PartName="/ppt/media/image100.wmf" ContentType="image/x-wmf"/>
  <Override PartName="/ppt/media/image95.png" ContentType="image/png"/>
  <Override PartName="/ppt/media/image81.png" ContentType="image/png"/>
  <Override PartName="/ppt/media/image16.png" ContentType="image/png"/>
  <Override PartName="/ppt/media/image94.png" ContentType="image/png"/>
  <Override PartName="/ppt/media/image93.png" ContentType="image/png"/>
  <Override PartName="/ppt/media/image60.png" ContentType="image/png"/>
  <Override PartName="/ppt/media/image83.png" ContentType="image/png"/>
  <Override PartName="/ppt/media/image18.png" ContentType="image/png"/>
  <Override PartName="/ppt/media/image27.wmf" ContentType="image/x-wmf"/>
  <Override PartName="/ppt/media/image54.jpeg" ContentType="image/jpeg"/>
  <Override PartName="/ppt/media/image72.png" ContentType="image/png"/>
  <Override PartName="/ppt/media/image1.jpeg" ContentType="image/jpeg"/>
  <Override PartName="/ppt/media/image21.png" ContentType="image/png"/>
  <Override PartName="/ppt/media/image92.jpeg" ContentType="image/jpeg"/>
  <Override PartName="/ppt/media/image24.png" ContentType="image/png"/>
  <Override PartName="/ppt/media/image66.png" ContentType="image/png"/>
  <Override PartName="/ppt/media/image23.wmf" ContentType="image/x-wmf"/>
  <Override PartName="/ppt/media/image49.jpeg" ContentType="image/jpeg"/>
  <Override PartName="/ppt/media/image22.png" ContentType="image/png"/>
  <Override PartName="/ppt/media/image20.png" ContentType="image/png"/>
  <Override PartName="/ppt/media/image28.jpeg" ContentType="image/jpeg"/>
  <Override PartName="/ppt/media/image99.wmf" ContentType="image/x-wmf"/>
  <Override PartName="/ppt/media/image2.jpeg" ContentType="image/jpeg"/>
  <Override PartName="/ppt/media/image36.jpeg" ContentType="image/jpeg"/>
  <Override PartName="/ppt/media/image75.png" ContentType="image/png"/>
  <Override PartName="/ppt/media/image57.png" ContentType="image/png"/>
  <Override PartName="/ppt/media/image14.wmf" ContentType="image/x-wmf"/>
  <Override PartName="/ppt/media/image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5.docx" ContentType="application/vnd.openxmlformats-officedocument.wordprocessingml.document"/>
  <Override PartName="/ppt/embeddings/oleObject3.bin" ContentType="application/vnd.openxmlformats-officedocument.oleObject"/>
  <Override PartName="/ppt/embeddings/oleObject10.docx" ContentType="application/vnd.openxmlformats-officedocument.wordprocessingml.document"/>
  <Override PartName="/ppt/embeddings/oleObject1.xlsx" ContentType="application/vnd.openxmlformats-officedocument.spreadsheetml.sheet"/>
  <Override PartName="/ppt/embeddings/oleObject9.docx" ContentType="application/vnd.openxmlformats-officedocument.wordprocessingml.document"/>
  <Override PartName="/ppt/embeddings/oleObject1.docx" ContentType="application/vnd.openxmlformats-officedocument.wordprocessingml.document"/>
  <Override PartName="/ppt/embeddings/oleObject2.docx" ContentType="application/vnd.openxmlformats-officedocument.wordprocessingml.document"/>
  <Override PartName="/ppt/embeddings/oleObject8.bin" ContentType="application/vnd.openxmlformats-officedocument.oleObject"/>
  <Override PartName="/ppt/embeddings/oleObject4.docx" ContentType="application/vnd.openxmlformats-officedocument.wordprocessingml.document"/>
  <Override PartName="/ppt/embeddings/oleObject6.docx" ContentType="application/vnd.openxmlformats-officedocument.wordprocessingml.document"/>
  <Override PartName="/ppt/embeddings/oleObject7.docx" ContentType="application/vnd.openxmlformats-officedocument.wordprocessingml.document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12985750" cy="969486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dt" idx="7"/>
          </p:nvPr>
        </p:nvSpPr>
        <p:spPr>
          <a:xfrm>
            <a:off x="388584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Img"/>
          </p:nvPr>
        </p:nvSpPr>
        <p:spPr>
          <a:xfrm>
            <a:off x="1133640" y="685440"/>
            <a:ext cx="459072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r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move the slide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ftr" idx="8"/>
          </p:nvPr>
        </p:nvSpPr>
        <p:spPr>
          <a:xfrm>
            <a:off x="-36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6"/>
          <p:cNvSpPr>
            <a:spLocks noGrp="1"/>
          </p:cNvSpPr>
          <p:nvPr>
            <p:ph type="sldNum" idx="9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A65DF5-112A-48A0-8D44-61A4954F75AC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PlaceHolder 1"/>
          <p:cNvSpPr>
            <a:spLocks noGrp="1"/>
          </p:cNvSpPr>
          <p:nvPr>
            <p:ph type="sldImg"/>
          </p:nvPr>
        </p:nvSpPr>
        <p:spPr>
          <a:xfrm>
            <a:off x="1092240" y="674640"/>
            <a:ext cx="4622760" cy="3452760"/>
          </a:xfrm>
          <a:prstGeom prst="rect">
            <a:avLst/>
          </a:prstGeom>
          <a:ln w="0">
            <a:noFill/>
          </a:ln>
        </p:spPr>
      </p:sp>
      <p:sp>
        <p:nvSpPr>
          <p:cNvPr id="4406" name="PlaceHolder 2"/>
          <p:cNvSpPr>
            <a:spLocks noGrp="1"/>
          </p:cNvSpPr>
          <p:nvPr>
            <p:ph type="body"/>
          </p:nvPr>
        </p:nvSpPr>
        <p:spPr>
          <a:xfrm>
            <a:off x="896760" y="4352400"/>
            <a:ext cx="5083200" cy="4133880"/>
          </a:xfrm>
          <a:prstGeom prst="rect">
            <a:avLst/>
          </a:prstGeom>
          <a:noFill/>
          <a:ln w="0">
            <a:noFill/>
          </a:ln>
        </p:spPr>
        <p:txBody>
          <a:bodyPr lIns="89640" rIns="89640" tIns="44640" bIns="44640" anchor="t">
            <a:noAutofit/>
          </a:bodyPr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has selected a site in Aomori Prefecture as a priority candidate for constructing and operating a large gas-fired combined cycle power plan in six to seven years. Project proposals include: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receiving and storage facilities and/or natural gas receiving pipeline facility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Natural gas fired power plant with a capacity of approximately 2,000M</a:t>
            </a:r>
            <a:r>
              <a:rPr b="0" lang="en-GB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Availability of competitive, electricity, heat and gas to contribute to local infrastructure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Local government views the project as an important step towards establishing the region as an energy supply center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Further analysis and a feasibility project are the next steps to estimate total cost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37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" name="PlaceHolder 1"/>
          <p:cNvSpPr>
            <a:spLocks noGrp="1"/>
          </p:cNvSpPr>
          <p:nvPr>
            <p:ph type="sldImg"/>
          </p:nvPr>
        </p:nvSpPr>
        <p:spPr>
          <a:xfrm>
            <a:off x="1136520" y="684360"/>
            <a:ext cx="4591080" cy="3429000"/>
          </a:xfrm>
          <a:prstGeom prst="rect">
            <a:avLst/>
          </a:prstGeom>
          <a:ln w="0">
            <a:noFill/>
          </a:ln>
        </p:spPr>
      </p:sp>
      <p:sp>
        <p:nvSpPr>
          <p:cNvPr id="4408" name="PlaceHolder 2"/>
          <p:cNvSpPr>
            <a:spLocks noGrp="1"/>
          </p:cNvSpPr>
          <p:nvPr>
            <p:ph type="body"/>
          </p:nvPr>
        </p:nvSpPr>
        <p:spPr>
          <a:xfrm>
            <a:off x="915840" y="4343400"/>
            <a:ext cx="5026320" cy="411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Hydro comprises 96% of electricity output.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Rationing is level below 49% in April.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Reasons for shortages: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Significant increases in demand (projected to be 5% to 6% per year).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Public investment in new generation has been cancelled or postponed.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Private investment in generation delayed due to uncertainty surrounding pass-through pricing rules.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-  Very little rain.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Furthermore, the ONS has dispatched hydro power plants well above the global Guaranteed Energy Level in order to meet growing demand and to mitigate other types of generator’s failure.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has depleted reservoirs to historically low levels.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It may have jeopardized the ability of existing hydro plants to produce up to Guaranteed Energy levels in the next 2 years, increasing the likelihood and magnitude of power shortages over this period.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984120" cy="969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1052640" indent="-40500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538280" indent="-32400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2023920" indent="-32364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4435200" y="9154800"/>
            <a:ext cx="411300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298520" y="9154800"/>
            <a:ext cx="270504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fld id="{EC6E9143-FAC2-4357-896D-AC3C7B0B4023}" type="slidenum"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984120" cy="969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1052640" indent="-40500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538280" indent="-32400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2023920" indent="-32364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4435200" y="9154800"/>
            <a:ext cx="411300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298520" y="9154800"/>
            <a:ext cx="270504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fld id="{6F7DE519-3062-4C51-AAFF-FACDAEB3B854}" type="slidenum"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2984120" cy="969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1052640" indent="-40500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538280" indent="-32400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2023920" indent="-323640">
              <a:spcBef>
                <a:spcPts val="850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2509920" indent="-324000">
              <a:spcBef>
                <a:spcPts val="850"/>
              </a:spcBef>
              <a:buClr>
                <a:srgbClr val="000000"/>
              </a:buClr>
              <a:buFont typeface="Verdana"/>
              <a:buChar char="»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4435200" y="9154800"/>
            <a:ext cx="411300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2001 Enron Corp. All Rights Reserved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298520" y="9154800"/>
            <a:ext cx="2705040" cy="43020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  <a:def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fld id="{299E70AA-4B95-40CB-9D56-A3A7C39FD2EC}" type="slidenum">
              <a:rPr b="0" lang="en-US" sz="1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2984120" cy="969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209680" y="3876480"/>
            <a:ext cx="9801360" cy="1616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 algn="r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49080" y="2268360"/>
            <a:ext cx="11686320" cy="562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8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647640" indent="0" algn="ctr">
              <a:spcBef>
                <a:spcPts val="751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14280" algn="ctr">
              <a:spcBef>
                <a:spcPts val="601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700280" algn="ctr">
              <a:spcBef>
                <a:spcPts val="550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2185920" algn="ctr">
              <a:spcBef>
                <a:spcPts val="55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2185920">
              <a:spcBef>
                <a:spcPts val="55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2185920">
              <a:spcBef>
                <a:spcPts val="55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png"/><Relationship Id="rId3" Type="http://schemas.openxmlformats.org/officeDocument/2006/relationships/image" Target="../media/image15.png"/><Relationship Id="rId4" Type="http://schemas.openxmlformats.org/officeDocument/2006/relationships/image" Target="../media/image15.png"/><Relationship Id="rId5" Type="http://schemas.openxmlformats.org/officeDocument/2006/relationships/image" Target="../media/image15.png"/><Relationship Id="rId6" Type="http://schemas.openxmlformats.org/officeDocument/2006/relationships/image" Target="../media/image15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22.png"/><Relationship Id="rId10" Type="http://schemas.openxmlformats.org/officeDocument/2006/relationships/image" Target="../media/image23.wmf"/><Relationship Id="rId1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28.jpeg"/><Relationship Id="rId8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5.wmf"/><Relationship Id="rId3" Type="http://schemas.openxmlformats.org/officeDocument/2006/relationships/image" Target="../media/image36.jpeg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wmf"/><Relationship Id="rId9" Type="http://schemas.openxmlformats.org/officeDocument/2006/relationships/image" Target="../media/image42.png"/><Relationship Id="rId10" Type="http://schemas.openxmlformats.org/officeDocument/2006/relationships/package" Target="../embeddings/oleObject2.docx"/><Relationship Id="rId11" Type="http://schemas.openxmlformats.org/officeDocument/2006/relationships/image" Target="../media/image35.wmf"/><Relationship Id="rId12" Type="http://schemas.openxmlformats.org/officeDocument/2006/relationships/image" Target="../media/image43.png"/><Relationship Id="rId13" Type="http://schemas.openxmlformats.org/officeDocument/2006/relationships/image" Target="../media/image44.wmf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jpeg"/><Relationship Id="rId17" Type="http://schemas.openxmlformats.org/officeDocument/2006/relationships/image" Target="../media/image48.png"/><Relationship Id="rId18" Type="http://schemas.openxmlformats.org/officeDocument/2006/relationships/image" Target="../media/image49.jpe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jpeg"/><Relationship Id="rId23" Type="http://schemas.openxmlformats.org/officeDocument/2006/relationships/image" Target="../media/image54.jpeg"/><Relationship Id="rId24" Type="http://schemas.openxmlformats.org/officeDocument/2006/relationships/image" Target="../media/image55.png"/><Relationship Id="rId25" Type="http://schemas.openxmlformats.org/officeDocument/2006/relationships/image" Target="../media/image56.png"/><Relationship Id="rId26" Type="http://schemas.openxmlformats.org/officeDocument/2006/relationships/image" Target="../media/image57.png"/><Relationship Id="rId27" Type="http://schemas.openxmlformats.org/officeDocument/2006/relationships/image" Target="../media/image58.png"/><Relationship Id="rId28" Type="http://schemas.openxmlformats.org/officeDocument/2006/relationships/image" Target="../media/image59.png"/><Relationship Id="rId29" Type="http://schemas.openxmlformats.org/officeDocument/2006/relationships/image" Target="../media/image60.png"/><Relationship Id="rId30" Type="http://schemas.openxmlformats.org/officeDocument/2006/relationships/image" Target="../media/image61.png"/><Relationship Id="rId31" Type="http://schemas.openxmlformats.org/officeDocument/2006/relationships/image" Target="../media/image62.jpeg"/><Relationship Id="rId32" Type="http://schemas.openxmlformats.org/officeDocument/2006/relationships/image" Target="../media/image63.png"/><Relationship Id="rId33" Type="http://schemas.openxmlformats.org/officeDocument/2006/relationships/image" Target="../media/image64.png"/><Relationship Id="rId34" Type="http://schemas.openxmlformats.org/officeDocument/2006/relationships/image" Target="../media/image65.png"/><Relationship Id="rId35" Type="http://schemas.openxmlformats.org/officeDocument/2006/relationships/image" Target="../media/image66.png"/><Relationship Id="rId36" Type="http://schemas.openxmlformats.org/officeDocument/2006/relationships/image" Target="../media/image67.png"/><Relationship Id="rId37" Type="http://schemas.openxmlformats.org/officeDocument/2006/relationships/image" Target="../media/image68.jpeg"/><Relationship Id="rId38" Type="http://schemas.openxmlformats.org/officeDocument/2006/relationships/image" Target="../media/image69.jpeg"/><Relationship Id="rId39" Type="http://schemas.openxmlformats.org/officeDocument/2006/relationships/oleObject" Target="../embeddings/oleObject3.bin"/><Relationship Id="rId40" Type="http://schemas.openxmlformats.org/officeDocument/2006/relationships/image" Target="../media/image70.png"/><Relationship Id="rId41" Type="http://schemas.openxmlformats.org/officeDocument/2006/relationships/image" Target="../media/image71.jpeg"/><Relationship Id="rId42" Type="http://schemas.openxmlformats.org/officeDocument/2006/relationships/image" Target="../media/image72.png"/><Relationship Id="rId43" Type="http://schemas.openxmlformats.org/officeDocument/2006/relationships/image" Target="../media/image73.png"/><Relationship Id="rId44" Type="http://schemas.openxmlformats.org/officeDocument/2006/relationships/image" Target="../media/image74.wmf"/><Relationship Id="rId45" Type="http://schemas.openxmlformats.org/officeDocument/2006/relationships/image" Target="../media/image75.png"/><Relationship Id="rId46" Type="http://schemas.openxmlformats.org/officeDocument/2006/relationships/image" Target="../media/image76.png"/><Relationship Id="rId47" Type="http://schemas.openxmlformats.org/officeDocument/2006/relationships/image" Target="../media/image77.jpeg"/><Relationship Id="rId48" Type="http://schemas.openxmlformats.org/officeDocument/2006/relationships/image" Target="../media/image78.jpeg"/><Relationship Id="rId49" Type="http://schemas.openxmlformats.org/officeDocument/2006/relationships/image" Target="../media/image79.png"/><Relationship Id="rId50" Type="http://schemas.openxmlformats.org/officeDocument/2006/relationships/image" Target="../media/image80.jpeg"/><Relationship Id="rId51" Type="http://schemas.openxmlformats.org/officeDocument/2006/relationships/image" Target="../media/image81.png"/><Relationship Id="rId52" Type="http://schemas.openxmlformats.org/officeDocument/2006/relationships/image" Target="../media/image82.png"/><Relationship Id="rId53" Type="http://schemas.openxmlformats.org/officeDocument/2006/relationships/image" Target="../media/image83.png"/><Relationship Id="rId54" Type="http://schemas.openxmlformats.org/officeDocument/2006/relationships/image" Target="../media/image84.png"/><Relationship Id="rId55" Type="http://schemas.openxmlformats.org/officeDocument/2006/relationships/image" Target="../media/image85.png"/><Relationship Id="rId56" Type="http://schemas.openxmlformats.org/officeDocument/2006/relationships/image" Target="../media/image86.jpeg"/><Relationship Id="rId57" Type="http://schemas.openxmlformats.org/officeDocument/2006/relationships/image" Target="../media/image87.png"/><Relationship Id="rId58" Type="http://schemas.openxmlformats.org/officeDocument/2006/relationships/image" Target="../media/image88.png"/><Relationship Id="rId59" Type="http://schemas.openxmlformats.org/officeDocument/2006/relationships/image" Target="../media/image89.png"/><Relationship Id="rId60" Type="http://schemas.openxmlformats.org/officeDocument/2006/relationships/image" Target="../media/image90.png"/><Relationship Id="rId61" Type="http://schemas.openxmlformats.org/officeDocument/2006/relationships/image" Target="../media/image91.png"/><Relationship Id="rId62" Type="http://schemas.openxmlformats.org/officeDocument/2006/relationships/image" Target="../media/image92.jpeg"/><Relationship Id="rId63" Type="http://schemas.openxmlformats.org/officeDocument/2006/relationships/image" Target="../media/image93.png"/><Relationship Id="rId64" Type="http://schemas.openxmlformats.org/officeDocument/2006/relationships/image" Target="../media/image94.png"/><Relationship Id="rId65" Type="http://schemas.openxmlformats.org/officeDocument/2006/relationships/image" Target="../media/image95.png"/><Relationship Id="rId66" Type="http://schemas.openxmlformats.org/officeDocument/2006/relationships/image" Target="../media/image96.png"/><Relationship Id="rId67" Type="http://schemas.openxmlformats.org/officeDocument/2006/relationships/image" Target="../media/image97.jpeg"/><Relationship Id="rId68" Type="http://schemas.openxmlformats.org/officeDocument/2006/relationships/package" Target="../embeddings/oleObject4.docx"/><Relationship Id="rId69" Type="http://schemas.openxmlformats.org/officeDocument/2006/relationships/image" Target="../media/image98.wmf"/><Relationship Id="rId70" Type="http://schemas.openxmlformats.org/officeDocument/2006/relationships/package" Target="../embeddings/oleObject5.docx"/><Relationship Id="rId71" Type="http://schemas.openxmlformats.org/officeDocument/2006/relationships/image" Target="../media/image99.wmf"/><Relationship Id="rId72" Type="http://schemas.openxmlformats.org/officeDocument/2006/relationships/package" Target="../embeddings/oleObject6.docx"/><Relationship Id="rId73" Type="http://schemas.openxmlformats.org/officeDocument/2006/relationships/image" Target="../media/image100.wmf"/><Relationship Id="rId74" Type="http://schemas.openxmlformats.org/officeDocument/2006/relationships/package" Target="../embeddings/oleObject7.docx"/><Relationship Id="rId75" Type="http://schemas.openxmlformats.org/officeDocument/2006/relationships/image" Target="../media/image101.wmf"/><Relationship Id="rId76" Type="http://schemas.openxmlformats.org/officeDocument/2006/relationships/oleObject" Target="../embeddings/oleObject8.bin"/><Relationship Id="rId77" Type="http://schemas.openxmlformats.org/officeDocument/2006/relationships/image" Target="../media/image102.wmf"/><Relationship Id="rId78" Type="http://schemas.openxmlformats.org/officeDocument/2006/relationships/image" Target="../media/image103.png"/><Relationship Id="rId79" Type="http://schemas.openxmlformats.org/officeDocument/2006/relationships/package" Target="../embeddings/oleObject9.docx"/><Relationship Id="rId80" Type="http://schemas.openxmlformats.org/officeDocument/2006/relationships/image" Target="../media/image104.wmf"/><Relationship Id="rId81" Type="http://schemas.openxmlformats.org/officeDocument/2006/relationships/package" Target="../embeddings/oleObject10.docx"/><Relationship Id="rId82" Type="http://schemas.openxmlformats.org/officeDocument/2006/relationships/image" Target="../media/image105.wmf"/><Relationship Id="rId83" Type="http://schemas.openxmlformats.org/officeDocument/2006/relationships/image" Target="../media/image106.png"/><Relationship Id="rId84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7.png"/><Relationship Id="rId3" Type="http://schemas.openxmlformats.org/officeDocument/2006/relationships/image" Target="../media/image107.png"/><Relationship Id="rId4" Type="http://schemas.openxmlformats.org/officeDocument/2006/relationships/image" Target="../media/image107.png"/><Relationship Id="rId5" Type="http://schemas.openxmlformats.org/officeDocument/2006/relationships/image" Target="../media/image107.png"/><Relationship Id="rId6" Type="http://schemas.openxmlformats.org/officeDocument/2006/relationships/image" Target="../media/image107.png"/><Relationship Id="rId7" Type="http://schemas.openxmlformats.org/officeDocument/2006/relationships/image" Target="../media/image107.png"/><Relationship Id="rId8" Type="http://schemas.openxmlformats.org/officeDocument/2006/relationships/image" Target="../media/image107.png"/><Relationship Id="rId9" Type="http://schemas.openxmlformats.org/officeDocument/2006/relationships/image" Target="../media/image107.png"/><Relationship Id="rId10" Type="http://schemas.openxmlformats.org/officeDocument/2006/relationships/image" Target="../media/image107.png"/><Relationship Id="rId11" Type="http://schemas.openxmlformats.org/officeDocument/2006/relationships/image" Target="../media/image107.png"/><Relationship Id="rId12" Type="http://schemas.openxmlformats.org/officeDocument/2006/relationships/image" Target="../media/image107.png"/><Relationship Id="rId13" Type="http://schemas.openxmlformats.org/officeDocument/2006/relationships/image" Target="../media/image107.png"/><Relationship Id="rId14" Type="http://schemas.openxmlformats.org/officeDocument/2006/relationships/image" Target="../media/image107.png"/><Relationship Id="rId15" Type="http://schemas.openxmlformats.org/officeDocument/2006/relationships/image" Target="../media/image107.png"/><Relationship Id="rId16" Type="http://schemas.openxmlformats.org/officeDocument/2006/relationships/image" Target="../media/image107.png"/><Relationship Id="rId17" Type="http://schemas.openxmlformats.org/officeDocument/2006/relationships/image" Target="../media/image107.png"/><Relationship Id="rId18" Type="http://schemas.openxmlformats.org/officeDocument/2006/relationships/image" Target="../media/image107.png"/><Relationship Id="rId19" Type="http://schemas.openxmlformats.org/officeDocument/2006/relationships/image" Target="../media/image107.png"/><Relationship Id="rId20" Type="http://schemas.openxmlformats.org/officeDocument/2006/relationships/image" Target="../media/image107.png"/><Relationship Id="rId21" Type="http://schemas.openxmlformats.org/officeDocument/2006/relationships/image" Target="../media/image107.png"/><Relationship Id="rId22" Type="http://schemas.openxmlformats.org/officeDocument/2006/relationships/image" Target="../media/image107.png"/><Relationship Id="rId23" Type="http://schemas.openxmlformats.org/officeDocument/2006/relationships/image" Target="../media/image107.png"/><Relationship Id="rId24" Type="http://schemas.openxmlformats.org/officeDocument/2006/relationships/image" Target="../media/image107.png"/><Relationship Id="rId25" Type="http://schemas.openxmlformats.org/officeDocument/2006/relationships/image" Target="../media/image107.png"/><Relationship Id="rId26" Type="http://schemas.openxmlformats.org/officeDocument/2006/relationships/image" Target="../media/image107.png"/><Relationship Id="rId27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8.png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4250880"/>
            <a:ext cx="11553840" cy="1616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 algn="r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Overview</a:t>
            </a:r>
            <a:br>
              <a:rPr sz="4100"/>
            </a:br>
            <a:br>
              <a:rPr sz="4100"/>
            </a:br>
            <a:r>
              <a:rPr b="1" i="1" lang="en-US" sz="3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Jeff Skilling </a:t>
            </a:r>
            <a:br>
              <a:rPr sz="3500"/>
            </a:br>
            <a:r>
              <a:rPr b="1" i="1" lang="en-US" sz="3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President &amp; CEO, Enron Corp.</a:t>
            </a:r>
            <a:endParaRPr b="1" lang="en-US" sz="3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6" name=""/>
          <p:cNvSpPr/>
          <p:nvPr/>
        </p:nvSpPr>
        <p:spPr>
          <a:xfrm>
            <a:off x="6087960" y="6780240"/>
            <a:ext cx="5915160" cy="56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April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1B17D8-B161-430E-BC64-AB07F243EF2B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" name=""/>
          <p:cNvGraphicFramePr/>
          <p:nvPr/>
        </p:nvGraphicFramePr>
        <p:xfrm>
          <a:off x="4413240" y="3125880"/>
          <a:ext cx="3503520" cy="450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3240" y="3125880"/>
                    <a:ext cx="3503520" cy="450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6" name=""/>
          <p:cNvGraphicFramePr/>
          <p:nvPr/>
        </p:nvGraphicFramePr>
        <p:xfrm>
          <a:off x="382680" y="3316320"/>
          <a:ext cx="3503520" cy="4506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9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2680" y="3316320"/>
                    <a:ext cx="3503520" cy="450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8" name=""/>
          <p:cNvGraphicFramePr/>
          <p:nvPr/>
        </p:nvGraphicFramePr>
        <p:xfrm>
          <a:off x="8597880" y="3130560"/>
          <a:ext cx="3502080" cy="4506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9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597880" y="3130560"/>
                    <a:ext cx="3502080" cy="450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0" name=""/>
          <p:cNvSpPr/>
          <p:nvPr/>
        </p:nvSpPr>
        <p:spPr>
          <a:xfrm>
            <a:off x="574560" y="4292640"/>
            <a:ext cx="197712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0520" rIns="740520" tIns="370440" bIns="3704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13.9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1" name=""/>
          <p:cNvSpPr/>
          <p:nvPr/>
        </p:nvSpPr>
        <p:spPr>
          <a:xfrm>
            <a:off x="1969920" y="2814480"/>
            <a:ext cx="197712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40520" rIns="740520" tIns="370440" bIns="3704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2" name=""/>
          <p:cNvSpPr/>
          <p:nvPr/>
        </p:nvSpPr>
        <p:spPr>
          <a:xfrm>
            <a:off x="-139680" y="1714680"/>
            <a:ext cx="4822920" cy="18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0520" rIns="740520" tIns="370440" bIns="3704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Volumes-Natural Gas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3" name=""/>
          <p:cNvSpPr/>
          <p:nvPr/>
        </p:nvSpPr>
        <p:spPr>
          <a:xfrm>
            <a:off x="5029200" y="4005360"/>
            <a:ext cx="111456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8640" rIns="368640" tIns="184320" bIns="18432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4" name=""/>
          <p:cNvSpPr/>
          <p:nvPr/>
        </p:nvSpPr>
        <p:spPr>
          <a:xfrm>
            <a:off x="6515280" y="2827440"/>
            <a:ext cx="68076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8640" rIns="368640" tIns="184320" bIns="18432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5" name=""/>
          <p:cNvSpPr/>
          <p:nvPr/>
        </p:nvSpPr>
        <p:spPr>
          <a:xfrm>
            <a:off x="4441680" y="1911240"/>
            <a:ext cx="3598920" cy="8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8640" rIns="368640" tIns="184320" bIns="184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Volumes-Power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(Millions/MWH)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6" name=""/>
          <p:cNvSpPr/>
          <p:nvPr/>
        </p:nvSpPr>
        <p:spPr>
          <a:xfrm>
            <a:off x="9285840" y="5407200"/>
            <a:ext cx="118008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220,247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7" name=""/>
          <p:cNvSpPr/>
          <p:nvPr/>
        </p:nvSpPr>
        <p:spPr>
          <a:xfrm>
            <a:off x="10652760" y="2994120"/>
            <a:ext cx="118008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775,071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8" name=""/>
          <p:cNvSpPr/>
          <p:nvPr/>
        </p:nvSpPr>
        <p:spPr>
          <a:xfrm>
            <a:off x="8454960" y="2025720"/>
            <a:ext cx="3598920" cy="83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Transactions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(Physical &amp; financial)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9" name=""/>
          <p:cNvSpPr/>
          <p:nvPr/>
        </p:nvSpPr>
        <p:spPr>
          <a:xfrm>
            <a:off x="544680" y="7458120"/>
            <a:ext cx="2746080" cy="582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0" name=""/>
          <p:cNvSpPr/>
          <p:nvPr/>
        </p:nvSpPr>
        <p:spPr>
          <a:xfrm>
            <a:off x="8820000" y="7458120"/>
            <a:ext cx="2746440" cy="582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1" name=""/>
          <p:cNvSpPr/>
          <p:nvPr/>
        </p:nvSpPr>
        <p:spPr>
          <a:xfrm>
            <a:off x="9167400" y="72946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2" name=""/>
          <p:cNvSpPr/>
          <p:nvPr/>
        </p:nvSpPr>
        <p:spPr>
          <a:xfrm>
            <a:off x="10558080" y="72658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3" name=""/>
          <p:cNvSpPr/>
          <p:nvPr/>
        </p:nvSpPr>
        <p:spPr>
          <a:xfrm>
            <a:off x="855360" y="72946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4" name=""/>
          <p:cNvSpPr/>
          <p:nvPr/>
        </p:nvSpPr>
        <p:spPr>
          <a:xfrm>
            <a:off x="2246040" y="72658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5" name=""/>
          <p:cNvSpPr/>
          <p:nvPr/>
        </p:nvSpPr>
        <p:spPr>
          <a:xfrm>
            <a:off x="1610280" y="5934240"/>
            <a:ext cx="918000" cy="434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+77%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6" name=""/>
          <p:cNvSpPr/>
          <p:nvPr/>
        </p:nvSpPr>
        <p:spPr>
          <a:xfrm>
            <a:off x="5707440" y="5934240"/>
            <a:ext cx="918000" cy="434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+52%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7" name=""/>
          <p:cNvSpPr/>
          <p:nvPr/>
        </p:nvSpPr>
        <p:spPr>
          <a:xfrm>
            <a:off x="9863640" y="6280200"/>
            <a:ext cx="1059480" cy="434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+252%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8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North America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49B056-ED30-4B5D-AA23-8B81F186C18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"/>
          <p:cNvGrpSpPr/>
          <p:nvPr/>
        </p:nvGrpSpPr>
        <p:grpSpPr>
          <a:xfrm>
            <a:off x="2103480" y="1600200"/>
            <a:ext cx="7284240" cy="7163640"/>
            <a:chOff x="2103480" y="1600200"/>
            <a:chExt cx="7284240" cy="7163640"/>
          </a:xfrm>
        </p:grpSpPr>
        <p:sp>
          <p:nvSpPr>
            <p:cNvPr id="1920" name=""/>
            <p:cNvSpPr/>
            <p:nvPr/>
          </p:nvSpPr>
          <p:spPr>
            <a:xfrm>
              <a:off x="7539480" y="7148880"/>
              <a:ext cx="424440" cy="33192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7539480" y="7148880"/>
              <a:ext cx="424440" cy="33192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lnTo>
                    <a:pt x="73" y="13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7315200" y="7076880"/>
              <a:ext cx="309960" cy="66420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7315200" y="7076880"/>
              <a:ext cx="309960" cy="66420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lnTo>
                    <a:pt x="352" y="155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7164720" y="6224760"/>
              <a:ext cx="779400" cy="102708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7164720" y="6224760"/>
              <a:ext cx="779400" cy="102708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lnTo>
                    <a:pt x="1581" y="218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7998120" y="3509640"/>
              <a:ext cx="1389600" cy="1399680"/>
            </a:xfrm>
            <a:custGeom>
              <a:avLst/>
              <a:gdLst/>
              <a:ahLst/>
              <a:rect l="l" t="t" r="r" b="b"/>
              <a:pathLst>
                <a:path w="694" h="624">
                  <a:moveTo>
                    <a:pt x="26" y="589"/>
                  </a:moveTo>
                  <a:lnTo>
                    <a:pt x="33" y="538"/>
                  </a:lnTo>
                  <a:lnTo>
                    <a:pt x="0" y="504"/>
                  </a:lnTo>
                  <a:lnTo>
                    <a:pt x="58" y="453"/>
                  </a:lnTo>
                  <a:lnTo>
                    <a:pt x="60" y="407"/>
                  </a:lnTo>
                  <a:lnTo>
                    <a:pt x="28" y="290"/>
                  </a:lnTo>
                  <a:lnTo>
                    <a:pt x="146" y="286"/>
                  </a:lnTo>
                  <a:lnTo>
                    <a:pt x="140" y="266"/>
                  </a:lnTo>
                  <a:lnTo>
                    <a:pt x="185" y="247"/>
                  </a:lnTo>
                  <a:lnTo>
                    <a:pt x="228" y="261"/>
                  </a:lnTo>
                  <a:lnTo>
                    <a:pt x="212" y="231"/>
                  </a:lnTo>
                  <a:lnTo>
                    <a:pt x="229" y="202"/>
                  </a:lnTo>
                  <a:lnTo>
                    <a:pt x="235" y="157"/>
                  </a:lnTo>
                  <a:lnTo>
                    <a:pt x="300" y="136"/>
                  </a:lnTo>
                  <a:lnTo>
                    <a:pt x="315" y="111"/>
                  </a:lnTo>
                  <a:lnTo>
                    <a:pt x="289" y="106"/>
                  </a:lnTo>
                  <a:lnTo>
                    <a:pt x="289" y="84"/>
                  </a:lnTo>
                  <a:lnTo>
                    <a:pt x="310" y="68"/>
                  </a:lnTo>
                  <a:lnTo>
                    <a:pt x="310" y="67"/>
                  </a:lnTo>
                  <a:lnTo>
                    <a:pt x="347" y="45"/>
                  </a:lnTo>
                  <a:lnTo>
                    <a:pt x="384" y="52"/>
                  </a:lnTo>
                  <a:lnTo>
                    <a:pt x="422" y="7"/>
                  </a:lnTo>
                  <a:lnTo>
                    <a:pt x="451" y="0"/>
                  </a:lnTo>
                  <a:lnTo>
                    <a:pt x="538" y="19"/>
                  </a:lnTo>
                  <a:lnTo>
                    <a:pt x="558" y="32"/>
                  </a:lnTo>
                  <a:lnTo>
                    <a:pt x="554" y="59"/>
                  </a:lnTo>
                  <a:lnTo>
                    <a:pt x="638" y="39"/>
                  </a:lnTo>
                  <a:lnTo>
                    <a:pt x="694" y="71"/>
                  </a:lnTo>
                  <a:lnTo>
                    <a:pt x="693" y="183"/>
                  </a:lnTo>
                  <a:lnTo>
                    <a:pt x="693" y="528"/>
                  </a:lnTo>
                  <a:lnTo>
                    <a:pt x="665" y="553"/>
                  </a:lnTo>
                  <a:lnTo>
                    <a:pt x="660" y="611"/>
                  </a:lnTo>
                  <a:lnTo>
                    <a:pt x="640" y="624"/>
                  </a:lnTo>
                  <a:lnTo>
                    <a:pt x="620" y="610"/>
                  </a:lnTo>
                  <a:lnTo>
                    <a:pt x="555" y="620"/>
                  </a:lnTo>
                  <a:lnTo>
                    <a:pt x="519" y="588"/>
                  </a:lnTo>
                  <a:lnTo>
                    <a:pt x="492" y="613"/>
                  </a:lnTo>
                  <a:lnTo>
                    <a:pt x="437" y="590"/>
                  </a:lnTo>
                  <a:lnTo>
                    <a:pt x="391" y="610"/>
                  </a:lnTo>
                  <a:lnTo>
                    <a:pt x="379" y="591"/>
                  </a:lnTo>
                  <a:lnTo>
                    <a:pt x="353" y="593"/>
                  </a:lnTo>
                  <a:lnTo>
                    <a:pt x="328" y="568"/>
                  </a:lnTo>
                  <a:lnTo>
                    <a:pt x="230" y="542"/>
                  </a:lnTo>
                  <a:lnTo>
                    <a:pt x="185" y="544"/>
                  </a:lnTo>
                  <a:lnTo>
                    <a:pt x="111" y="548"/>
                  </a:lnTo>
                  <a:lnTo>
                    <a:pt x="84" y="571"/>
                  </a:lnTo>
                  <a:lnTo>
                    <a:pt x="26" y="58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7805520" y="4694040"/>
              <a:ext cx="1580400" cy="17658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7805520" y="4694040"/>
              <a:ext cx="1580400" cy="17658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6685920" y="6435360"/>
              <a:ext cx="691200" cy="65052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6685920" y="6435360"/>
              <a:ext cx="691200" cy="65052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lnTo>
                    <a:pt x="1356" y="20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7645680" y="1600200"/>
              <a:ext cx="1678320" cy="74484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7645680" y="1600200"/>
              <a:ext cx="1678320" cy="74484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4795200" y="1600200"/>
              <a:ext cx="1361880" cy="135288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4795200" y="1600200"/>
              <a:ext cx="1361880" cy="135288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8534520" y="7391520"/>
              <a:ext cx="851400" cy="110124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8534520" y="7391520"/>
              <a:ext cx="851400" cy="110124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8512920" y="7216560"/>
              <a:ext cx="530280" cy="43488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8512920" y="7216560"/>
              <a:ext cx="530280" cy="43488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lnTo>
                    <a:pt x="785" y="5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7471440" y="7270200"/>
              <a:ext cx="1131120" cy="90792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7471440" y="7270200"/>
              <a:ext cx="1131120" cy="90792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lnTo>
                    <a:pt x="0" y="110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7859520" y="6718320"/>
              <a:ext cx="1111680" cy="66600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7859520" y="6718320"/>
              <a:ext cx="1111680" cy="66600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lnTo>
                    <a:pt x="235" y="150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>
              <a:off x="6746400" y="5645520"/>
              <a:ext cx="1187640" cy="6886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>
              <a:off x="6746400" y="5645520"/>
              <a:ext cx="1187640" cy="6886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lnTo>
                    <a:pt x="2673" y="34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6279480" y="6064920"/>
              <a:ext cx="558360" cy="37944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>
              <a:off x="6279480" y="6064920"/>
              <a:ext cx="558360" cy="37944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lnTo>
                    <a:pt x="42" y="79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6886440" y="5383080"/>
              <a:ext cx="979560" cy="46440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6886440" y="5383080"/>
              <a:ext cx="979560" cy="46440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lnTo>
                    <a:pt x="2069" y="69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6015240" y="4970520"/>
              <a:ext cx="1215720" cy="68436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6015240" y="4970520"/>
              <a:ext cx="1215720" cy="68436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lnTo>
                    <a:pt x="2738" y="98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5580360" y="5533200"/>
              <a:ext cx="1347840" cy="63720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5580360" y="5533200"/>
              <a:ext cx="1347840" cy="63720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lnTo>
                    <a:pt x="1668" y="146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5588640" y="5939640"/>
              <a:ext cx="43920" cy="9612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5588640" y="5939640"/>
              <a:ext cx="43920" cy="9612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lnTo>
                    <a:pt x="55" y="22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5101560" y="6018120"/>
              <a:ext cx="2072880" cy="210240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5101560" y="6018120"/>
              <a:ext cx="2072880" cy="210240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lnTo>
                    <a:pt x="330" y="183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6297480" y="6137280"/>
              <a:ext cx="1038960" cy="85464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6297480" y="6137280"/>
              <a:ext cx="1038960" cy="85464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lnTo>
                    <a:pt x="2066" y="36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8048160" y="2400840"/>
              <a:ext cx="847080" cy="67104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8048160" y="2400840"/>
              <a:ext cx="847080" cy="67104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lnTo>
                    <a:pt x="356" y="134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6401520" y="3920400"/>
              <a:ext cx="1752840" cy="157932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6401520" y="3920400"/>
              <a:ext cx="1752840" cy="157932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lnTo>
                    <a:pt x="4" y="74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7603560" y="2919240"/>
              <a:ext cx="1297440" cy="74016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7603560" y="2919240"/>
              <a:ext cx="1297440" cy="74016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lnTo>
                    <a:pt x="2280" y="172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7607520" y="3412800"/>
              <a:ext cx="1023120" cy="7491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7607520" y="3412800"/>
              <a:ext cx="1023120" cy="7491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lnTo>
                    <a:pt x="1535" y="172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7364880" y="3664440"/>
              <a:ext cx="570960" cy="41256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7364880" y="3664440"/>
              <a:ext cx="570960" cy="41256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2305440" y="6828120"/>
              <a:ext cx="2207520" cy="168696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2305440" y="6828120"/>
              <a:ext cx="2207520" cy="168696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lnTo>
                    <a:pt x="749" y="338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3094920" y="4981680"/>
              <a:ext cx="2235240" cy="216684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3094920" y="4981680"/>
              <a:ext cx="2235240" cy="216684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lnTo>
                    <a:pt x="2956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2277360" y="7211880"/>
              <a:ext cx="568800" cy="10969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2277360" y="7211880"/>
              <a:ext cx="568800" cy="10969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lnTo>
                    <a:pt x="255" y="13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4907160" y="5228280"/>
              <a:ext cx="116280" cy="16128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4907160" y="5228280"/>
              <a:ext cx="116280" cy="16128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lnTo>
                    <a:pt x="237" y="37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4973400" y="5870160"/>
              <a:ext cx="774720" cy="44388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4973400" y="5870160"/>
              <a:ext cx="774720" cy="44388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lnTo>
                    <a:pt x="1742" y="46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4410720" y="4884840"/>
              <a:ext cx="602640" cy="49140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4410720" y="4884840"/>
              <a:ext cx="602640" cy="49140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lnTo>
                    <a:pt x="872" y="104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4538880" y="4335480"/>
              <a:ext cx="624960" cy="73548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4538880" y="4335480"/>
              <a:ext cx="624960" cy="73548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lnTo>
                    <a:pt x="1411" y="11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4957560" y="3906360"/>
              <a:ext cx="1576080" cy="204156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4957560" y="3906360"/>
              <a:ext cx="1576080" cy="204156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lnTo>
                    <a:pt x="3114" y="394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5859000" y="1600200"/>
              <a:ext cx="1361880" cy="215820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5859000" y="1600200"/>
              <a:ext cx="1361880" cy="215820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5330160" y="3045240"/>
              <a:ext cx="492480" cy="86580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5330160" y="3045240"/>
              <a:ext cx="492480" cy="86580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lnTo>
                    <a:pt x="251" y="201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2103480" y="3812400"/>
              <a:ext cx="752760" cy="107028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2103480" y="3812400"/>
              <a:ext cx="752760" cy="107028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lnTo>
                    <a:pt x="1659" y="84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8592840" y="5650200"/>
              <a:ext cx="594720" cy="72900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8592840" y="5650200"/>
              <a:ext cx="594720" cy="72900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lnTo>
                    <a:pt x="638" y="148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7479000" y="5717520"/>
              <a:ext cx="1672560" cy="112176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7479000" y="5717520"/>
              <a:ext cx="1672560" cy="112176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lnTo>
                    <a:pt x="3117" y="83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2508120" y="3787920"/>
              <a:ext cx="450360" cy="385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2508120" y="3787920"/>
              <a:ext cx="450360" cy="385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lnTo>
                    <a:pt x="752" y="90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8480520" y="7795080"/>
              <a:ext cx="134280" cy="87480"/>
            </a:xfrm>
            <a:custGeom>
              <a:avLst/>
              <a:gdLst/>
              <a:ahLst/>
              <a:rect l="l" t="t" r="r" b="b"/>
              <a:pathLst>
                <a:path w="307" h="203">
                  <a:moveTo>
                    <a:pt x="261" y="193"/>
                  </a:moveTo>
                  <a:lnTo>
                    <a:pt x="307" y="203"/>
                  </a:lnTo>
                  <a:lnTo>
                    <a:pt x="196" y="0"/>
                  </a:lnTo>
                  <a:lnTo>
                    <a:pt x="18" y="83"/>
                  </a:lnTo>
                  <a:lnTo>
                    <a:pt x="0" y="149"/>
                  </a:lnTo>
                  <a:lnTo>
                    <a:pt x="149" y="123"/>
                  </a:lnTo>
                  <a:lnTo>
                    <a:pt x="112" y="198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8480520" y="7974360"/>
              <a:ext cx="43920" cy="82800"/>
            </a:xfrm>
            <a:custGeom>
              <a:avLst/>
              <a:gdLst/>
              <a:ahLst/>
              <a:rect l="l" t="t" r="r" b="b"/>
              <a:pathLst>
                <a:path w="101" h="201">
                  <a:moveTo>
                    <a:pt x="36" y="201"/>
                  </a:moveTo>
                  <a:lnTo>
                    <a:pt x="83" y="170"/>
                  </a:lnTo>
                  <a:lnTo>
                    <a:pt x="101" y="38"/>
                  </a:lnTo>
                  <a:lnTo>
                    <a:pt x="0" y="0"/>
                  </a:lnTo>
                  <a:lnTo>
                    <a:pt x="36" y="20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8817120" y="8439120"/>
              <a:ext cx="92160" cy="10980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8817120" y="8439120"/>
              <a:ext cx="92160" cy="10980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lnTo>
                    <a:pt x="128" y="18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8242560" y="7501320"/>
              <a:ext cx="47520" cy="38160"/>
            </a:xfrm>
            <a:custGeom>
              <a:avLst/>
              <a:gdLst/>
              <a:ahLst/>
              <a:rect l="l" t="t" r="r" b="b"/>
              <a:pathLst>
                <a:path w="118" h="87">
                  <a:moveTo>
                    <a:pt x="77" y="87"/>
                  </a:moveTo>
                  <a:lnTo>
                    <a:pt x="118" y="69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8328600" y="7678440"/>
              <a:ext cx="61920" cy="38160"/>
            </a:xfrm>
            <a:custGeom>
              <a:avLst/>
              <a:gdLst/>
              <a:ahLst/>
              <a:rect l="l" t="t" r="r" b="b"/>
              <a:pathLst>
                <a:path w="137" h="91">
                  <a:moveTo>
                    <a:pt x="137" y="31"/>
                  </a:moveTo>
                  <a:lnTo>
                    <a:pt x="118" y="0"/>
                  </a:lnTo>
                  <a:lnTo>
                    <a:pt x="18" y="10"/>
                  </a:lnTo>
                  <a:lnTo>
                    <a:pt x="0" y="80"/>
                  </a:lnTo>
                  <a:lnTo>
                    <a:pt x="100" y="9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8070120" y="8614080"/>
              <a:ext cx="482760" cy="149760"/>
            </a:xfrm>
            <a:custGeom>
              <a:avLst/>
              <a:gdLst/>
              <a:ahLst/>
              <a:rect l="l" t="t" r="r" b="b"/>
              <a:pathLst>
                <a:path w="1091" h="352">
                  <a:moveTo>
                    <a:pt x="604" y="119"/>
                  </a:moveTo>
                  <a:lnTo>
                    <a:pt x="329" y="133"/>
                  </a:lnTo>
                  <a:lnTo>
                    <a:pt x="240" y="89"/>
                  </a:lnTo>
                  <a:lnTo>
                    <a:pt x="228" y="11"/>
                  </a:lnTo>
                  <a:lnTo>
                    <a:pt x="184" y="49"/>
                  </a:lnTo>
                  <a:lnTo>
                    <a:pt x="77" y="0"/>
                  </a:lnTo>
                  <a:lnTo>
                    <a:pt x="61" y="58"/>
                  </a:lnTo>
                  <a:lnTo>
                    <a:pt x="21" y="45"/>
                  </a:lnTo>
                  <a:lnTo>
                    <a:pt x="0" y="206"/>
                  </a:lnTo>
                  <a:lnTo>
                    <a:pt x="366" y="224"/>
                  </a:lnTo>
                  <a:lnTo>
                    <a:pt x="503" y="352"/>
                  </a:lnTo>
                  <a:lnTo>
                    <a:pt x="963" y="285"/>
                  </a:lnTo>
                  <a:lnTo>
                    <a:pt x="1036" y="320"/>
                  </a:lnTo>
                  <a:lnTo>
                    <a:pt x="1091" y="175"/>
                  </a:lnTo>
                  <a:lnTo>
                    <a:pt x="949" y="227"/>
                  </a:lnTo>
                  <a:lnTo>
                    <a:pt x="853" y="149"/>
                  </a:lnTo>
                  <a:lnTo>
                    <a:pt x="604" y="11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8276760" y="8118000"/>
              <a:ext cx="41760" cy="64800"/>
            </a:xfrm>
            <a:custGeom>
              <a:avLst/>
              <a:gdLst/>
              <a:ahLst/>
              <a:rect l="l" t="t" r="r" b="b"/>
              <a:pathLst>
                <a:path w="102" h="157">
                  <a:moveTo>
                    <a:pt x="92" y="157"/>
                  </a:moveTo>
                  <a:lnTo>
                    <a:pt x="102" y="47"/>
                  </a:lnTo>
                  <a:lnTo>
                    <a:pt x="0" y="0"/>
                  </a:lnTo>
                  <a:lnTo>
                    <a:pt x="92" y="15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8394840" y="8291160"/>
              <a:ext cx="33840" cy="4932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8394840" y="8291160"/>
              <a:ext cx="33840" cy="4932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lnTo>
                    <a:pt x="19" y="11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7645680" y="8044200"/>
              <a:ext cx="408240" cy="403920"/>
            </a:xfrm>
            <a:custGeom>
              <a:avLst/>
              <a:gdLst/>
              <a:ahLst/>
              <a:rect l="l" t="t" r="r" b="b"/>
              <a:pathLst>
                <a:path w="927" h="945">
                  <a:moveTo>
                    <a:pt x="358" y="0"/>
                  </a:moveTo>
                  <a:lnTo>
                    <a:pt x="157" y="84"/>
                  </a:lnTo>
                  <a:lnTo>
                    <a:pt x="99" y="62"/>
                  </a:lnTo>
                  <a:lnTo>
                    <a:pt x="0" y="262"/>
                  </a:lnTo>
                  <a:lnTo>
                    <a:pt x="209" y="504"/>
                  </a:lnTo>
                  <a:lnTo>
                    <a:pt x="193" y="717"/>
                  </a:lnTo>
                  <a:lnTo>
                    <a:pt x="288" y="783"/>
                  </a:lnTo>
                  <a:lnTo>
                    <a:pt x="355" y="644"/>
                  </a:lnTo>
                  <a:lnTo>
                    <a:pt x="441" y="743"/>
                  </a:lnTo>
                  <a:lnTo>
                    <a:pt x="485" y="941"/>
                  </a:lnTo>
                  <a:lnTo>
                    <a:pt x="521" y="945"/>
                  </a:lnTo>
                  <a:lnTo>
                    <a:pt x="551" y="801"/>
                  </a:lnTo>
                  <a:lnTo>
                    <a:pt x="618" y="772"/>
                  </a:lnTo>
                  <a:lnTo>
                    <a:pt x="778" y="932"/>
                  </a:lnTo>
                  <a:lnTo>
                    <a:pt x="712" y="556"/>
                  </a:lnTo>
                  <a:lnTo>
                    <a:pt x="639" y="389"/>
                  </a:lnTo>
                  <a:lnTo>
                    <a:pt x="784" y="516"/>
                  </a:lnTo>
                  <a:lnTo>
                    <a:pt x="927" y="454"/>
                  </a:lnTo>
                  <a:lnTo>
                    <a:pt x="915" y="404"/>
                  </a:lnTo>
                  <a:lnTo>
                    <a:pt x="827" y="344"/>
                  </a:lnTo>
                  <a:lnTo>
                    <a:pt x="778" y="180"/>
                  </a:lnTo>
                  <a:lnTo>
                    <a:pt x="712" y="14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7507080" y="8026560"/>
              <a:ext cx="72000" cy="71640"/>
            </a:xfrm>
            <a:custGeom>
              <a:avLst/>
              <a:gdLst/>
              <a:ahLst/>
              <a:rect l="l" t="t" r="r" b="b"/>
              <a:pathLst>
                <a:path w="164" h="169">
                  <a:moveTo>
                    <a:pt x="149" y="169"/>
                  </a:moveTo>
                  <a:lnTo>
                    <a:pt x="164" y="109"/>
                  </a:lnTo>
                  <a:lnTo>
                    <a:pt x="96" y="0"/>
                  </a:lnTo>
                  <a:lnTo>
                    <a:pt x="0" y="78"/>
                  </a:lnTo>
                  <a:lnTo>
                    <a:pt x="149" y="16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7964280" y="7886880"/>
              <a:ext cx="291960" cy="237960"/>
            </a:xfrm>
            <a:custGeom>
              <a:avLst/>
              <a:gdLst/>
              <a:ahLst/>
              <a:rect l="l" t="t" r="r" b="b"/>
              <a:pathLst>
                <a:path w="653" h="548">
                  <a:moveTo>
                    <a:pt x="639" y="482"/>
                  </a:moveTo>
                  <a:lnTo>
                    <a:pt x="653" y="441"/>
                  </a:lnTo>
                  <a:lnTo>
                    <a:pt x="539" y="407"/>
                  </a:lnTo>
                  <a:lnTo>
                    <a:pt x="455" y="198"/>
                  </a:lnTo>
                  <a:lnTo>
                    <a:pt x="271" y="141"/>
                  </a:lnTo>
                  <a:lnTo>
                    <a:pt x="145" y="0"/>
                  </a:lnTo>
                  <a:lnTo>
                    <a:pt x="0" y="97"/>
                  </a:lnTo>
                  <a:lnTo>
                    <a:pt x="75" y="97"/>
                  </a:lnTo>
                  <a:lnTo>
                    <a:pt x="242" y="284"/>
                  </a:lnTo>
                  <a:lnTo>
                    <a:pt x="464" y="389"/>
                  </a:lnTo>
                  <a:lnTo>
                    <a:pt x="547" y="535"/>
                  </a:lnTo>
                  <a:lnTo>
                    <a:pt x="639" y="548"/>
                  </a:lnTo>
                  <a:lnTo>
                    <a:pt x="639" y="48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7383240" y="7732440"/>
              <a:ext cx="68040" cy="78120"/>
            </a:xfrm>
            <a:custGeom>
              <a:avLst/>
              <a:gdLst/>
              <a:ahLst/>
              <a:rect l="l" t="t" r="r" b="b"/>
              <a:pathLst>
                <a:path w="157" h="178">
                  <a:moveTo>
                    <a:pt x="157" y="178"/>
                  </a:moveTo>
                  <a:lnTo>
                    <a:pt x="95" y="17"/>
                  </a:lnTo>
                  <a:lnTo>
                    <a:pt x="0" y="0"/>
                  </a:lnTo>
                  <a:lnTo>
                    <a:pt x="65" y="131"/>
                  </a:lnTo>
                  <a:lnTo>
                    <a:pt x="157" y="17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320" bIns="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6455520" y="6468840"/>
              <a:ext cx="54000" cy="60480"/>
            </a:xfrm>
            <a:custGeom>
              <a:avLst/>
              <a:gdLst/>
              <a:ahLst/>
              <a:rect l="l" t="t" r="r" b="b"/>
              <a:pathLst>
                <a:path w="118" h="141">
                  <a:moveTo>
                    <a:pt x="35" y="0"/>
                  </a:moveTo>
                  <a:lnTo>
                    <a:pt x="118" y="141"/>
                  </a:lnTo>
                  <a:lnTo>
                    <a:pt x="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6431760" y="6489360"/>
              <a:ext cx="32040" cy="114480"/>
            </a:xfrm>
            <a:custGeom>
              <a:avLst/>
              <a:gdLst/>
              <a:ahLst/>
              <a:rect l="l" t="t" r="r" b="b"/>
              <a:pathLst>
                <a:path w="70" h="266">
                  <a:moveTo>
                    <a:pt x="9" y="0"/>
                  </a:moveTo>
                  <a:lnTo>
                    <a:pt x="70" y="266"/>
                  </a:lnTo>
                  <a:lnTo>
                    <a:pt x="0" y="1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6808320" y="6901920"/>
              <a:ext cx="73800" cy="31320"/>
            </a:xfrm>
            <a:custGeom>
              <a:avLst/>
              <a:gdLst/>
              <a:ahLst/>
              <a:rect l="l" t="t" r="r" b="b"/>
              <a:pathLst>
                <a:path w="174" h="70">
                  <a:moveTo>
                    <a:pt x="0" y="0"/>
                  </a:moveTo>
                  <a:lnTo>
                    <a:pt x="174" y="44"/>
                  </a:lnTo>
                  <a:lnTo>
                    <a:pt x="163" y="70"/>
                  </a:lnTo>
                  <a:lnTo>
                    <a:pt x="1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6117120" y="8044200"/>
              <a:ext cx="554400" cy="34056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6117120" y="8044200"/>
              <a:ext cx="554400" cy="34056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lnTo>
                    <a:pt x="124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5361840" y="7382160"/>
              <a:ext cx="260640" cy="536040"/>
            </a:xfrm>
            <a:custGeom>
              <a:avLst/>
              <a:gdLst/>
              <a:ahLst/>
              <a:rect l="l" t="t" r="r" b="b"/>
              <a:pathLst>
                <a:path w="584" h="1250">
                  <a:moveTo>
                    <a:pt x="368" y="0"/>
                  </a:moveTo>
                  <a:lnTo>
                    <a:pt x="503" y="84"/>
                  </a:lnTo>
                  <a:lnTo>
                    <a:pt x="584" y="311"/>
                  </a:lnTo>
                  <a:lnTo>
                    <a:pt x="573" y="994"/>
                  </a:lnTo>
                  <a:lnTo>
                    <a:pt x="508" y="1110"/>
                  </a:lnTo>
                  <a:lnTo>
                    <a:pt x="412" y="1086"/>
                  </a:lnTo>
                  <a:lnTo>
                    <a:pt x="342" y="1191"/>
                  </a:lnTo>
                  <a:lnTo>
                    <a:pt x="224" y="1250"/>
                  </a:lnTo>
                  <a:lnTo>
                    <a:pt x="97" y="1041"/>
                  </a:lnTo>
                  <a:lnTo>
                    <a:pt x="80" y="940"/>
                  </a:lnTo>
                  <a:lnTo>
                    <a:pt x="132" y="721"/>
                  </a:lnTo>
                  <a:lnTo>
                    <a:pt x="93" y="446"/>
                  </a:lnTo>
                  <a:lnTo>
                    <a:pt x="0" y="337"/>
                  </a:lnTo>
                  <a:lnTo>
                    <a:pt x="0" y="183"/>
                  </a:lnTo>
                  <a:lnTo>
                    <a:pt x="141" y="2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434200" y="6989400"/>
              <a:ext cx="168480" cy="376920"/>
            </a:xfrm>
            <a:custGeom>
              <a:avLst/>
              <a:gdLst/>
              <a:ahLst/>
              <a:rect l="l" t="t" r="r" b="b"/>
              <a:pathLst>
                <a:path w="373" h="879">
                  <a:moveTo>
                    <a:pt x="289" y="0"/>
                  </a:moveTo>
                  <a:lnTo>
                    <a:pt x="323" y="16"/>
                  </a:lnTo>
                  <a:lnTo>
                    <a:pt x="373" y="428"/>
                  </a:lnTo>
                  <a:lnTo>
                    <a:pt x="236" y="879"/>
                  </a:lnTo>
                  <a:lnTo>
                    <a:pt x="49" y="668"/>
                  </a:lnTo>
                  <a:lnTo>
                    <a:pt x="0" y="319"/>
                  </a:lnTo>
                  <a:lnTo>
                    <a:pt x="35" y="223"/>
                  </a:lnTo>
                  <a:lnTo>
                    <a:pt x="258" y="13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4156560" y="7873920"/>
              <a:ext cx="55800" cy="39960"/>
            </a:xfrm>
            <a:custGeom>
              <a:avLst/>
              <a:gdLst/>
              <a:ahLst/>
              <a:rect l="l" t="t" r="r" b="b"/>
              <a:pathLst>
                <a:path w="128" h="101">
                  <a:moveTo>
                    <a:pt x="94" y="0"/>
                  </a:moveTo>
                  <a:lnTo>
                    <a:pt x="128" y="52"/>
                  </a:lnTo>
                  <a:lnTo>
                    <a:pt x="84" y="101"/>
                  </a:lnTo>
                  <a:lnTo>
                    <a:pt x="0" y="9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4358520" y="7684920"/>
              <a:ext cx="172080" cy="145800"/>
            </a:xfrm>
            <a:custGeom>
              <a:avLst/>
              <a:gdLst/>
              <a:ahLst/>
              <a:rect l="l" t="t" r="r" b="b"/>
              <a:pathLst>
                <a:path w="395" h="340">
                  <a:moveTo>
                    <a:pt x="312" y="0"/>
                  </a:moveTo>
                  <a:lnTo>
                    <a:pt x="298" y="95"/>
                  </a:lnTo>
                  <a:lnTo>
                    <a:pt x="395" y="152"/>
                  </a:lnTo>
                  <a:lnTo>
                    <a:pt x="281" y="340"/>
                  </a:lnTo>
                  <a:lnTo>
                    <a:pt x="142" y="214"/>
                  </a:lnTo>
                  <a:lnTo>
                    <a:pt x="44" y="241"/>
                  </a:lnTo>
                  <a:lnTo>
                    <a:pt x="0" y="188"/>
                  </a:lnTo>
                  <a:lnTo>
                    <a:pt x="71" y="10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4613040" y="7669080"/>
              <a:ext cx="68040" cy="38160"/>
            </a:xfrm>
            <a:custGeom>
              <a:avLst/>
              <a:gdLst/>
              <a:ahLst/>
              <a:rect l="l" t="t" r="r" b="b"/>
              <a:pathLst>
                <a:path w="158" h="87">
                  <a:moveTo>
                    <a:pt x="140" y="0"/>
                  </a:moveTo>
                  <a:lnTo>
                    <a:pt x="158" y="87"/>
                  </a:lnTo>
                  <a:lnTo>
                    <a:pt x="0" y="1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4759200" y="4395960"/>
              <a:ext cx="39960" cy="7632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4759200" y="4395960"/>
              <a:ext cx="39960" cy="7632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lnTo>
                    <a:pt x="91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4556880" y="4862520"/>
              <a:ext cx="17640" cy="26640"/>
            </a:xfrm>
            <a:custGeom>
              <a:avLst/>
              <a:gdLst/>
              <a:ahLst/>
              <a:rect l="l" t="t" r="r" b="b"/>
              <a:pathLst>
                <a:path w="44" h="65">
                  <a:moveTo>
                    <a:pt x="9" y="0"/>
                  </a:moveTo>
                  <a:lnTo>
                    <a:pt x="0" y="65"/>
                  </a:lnTo>
                  <a:lnTo>
                    <a:pt x="44" y="44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6780600" y="3156840"/>
              <a:ext cx="119880" cy="336600"/>
            </a:xfrm>
            <a:custGeom>
              <a:avLst/>
              <a:gdLst/>
              <a:ahLst/>
              <a:rect l="l" t="t" r="r" b="b"/>
              <a:pathLst>
                <a:path w="271" h="794">
                  <a:moveTo>
                    <a:pt x="0" y="794"/>
                  </a:moveTo>
                  <a:lnTo>
                    <a:pt x="88" y="642"/>
                  </a:lnTo>
                  <a:lnTo>
                    <a:pt x="271" y="0"/>
                  </a:lnTo>
                  <a:lnTo>
                    <a:pt x="41" y="514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7090560" y="2982600"/>
              <a:ext cx="156240" cy="302400"/>
            </a:xfrm>
            <a:custGeom>
              <a:avLst/>
              <a:gdLst/>
              <a:ahLst/>
              <a:rect l="l" t="t" r="r" b="b"/>
              <a:pathLst>
                <a:path w="350" h="705">
                  <a:moveTo>
                    <a:pt x="9" y="705"/>
                  </a:moveTo>
                  <a:lnTo>
                    <a:pt x="306" y="364"/>
                  </a:lnTo>
                  <a:lnTo>
                    <a:pt x="285" y="145"/>
                  </a:lnTo>
                  <a:lnTo>
                    <a:pt x="350" y="0"/>
                  </a:lnTo>
                  <a:lnTo>
                    <a:pt x="210" y="0"/>
                  </a:lnTo>
                  <a:lnTo>
                    <a:pt x="26" y="254"/>
                  </a:lnTo>
                  <a:lnTo>
                    <a:pt x="0" y="508"/>
                  </a:lnTo>
                  <a:lnTo>
                    <a:pt x="56" y="595"/>
                  </a:lnTo>
                  <a:lnTo>
                    <a:pt x="9" y="70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7373160" y="2165400"/>
              <a:ext cx="78120" cy="125640"/>
            </a:xfrm>
            <a:custGeom>
              <a:avLst/>
              <a:gdLst/>
              <a:ahLst/>
              <a:rect l="l" t="t" r="r" b="b"/>
              <a:pathLst>
                <a:path w="177" h="292">
                  <a:moveTo>
                    <a:pt x="143" y="0"/>
                  </a:moveTo>
                  <a:lnTo>
                    <a:pt x="23" y="0"/>
                  </a:lnTo>
                  <a:lnTo>
                    <a:pt x="46" y="84"/>
                  </a:lnTo>
                  <a:lnTo>
                    <a:pt x="0" y="70"/>
                  </a:lnTo>
                  <a:lnTo>
                    <a:pt x="0" y="201"/>
                  </a:lnTo>
                  <a:lnTo>
                    <a:pt x="151" y="292"/>
                  </a:lnTo>
                  <a:lnTo>
                    <a:pt x="177" y="240"/>
                  </a:lnTo>
                  <a:lnTo>
                    <a:pt x="111" y="154"/>
                  </a:lnTo>
                  <a:lnTo>
                    <a:pt x="172" y="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6487920" y="3794400"/>
              <a:ext cx="68040" cy="80640"/>
            </a:xfrm>
            <a:custGeom>
              <a:avLst/>
              <a:gdLst/>
              <a:ahLst/>
              <a:rect l="l" t="t" r="r" b="b"/>
              <a:pathLst>
                <a:path w="157" h="185">
                  <a:moveTo>
                    <a:pt x="157" y="185"/>
                  </a:moveTo>
                  <a:lnTo>
                    <a:pt x="135" y="76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157" y="18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847120" y="3536640"/>
              <a:ext cx="309960" cy="340560"/>
            </a:xfrm>
            <a:custGeom>
              <a:avLst/>
              <a:gdLst/>
              <a:ahLst/>
              <a:rect l="l" t="t" r="r" b="b"/>
              <a:pathLst>
                <a:path w="700" h="797">
                  <a:moveTo>
                    <a:pt x="181" y="108"/>
                  </a:moveTo>
                  <a:lnTo>
                    <a:pt x="347" y="117"/>
                  </a:lnTo>
                  <a:lnTo>
                    <a:pt x="303" y="233"/>
                  </a:lnTo>
                  <a:lnTo>
                    <a:pt x="335" y="329"/>
                  </a:lnTo>
                  <a:lnTo>
                    <a:pt x="405" y="160"/>
                  </a:lnTo>
                  <a:lnTo>
                    <a:pt x="438" y="243"/>
                  </a:lnTo>
                  <a:lnTo>
                    <a:pt x="411" y="307"/>
                  </a:lnTo>
                  <a:lnTo>
                    <a:pt x="446" y="324"/>
                  </a:lnTo>
                  <a:lnTo>
                    <a:pt x="451" y="155"/>
                  </a:lnTo>
                  <a:lnTo>
                    <a:pt x="396" y="94"/>
                  </a:lnTo>
                  <a:lnTo>
                    <a:pt x="569" y="0"/>
                  </a:lnTo>
                  <a:lnTo>
                    <a:pt x="659" y="145"/>
                  </a:lnTo>
                  <a:lnTo>
                    <a:pt x="700" y="335"/>
                  </a:lnTo>
                  <a:lnTo>
                    <a:pt x="531" y="446"/>
                  </a:lnTo>
                  <a:lnTo>
                    <a:pt x="601" y="621"/>
                  </a:lnTo>
                  <a:lnTo>
                    <a:pt x="495" y="647"/>
                  </a:lnTo>
                  <a:lnTo>
                    <a:pt x="485" y="797"/>
                  </a:lnTo>
                  <a:lnTo>
                    <a:pt x="318" y="763"/>
                  </a:lnTo>
                  <a:lnTo>
                    <a:pt x="291" y="735"/>
                  </a:lnTo>
                  <a:lnTo>
                    <a:pt x="333" y="677"/>
                  </a:lnTo>
                  <a:lnTo>
                    <a:pt x="142" y="656"/>
                  </a:lnTo>
                  <a:lnTo>
                    <a:pt x="78" y="555"/>
                  </a:lnTo>
                  <a:lnTo>
                    <a:pt x="99" y="382"/>
                  </a:lnTo>
                  <a:lnTo>
                    <a:pt x="0" y="306"/>
                  </a:lnTo>
                  <a:lnTo>
                    <a:pt x="239" y="190"/>
                  </a:lnTo>
                  <a:lnTo>
                    <a:pt x="181" y="10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5991120" y="3888720"/>
              <a:ext cx="68040" cy="112320"/>
            </a:xfrm>
            <a:custGeom>
              <a:avLst/>
              <a:gdLst/>
              <a:ahLst/>
              <a:rect l="l" t="t" r="r" b="b"/>
              <a:pathLst>
                <a:path w="149" h="259">
                  <a:moveTo>
                    <a:pt x="28" y="0"/>
                  </a:moveTo>
                  <a:lnTo>
                    <a:pt x="149" y="67"/>
                  </a:lnTo>
                  <a:lnTo>
                    <a:pt x="97" y="259"/>
                  </a:lnTo>
                  <a:lnTo>
                    <a:pt x="0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5864760" y="3886560"/>
              <a:ext cx="138240" cy="98640"/>
            </a:xfrm>
            <a:custGeom>
              <a:avLst/>
              <a:gdLst/>
              <a:ahLst/>
              <a:rect l="l" t="t" r="r" b="b"/>
              <a:pathLst>
                <a:path w="308" h="230">
                  <a:moveTo>
                    <a:pt x="93" y="0"/>
                  </a:moveTo>
                  <a:lnTo>
                    <a:pt x="173" y="77"/>
                  </a:lnTo>
                  <a:lnTo>
                    <a:pt x="249" y="49"/>
                  </a:lnTo>
                  <a:lnTo>
                    <a:pt x="308" y="200"/>
                  </a:lnTo>
                  <a:lnTo>
                    <a:pt x="159" y="230"/>
                  </a:lnTo>
                  <a:lnTo>
                    <a:pt x="11" y="137"/>
                  </a:lnTo>
                  <a:lnTo>
                    <a:pt x="40" y="67"/>
                  </a:lnTo>
                  <a:lnTo>
                    <a:pt x="0" y="3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5632560" y="3689280"/>
              <a:ext cx="201960" cy="16776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5632560" y="3689280"/>
              <a:ext cx="201960" cy="16776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lnTo>
                    <a:pt x="118" y="6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5796720" y="3826080"/>
              <a:ext cx="56160" cy="134280"/>
            </a:xfrm>
            <a:custGeom>
              <a:avLst/>
              <a:gdLst/>
              <a:ahLst/>
              <a:rect l="l" t="t" r="r" b="b"/>
              <a:pathLst>
                <a:path w="121" h="311">
                  <a:moveTo>
                    <a:pt x="82" y="75"/>
                  </a:moveTo>
                  <a:lnTo>
                    <a:pt x="118" y="0"/>
                  </a:lnTo>
                  <a:lnTo>
                    <a:pt x="121" y="102"/>
                  </a:lnTo>
                  <a:lnTo>
                    <a:pt x="28" y="311"/>
                  </a:lnTo>
                  <a:lnTo>
                    <a:pt x="0" y="206"/>
                  </a:lnTo>
                  <a:lnTo>
                    <a:pt x="82" y="7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6217200" y="3974040"/>
              <a:ext cx="90360" cy="109800"/>
            </a:xfrm>
            <a:custGeom>
              <a:avLst/>
              <a:gdLst/>
              <a:ahLst/>
              <a:rect l="l" t="t" r="r" b="b"/>
              <a:pathLst>
                <a:path w="205" h="258">
                  <a:moveTo>
                    <a:pt x="184" y="144"/>
                  </a:moveTo>
                  <a:lnTo>
                    <a:pt x="205" y="258"/>
                  </a:lnTo>
                  <a:lnTo>
                    <a:pt x="0" y="214"/>
                  </a:lnTo>
                  <a:lnTo>
                    <a:pt x="4" y="91"/>
                  </a:lnTo>
                  <a:lnTo>
                    <a:pt x="126" y="128"/>
                  </a:lnTo>
                  <a:lnTo>
                    <a:pt x="61" y="0"/>
                  </a:lnTo>
                  <a:lnTo>
                    <a:pt x="202" y="65"/>
                  </a:lnTo>
                  <a:lnTo>
                    <a:pt x="184" y="14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7721640" y="2228400"/>
              <a:ext cx="33840" cy="2412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7721640" y="2228400"/>
              <a:ext cx="33840" cy="2412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7839720" y="2194920"/>
              <a:ext cx="82080" cy="87480"/>
            </a:xfrm>
            <a:custGeom>
              <a:avLst/>
              <a:gdLst/>
              <a:ahLst/>
              <a:rect l="l" t="t" r="r" b="b"/>
              <a:pathLst>
                <a:path w="180" h="199">
                  <a:moveTo>
                    <a:pt x="121" y="199"/>
                  </a:moveTo>
                  <a:lnTo>
                    <a:pt x="180" y="0"/>
                  </a:lnTo>
                  <a:lnTo>
                    <a:pt x="54" y="69"/>
                  </a:lnTo>
                  <a:lnTo>
                    <a:pt x="0" y="189"/>
                  </a:lnTo>
                  <a:lnTo>
                    <a:pt x="121" y="19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7765560" y="2751120"/>
              <a:ext cx="240120" cy="210960"/>
            </a:xfrm>
            <a:custGeom>
              <a:avLst/>
              <a:gdLst/>
              <a:ahLst/>
              <a:rect l="l" t="t" r="r" b="b"/>
              <a:pathLst>
                <a:path w="540" h="493">
                  <a:moveTo>
                    <a:pt x="443" y="0"/>
                  </a:moveTo>
                  <a:lnTo>
                    <a:pt x="0" y="73"/>
                  </a:lnTo>
                  <a:lnTo>
                    <a:pt x="0" y="243"/>
                  </a:lnTo>
                  <a:lnTo>
                    <a:pt x="88" y="321"/>
                  </a:lnTo>
                  <a:lnTo>
                    <a:pt x="43" y="449"/>
                  </a:lnTo>
                  <a:lnTo>
                    <a:pt x="49" y="493"/>
                  </a:lnTo>
                  <a:lnTo>
                    <a:pt x="185" y="240"/>
                  </a:lnTo>
                  <a:lnTo>
                    <a:pt x="303" y="269"/>
                  </a:lnTo>
                  <a:lnTo>
                    <a:pt x="540" y="1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7794000" y="2589840"/>
              <a:ext cx="162000" cy="125640"/>
            </a:xfrm>
            <a:custGeom>
              <a:avLst/>
              <a:gdLst/>
              <a:ahLst/>
              <a:rect l="l" t="t" r="r" b="b"/>
              <a:pathLst>
                <a:path w="365" h="297">
                  <a:moveTo>
                    <a:pt x="291" y="66"/>
                  </a:moveTo>
                  <a:lnTo>
                    <a:pt x="212" y="0"/>
                  </a:lnTo>
                  <a:lnTo>
                    <a:pt x="146" y="114"/>
                  </a:lnTo>
                  <a:lnTo>
                    <a:pt x="0" y="154"/>
                  </a:lnTo>
                  <a:lnTo>
                    <a:pt x="22" y="196"/>
                  </a:lnTo>
                  <a:lnTo>
                    <a:pt x="93" y="172"/>
                  </a:lnTo>
                  <a:lnTo>
                    <a:pt x="149" y="297"/>
                  </a:lnTo>
                  <a:lnTo>
                    <a:pt x="365" y="185"/>
                  </a:lnTo>
                  <a:lnTo>
                    <a:pt x="365" y="114"/>
                  </a:lnTo>
                  <a:lnTo>
                    <a:pt x="291" y="6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4845600" y="2318040"/>
              <a:ext cx="31680" cy="6948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4845600" y="2318040"/>
              <a:ext cx="31680" cy="6948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lnTo>
                    <a:pt x="62" y="16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4827240" y="2515320"/>
              <a:ext cx="15840" cy="64800"/>
            </a:xfrm>
            <a:custGeom>
              <a:avLst/>
              <a:gdLst/>
              <a:ahLst/>
              <a:rect l="l" t="t" r="r" b="b"/>
              <a:pathLst>
                <a:path w="40" h="152">
                  <a:moveTo>
                    <a:pt x="40" y="152"/>
                  </a:moveTo>
                  <a:lnTo>
                    <a:pt x="22" y="0"/>
                  </a:lnTo>
                  <a:lnTo>
                    <a:pt x="0" y="151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3641400" y="2082240"/>
              <a:ext cx="90360" cy="253800"/>
            </a:xfrm>
            <a:custGeom>
              <a:avLst/>
              <a:gdLst/>
              <a:ahLst/>
              <a:rect l="l" t="t" r="r" b="b"/>
              <a:pathLst>
                <a:path w="205" h="598">
                  <a:moveTo>
                    <a:pt x="123" y="0"/>
                  </a:moveTo>
                  <a:lnTo>
                    <a:pt x="29" y="99"/>
                  </a:lnTo>
                  <a:lnTo>
                    <a:pt x="79" y="236"/>
                  </a:lnTo>
                  <a:lnTo>
                    <a:pt x="0" y="309"/>
                  </a:lnTo>
                  <a:lnTo>
                    <a:pt x="123" y="367"/>
                  </a:lnTo>
                  <a:lnTo>
                    <a:pt x="96" y="598"/>
                  </a:lnTo>
                  <a:lnTo>
                    <a:pt x="183" y="493"/>
                  </a:lnTo>
                  <a:lnTo>
                    <a:pt x="205" y="175"/>
                  </a:lnTo>
                  <a:lnTo>
                    <a:pt x="132" y="1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2694240" y="2816280"/>
              <a:ext cx="146160" cy="22428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2607840" y="3081240"/>
              <a:ext cx="63720" cy="3096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3342960" y="2580480"/>
              <a:ext cx="106200" cy="7164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3342960" y="2580480"/>
              <a:ext cx="106200" cy="7164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lnTo>
                    <a:pt x="237" y="16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3335040" y="2661480"/>
              <a:ext cx="29880" cy="2664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3335040" y="2661480"/>
              <a:ext cx="29880" cy="2664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lnTo>
                    <a:pt x="75" y="5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2852280" y="2755440"/>
              <a:ext cx="1379880" cy="251964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3677760" y="5086800"/>
              <a:ext cx="63720" cy="288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3677760" y="5086800"/>
              <a:ext cx="63720" cy="2880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3154680" y="4346640"/>
              <a:ext cx="55800" cy="4932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3154680" y="4346640"/>
              <a:ext cx="55800" cy="4932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lnTo>
                    <a:pt x="84" y="11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3088440" y="4063680"/>
              <a:ext cx="80280" cy="9396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3088440" y="4063680"/>
              <a:ext cx="80280" cy="9396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2988720" y="3682080"/>
              <a:ext cx="35640" cy="7164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2988720" y="3682080"/>
              <a:ext cx="35640" cy="7164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2788200" y="3624120"/>
              <a:ext cx="68040" cy="7632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2788200" y="3624120"/>
              <a:ext cx="68040" cy="7632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2864160" y="3556440"/>
              <a:ext cx="54360" cy="9000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2864160" y="3556440"/>
              <a:ext cx="54360" cy="9000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2812320" y="3399840"/>
              <a:ext cx="106200" cy="9396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2812320" y="3399840"/>
              <a:ext cx="106200" cy="9396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2744280" y="3062880"/>
              <a:ext cx="174240" cy="18864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6926400" y="6978240"/>
              <a:ext cx="242280" cy="129960"/>
            </a:xfrm>
            <a:custGeom>
              <a:avLst/>
              <a:gdLst/>
              <a:ahLst/>
              <a:rect l="l" t="t" r="r" b="b"/>
              <a:pathLst>
                <a:path w="545" h="304">
                  <a:moveTo>
                    <a:pt x="184" y="70"/>
                  </a:moveTo>
                  <a:lnTo>
                    <a:pt x="145" y="65"/>
                  </a:lnTo>
                  <a:lnTo>
                    <a:pt x="106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91" y="53"/>
                  </a:lnTo>
                  <a:lnTo>
                    <a:pt x="205" y="121"/>
                  </a:lnTo>
                  <a:lnTo>
                    <a:pt x="324" y="140"/>
                  </a:lnTo>
                  <a:lnTo>
                    <a:pt x="545" y="304"/>
                  </a:lnTo>
                  <a:lnTo>
                    <a:pt x="545" y="249"/>
                  </a:lnTo>
                  <a:lnTo>
                    <a:pt x="513" y="245"/>
                  </a:lnTo>
                  <a:lnTo>
                    <a:pt x="514" y="207"/>
                  </a:lnTo>
                  <a:lnTo>
                    <a:pt x="457" y="199"/>
                  </a:lnTo>
                  <a:lnTo>
                    <a:pt x="394" y="135"/>
                  </a:lnTo>
                  <a:lnTo>
                    <a:pt x="346" y="126"/>
                  </a:lnTo>
                  <a:lnTo>
                    <a:pt x="290" y="82"/>
                  </a:lnTo>
                  <a:lnTo>
                    <a:pt x="287" y="45"/>
                  </a:lnTo>
                  <a:lnTo>
                    <a:pt x="234" y="37"/>
                  </a:lnTo>
                  <a:lnTo>
                    <a:pt x="184" y="7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4867200" y="2273040"/>
              <a:ext cx="54000" cy="53640"/>
            </a:xfrm>
            <a:custGeom>
              <a:avLst/>
              <a:gdLst/>
              <a:ahLst/>
              <a:rect l="l" t="t" r="r" b="b"/>
              <a:pathLst>
                <a:path w="119" h="125">
                  <a:moveTo>
                    <a:pt x="36" y="125"/>
                  </a:moveTo>
                  <a:lnTo>
                    <a:pt x="0" y="60"/>
                  </a:lnTo>
                  <a:lnTo>
                    <a:pt x="119" y="0"/>
                  </a:lnTo>
                  <a:lnTo>
                    <a:pt x="36" y="12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8677440" y="1602720"/>
              <a:ext cx="704880" cy="2068200"/>
            </a:xfrm>
            <a:custGeom>
              <a:avLst/>
              <a:gdLst/>
              <a:ahLst/>
              <a:rect l="l" t="t" r="r" b="b"/>
              <a:pathLst>
                <a:path w="1594" h="4841">
                  <a:moveTo>
                    <a:pt x="1594" y="0"/>
                  </a:moveTo>
                  <a:lnTo>
                    <a:pt x="1483" y="0"/>
                  </a:lnTo>
                  <a:lnTo>
                    <a:pt x="255" y="1161"/>
                  </a:lnTo>
                  <a:lnTo>
                    <a:pt x="428" y="1301"/>
                  </a:lnTo>
                  <a:lnTo>
                    <a:pt x="637" y="1313"/>
                  </a:lnTo>
                  <a:lnTo>
                    <a:pt x="833" y="1399"/>
                  </a:lnTo>
                  <a:lnTo>
                    <a:pt x="1017" y="1473"/>
                  </a:lnTo>
                  <a:lnTo>
                    <a:pt x="686" y="1570"/>
                  </a:lnTo>
                  <a:lnTo>
                    <a:pt x="575" y="1780"/>
                  </a:lnTo>
                  <a:lnTo>
                    <a:pt x="385" y="1946"/>
                  </a:lnTo>
                  <a:lnTo>
                    <a:pt x="490" y="2059"/>
                  </a:lnTo>
                  <a:lnTo>
                    <a:pt x="325" y="2307"/>
                  </a:lnTo>
                  <a:lnTo>
                    <a:pt x="0" y="2425"/>
                  </a:lnTo>
                  <a:lnTo>
                    <a:pt x="304" y="3205"/>
                  </a:lnTo>
                  <a:lnTo>
                    <a:pt x="175" y="3436"/>
                  </a:lnTo>
                  <a:lnTo>
                    <a:pt x="322" y="3617"/>
                  </a:lnTo>
                  <a:lnTo>
                    <a:pt x="269" y="3901"/>
                  </a:lnTo>
                  <a:lnTo>
                    <a:pt x="472" y="4166"/>
                  </a:lnTo>
                  <a:lnTo>
                    <a:pt x="508" y="4457"/>
                  </a:lnTo>
                  <a:lnTo>
                    <a:pt x="899" y="4558"/>
                  </a:lnTo>
                  <a:lnTo>
                    <a:pt x="989" y="4623"/>
                  </a:lnTo>
                  <a:lnTo>
                    <a:pt x="974" y="4768"/>
                  </a:lnTo>
                  <a:lnTo>
                    <a:pt x="1350" y="4664"/>
                  </a:lnTo>
                  <a:lnTo>
                    <a:pt x="1567" y="4841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8677440" y="1602720"/>
              <a:ext cx="704880" cy="2072880"/>
            </a:xfrm>
            <a:custGeom>
              <a:avLst/>
              <a:gdLst/>
              <a:ahLst/>
              <a:rect l="l" t="t" r="r" b="b"/>
              <a:pathLst>
                <a:path w="352" h="924">
                  <a:moveTo>
                    <a:pt x="352" y="0"/>
                  </a:moveTo>
                  <a:lnTo>
                    <a:pt x="327" y="0"/>
                  </a:lnTo>
                  <a:lnTo>
                    <a:pt x="56" y="221"/>
                  </a:lnTo>
                  <a:lnTo>
                    <a:pt x="95" y="248"/>
                  </a:lnTo>
                  <a:lnTo>
                    <a:pt x="141" y="250"/>
                  </a:lnTo>
                  <a:lnTo>
                    <a:pt x="184" y="266"/>
                  </a:lnTo>
                  <a:lnTo>
                    <a:pt x="225" y="281"/>
                  </a:lnTo>
                  <a:lnTo>
                    <a:pt x="151" y="299"/>
                  </a:lnTo>
                  <a:lnTo>
                    <a:pt x="127" y="339"/>
                  </a:lnTo>
                  <a:lnTo>
                    <a:pt x="85" y="371"/>
                  </a:lnTo>
                  <a:lnTo>
                    <a:pt x="108" y="392"/>
                  </a:lnTo>
                  <a:lnTo>
                    <a:pt x="72" y="439"/>
                  </a:lnTo>
                  <a:lnTo>
                    <a:pt x="0" y="462"/>
                  </a:lnTo>
                  <a:lnTo>
                    <a:pt x="67" y="610"/>
                  </a:lnTo>
                  <a:lnTo>
                    <a:pt x="39" y="654"/>
                  </a:lnTo>
                  <a:lnTo>
                    <a:pt x="71" y="689"/>
                  </a:lnTo>
                  <a:lnTo>
                    <a:pt x="59" y="743"/>
                  </a:lnTo>
                  <a:lnTo>
                    <a:pt x="104" y="793"/>
                  </a:lnTo>
                  <a:lnTo>
                    <a:pt x="112" y="849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15" y="908"/>
                  </a:lnTo>
                  <a:lnTo>
                    <a:pt x="298" y="888"/>
                  </a:lnTo>
                  <a:lnTo>
                    <a:pt x="352" y="924"/>
                  </a:lnTo>
                  <a:lnTo>
                    <a:pt x="352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70" name=""/>
          <p:cNvSpPr/>
          <p:nvPr/>
        </p:nvSpPr>
        <p:spPr>
          <a:xfrm>
            <a:off x="3457440" y="4255920"/>
            <a:ext cx="613080" cy="64620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1" name=""/>
          <p:cNvSpPr/>
          <p:nvPr/>
        </p:nvSpPr>
        <p:spPr>
          <a:xfrm>
            <a:off x="4000680" y="3279600"/>
            <a:ext cx="277560" cy="29880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2" name=""/>
          <p:cNvSpPr/>
          <p:nvPr/>
        </p:nvSpPr>
        <p:spPr>
          <a:xfrm>
            <a:off x="4830840" y="4405320"/>
            <a:ext cx="68040" cy="712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5560" bIns="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3" name=""/>
          <p:cNvSpPr/>
          <p:nvPr/>
        </p:nvSpPr>
        <p:spPr>
          <a:xfrm>
            <a:off x="4610160" y="4335480"/>
            <a:ext cx="606240" cy="73980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8226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4" name=""/>
          <p:cNvSpPr/>
          <p:nvPr/>
        </p:nvSpPr>
        <p:spPr>
          <a:xfrm>
            <a:off x="4268880" y="7916760"/>
            <a:ext cx="46080" cy="446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d92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5" name=""/>
          <p:cNvSpPr/>
          <p:nvPr/>
        </p:nvSpPr>
        <p:spPr>
          <a:xfrm>
            <a:off x="7738920" y="2170080"/>
            <a:ext cx="65160" cy="921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6" name=""/>
          <p:cNvSpPr/>
          <p:nvPr/>
        </p:nvSpPr>
        <p:spPr>
          <a:xfrm>
            <a:off x="3257640" y="4054320"/>
            <a:ext cx="42840" cy="939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7" name=""/>
          <p:cNvSpPr/>
          <p:nvPr/>
        </p:nvSpPr>
        <p:spPr>
          <a:xfrm>
            <a:off x="3300480" y="4335480"/>
            <a:ext cx="69840" cy="698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8" name=""/>
          <p:cNvSpPr/>
          <p:nvPr/>
        </p:nvSpPr>
        <p:spPr>
          <a:xfrm>
            <a:off x="8570880" y="6181560"/>
            <a:ext cx="163368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9" name=""/>
          <p:cNvSpPr/>
          <p:nvPr/>
        </p:nvSpPr>
        <p:spPr>
          <a:xfrm>
            <a:off x="8570880" y="6181560"/>
            <a:ext cx="163368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0" name=""/>
          <p:cNvSpPr/>
          <p:nvPr/>
        </p:nvSpPr>
        <p:spPr>
          <a:xfrm>
            <a:off x="4240080" y="4898880"/>
            <a:ext cx="436680" cy="1116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1" name=""/>
          <p:cNvSpPr/>
          <p:nvPr/>
        </p:nvSpPr>
        <p:spPr>
          <a:xfrm>
            <a:off x="4202280" y="4962600"/>
            <a:ext cx="334800" cy="936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82" name=""/>
          <p:cNvGrpSpPr/>
          <p:nvPr/>
        </p:nvGrpSpPr>
        <p:grpSpPr>
          <a:xfrm>
            <a:off x="5276880" y="7051680"/>
            <a:ext cx="496080" cy="492840"/>
            <a:chOff x="5276880" y="7051680"/>
            <a:chExt cx="496080" cy="492840"/>
          </a:xfrm>
        </p:grpSpPr>
        <p:sp>
          <p:nvSpPr>
            <p:cNvPr id="2083" name=""/>
            <p:cNvSpPr/>
            <p:nvPr/>
          </p:nvSpPr>
          <p:spPr>
            <a:xfrm>
              <a:off x="5327640" y="7051680"/>
              <a:ext cx="220680" cy="219600"/>
            </a:xfrm>
            <a:prstGeom prst="rect">
              <a:avLst/>
            </a:prstGeom>
            <a:solidFill>
              <a:srgbClr val="00cc99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5276880" y="7210800"/>
              <a:ext cx="496080" cy="333720"/>
            </a:xfrm>
            <a:prstGeom prst="rect">
              <a:avLst/>
            </a:prstGeom>
            <a:solidFill>
              <a:srgbClr val="00cc99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085" name=""/>
          <p:cNvSpPr/>
          <p:nvPr/>
        </p:nvSpPr>
        <p:spPr>
          <a:xfrm>
            <a:off x="4865760" y="5330880"/>
            <a:ext cx="6159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6" name=""/>
          <p:cNvSpPr/>
          <p:nvPr/>
        </p:nvSpPr>
        <p:spPr>
          <a:xfrm>
            <a:off x="6367320" y="6060960"/>
            <a:ext cx="330480" cy="344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7" name=""/>
          <p:cNvSpPr/>
          <p:nvPr/>
        </p:nvSpPr>
        <p:spPr>
          <a:xfrm>
            <a:off x="6381720" y="5699160"/>
            <a:ext cx="328680" cy="3427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8" name=""/>
          <p:cNvSpPr/>
          <p:nvPr/>
        </p:nvSpPr>
        <p:spPr>
          <a:xfrm>
            <a:off x="4641840" y="3841920"/>
            <a:ext cx="141120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9" name=""/>
          <p:cNvSpPr/>
          <p:nvPr/>
        </p:nvSpPr>
        <p:spPr>
          <a:xfrm>
            <a:off x="4984920" y="5246640"/>
            <a:ext cx="907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0" name=""/>
          <p:cNvSpPr/>
          <p:nvPr/>
        </p:nvSpPr>
        <p:spPr>
          <a:xfrm>
            <a:off x="5915160" y="7243920"/>
            <a:ext cx="9824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1" name=""/>
          <p:cNvSpPr/>
          <p:nvPr/>
        </p:nvSpPr>
        <p:spPr>
          <a:xfrm>
            <a:off x="5183280" y="7631280"/>
            <a:ext cx="80784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2" name=""/>
          <p:cNvSpPr/>
          <p:nvPr/>
        </p:nvSpPr>
        <p:spPr>
          <a:xfrm>
            <a:off x="6523200" y="6365880"/>
            <a:ext cx="86328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3" name=""/>
          <p:cNvSpPr/>
          <p:nvPr/>
        </p:nvSpPr>
        <p:spPr>
          <a:xfrm>
            <a:off x="3816360" y="2644920"/>
            <a:ext cx="109548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4" name=""/>
          <p:cNvSpPr/>
          <p:nvPr/>
        </p:nvSpPr>
        <p:spPr>
          <a:xfrm>
            <a:off x="3909600" y="2924280"/>
            <a:ext cx="678600" cy="5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Teesside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1,875 MW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5" name=""/>
          <p:cNvSpPr/>
          <p:nvPr/>
        </p:nvSpPr>
        <p:spPr>
          <a:xfrm>
            <a:off x="8852040" y="7826400"/>
            <a:ext cx="89352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6" name=""/>
          <p:cNvSpPr/>
          <p:nvPr/>
        </p:nvSpPr>
        <p:spPr>
          <a:xfrm>
            <a:off x="7772400" y="2351160"/>
            <a:ext cx="77328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7" name=""/>
          <p:cNvSpPr/>
          <p:nvPr/>
        </p:nvSpPr>
        <p:spPr>
          <a:xfrm>
            <a:off x="4464000" y="4759200"/>
            <a:ext cx="112248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8" name=""/>
          <p:cNvSpPr/>
          <p:nvPr/>
        </p:nvSpPr>
        <p:spPr>
          <a:xfrm>
            <a:off x="4106880" y="3706920"/>
            <a:ext cx="134316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9" name=""/>
          <p:cNvSpPr/>
          <p:nvPr/>
        </p:nvSpPr>
        <p:spPr>
          <a:xfrm>
            <a:off x="7810560" y="4716360"/>
            <a:ext cx="146844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0" name=""/>
          <p:cNvSpPr/>
          <p:nvPr/>
        </p:nvSpPr>
        <p:spPr>
          <a:xfrm>
            <a:off x="6981840" y="4413240"/>
            <a:ext cx="80172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1" name=""/>
          <p:cNvSpPr/>
          <p:nvPr/>
        </p:nvSpPr>
        <p:spPr>
          <a:xfrm>
            <a:off x="7359480" y="5443560"/>
            <a:ext cx="90180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2" name=""/>
          <p:cNvSpPr/>
          <p:nvPr/>
        </p:nvSpPr>
        <p:spPr>
          <a:xfrm>
            <a:off x="8889840" y="5518080"/>
            <a:ext cx="8082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3" name=""/>
          <p:cNvSpPr/>
          <p:nvPr/>
        </p:nvSpPr>
        <p:spPr>
          <a:xfrm>
            <a:off x="7085160" y="6159600"/>
            <a:ext cx="1041120" cy="26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04" name=""/>
          <p:cNvGrpSpPr/>
          <p:nvPr/>
        </p:nvGrpSpPr>
        <p:grpSpPr>
          <a:xfrm>
            <a:off x="7224840" y="4129200"/>
            <a:ext cx="300960" cy="309240"/>
            <a:chOff x="7224840" y="4129200"/>
            <a:chExt cx="300960" cy="309240"/>
          </a:xfrm>
        </p:grpSpPr>
        <p:sp>
          <p:nvSpPr>
            <p:cNvPr id="2105" name=""/>
            <p:cNvSpPr/>
            <p:nvPr/>
          </p:nvSpPr>
          <p:spPr>
            <a:xfrm>
              <a:off x="7224840" y="4129200"/>
              <a:ext cx="300960" cy="3092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7224840" y="4129200"/>
              <a:ext cx="300960" cy="3092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07" name=""/>
          <p:cNvSpPr/>
          <p:nvPr/>
        </p:nvSpPr>
        <p:spPr>
          <a:xfrm>
            <a:off x="4641840" y="3841920"/>
            <a:ext cx="141120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8" name=""/>
          <p:cNvSpPr/>
          <p:nvPr/>
        </p:nvSpPr>
        <p:spPr>
          <a:xfrm>
            <a:off x="4984920" y="5246640"/>
            <a:ext cx="90792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9" name=""/>
          <p:cNvSpPr/>
          <p:nvPr/>
        </p:nvSpPr>
        <p:spPr>
          <a:xfrm>
            <a:off x="5915160" y="7243920"/>
            <a:ext cx="9824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0" name=""/>
          <p:cNvSpPr/>
          <p:nvPr/>
        </p:nvSpPr>
        <p:spPr>
          <a:xfrm>
            <a:off x="4746600" y="7108920"/>
            <a:ext cx="522720" cy="5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Sarlux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551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1" name=""/>
          <p:cNvSpPr/>
          <p:nvPr/>
        </p:nvSpPr>
        <p:spPr>
          <a:xfrm>
            <a:off x="6523200" y="6365880"/>
            <a:ext cx="86328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2" name=""/>
          <p:cNvSpPr/>
          <p:nvPr/>
        </p:nvSpPr>
        <p:spPr>
          <a:xfrm>
            <a:off x="3816360" y="2644920"/>
            <a:ext cx="109548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3" name=""/>
          <p:cNvSpPr/>
          <p:nvPr/>
        </p:nvSpPr>
        <p:spPr>
          <a:xfrm>
            <a:off x="4264560" y="3282840"/>
            <a:ext cx="52272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Wilton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154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4" name=""/>
          <p:cNvSpPr/>
          <p:nvPr/>
        </p:nvSpPr>
        <p:spPr>
          <a:xfrm>
            <a:off x="7783560" y="7604280"/>
            <a:ext cx="98100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Marmara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478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5" name=""/>
          <p:cNvSpPr/>
          <p:nvPr/>
        </p:nvSpPr>
        <p:spPr>
          <a:xfrm>
            <a:off x="4464000" y="4759200"/>
            <a:ext cx="112248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6" name=""/>
          <p:cNvSpPr/>
          <p:nvPr/>
        </p:nvSpPr>
        <p:spPr>
          <a:xfrm>
            <a:off x="4106880" y="3706920"/>
            <a:ext cx="1343160" cy="52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7" name=""/>
          <p:cNvSpPr/>
          <p:nvPr/>
        </p:nvSpPr>
        <p:spPr>
          <a:xfrm>
            <a:off x="7810560" y="4716360"/>
            <a:ext cx="146844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8" name=""/>
          <p:cNvSpPr/>
          <p:nvPr/>
        </p:nvSpPr>
        <p:spPr>
          <a:xfrm>
            <a:off x="7393680" y="4754520"/>
            <a:ext cx="951480" cy="5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Nowa Sarzyna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9" name=""/>
          <p:cNvSpPr/>
          <p:nvPr/>
        </p:nvSpPr>
        <p:spPr>
          <a:xfrm>
            <a:off x="6981840" y="4413240"/>
            <a:ext cx="801720" cy="2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0" name=""/>
          <p:cNvSpPr/>
          <p:nvPr/>
        </p:nvSpPr>
        <p:spPr>
          <a:xfrm>
            <a:off x="7053120" y="4478400"/>
            <a:ext cx="5306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Warsaw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1" name=""/>
          <p:cNvSpPr/>
          <p:nvPr/>
        </p:nvSpPr>
        <p:spPr>
          <a:xfrm>
            <a:off x="7786800" y="5834160"/>
            <a:ext cx="11383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Enron/Petrom JV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2" name=""/>
          <p:cNvSpPr/>
          <p:nvPr/>
        </p:nvSpPr>
        <p:spPr>
          <a:xfrm>
            <a:off x="7359480" y="5443560"/>
            <a:ext cx="901800" cy="52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3" name=""/>
          <p:cNvSpPr/>
          <p:nvPr/>
        </p:nvSpPr>
        <p:spPr>
          <a:xfrm>
            <a:off x="8775720" y="5518080"/>
            <a:ext cx="81108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4" name=""/>
          <p:cNvSpPr/>
          <p:nvPr/>
        </p:nvSpPr>
        <p:spPr>
          <a:xfrm>
            <a:off x="7085160" y="6159600"/>
            <a:ext cx="1041120" cy="26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25" name=""/>
          <p:cNvGrpSpPr/>
          <p:nvPr/>
        </p:nvGrpSpPr>
        <p:grpSpPr>
          <a:xfrm>
            <a:off x="3613320" y="3268800"/>
            <a:ext cx="472320" cy="462600"/>
            <a:chOff x="3613320" y="3268800"/>
            <a:chExt cx="472320" cy="462600"/>
          </a:xfrm>
        </p:grpSpPr>
        <p:sp>
          <p:nvSpPr>
            <p:cNvPr id="2126" name=""/>
            <p:cNvSpPr/>
            <p:nvPr/>
          </p:nvSpPr>
          <p:spPr>
            <a:xfrm>
              <a:off x="3661560" y="3268800"/>
              <a:ext cx="213480" cy="203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3613320" y="3418200"/>
              <a:ext cx="472320" cy="3132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28" name=""/>
          <p:cNvGrpSpPr/>
          <p:nvPr/>
        </p:nvGrpSpPr>
        <p:grpSpPr>
          <a:xfrm>
            <a:off x="3670200" y="3468600"/>
            <a:ext cx="497880" cy="491400"/>
            <a:chOff x="3670200" y="3468600"/>
            <a:chExt cx="497880" cy="491400"/>
          </a:xfrm>
        </p:grpSpPr>
        <p:sp>
          <p:nvSpPr>
            <p:cNvPr id="2129" name=""/>
            <p:cNvSpPr/>
            <p:nvPr/>
          </p:nvSpPr>
          <p:spPr>
            <a:xfrm>
              <a:off x="3720960" y="3468600"/>
              <a:ext cx="221760" cy="216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3670200" y="3627720"/>
              <a:ext cx="497880" cy="3322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31" name=""/>
          <p:cNvGrpSpPr/>
          <p:nvPr/>
        </p:nvGrpSpPr>
        <p:grpSpPr>
          <a:xfrm>
            <a:off x="7078680" y="4835520"/>
            <a:ext cx="497880" cy="487800"/>
            <a:chOff x="7078680" y="4835520"/>
            <a:chExt cx="497880" cy="487800"/>
          </a:xfrm>
        </p:grpSpPr>
        <p:sp>
          <p:nvSpPr>
            <p:cNvPr id="2132" name=""/>
            <p:cNvSpPr/>
            <p:nvPr/>
          </p:nvSpPr>
          <p:spPr>
            <a:xfrm>
              <a:off x="7129440" y="4835520"/>
              <a:ext cx="221760" cy="2156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7078680" y="4993920"/>
              <a:ext cx="497880" cy="329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134" name=""/>
          <p:cNvGrpSpPr/>
          <p:nvPr/>
        </p:nvGrpSpPr>
        <p:grpSpPr>
          <a:xfrm>
            <a:off x="8559720" y="7561440"/>
            <a:ext cx="496080" cy="486000"/>
            <a:chOff x="8559720" y="7561440"/>
            <a:chExt cx="496080" cy="486000"/>
          </a:xfrm>
        </p:grpSpPr>
        <p:sp>
          <p:nvSpPr>
            <p:cNvPr id="2135" name=""/>
            <p:cNvSpPr/>
            <p:nvPr/>
          </p:nvSpPr>
          <p:spPr>
            <a:xfrm>
              <a:off x="8610480" y="7561440"/>
              <a:ext cx="221040" cy="2185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8559720" y="7718760"/>
              <a:ext cx="496080" cy="3286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37" name=""/>
          <p:cNvSpPr/>
          <p:nvPr/>
        </p:nvSpPr>
        <p:spPr>
          <a:xfrm>
            <a:off x="4452480" y="3965400"/>
            <a:ext cx="77220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Amsterdam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8" name=""/>
          <p:cNvSpPr/>
          <p:nvPr/>
        </p:nvSpPr>
        <p:spPr>
          <a:xfrm>
            <a:off x="6435000" y="2627280"/>
            <a:ext cx="717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Stockholm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9" name=""/>
          <p:cNvSpPr/>
          <p:nvPr/>
        </p:nvSpPr>
        <p:spPr>
          <a:xfrm>
            <a:off x="1890720" y="5881680"/>
            <a:ext cx="177156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0" name=""/>
          <p:cNvSpPr/>
          <p:nvPr/>
        </p:nvSpPr>
        <p:spPr>
          <a:xfrm>
            <a:off x="3584520" y="6702480"/>
            <a:ext cx="704880" cy="26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1" name=""/>
          <p:cNvSpPr/>
          <p:nvPr/>
        </p:nvSpPr>
        <p:spPr>
          <a:xfrm>
            <a:off x="3441600" y="7201080"/>
            <a:ext cx="987480" cy="52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2" name=""/>
          <p:cNvSpPr/>
          <p:nvPr/>
        </p:nvSpPr>
        <p:spPr>
          <a:xfrm>
            <a:off x="1890720" y="5881680"/>
            <a:ext cx="177156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3" name=""/>
          <p:cNvSpPr/>
          <p:nvPr/>
        </p:nvSpPr>
        <p:spPr>
          <a:xfrm>
            <a:off x="3584520" y="6702480"/>
            <a:ext cx="704880" cy="26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4" name=""/>
          <p:cNvSpPr/>
          <p:nvPr/>
        </p:nvSpPr>
        <p:spPr>
          <a:xfrm>
            <a:off x="3441600" y="7201080"/>
            <a:ext cx="987480" cy="52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45" name=""/>
          <p:cNvGrpSpPr/>
          <p:nvPr/>
        </p:nvGrpSpPr>
        <p:grpSpPr>
          <a:xfrm>
            <a:off x="2619360" y="7939080"/>
            <a:ext cx="494640" cy="484920"/>
            <a:chOff x="2619360" y="7939080"/>
            <a:chExt cx="494640" cy="484920"/>
          </a:xfrm>
        </p:grpSpPr>
        <p:sp>
          <p:nvSpPr>
            <p:cNvPr id="2146" name=""/>
            <p:cNvSpPr/>
            <p:nvPr/>
          </p:nvSpPr>
          <p:spPr>
            <a:xfrm>
              <a:off x="2670120" y="7939080"/>
              <a:ext cx="219960" cy="2160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2619360" y="8095680"/>
              <a:ext cx="494640" cy="32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48" name=""/>
          <p:cNvSpPr/>
          <p:nvPr/>
        </p:nvSpPr>
        <p:spPr>
          <a:xfrm>
            <a:off x="6678720" y="5183280"/>
            <a:ext cx="326880" cy="3459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9" name=""/>
          <p:cNvSpPr/>
          <p:nvPr/>
        </p:nvSpPr>
        <p:spPr>
          <a:xfrm>
            <a:off x="5602320" y="4846680"/>
            <a:ext cx="593640" cy="6681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0" name=""/>
          <p:cNvSpPr/>
          <p:nvPr/>
        </p:nvSpPr>
        <p:spPr>
          <a:xfrm>
            <a:off x="4890960" y="5481720"/>
            <a:ext cx="330480" cy="3459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1" name=""/>
          <p:cNvSpPr/>
          <p:nvPr/>
        </p:nvSpPr>
        <p:spPr>
          <a:xfrm>
            <a:off x="6589800" y="4351320"/>
            <a:ext cx="195120" cy="206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2" name=""/>
          <p:cNvSpPr/>
          <p:nvPr/>
        </p:nvSpPr>
        <p:spPr>
          <a:xfrm>
            <a:off x="4589640" y="4819680"/>
            <a:ext cx="326880" cy="3427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3" name=""/>
          <p:cNvSpPr/>
          <p:nvPr/>
        </p:nvSpPr>
        <p:spPr>
          <a:xfrm>
            <a:off x="8019000" y="1828800"/>
            <a:ext cx="5385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Helsinki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4" name=""/>
          <p:cNvSpPr/>
          <p:nvPr/>
        </p:nvSpPr>
        <p:spPr>
          <a:xfrm>
            <a:off x="2786040" y="8005680"/>
            <a:ext cx="1362240" cy="6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Arcos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1,200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5" name=""/>
          <p:cNvSpPr/>
          <p:nvPr/>
        </p:nvSpPr>
        <p:spPr>
          <a:xfrm>
            <a:off x="4910040" y="4584600"/>
            <a:ext cx="330120" cy="34452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6" name=""/>
          <p:cNvSpPr/>
          <p:nvPr/>
        </p:nvSpPr>
        <p:spPr>
          <a:xfrm>
            <a:off x="7604280" y="1700280"/>
            <a:ext cx="323640" cy="3459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7" name=""/>
          <p:cNvSpPr/>
          <p:nvPr/>
        </p:nvSpPr>
        <p:spPr>
          <a:xfrm>
            <a:off x="5365800" y="3327480"/>
            <a:ext cx="328680" cy="3459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8" name=""/>
          <p:cNvGrpSpPr/>
          <p:nvPr/>
        </p:nvGrpSpPr>
        <p:grpSpPr>
          <a:xfrm>
            <a:off x="2889360" y="7491240"/>
            <a:ext cx="304200" cy="303120"/>
            <a:chOff x="2889360" y="7491240"/>
            <a:chExt cx="304200" cy="303120"/>
          </a:xfrm>
        </p:grpSpPr>
        <p:sp>
          <p:nvSpPr>
            <p:cNvPr id="2159" name=""/>
            <p:cNvSpPr/>
            <p:nvPr/>
          </p:nvSpPr>
          <p:spPr>
            <a:xfrm>
              <a:off x="2889360" y="7491240"/>
              <a:ext cx="304200" cy="3031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2889360" y="7491240"/>
              <a:ext cx="304200" cy="3031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61" name=""/>
          <p:cNvSpPr/>
          <p:nvPr/>
        </p:nvSpPr>
        <p:spPr>
          <a:xfrm>
            <a:off x="5714280" y="6578640"/>
            <a:ext cx="3589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Milan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2" name=""/>
          <p:cNvSpPr/>
          <p:nvPr/>
        </p:nvSpPr>
        <p:spPr>
          <a:xfrm>
            <a:off x="5269680" y="6103800"/>
            <a:ext cx="4291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Zurich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3" name=""/>
          <p:cNvSpPr/>
          <p:nvPr/>
        </p:nvSpPr>
        <p:spPr>
          <a:xfrm>
            <a:off x="3430440" y="3505320"/>
            <a:ext cx="309600" cy="2919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4" name=""/>
          <p:cNvSpPr/>
          <p:nvPr/>
        </p:nvSpPr>
        <p:spPr>
          <a:xfrm>
            <a:off x="8095320" y="6659640"/>
            <a:ext cx="6865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Bucharest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5" name=""/>
          <p:cNvSpPr/>
          <p:nvPr/>
        </p:nvSpPr>
        <p:spPr>
          <a:xfrm>
            <a:off x="7154280" y="6172200"/>
            <a:ext cx="6393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Budapest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6" name=""/>
          <p:cNvSpPr/>
          <p:nvPr/>
        </p:nvSpPr>
        <p:spPr>
          <a:xfrm>
            <a:off x="6183360" y="3446640"/>
            <a:ext cx="299880" cy="3348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7" name=""/>
          <p:cNvSpPr/>
          <p:nvPr/>
        </p:nvSpPr>
        <p:spPr>
          <a:xfrm>
            <a:off x="5003640" y="6006960"/>
            <a:ext cx="300240" cy="3333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8" name=""/>
          <p:cNvSpPr/>
          <p:nvPr/>
        </p:nvSpPr>
        <p:spPr>
          <a:xfrm>
            <a:off x="3354480" y="3863880"/>
            <a:ext cx="280800" cy="2984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9" name=""/>
          <p:cNvSpPr/>
          <p:nvPr/>
        </p:nvSpPr>
        <p:spPr>
          <a:xfrm>
            <a:off x="3181320" y="4032360"/>
            <a:ext cx="279360" cy="2984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0" name=""/>
          <p:cNvSpPr/>
          <p:nvPr/>
        </p:nvSpPr>
        <p:spPr>
          <a:xfrm>
            <a:off x="6719760" y="3754440"/>
            <a:ext cx="279360" cy="2984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1" name=""/>
          <p:cNvSpPr/>
          <p:nvPr/>
        </p:nvSpPr>
        <p:spPr>
          <a:xfrm>
            <a:off x="8424360" y="4348080"/>
            <a:ext cx="5536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Moscow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2" name=""/>
          <p:cNvSpPr/>
          <p:nvPr/>
        </p:nvSpPr>
        <p:spPr>
          <a:xfrm>
            <a:off x="7548480" y="1974960"/>
            <a:ext cx="300240" cy="3333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73" name=""/>
          <p:cNvGrpSpPr/>
          <p:nvPr/>
        </p:nvGrpSpPr>
        <p:grpSpPr>
          <a:xfrm>
            <a:off x="3760920" y="7281720"/>
            <a:ext cx="441000" cy="485280"/>
            <a:chOff x="3760920" y="7281720"/>
            <a:chExt cx="441000" cy="485280"/>
          </a:xfrm>
        </p:grpSpPr>
        <p:sp>
          <p:nvSpPr>
            <p:cNvPr id="2174" name=""/>
            <p:cNvSpPr/>
            <p:nvPr/>
          </p:nvSpPr>
          <p:spPr>
            <a:xfrm>
              <a:off x="3805920" y="7281720"/>
              <a:ext cx="195840" cy="216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3760920" y="7438320"/>
              <a:ext cx="441000" cy="32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76" name=""/>
          <p:cNvSpPr/>
          <p:nvPr/>
        </p:nvSpPr>
        <p:spPr>
          <a:xfrm>
            <a:off x="3784680" y="7761240"/>
            <a:ext cx="1239840" cy="4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Mora la Nova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1,600 MW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7" name=""/>
          <p:cNvSpPr/>
          <p:nvPr/>
        </p:nvSpPr>
        <p:spPr>
          <a:xfrm>
            <a:off x="3242520" y="7594560"/>
            <a:ext cx="4604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Madrid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8" name=""/>
          <p:cNvSpPr/>
          <p:nvPr/>
        </p:nvSpPr>
        <p:spPr>
          <a:xfrm>
            <a:off x="5150160" y="238140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9" name=""/>
          <p:cNvSpPr/>
          <p:nvPr/>
        </p:nvSpPr>
        <p:spPr>
          <a:xfrm>
            <a:off x="5164200" y="1743120"/>
            <a:ext cx="595080" cy="6271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0" name=""/>
          <p:cNvSpPr/>
          <p:nvPr/>
        </p:nvSpPr>
        <p:spPr>
          <a:xfrm>
            <a:off x="6081840" y="2305080"/>
            <a:ext cx="315720" cy="3333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1" name=""/>
          <p:cNvSpPr/>
          <p:nvPr/>
        </p:nvSpPr>
        <p:spPr>
          <a:xfrm>
            <a:off x="4905360" y="1833480"/>
            <a:ext cx="289080" cy="322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2" name=""/>
          <p:cNvSpPr/>
          <p:nvPr/>
        </p:nvSpPr>
        <p:spPr>
          <a:xfrm>
            <a:off x="5459400" y="3060720"/>
            <a:ext cx="289080" cy="322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3" name=""/>
          <p:cNvSpPr/>
          <p:nvPr/>
        </p:nvSpPr>
        <p:spPr>
          <a:xfrm>
            <a:off x="4778280" y="2203560"/>
            <a:ext cx="289080" cy="3236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4" name=""/>
          <p:cNvSpPr/>
          <p:nvPr/>
        </p:nvSpPr>
        <p:spPr>
          <a:xfrm>
            <a:off x="5788080" y="2003400"/>
            <a:ext cx="390600" cy="274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5" name=""/>
          <p:cNvSpPr/>
          <p:nvPr/>
        </p:nvSpPr>
        <p:spPr>
          <a:xfrm>
            <a:off x="5707080" y="1949400"/>
            <a:ext cx="590400" cy="40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Pool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6" name=""/>
          <p:cNvSpPr/>
          <p:nvPr/>
        </p:nvSpPr>
        <p:spPr>
          <a:xfrm>
            <a:off x="6006960" y="2975040"/>
            <a:ext cx="300240" cy="3348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7" name=""/>
          <p:cNvSpPr/>
          <p:nvPr/>
        </p:nvSpPr>
        <p:spPr>
          <a:xfrm>
            <a:off x="5813280" y="6111720"/>
            <a:ext cx="328680" cy="3463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8" name=""/>
          <p:cNvSpPr/>
          <p:nvPr/>
        </p:nvSpPr>
        <p:spPr>
          <a:xfrm>
            <a:off x="5619600" y="6116760"/>
            <a:ext cx="295560" cy="3348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9" name=""/>
          <p:cNvSpPr/>
          <p:nvPr/>
        </p:nvSpPr>
        <p:spPr>
          <a:xfrm>
            <a:off x="8561520" y="6181560"/>
            <a:ext cx="16380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0" name=""/>
          <p:cNvSpPr/>
          <p:nvPr/>
        </p:nvSpPr>
        <p:spPr>
          <a:xfrm>
            <a:off x="8561520" y="6181560"/>
            <a:ext cx="163800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1" name=""/>
          <p:cNvSpPr/>
          <p:nvPr/>
        </p:nvSpPr>
        <p:spPr>
          <a:xfrm>
            <a:off x="3805200" y="2644920"/>
            <a:ext cx="109692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2" name=""/>
          <p:cNvSpPr/>
          <p:nvPr/>
        </p:nvSpPr>
        <p:spPr>
          <a:xfrm>
            <a:off x="8881920" y="5518080"/>
            <a:ext cx="8082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3" name=""/>
          <p:cNvSpPr/>
          <p:nvPr/>
        </p:nvSpPr>
        <p:spPr>
          <a:xfrm>
            <a:off x="3805200" y="2644920"/>
            <a:ext cx="1096920" cy="11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4" name=""/>
          <p:cNvSpPr/>
          <p:nvPr/>
        </p:nvSpPr>
        <p:spPr>
          <a:xfrm>
            <a:off x="8766000" y="5518080"/>
            <a:ext cx="80964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5" name=""/>
          <p:cNvSpPr/>
          <p:nvPr/>
        </p:nvSpPr>
        <p:spPr>
          <a:xfrm>
            <a:off x="1884240" y="5881680"/>
            <a:ext cx="17701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6" name=""/>
          <p:cNvSpPr/>
          <p:nvPr/>
        </p:nvSpPr>
        <p:spPr>
          <a:xfrm>
            <a:off x="1884240" y="5881680"/>
            <a:ext cx="17701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7" name=""/>
          <p:cNvSpPr/>
          <p:nvPr/>
        </p:nvSpPr>
        <p:spPr>
          <a:xfrm>
            <a:off x="9693360" y="1639800"/>
            <a:ext cx="3033720" cy="1742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496800" indent="-330120">
              <a:lnSpc>
                <a:spcPct val="13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24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Offices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3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14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Countries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3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51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Languages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3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56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Nationalities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8" name=""/>
          <p:cNvSpPr/>
          <p:nvPr/>
        </p:nvSpPr>
        <p:spPr>
          <a:xfrm>
            <a:off x="4424400" y="5075280"/>
            <a:ext cx="32688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9" name=""/>
          <p:cNvSpPr/>
          <p:nvPr/>
        </p:nvSpPr>
        <p:spPr>
          <a:xfrm>
            <a:off x="5060880" y="5040360"/>
            <a:ext cx="324000" cy="34452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0" name=""/>
          <p:cNvSpPr/>
          <p:nvPr/>
        </p:nvSpPr>
        <p:spPr>
          <a:xfrm>
            <a:off x="5967360" y="4449600"/>
            <a:ext cx="328680" cy="344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1" name=""/>
          <p:cNvSpPr/>
          <p:nvPr/>
        </p:nvSpPr>
        <p:spPr>
          <a:xfrm>
            <a:off x="3205080" y="7072200"/>
            <a:ext cx="196920" cy="20664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2" name=""/>
          <p:cNvSpPr/>
          <p:nvPr/>
        </p:nvSpPr>
        <p:spPr>
          <a:xfrm>
            <a:off x="3367080" y="4238640"/>
            <a:ext cx="282600" cy="249120"/>
          </a:xfrm>
          <a:custGeom>
            <a:avLst/>
            <a:gdLst>
              <a:gd name="textAreaLeft" fmla="*/ 61920 w 282600"/>
              <a:gd name="textAreaRight" fmla="*/ 220680 w 282600"/>
              <a:gd name="textAreaTop" fmla="*/ 54720 h 249120"/>
              <a:gd name="textAreaBottom" fmla="*/ 194400 h 24912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3" name=""/>
          <p:cNvSpPr/>
          <p:nvPr/>
        </p:nvSpPr>
        <p:spPr>
          <a:xfrm>
            <a:off x="316080" y="2562120"/>
            <a:ext cx="2114280" cy="4211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noAutofit/>
          </a:bodyPr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Exchange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Partnerships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Leased Capacity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Services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Power Plants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 Development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95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Marketing Activity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11120" indent="-468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4" name=""/>
          <p:cNvSpPr/>
          <p:nvPr/>
        </p:nvSpPr>
        <p:spPr>
          <a:xfrm>
            <a:off x="468360" y="2611440"/>
            <a:ext cx="163440" cy="17928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000000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5" name=""/>
          <p:cNvGrpSpPr/>
          <p:nvPr/>
        </p:nvGrpSpPr>
        <p:grpSpPr>
          <a:xfrm>
            <a:off x="465120" y="4438800"/>
            <a:ext cx="177840" cy="205920"/>
            <a:chOff x="465120" y="4438800"/>
            <a:chExt cx="177840" cy="205920"/>
          </a:xfrm>
        </p:grpSpPr>
        <p:sp>
          <p:nvSpPr>
            <p:cNvPr id="2206" name=""/>
            <p:cNvSpPr/>
            <p:nvPr/>
          </p:nvSpPr>
          <p:spPr>
            <a:xfrm>
              <a:off x="483480" y="4438800"/>
              <a:ext cx="78120" cy="9036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3560" bIns="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465120" y="4505400"/>
              <a:ext cx="177840" cy="13932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08" name=""/>
          <p:cNvSpPr/>
          <p:nvPr/>
        </p:nvSpPr>
        <p:spPr>
          <a:xfrm>
            <a:off x="465120" y="2935440"/>
            <a:ext cx="177840" cy="1378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9" name=""/>
          <p:cNvGrpSpPr/>
          <p:nvPr/>
        </p:nvGrpSpPr>
        <p:grpSpPr>
          <a:xfrm>
            <a:off x="465120" y="4718160"/>
            <a:ext cx="177840" cy="209160"/>
            <a:chOff x="465120" y="4718160"/>
            <a:chExt cx="177840" cy="209160"/>
          </a:xfrm>
        </p:grpSpPr>
        <p:sp>
          <p:nvSpPr>
            <p:cNvPr id="2210" name=""/>
            <p:cNvSpPr/>
            <p:nvPr/>
          </p:nvSpPr>
          <p:spPr>
            <a:xfrm>
              <a:off x="483480" y="4718160"/>
              <a:ext cx="78120" cy="91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465120" y="4785840"/>
              <a:ext cx="177840" cy="141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12" name=""/>
          <p:cNvSpPr/>
          <p:nvPr/>
        </p:nvSpPr>
        <p:spPr>
          <a:xfrm>
            <a:off x="484200" y="5533920"/>
            <a:ext cx="147600" cy="16992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3" name=""/>
          <p:cNvSpPr/>
          <p:nvPr/>
        </p:nvSpPr>
        <p:spPr>
          <a:xfrm>
            <a:off x="484200" y="5818320"/>
            <a:ext cx="147600" cy="169560"/>
          </a:xfrm>
          <a:prstGeom prst="ellipse">
            <a:avLst/>
          </a:prstGeom>
          <a:solidFill>
            <a:srgbClr val="fc0128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4" name=""/>
          <p:cNvSpPr/>
          <p:nvPr/>
        </p:nvSpPr>
        <p:spPr>
          <a:xfrm>
            <a:off x="452520" y="3890880"/>
            <a:ext cx="203040" cy="20484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29160" bIns="29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5" name=""/>
          <p:cNvSpPr/>
          <p:nvPr/>
        </p:nvSpPr>
        <p:spPr>
          <a:xfrm>
            <a:off x="441360" y="3716280"/>
            <a:ext cx="214200" cy="0"/>
          </a:xfrm>
          <a:prstGeom prst="line">
            <a:avLst/>
          </a:prstGeom>
          <a:ln w="255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6" name=""/>
          <p:cNvSpPr/>
          <p:nvPr/>
        </p:nvSpPr>
        <p:spPr>
          <a:xfrm>
            <a:off x="441360" y="3195720"/>
            <a:ext cx="223920" cy="1969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720" bIns="187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7" name=""/>
          <p:cNvSpPr/>
          <p:nvPr/>
        </p:nvSpPr>
        <p:spPr>
          <a:xfrm>
            <a:off x="457200" y="6095880"/>
            <a:ext cx="187200" cy="16848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8" name=""/>
          <p:cNvSpPr/>
          <p:nvPr/>
        </p:nvSpPr>
        <p:spPr>
          <a:xfrm>
            <a:off x="444600" y="6404040"/>
            <a:ext cx="225360" cy="162000"/>
          </a:xfrm>
          <a:custGeom>
            <a:avLst/>
            <a:gdLst>
              <a:gd name="textAreaLeft" fmla="*/ 49320 w 225360"/>
              <a:gd name="textAreaRight" fmla="*/ 176040 w 225360"/>
              <a:gd name="textAreaTop" fmla="*/ 35640 h 162000"/>
              <a:gd name="textAreaBottom" fmla="*/ 126360 h 16200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9" name=""/>
          <p:cNvSpPr/>
          <p:nvPr/>
        </p:nvSpPr>
        <p:spPr>
          <a:xfrm>
            <a:off x="3449520" y="4070520"/>
            <a:ext cx="281160" cy="249120"/>
          </a:xfrm>
          <a:custGeom>
            <a:avLst/>
            <a:gdLst>
              <a:gd name="textAreaLeft" fmla="*/ 61560 w 281160"/>
              <a:gd name="textAreaRight" fmla="*/ 219600 w 281160"/>
              <a:gd name="textAreaTop" fmla="*/ 54720 h 249120"/>
              <a:gd name="textAreaBottom" fmla="*/ 194400 h 24912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0" name=""/>
          <p:cNvSpPr/>
          <p:nvPr/>
        </p:nvSpPr>
        <p:spPr>
          <a:xfrm>
            <a:off x="3394080" y="3279600"/>
            <a:ext cx="284040" cy="249480"/>
          </a:xfrm>
          <a:custGeom>
            <a:avLst/>
            <a:gdLst>
              <a:gd name="textAreaLeft" fmla="*/ 62280 w 284040"/>
              <a:gd name="textAreaRight" fmla="*/ 221760 w 284040"/>
              <a:gd name="textAreaTop" fmla="*/ 54720 h 249480"/>
              <a:gd name="textAreaBottom" fmla="*/ 194760 h 24948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1" name=""/>
          <p:cNvSpPr/>
          <p:nvPr/>
        </p:nvSpPr>
        <p:spPr>
          <a:xfrm>
            <a:off x="3440160" y="4646520"/>
            <a:ext cx="285840" cy="249480"/>
          </a:xfrm>
          <a:custGeom>
            <a:avLst/>
            <a:gdLst>
              <a:gd name="textAreaLeft" fmla="*/ 62640 w 285840"/>
              <a:gd name="textAreaRight" fmla="*/ 223200 w 285840"/>
              <a:gd name="textAreaTop" fmla="*/ 54720 h 249480"/>
              <a:gd name="textAreaBottom" fmla="*/ 194760 h 24948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2" name=""/>
          <p:cNvSpPr/>
          <p:nvPr/>
        </p:nvSpPr>
        <p:spPr>
          <a:xfrm>
            <a:off x="3322800" y="4809960"/>
            <a:ext cx="306360" cy="1875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3" name=""/>
          <p:cNvSpPr/>
          <p:nvPr/>
        </p:nvSpPr>
        <p:spPr>
          <a:xfrm>
            <a:off x="3390480" y="4842000"/>
            <a:ext cx="1850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4" name=""/>
          <p:cNvSpPr/>
          <p:nvPr/>
        </p:nvSpPr>
        <p:spPr>
          <a:xfrm>
            <a:off x="5221440" y="5769000"/>
            <a:ext cx="326880" cy="3459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5" name=""/>
          <p:cNvSpPr/>
          <p:nvPr/>
        </p:nvSpPr>
        <p:spPr>
          <a:xfrm>
            <a:off x="4560840" y="4591080"/>
            <a:ext cx="32868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6" name=""/>
          <p:cNvSpPr/>
          <p:nvPr/>
        </p:nvSpPr>
        <p:spPr>
          <a:xfrm>
            <a:off x="5234040" y="4595760"/>
            <a:ext cx="328680" cy="34452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7" name=""/>
          <p:cNvSpPr/>
          <p:nvPr/>
        </p:nvSpPr>
        <p:spPr>
          <a:xfrm>
            <a:off x="3935520" y="8282160"/>
            <a:ext cx="4610160" cy="53172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Building a Valuable Energy Franchise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8" name=""/>
          <p:cNvSpPr/>
          <p:nvPr/>
        </p:nvSpPr>
        <p:spPr>
          <a:xfrm>
            <a:off x="5153040" y="4200480"/>
            <a:ext cx="32868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9" name=""/>
          <p:cNvSpPr/>
          <p:nvPr/>
        </p:nvSpPr>
        <p:spPr>
          <a:xfrm>
            <a:off x="5384880" y="3876840"/>
            <a:ext cx="33012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0" name=""/>
          <p:cNvSpPr/>
          <p:nvPr/>
        </p:nvSpPr>
        <p:spPr>
          <a:xfrm>
            <a:off x="5481720" y="5492880"/>
            <a:ext cx="33012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1" name=""/>
          <p:cNvSpPr/>
          <p:nvPr/>
        </p:nvSpPr>
        <p:spPr>
          <a:xfrm>
            <a:off x="3911760" y="4308480"/>
            <a:ext cx="595080" cy="66816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2" name=""/>
          <p:cNvSpPr/>
          <p:nvPr/>
        </p:nvSpPr>
        <p:spPr>
          <a:xfrm>
            <a:off x="3884760" y="4427640"/>
            <a:ext cx="280800" cy="249120"/>
          </a:xfrm>
          <a:custGeom>
            <a:avLst/>
            <a:gdLst>
              <a:gd name="textAreaLeft" fmla="*/ 61560 w 280800"/>
              <a:gd name="textAreaRight" fmla="*/ 219240 w 280800"/>
              <a:gd name="textAreaTop" fmla="*/ 54720 h 249120"/>
              <a:gd name="textAreaBottom" fmla="*/ 194400 h 24912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3" name=""/>
          <p:cNvSpPr/>
          <p:nvPr/>
        </p:nvSpPr>
        <p:spPr>
          <a:xfrm>
            <a:off x="8039160" y="6031080"/>
            <a:ext cx="328680" cy="3459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4" name=""/>
          <p:cNvSpPr/>
          <p:nvPr/>
        </p:nvSpPr>
        <p:spPr>
          <a:xfrm>
            <a:off x="4898880" y="4286160"/>
            <a:ext cx="325440" cy="34452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5" name=""/>
          <p:cNvSpPr/>
          <p:nvPr/>
        </p:nvSpPr>
        <p:spPr>
          <a:xfrm>
            <a:off x="4537080" y="4125960"/>
            <a:ext cx="593640" cy="66816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6" name=""/>
          <p:cNvSpPr/>
          <p:nvPr/>
        </p:nvSpPr>
        <p:spPr>
          <a:xfrm>
            <a:off x="6853320" y="6545160"/>
            <a:ext cx="195120" cy="20664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7" name=""/>
          <p:cNvSpPr/>
          <p:nvPr/>
        </p:nvSpPr>
        <p:spPr>
          <a:xfrm>
            <a:off x="6934320" y="5937120"/>
            <a:ext cx="199800" cy="20664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8" name=""/>
          <p:cNvSpPr/>
          <p:nvPr/>
        </p:nvSpPr>
        <p:spPr>
          <a:xfrm>
            <a:off x="7016760" y="5513400"/>
            <a:ext cx="196920" cy="206280"/>
          </a:xfrm>
          <a:prstGeom prst="ellipse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9" name=""/>
          <p:cNvSpPr/>
          <p:nvPr/>
        </p:nvSpPr>
        <p:spPr>
          <a:xfrm>
            <a:off x="5559480" y="4694400"/>
            <a:ext cx="334800" cy="18540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0" name=""/>
          <p:cNvSpPr/>
          <p:nvPr/>
        </p:nvSpPr>
        <p:spPr>
          <a:xfrm>
            <a:off x="5613840" y="4721400"/>
            <a:ext cx="2293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1" name=""/>
          <p:cNvGrpSpPr/>
          <p:nvPr/>
        </p:nvGrpSpPr>
        <p:grpSpPr>
          <a:xfrm>
            <a:off x="5345280" y="4454640"/>
            <a:ext cx="334440" cy="185400"/>
            <a:chOff x="5345280" y="4454640"/>
            <a:chExt cx="334440" cy="185400"/>
          </a:xfrm>
        </p:grpSpPr>
        <p:sp>
          <p:nvSpPr>
            <p:cNvPr id="2242" name=""/>
            <p:cNvSpPr/>
            <p:nvPr/>
          </p:nvSpPr>
          <p:spPr>
            <a:xfrm>
              <a:off x="5345280" y="4454640"/>
              <a:ext cx="334440" cy="1854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5397840" y="4478760"/>
              <a:ext cx="235800" cy="13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APX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44" name=""/>
          <p:cNvGrpSpPr/>
          <p:nvPr/>
        </p:nvGrpSpPr>
        <p:grpSpPr>
          <a:xfrm>
            <a:off x="5261040" y="4975200"/>
            <a:ext cx="301320" cy="304560"/>
            <a:chOff x="5261040" y="4975200"/>
            <a:chExt cx="301320" cy="304560"/>
          </a:xfrm>
        </p:grpSpPr>
        <p:sp>
          <p:nvSpPr>
            <p:cNvPr id="2245" name=""/>
            <p:cNvSpPr/>
            <p:nvPr/>
          </p:nvSpPr>
          <p:spPr>
            <a:xfrm>
              <a:off x="5261040" y="4975200"/>
              <a:ext cx="301320" cy="3045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5261040" y="4975200"/>
              <a:ext cx="301320" cy="3045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47" name=""/>
          <p:cNvGrpSpPr/>
          <p:nvPr/>
        </p:nvGrpSpPr>
        <p:grpSpPr>
          <a:xfrm>
            <a:off x="7224840" y="4129200"/>
            <a:ext cx="300960" cy="309240"/>
            <a:chOff x="7224840" y="4129200"/>
            <a:chExt cx="300960" cy="309240"/>
          </a:xfrm>
        </p:grpSpPr>
        <p:sp>
          <p:nvSpPr>
            <p:cNvPr id="2248" name=""/>
            <p:cNvSpPr/>
            <p:nvPr/>
          </p:nvSpPr>
          <p:spPr>
            <a:xfrm>
              <a:off x="7224840" y="4129200"/>
              <a:ext cx="300960" cy="3092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7224840" y="4129200"/>
              <a:ext cx="300960" cy="3092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0" name=""/>
          <p:cNvGrpSpPr/>
          <p:nvPr/>
        </p:nvGrpSpPr>
        <p:grpSpPr>
          <a:xfrm>
            <a:off x="5014800" y="4095720"/>
            <a:ext cx="309240" cy="309240"/>
            <a:chOff x="5014800" y="4095720"/>
            <a:chExt cx="309240" cy="309240"/>
          </a:xfrm>
        </p:grpSpPr>
        <p:sp>
          <p:nvSpPr>
            <p:cNvPr id="2251" name=""/>
            <p:cNvSpPr/>
            <p:nvPr/>
          </p:nvSpPr>
          <p:spPr>
            <a:xfrm>
              <a:off x="5014800" y="4095720"/>
              <a:ext cx="30924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5014800" y="4095720"/>
              <a:ext cx="30924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3" name=""/>
          <p:cNvGrpSpPr/>
          <p:nvPr/>
        </p:nvGrpSpPr>
        <p:grpSpPr>
          <a:xfrm>
            <a:off x="8405640" y="6316560"/>
            <a:ext cx="304560" cy="306000"/>
            <a:chOff x="8405640" y="6316560"/>
            <a:chExt cx="304560" cy="306000"/>
          </a:xfrm>
        </p:grpSpPr>
        <p:sp>
          <p:nvSpPr>
            <p:cNvPr id="2254" name=""/>
            <p:cNvSpPr/>
            <p:nvPr/>
          </p:nvSpPr>
          <p:spPr>
            <a:xfrm>
              <a:off x="8405640" y="6316560"/>
              <a:ext cx="304560" cy="3060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8405640" y="6316560"/>
              <a:ext cx="304560" cy="3060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6" name=""/>
          <p:cNvGrpSpPr/>
          <p:nvPr/>
        </p:nvGrpSpPr>
        <p:grpSpPr>
          <a:xfrm>
            <a:off x="5105520" y="4695840"/>
            <a:ext cx="315360" cy="309240"/>
            <a:chOff x="5105520" y="4695840"/>
            <a:chExt cx="315360" cy="309240"/>
          </a:xfrm>
        </p:grpSpPr>
        <p:sp>
          <p:nvSpPr>
            <p:cNvPr id="2257" name=""/>
            <p:cNvSpPr/>
            <p:nvPr/>
          </p:nvSpPr>
          <p:spPr>
            <a:xfrm>
              <a:off x="5105520" y="4695840"/>
              <a:ext cx="31536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5105520" y="4695840"/>
              <a:ext cx="31536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59" name=""/>
          <p:cNvGrpSpPr/>
          <p:nvPr/>
        </p:nvGrpSpPr>
        <p:grpSpPr>
          <a:xfrm>
            <a:off x="3506760" y="4368960"/>
            <a:ext cx="309240" cy="307440"/>
            <a:chOff x="3506760" y="4368960"/>
            <a:chExt cx="309240" cy="307440"/>
          </a:xfrm>
        </p:grpSpPr>
        <p:sp>
          <p:nvSpPr>
            <p:cNvPr id="2260" name=""/>
            <p:cNvSpPr/>
            <p:nvPr/>
          </p:nvSpPr>
          <p:spPr>
            <a:xfrm>
              <a:off x="3506760" y="4368960"/>
              <a:ext cx="309240" cy="3074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3506760" y="4368960"/>
              <a:ext cx="309240" cy="3074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2" name=""/>
          <p:cNvGrpSpPr/>
          <p:nvPr/>
        </p:nvGrpSpPr>
        <p:grpSpPr>
          <a:xfrm>
            <a:off x="3719520" y="3583080"/>
            <a:ext cx="310680" cy="307440"/>
            <a:chOff x="3719520" y="3583080"/>
            <a:chExt cx="310680" cy="307440"/>
          </a:xfrm>
        </p:grpSpPr>
        <p:sp>
          <p:nvSpPr>
            <p:cNvPr id="2263" name=""/>
            <p:cNvSpPr/>
            <p:nvPr/>
          </p:nvSpPr>
          <p:spPr>
            <a:xfrm>
              <a:off x="3719520" y="3583080"/>
              <a:ext cx="310680" cy="3074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3719520" y="3583080"/>
              <a:ext cx="310680" cy="3074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5" name=""/>
          <p:cNvGrpSpPr/>
          <p:nvPr/>
        </p:nvGrpSpPr>
        <p:grpSpPr>
          <a:xfrm>
            <a:off x="7304040" y="5851440"/>
            <a:ext cx="302760" cy="304560"/>
            <a:chOff x="7304040" y="5851440"/>
            <a:chExt cx="302760" cy="304560"/>
          </a:xfrm>
        </p:grpSpPr>
        <p:sp>
          <p:nvSpPr>
            <p:cNvPr id="2266" name=""/>
            <p:cNvSpPr/>
            <p:nvPr/>
          </p:nvSpPr>
          <p:spPr>
            <a:xfrm>
              <a:off x="7304040" y="5851440"/>
              <a:ext cx="302760" cy="3045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7304040" y="5851440"/>
              <a:ext cx="302760" cy="3045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68" name=""/>
          <p:cNvGrpSpPr/>
          <p:nvPr/>
        </p:nvGrpSpPr>
        <p:grpSpPr>
          <a:xfrm>
            <a:off x="4938840" y="5908680"/>
            <a:ext cx="304200" cy="306000"/>
            <a:chOff x="4938840" y="5908680"/>
            <a:chExt cx="304200" cy="306000"/>
          </a:xfrm>
        </p:grpSpPr>
        <p:sp>
          <p:nvSpPr>
            <p:cNvPr id="2269" name=""/>
            <p:cNvSpPr/>
            <p:nvPr/>
          </p:nvSpPr>
          <p:spPr>
            <a:xfrm>
              <a:off x="4938840" y="5908680"/>
              <a:ext cx="304200" cy="3060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4938840" y="5908680"/>
              <a:ext cx="304200" cy="3060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71" name=""/>
          <p:cNvGrpSpPr/>
          <p:nvPr/>
        </p:nvGrpSpPr>
        <p:grpSpPr>
          <a:xfrm>
            <a:off x="8528040" y="4016520"/>
            <a:ext cx="310680" cy="304200"/>
            <a:chOff x="8528040" y="4016520"/>
            <a:chExt cx="310680" cy="304200"/>
          </a:xfrm>
        </p:grpSpPr>
        <p:sp>
          <p:nvSpPr>
            <p:cNvPr id="2272" name=""/>
            <p:cNvSpPr/>
            <p:nvPr/>
          </p:nvSpPr>
          <p:spPr>
            <a:xfrm>
              <a:off x="8528040" y="4016520"/>
              <a:ext cx="310680" cy="30420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3" name=""/>
            <p:cNvSpPr/>
            <p:nvPr/>
          </p:nvSpPr>
          <p:spPr>
            <a:xfrm>
              <a:off x="8528040" y="4016520"/>
              <a:ext cx="310680" cy="30420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74" name=""/>
          <p:cNvGrpSpPr/>
          <p:nvPr/>
        </p:nvGrpSpPr>
        <p:grpSpPr>
          <a:xfrm>
            <a:off x="5543640" y="2308320"/>
            <a:ext cx="291600" cy="298080"/>
            <a:chOff x="5543640" y="2308320"/>
            <a:chExt cx="291600" cy="298080"/>
          </a:xfrm>
        </p:grpSpPr>
        <p:sp>
          <p:nvSpPr>
            <p:cNvPr id="2275" name=""/>
            <p:cNvSpPr/>
            <p:nvPr/>
          </p:nvSpPr>
          <p:spPr>
            <a:xfrm>
              <a:off x="5543640" y="2308320"/>
              <a:ext cx="291600" cy="2980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5543640" y="2308320"/>
              <a:ext cx="291600" cy="2980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77" name=""/>
          <p:cNvGrpSpPr/>
          <p:nvPr/>
        </p:nvGrpSpPr>
        <p:grpSpPr>
          <a:xfrm>
            <a:off x="5450040" y="6284880"/>
            <a:ext cx="304200" cy="307800"/>
            <a:chOff x="5450040" y="6284880"/>
            <a:chExt cx="304200" cy="307800"/>
          </a:xfrm>
        </p:grpSpPr>
        <p:sp>
          <p:nvSpPr>
            <p:cNvPr id="2278" name=""/>
            <p:cNvSpPr/>
            <p:nvPr/>
          </p:nvSpPr>
          <p:spPr>
            <a:xfrm>
              <a:off x="5450040" y="6284880"/>
              <a:ext cx="304200" cy="3078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5450040" y="6284880"/>
              <a:ext cx="304200" cy="3078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80" name=""/>
          <p:cNvGrpSpPr/>
          <p:nvPr/>
        </p:nvGrpSpPr>
        <p:grpSpPr>
          <a:xfrm>
            <a:off x="6622920" y="2286000"/>
            <a:ext cx="306000" cy="307440"/>
            <a:chOff x="6622920" y="2286000"/>
            <a:chExt cx="306000" cy="307440"/>
          </a:xfrm>
        </p:grpSpPr>
        <p:sp>
          <p:nvSpPr>
            <p:cNvPr id="2281" name=""/>
            <p:cNvSpPr/>
            <p:nvPr/>
          </p:nvSpPr>
          <p:spPr>
            <a:xfrm>
              <a:off x="6622920" y="2286000"/>
              <a:ext cx="306000" cy="3074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6622920" y="2286000"/>
              <a:ext cx="306000" cy="3074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83" name=""/>
          <p:cNvGrpSpPr/>
          <p:nvPr/>
        </p:nvGrpSpPr>
        <p:grpSpPr>
          <a:xfrm>
            <a:off x="5430960" y="4108320"/>
            <a:ext cx="306000" cy="309240"/>
            <a:chOff x="5430960" y="4108320"/>
            <a:chExt cx="306000" cy="309240"/>
          </a:xfrm>
        </p:grpSpPr>
        <p:sp>
          <p:nvSpPr>
            <p:cNvPr id="2284" name=""/>
            <p:cNvSpPr/>
            <p:nvPr/>
          </p:nvSpPr>
          <p:spPr>
            <a:xfrm>
              <a:off x="5430960" y="4108320"/>
              <a:ext cx="30600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5430960" y="4108320"/>
              <a:ext cx="306000" cy="30924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286" name=""/>
          <p:cNvGrpSpPr/>
          <p:nvPr/>
        </p:nvGrpSpPr>
        <p:grpSpPr>
          <a:xfrm>
            <a:off x="3736800" y="4573440"/>
            <a:ext cx="311040" cy="304560"/>
            <a:chOff x="3736800" y="4573440"/>
            <a:chExt cx="311040" cy="304560"/>
          </a:xfrm>
        </p:grpSpPr>
        <p:sp>
          <p:nvSpPr>
            <p:cNvPr id="2287" name=""/>
            <p:cNvSpPr/>
            <p:nvPr/>
          </p:nvSpPr>
          <p:spPr>
            <a:xfrm>
              <a:off x="3736800" y="4573440"/>
              <a:ext cx="311040" cy="304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3736800" y="4573440"/>
              <a:ext cx="311040" cy="304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289" name=""/>
          <p:cNvSpPr/>
          <p:nvPr/>
        </p:nvSpPr>
        <p:spPr>
          <a:xfrm>
            <a:off x="3017160" y="4470480"/>
            <a:ext cx="4604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Oxford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0" name=""/>
          <p:cNvSpPr/>
          <p:nvPr/>
        </p:nvSpPr>
        <p:spPr>
          <a:xfrm>
            <a:off x="4637520" y="4954680"/>
            <a:ext cx="59292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Brussels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1" name=""/>
          <p:cNvSpPr/>
          <p:nvPr/>
        </p:nvSpPr>
        <p:spPr>
          <a:xfrm>
            <a:off x="3698280" y="4863960"/>
            <a:ext cx="51444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2" name=""/>
          <p:cNvSpPr/>
          <p:nvPr/>
        </p:nvSpPr>
        <p:spPr>
          <a:xfrm>
            <a:off x="5699160" y="4281480"/>
            <a:ext cx="576360" cy="3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Hamburg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3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685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European Wholesale Network</a:t>
            </a:r>
            <a:endParaRPr b="1" lang="en-US" sz="41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4F4897-AEE3-4350-B9B9-FE70803B7535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4" name=""/>
          <p:cNvGraphicFramePr/>
          <p:nvPr/>
        </p:nvGraphicFramePr>
        <p:xfrm>
          <a:off x="6789600" y="324000"/>
          <a:ext cx="5380200" cy="803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89600" y="324000"/>
                    <a:ext cx="5380200" cy="803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96" name=""/>
          <p:cNvGraphicFramePr/>
          <p:nvPr/>
        </p:nvGraphicFramePr>
        <p:xfrm>
          <a:off x="938160" y="1417680"/>
          <a:ext cx="5469120" cy="6912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9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38160" y="1417680"/>
                    <a:ext cx="5469120" cy="691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98" name=""/>
          <p:cNvSpPr/>
          <p:nvPr/>
        </p:nvSpPr>
        <p:spPr>
          <a:xfrm>
            <a:off x="10648080" y="1704960"/>
            <a:ext cx="68472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9" name=""/>
          <p:cNvSpPr/>
          <p:nvPr/>
        </p:nvSpPr>
        <p:spPr>
          <a:xfrm>
            <a:off x="7493760" y="808848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0" name=""/>
          <p:cNvSpPr/>
          <p:nvPr/>
        </p:nvSpPr>
        <p:spPr>
          <a:xfrm>
            <a:off x="9078120" y="811224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1" name=""/>
          <p:cNvSpPr/>
          <p:nvPr/>
        </p:nvSpPr>
        <p:spPr>
          <a:xfrm>
            <a:off x="10822680" y="812016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2" name=""/>
          <p:cNvSpPr/>
          <p:nvPr/>
        </p:nvSpPr>
        <p:spPr>
          <a:xfrm>
            <a:off x="7504200" y="7000920"/>
            <a:ext cx="54288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3" name=""/>
          <p:cNvSpPr/>
          <p:nvPr/>
        </p:nvSpPr>
        <p:spPr>
          <a:xfrm>
            <a:off x="9129960" y="5942160"/>
            <a:ext cx="54288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4" name=""/>
          <p:cNvSpPr/>
          <p:nvPr/>
        </p:nvSpPr>
        <p:spPr>
          <a:xfrm>
            <a:off x="6421320" y="1519200"/>
            <a:ext cx="3154320" cy="6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835280"/>
                <a:tab algn="l" pos="3670200"/>
                <a:tab algn="l" pos="5505480"/>
                <a:tab algn="l" pos="7340760"/>
                <a:tab algn="l" pos="917568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Daily Transactions</a:t>
            </a:r>
            <a:br>
              <a:rPr sz="2400"/>
            </a:b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(Average)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5" name=""/>
          <p:cNvSpPr/>
          <p:nvPr/>
        </p:nvSpPr>
        <p:spPr>
          <a:xfrm>
            <a:off x="1681920" y="807084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6" name=""/>
          <p:cNvSpPr/>
          <p:nvPr/>
        </p:nvSpPr>
        <p:spPr>
          <a:xfrm>
            <a:off x="3291840" y="809316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7" name=""/>
          <p:cNvSpPr/>
          <p:nvPr/>
        </p:nvSpPr>
        <p:spPr>
          <a:xfrm>
            <a:off x="4998240" y="8102520"/>
            <a:ext cx="5670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8" name=""/>
          <p:cNvSpPr/>
          <p:nvPr/>
        </p:nvSpPr>
        <p:spPr>
          <a:xfrm>
            <a:off x="1179360" y="2370240"/>
            <a:ext cx="1457640" cy="76680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129600" bIns="64800" anchor="ctr">
            <a:noAutofit/>
          </a:bodyPr>
          <a:p>
            <a:pPr marL="480960"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80960"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9" name=""/>
          <p:cNvSpPr/>
          <p:nvPr/>
        </p:nvSpPr>
        <p:spPr>
          <a:xfrm>
            <a:off x="1295280" y="2435400"/>
            <a:ext cx="219240" cy="187200"/>
          </a:xfrm>
          <a:prstGeom prst="rect">
            <a:avLst/>
          </a:prstGeom>
          <a:solidFill>
            <a:srgbClr val="0000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0" name=""/>
          <p:cNvSpPr/>
          <p:nvPr/>
        </p:nvSpPr>
        <p:spPr>
          <a:xfrm>
            <a:off x="1308240" y="2800440"/>
            <a:ext cx="210960" cy="189000"/>
          </a:xfrm>
          <a:prstGeom prst="rect">
            <a:avLst/>
          </a:prstGeom>
          <a:solidFill>
            <a:srgbClr val="ff00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1" name=""/>
          <p:cNvSpPr/>
          <p:nvPr/>
        </p:nvSpPr>
        <p:spPr>
          <a:xfrm>
            <a:off x="1723320" y="6408720"/>
            <a:ext cx="6379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2" name=""/>
          <p:cNvSpPr/>
          <p:nvPr/>
        </p:nvSpPr>
        <p:spPr>
          <a:xfrm>
            <a:off x="3310200" y="5367240"/>
            <a:ext cx="6379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058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3" name=""/>
          <p:cNvSpPr/>
          <p:nvPr/>
        </p:nvSpPr>
        <p:spPr>
          <a:xfrm>
            <a:off x="4831200" y="1781280"/>
            <a:ext cx="7790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10,335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4" name=""/>
          <p:cNvSpPr/>
          <p:nvPr/>
        </p:nvSpPr>
        <p:spPr>
          <a:xfrm>
            <a:off x="987480" y="1355760"/>
            <a:ext cx="1833480" cy="95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835280"/>
                <a:tab algn="l" pos="3670200"/>
                <a:tab algn="l" pos="5505480"/>
                <a:tab algn="l" pos="7340760"/>
                <a:tab algn="l" pos="917568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br>
              <a:rPr sz="2400"/>
            </a:b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(BBtue/d)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5" name=""/>
          <p:cNvSpPr/>
          <p:nvPr/>
        </p:nvSpPr>
        <p:spPr>
          <a:xfrm>
            <a:off x="1271520" y="8413920"/>
            <a:ext cx="457524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and Financial Settled Volumes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6" name=""/>
          <p:cNvSpPr/>
          <p:nvPr/>
        </p:nvSpPr>
        <p:spPr>
          <a:xfrm>
            <a:off x="3992400" y="6622920"/>
            <a:ext cx="865440" cy="432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155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7" name=""/>
          <p:cNvSpPr/>
          <p:nvPr/>
        </p:nvSpPr>
        <p:spPr>
          <a:xfrm>
            <a:off x="6939000" y="2370240"/>
            <a:ext cx="2116080" cy="12920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8" name=""/>
          <p:cNvSpPr/>
          <p:nvPr/>
        </p:nvSpPr>
        <p:spPr>
          <a:xfrm>
            <a:off x="7062840" y="2886120"/>
            <a:ext cx="214200" cy="187200"/>
          </a:xfrm>
          <a:prstGeom prst="rect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9" name=""/>
          <p:cNvSpPr/>
          <p:nvPr/>
        </p:nvSpPr>
        <p:spPr>
          <a:xfrm>
            <a:off x="7068960" y="2529000"/>
            <a:ext cx="219240" cy="188640"/>
          </a:xfrm>
          <a:prstGeom prst="rect">
            <a:avLst/>
          </a:prstGeom>
          <a:solidFill>
            <a:srgbClr val="0000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0" name=""/>
          <p:cNvSpPr/>
          <p:nvPr/>
        </p:nvSpPr>
        <p:spPr>
          <a:xfrm>
            <a:off x="7338960" y="2421000"/>
            <a:ext cx="1812960" cy="12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Nordic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Aft>
                <a:spcPts val="624"/>
              </a:spcAft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1" name=""/>
          <p:cNvSpPr/>
          <p:nvPr/>
        </p:nvSpPr>
        <p:spPr>
          <a:xfrm>
            <a:off x="7062840" y="3276720"/>
            <a:ext cx="214200" cy="187200"/>
          </a:xfrm>
          <a:prstGeom prst="rect">
            <a:avLst/>
          </a:prstGeom>
          <a:solidFill>
            <a:srgbClr val="00824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2" name=""/>
          <p:cNvSpPr/>
          <p:nvPr/>
        </p:nvSpPr>
        <p:spPr>
          <a:xfrm>
            <a:off x="9737640" y="6622920"/>
            <a:ext cx="866880" cy="432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251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3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Europe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AAB550-E3CB-4A73-B706-04388C35BB6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"/>
          <p:cNvSpPr/>
          <p:nvPr/>
        </p:nvSpPr>
        <p:spPr>
          <a:xfrm>
            <a:off x="7251840" y="2176560"/>
            <a:ext cx="4519440" cy="18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22120" indent="-222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Offering Power Contracts Today: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 to 5 Year Term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 Price Reduction in First Year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81120" indent="-223920">
              <a:lnSpc>
                <a:spcPct val="100000"/>
              </a:lnSpc>
              <a:buClr>
                <a:srgbClr val="000000"/>
              </a:buClr>
              <a:buFont typeface="Arial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 to Supply in Later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5" name=""/>
          <p:cNvSpPr/>
          <p:nvPr/>
        </p:nvSpPr>
        <p:spPr>
          <a:xfrm>
            <a:off x="7021440" y="1530360"/>
            <a:ext cx="5135760" cy="51588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Marketing Activities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6" name=""/>
          <p:cNvSpPr/>
          <p:nvPr/>
        </p:nvSpPr>
        <p:spPr>
          <a:xfrm>
            <a:off x="1030320" y="1530360"/>
            <a:ext cx="5165640" cy="51588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Merchant Plant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7" name=""/>
          <p:cNvSpPr/>
          <p:nvPr/>
        </p:nvSpPr>
        <p:spPr>
          <a:xfrm>
            <a:off x="1251000" y="2176560"/>
            <a:ext cx="4944960" cy="10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22120" indent="-222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Power Plants as Part of Enron’s Joint Venture with E-Power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8" name=""/>
          <p:cNvSpPr/>
          <p:nvPr/>
        </p:nvSpPr>
        <p:spPr>
          <a:xfrm>
            <a:off x="7134120" y="4721400"/>
            <a:ext cx="4991040" cy="33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9" name=""/>
          <p:cNvSpPr/>
          <p:nvPr/>
        </p:nvSpPr>
        <p:spPr>
          <a:xfrm>
            <a:off x="7719840" y="4714920"/>
            <a:ext cx="3832560" cy="98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Power Prices -1999 </a:t>
            </a:r>
            <a:br>
              <a:rPr sz="2000"/>
            </a:b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(¢/KWh)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30" name=""/>
          <p:cNvGraphicFramePr/>
          <p:nvPr/>
        </p:nvGraphicFramePr>
        <p:xfrm>
          <a:off x="7118280" y="5199120"/>
          <a:ext cx="4921200" cy="2370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118280" y="5199120"/>
                    <a:ext cx="4921200" cy="237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32" name=""/>
          <p:cNvSpPr/>
          <p:nvPr/>
        </p:nvSpPr>
        <p:spPr>
          <a:xfrm>
            <a:off x="7257960" y="7370640"/>
            <a:ext cx="12225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3" name=""/>
          <p:cNvSpPr/>
          <p:nvPr/>
        </p:nvSpPr>
        <p:spPr>
          <a:xfrm>
            <a:off x="8577360" y="7370640"/>
            <a:ext cx="84924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U.K.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4" name=""/>
          <p:cNvSpPr/>
          <p:nvPr/>
        </p:nvSpPr>
        <p:spPr>
          <a:xfrm>
            <a:off x="9532800" y="7370640"/>
            <a:ext cx="12351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Germany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5" name=""/>
          <p:cNvSpPr/>
          <p:nvPr/>
        </p:nvSpPr>
        <p:spPr>
          <a:xfrm>
            <a:off x="10669680" y="7370640"/>
            <a:ext cx="123516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U.S.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36" name=""/>
          <p:cNvGrpSpPr/>
          <p:nvPr/>
        </p:nvGrpSpPr>
        <p:grpSpPr>
          <a:xfrm>
            <a:off x="587520" y="4591080"/>
            <a:ext cx="2844720" cy="1773360"/>
            <a:chOff x="587520" y="4591080"/>
            <a:chExt cx="2844720" cy="1773360"/>
          </a:xfrm>
        </p:grpSpPr>
        <p:sp>
          <p:nvSpPr>
            <p:cNvPr id="2337" name=""/>
            <p:cNvSpPr/>
            <p:nvPr/>
          </p:nvSpPr>
          <p:spPr>
            <a:xfrm>
              <a:off x="587520" y="4591080"/>
              <a:ext cx="2844720" cy="177336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noAutofit/>
            </a:bodyPr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Office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Power Plant </a:t>
              </a:r>
              <a:br>
                <a:rPr sz="1700"/>
              </a:b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in Development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Third Party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Transmission Lines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47640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Gas Pipelines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77960" y="5883480"/>
              <a:ext cx="326880" cy="0"/>
            </a:xfrm>
            <a:prstGeom prst="line">
              <a:avLst/>
            </a:prstGeom>
            <a:ln w="19080">
              <a:solidFill>
                <a:srgbClr val="3333c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777960" y="6126120"/>
              <a:ext cx="326880" cy="0"/>
            </a:xfrm>
            <a:prstGeom prst="line">
              <a:avLst/>
            </a:prstGeom>
            <a:ln w="1908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40" name=""/>
            <p:cNvGrpSpPr/>
            <p:nvPr/>
          </p:nvGrpSpPr>
          <p:grpSpPr>
            <a:xfrm>
              <a:off x="808200" y="4921200"/>
              <a:ext cx="263520" cy="208080"/>
              <a:chOff x="808200" y="4921200"/>
              <a:chExt cx="263520" cy="208080"/>
            </a:xfrm>
          </p:grpSpPr>
          <p:sp>
            <p:nvSpPr>
              <p:cNvPr id="2341" name=""/>
              <p:cNvSpPr/>
              <p:nvPr/>
            </p:nvSpPr>
            <p:spPr>
              <a:xfrm>
                <a:off x="835920" y="4921200"/>
                <a:ext cx="116280" cy="9288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080" bIns="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808200" y="4988880"/>
                <a:ext cx="263520" cy="1404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43" name=""/>
            <p:cNvSpPr/>
            <p:nvPr/>
          </p:nvSpPr>
          <p:spPr>
            <a:xfrm>
              <a:off x="828720" y="4662360"/>
              <a:ext cx="183960" cy="1987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9440" bIns="19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344" name=""/>
          <p:cNvGrpSpPr/>
          <p:nvPr/>
        </p:nvGrpSpPr>
        <p:grpSpPr>
          <a:xfrm>
            <a:off x="3160800" y="3436920"/>
            <a:ext cx="2805840" cy="5104800"/>
            <a:chOff x="3160800" y="3436920"/>
            <a:chExt cx="2805840" cy="5104800"/>
          </a:xfrm>
        </p:grpSpPr>
        <p:sp>
          <p:nvSpPr>
            <p:cNvPr id="2345" name=""/>
            <p:cNvSpPr/>
            <p:nvPr/>
          </p:nvSpPr>
          <p:spPr>
            <a:xfrm>
              <a:off x="4176720" y="4857480"/>
              <a:ext cx="303120" cy="535320"/>
            </a:xfrm>
            <a:custGeom>
              <a:avLst/>
              <a:gdLst/>
              <a:ahLst/>
              <a:rect l="l" t="t" r="r" b="b"/>
              <a:pathLst>
                <a:path w="304" h="539">
                  <a:moveTo>
                    <a:pt x="136" y="0"/>
                  </a:moveTo>
                  <a:lnTo>
                    <a:pt x="0" y="228"/>
                  </a:lnTo>
                  <a:lnTo>
                    <a:pt x="304" y="539"/>
                  </a:lnTo>
                </a:path>
              </a:pathLst>
            </a:custGeom>
            <a:noFill/>
            <a:ln w="2844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6" name=""/>
            <p:cNvSpPr/>
            <p:nvPr/>
          </p:nvSpPr>
          <p:spPr>
            <a:xfrm flipH="1">
              <a:off x="4239720" y="5393160"/>
              <a:ext cx="142920" cy="478800"/>
            </a:xfrm>
            <a:prstGeom prst="line">
              <a:avLst/>
            </a:prstGeom>
            <a:ln w="28440">
              <a:solidFill>
                <a:srgbClr val="4db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3160800" y="7875000"/>
              <a:ext cx="134280" cy="142920"/>
            </a:xfrm>
            <a:prstGeom prst="ellipse">
              <a:avLst/>
            </a:prstGeom>
            <a:solidFill>
              <a:srgbClr val="ff3300"/>
            </a:solidFill>
            <a:ln w="1908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4801680" y="6432120"/>
              <a:ext cx="1164960" cy="434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GB" sz="20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TOKYO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49" name=""/>
            <p:cNvGrpSpPr/>
            <p:nvPr/>
          </p:nvGrpSpPr>
          <p:grpSpPr>
            <a:xfrm>
              <a:off x="3240720" y="3436920"/>
              <a:ext cx="1700640" cy="5104800"/>
              <a:chOff x="3240720" y="3436920"/>
              <a:chExt cx="1700640" cy="5104800"/>
            </a:xfrm>
          </p:grpSpPr>
          <p:grpSp>
            <p:nvGrpSpPr>
              <p:cNvPr id="2350" name=""/>
              <p:cNvGrpSpPr/>
              <p:nvPr/>
            </p:nvGrpSpPr>
            <p:grpSpPr>
              <a:xfrm>
                <a:off x="3240720" y="3436920"/>
                <a:ext cx="1700640" cy="5104800"/>
                <a:chOff x="3240720" y="3436920"/>
                <a:chExt cx="1700640" cy="5104800"/>
              </a:xfrm>
            </p:grpSpPr>
            <p:sp>
              <p:nvSpPr>
                <p:cNvPr id="2351" name=""/>
                <p:cNvSpPr/>
                <p:nvPr/>
              </p:nvSpPr>
              <p:spPr>
                <a:xfrm>
                  <a:off x="3382560" y="7656480"/>
                  <a:ext cx="510840" cy="790200"/>
                </a:xfrm>
                <a:custGeom>
                  <a:avLst/>
                  <a:gdLst/>
                  <a:ahLst/>
                  <a:rect l="l" t="t" r="r" b="b"/>
                  <a:pathLst>
                    <a:path w="129" h="226">
                      <a:moveTo>
                        <a:pt x="110" y="226"/>
                      </a:moveTo>
                      <a:lnTo>
                        <a:pt x="122" y="203"/>
                      </a:lnTo>
                      <a:lnTo>
                        <a:pt x="122" y="175"/>
                      </a:lnTo>
                      <a:lnTo>
                        <a:pt x="129" y="166"/>
                      </a:lnTo>
                      <a:lnTo>
                        <a:pt x="129" y="147"/>
                      </a:lnTo>
                      <a:lnTo>
                        <a:pt x="114" y="115"/>
                      </a:lnTo>
                      <a:lnTo>
                        <a:pt x="118" y="87"/>
                      </a:lnTo>
                      <a:lnTo>
                        <a:pt x="110" y="69"/>
                      </a:lnTo>
                      <a:lnTo>
                        <a:pt x="110" y="23"/>
                      </a:lnTo>
                      <a:lnTo>
                        <a:pt x="90" y="9"/>
                      </a:lnTo>
                      <a:lnTo>
                        <a:pt x="78" y="4"/>
                      </a:lnTo>
                      <a:lnTo>
                        <a:pt x="66" y="9"/>
                      </a:lnTo>
                      <a:lnTo>
                        <a:pt x="47" y="0"/>
                      </a:lnTo>
                      <a:lnTo>
                        <a:pt x="19" y="0"/>
                      </a:lnTo>
                      <a:lnTo>
                        <a:pt x="19" y="27"/>
                      </a:lnTo>
                      <a:lnTo>
                        <a:pt x="15" y="41"/>
                      </a:lnTo>
                      <a:lnTo>
                        <a:pt x="19" y="60"/>
                      </a:lnTo>
                      <a:lnTo>
                        <a:pt x="0" y="60"/>
                      </a:lnTo>
                      <a:lnTo>
                        <a:pt x="0" y="74"/>
                      </a:lnTo>
                      <a:lnTo>
                        <a:pt x="11" y="78"/>
                      </a:lnTo>
                      <a:lnTo>
                        <a:pt x="23" y="97"/>
                      </a:lnTo>
                      <a:lnTo>
                        <a:pt x="15" y="106"/>
                      </a:lnTo>
                      <a:lnTo>
                        <a:pt x="4" y="92"/>
                      </a:lnTo>
                      <a:lnTo>
                        <a:pt x="0" y="97"/>
                      </a:lnTo>
                      <a:lnTo>
                        <a:pt x="15" y="124"/>
                      </a:lnTo>
                      <a:lnTo>
                        <a:pt x="23" y="120"/>
                      </a:lnTo>
                      <a:lnTo>
                        <a:pt x="19" y="115"/>
                      </a:lnTo>
                      <a:lnTo>
                        <a:pt x="31" y="101"/>
                      </a:lnTo>
                      <a:lnTo>
                        <a:pt x="35" y="92"/>
                      </a:lnTo>
                      <a:lnTo>
                        <a:pt x="27" y="69"/>
                      </a:lnTo>
                      <a:lnTo>
                        <a:pt x="39" y="69"/>
                      </a:lnTo>
                      <a:lnTo>
                        <a:pt x="51" y="92"/>
                      </a:lnTo>
                      <a:lnTo>
                        <a:pt x="63" y="106"/>
                      </a:lnTo>
                      <a:lnTo>
                        <a:pt x="59" y="152"/>
                      </a:lnTo>
                      <a:lnTo>
                        <a:pt x="74" y="180"/>
                      </a:lnTo>
                      <a:lnTo>
                        <a:pt x="66" y="198"/>
                      </a:lnTo>
                      <a:lnTo>
                        <a:pt x="82" y="198"/>
                      </a:lnTo>
                      <a:lnTo>
                        <a:pt x="86" y="175"/>
                      </a:lnTo>
                      <a:lnTo>
                        <a:pt x="86" y="166"/>
                      </a:lnTo>
                      <a:lnTo>
                        <a:pt x="90" y="161"/>
                      </a:lnTo>
                      <a:lnTo>
                        <a:pt x="102" y="175"/>
                      </a:lnTo>
                      <a:lnTo>
                        <a:pt x="106" y="189"/>
                      </a:lnTo>
                      <a:lnTo>
                        <a:pt x="106" y="221"/>
                      </a:lnTo>
                      <a:lnTo>
                        <a:pt x="110" y="226"/>
                      </a:lnTo>
                      <a:lnTo>
                        <a:pt x="110" y="226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2" name=""/>
                <p:cNvSpPr/>
                <p:nvPr/>
              </p:nvSpPr>
              <p:spPr>
                <a:xfrm>
                  <a:off x="3787200" y="7158240"/>
                  <a:ext cx="404640" cy="561960"/>
                </a:xfrm>
                <a:custGeom>
                  <a:avLst/>
                  <a:gdLst/>
                  <a:ahLst/>
                  <a:rect l="l" t="t" r="r" b="b"/>
                  <a:pathLst>
                    <a:path w="102" h="161">
                      <a:moveTo>
                        <a:pt x="102" y="9"/>
                      </a:moveTo>
                      <a:lnTo>
                        <a:pt x="83" y="9"/>
                      </a:lnTo>
                      <a:lnTo>
                        <a:pt x="79" y="0"/>
                      </a:lnTo>
                      <a:lnTo>
                        <a:pt x="59" y="14"/>
                      </a:lnTo>
                      <a:lnTo>
                        <a:pt x="47" y="27"/>
                      </a:lnTo>
                      <a:lnTo>
                        <a:pt x="47" y="46"/>
                      </a:lnTo>
                      <a:lnTo>
                        <a:pt x="35" y="60"/>
                      </a:lnTo>
                      <a:lnTo>
                        <a:pt x="20" y="60"/>
                      </a:lnTo>
                      <a:lnTo>
                        <a:pt x="20" y="92"/>
                      </a:lnTo>
                      <a:lnTo>
                        <a:pt x="0" y="129"/>
                      </a:lnTo>
                      <a:lnTo>
                        <a:pt x="24" y="134"/>
                      </a:lnTo>
                      <a:lnTo>
                        <a:pt x="31" y="147"/>
                      </a:lnTo>
                      <a:lnTo>
                        <a:pt x="43" y="161"/>
                      </a:lnTo>
                      <a:lnTo>
                        <a:pt x="51" y="161"/>
                      </a:lnTo>
                      <a:lnTo>
                        <a:pt x="55" y="138"/>
                      </a:lnTo>
                      <a:lnTo>
                        <a:pt x="51" y="101"/>
                      </a:lnTo>
                      <a:lnTo>
                        <a:pt x="59" y="87"/>
                      </a:lnTo>
                      <a:lnTo>
                        <a:pt x="67" y="74"/>
                      </a:lnTo>
                      <a:lnTo>
                        <a:pt x="94" y="78"/>
                      </a:lnTo>
                      <a:lnTo>
                        <a:pt x="98" y="64"/>
                      </a:lnTo>
                      <a:lnTo>
                        <a:pt x="98" y="37"/>
                      </a:lnTo>
                      <a:lnTo>
                        <a:pt x="102" y="18"/>
                      </a:lnTo>
                      <a:lnTo>
                        <a:pt x="102" y="9"/>
                      </a:lnTo>
                      <a:lnTo>
                        <a:pt x="102" y="9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3" name=""/>
                <p:cNvSpPr/>
                <p:nvPr/>
              </p:nvSpPr>
              <p:spPr>
                <a:xfrm>
                  <a:off x="3457800" y="4562640"/>
                  <a:ext cx="1483560" cy="3028680"/>
                </a:xfrm>
                <a:custGeom>
                  <a:avLst/>
                  <a:gdLst/>
                  <a:ahLst/>
                  <a:rect l="l" t="t" r="r" b="b"/>
                  <a:pathLst>
                    <a:path w="374" h="867">
                      <a:moveTo>
                        <a:pt x="166" y="521"/>
                      </a:moveTo>
                      <a:lnTo>
                        <a:pt x="166" y="549"/>
                      </a:lnTo>
                      <a:lnTo>
                        <a:pt x="162" y="572"/>
                      </a:lnTo>
                      <a:lnTo>
                        <a:pt x="173" y="591"/>
                      </a:lnTo>
                      <a:lnTo>
                        <a:pt x="154" y="627"/>
                      </a:lnTo>
                      <a:lnTo>
                        <a:pt x="146" y="618"/>
                      </a:lnTo>
                      <a:lnTo>
                        <a:pt x="130" y="618"/>
                      </a:lnTo>
                      <a:lnTo>
                        <a:pt x="114" y="641"/>
                      </a:lnTo>
                      <a:lnTo>
                        <a:pt x="99" y="660"/>
                      </a:lnTo>
                      <a:lnTo>
                        <a:pt x="75" y="678"/>
                      </a:lnTo>
                      <a:lnTo>
                        <a:pt x="63" y="687"/>
                      </a:lnTo>
                      <a:lnTo>
                        <a:pt x="47" y="687"/>
                      </a:lnTo>
                      <a:lnTo>
                        <a:pt x="36" y="715"/>
                      </a:lnTo>
                      <a:lnTo>
                        <a:pt x="40" y="734"/>
                      </a:lnTo>
                      <a:lnTo>
                        <a:pt x="24" y="780"/>
                      </a:lnTo>
                      <a:lnTo>
                        <a:pt x="12" y="821"/>
                      </a:lnTo>
                      <a:lnTo>
                        <a:pt x="0" y="844"/>
                      </a:lnTo>
                      <a:lnTo>
                        <a:pt x="4" y="867"/>
                      </a:lnTo>
                      <a:lnTo>
                        <a:pt x="20" y="863"/>
                      </a:lnTo>
                      <a:lnTo>
                        <a:pt x="36" y="853"/>
                      </a:lnTo>
                      <a:lnTo>
                        <a:pt x="51" y="844"/>
                      </a:lnTo>
                      <a:lnTo>
                        <a:pt x="63" y="840"/>
                      </a:lnTo>
                      <a:lnTo>
                        <a:pt x="63" y="835"/>
                      </a:lnTo>
                      <a:lnTo>
                        <a:pt x="59" y="817"/>
                      </a:lnTo>
                      <a:lnTo>
                        <a:pt x="63" y="807"/>
                      </a:lnTo>
                      <a:lnTo>
                        <a:pt x="67" y="807"/>
                      </a:lnTo>
                      <a:lnTo>
                        <a:pt x="99" y="780"/>
                      </a:lnTo>
                      <a:lnTo>
                        <a:pt x="103" y="761"/>
                      </a:lnTo>
                      <a:lnTo>
                        <a:pt x="118" y="757"/>
                      </a:lnTo>
                      <a:lnTo>
                        <a:pt x="130" y="738"/>
                      </a:lnTo>
                      <a:lnTo>
                        <a:pt x="142" y="706"/>
                      </a:lnTo>
                      <a:lnTo>
                        <a:pt x="154" y="697"/>
                      </a:lnTo>
                      <a:lnTo>
                        <a:pt x="166" y="687"/>
                      </a:lnTo>
                      <a:lnTo>
                        <a:pt x="185" y="683"/>
                      </a:lnTo>
                      <a:lnTo>
                        <a:pt x="189" y="687"/>
                      </a:lnTo>
                      <a:lnTo>
                        <a:pt x="185" y="711"/>
                      </a:lnTo>
                      <a:lnTo>
                        <a:pt x="201" y="743"/>
                      </a:lnTo>
                      <a:lnTo>
                        <a:pt x="221" y="747"/>
                      </a:lnTo>
                      <a:lnTo>
                        <a:pt x="229" y="752"/>
                      </a:lnTo>
                      <a:lnTo>
                        <a:pt x="244" y="743"/>
                      </a:lnTo>
                      <a:lnTo>
                        <a:pt x="244" y="715"/>
                      </a:lnTo>
                      <a:lnTo>
                        <a:pt x="248" y="697"/>
                      </a:lnTo>
                      <a:lnTo>
                        <a:pt x="240" y="678"/>
                      </a:lnTo>
                      <a:lnTo>
                        <a:pt x="252" y="664"/>
                      </a:lnTo>
                      <a:lnTo>
                        <a:pt x="268" y="651"/>
                      </a:lnTo>
                      <a:lnTo>
                        <a:pt x="260" y="637"/>
                      </a:lnTo>
                      <a:lnTo>
                        <a:pt x="248" y="632"/>
                      </a:lnTo>
                      <a:lnTo>
                        <a:pt x="229" y="623"/>
                      </a:lnTo>
                      <a:lnTo>
                        <a:pt x="229" y="600"/>
                      </a:lnTo>
                      <a:lnTo>
                        <a:pt x="240" y="595"/>
                      </a:lnTo>
                      <a:lnTo>
                        <a:pt x="244" y="600"/>
                      </a:lnTo>
                      <a:lnTo>
                        <a:pt x="252" y="614"/>
                      </a:lnTo>
                      <a:lnTo>
                        <a:pt x="264" y="614"/>
                      </a:lnTo>
                      <a:lnTo>
                        <a:pt x="276" y="591"/>
                      </a:lnTo>
                      <a:lnTo>
                        <a:pt x="299" y="586"/>
                      </a:lnTo>
                      <a:lnTo>
                        <a:pt x="307" y="554"/>
                      </a:lnTo>
                      <a:lnTo>
                        <a:pt x="303" y="531"/>
                      </a:lnTo>
                      <a:lnTo>
                        <a:pt x="307" y="526"/>
                      </a:lnTo>
                      <a:lnTo>
                        <a:pt x="327" y="558"/>
                      </a:lnTo>
                      <a:lnTo>
                        <a:pt x="339" y="544"/>
                      </a:lnTo>
                      <a:lnTo>
                        <a:pt x="339" y="531"/>
                      </a:lnTo>
                      <a:lnTo>
                        <a:pt x="331" y="517"/>
                      </a:lnTo>
                      <a:lnTo>
                        <a:pt x="331" y="494"/>
                      </a:lnTo>
                      <a:lnTo>
                        <a:pt x="343" y="480"/>
                      </a:lnTo>
                      <a:lnTo>
                        <a:pt x="339" y="457"/>
                      </a:lnTo>
                      <a:lnTo>
                        <a:pt x="343" y="443"/>
                      </a:lnTo>
                      <a:lnTo>
                        <a:pt x="351" y="448"/>
                      </a:lnTo>
                      <a:lnTo>
                        <a:pt x="354" y="485"/>
                      </a:lnTo>
                      <a:lnTo>
                        <a:pt x="366" y="494"/>
                      </a:lnTo>
                      <a:lnTo>
                        <a:pt x="374" y="471"/>
                      </a:lnTo>
                      <a:lnTo>
                        <a:pt x="374" y="434"/>
                      </a:lnTo>
                      <a:lnTo>
                        <a:pt x="366" y="406"/>
                      </a:lnTo>
                      <a:lnTo>
                        <a:pt x="358" y="397"/>
                      </a:lnTo>
                      <a:lnTo>
                        <a:pt x="347" y="378"/>
                      </a:lnTo>
                      <a:lnTo>
                        <a:pt x="343" y="378"/>
                      </a:lnTo>
                      <a:lnTo>
                        <a:pt x="335" y="355"/>
                      </a:lnTo>
                      <a:lnTo>
                        <a:pt x="331" y="328"/>
                      </a:lnTo>
                      <a:lnTo>
                        <a:pt x="331" y="295"/>
                      </a:lnTo>
                      <a:lnTo>
                        <a:pt x="323" y="277"/>
                      </a:lnTo>
                      <a:lnTo>
                        <a:pt x="311" y="259"/>
                      </a:lnTo>
                      <a:lnTo>
                        <a:pt x="291" y="245"/>
                      </a:lnTo>
                      <a:lnTo>
                        <a:pt x="291" y="217"/>
                      </a:lnTo>
                      <a:lnTo>
                        <a:pt x="295" y="208"/>
                      </a:lnTo>
                      <a:lnTo>
                        <a:pt x="284" y="176"/>
                      </a:lnTo>
                      <a:lnTo>
                        <a:pt x="276" y="152"/>
                      </a:lnTo>
                      <a:lnTo>
                        <a:pt x="276" y="120"/>
                      </a:lnTo>
                      <a:lnTo>
                        <a:pt x="264" y="97"/>
                      </a:lnTo>
                      <a:lnTo>
                        <a:pt x="256" y="97"/>
                      </a:lnTo>
                      <a:lnTo>
                        <a:pt x="244" y="79"/>
                      </a:lnTo>
                      <a:lnTo>
                        <a:pt x="221" y="56"/>
                      </a:lnTo>
                      <a:lnTo>
                        <a:pt x="197" y="56"/>
                      </a:lnTo>
                      <a:lnTo>
                        <a:pt x="185" y="33"/>
                      </a:lnTo>
                      <a:lnTo>
                        <a:pt x="177" y="14"/>
                      </a:lnTo>
                      <a:lnTo>
                        <a:pt x="162" y="0"/>
                      </a:lnTo>
                      <a:lnTo>
                        <a:pt x="154" y="5"/>
                      </a:lnTo>
                      <a:lnTo>
                        <a:pt x="146" y="5"/>
                      </a:lnTo>
                      <a:lnTo>
                        <a:pt x="142" y="19"/>
                      </a:lnTo>
                      <a:lnTo>
                        <a:pt x="150" y="33"/>
                      </a:lnTo>
                      <a:lnTo>
                        <a:pt x="154" y="28"/>
                      </a:lnTo>
                      <a:lnTo>
                        <a:pt x="154" y="19"/>
                      </a:lnTo>
                      <a:lnTo>
                        <a:pt x="158" y="19"/>
                      </a:lnTo>
                      <a:lnTo>
                        <a:pt x="166" y="33"/>
                      </a:lnTo>
                      <a:lnTo>
                        <a:pt x="166" y="56"/>
                      </a:lnTo>
                      <a:lnTo>
                        <a:pt x="154" y="51"/>
                      </a:lnTo>
                      <a:lnTo>
                        <a:pt x="146" y="46"/>
                      </a:lnTo>
                      <a:lnTo>
                        <a:pt x="134" y="46"/>
                      </a:lnTo>
                      <a:lnTo>
                        <a:pt x="134" y="65"/>
                      </a:lnTo>
                      <a:lnTo>
                        <a:pt x="146" y="88"/>
                      </a:lnTo>
                      <a:lnTo>
                        <a:pt x="146" y="116"/>
                      </a:lnTo>
                      <a:lnTo>
                        <a:pt x="154" y="129"/>
                      </a:lnTo>
                      <a:lnTo>
                        <a:pt x="166" y="134"/>
                      </a:lnTo>
                      <a:lnTo>
                        <a:pt x="173" y="148"/>
                      </a:lnTo>
                      <a:lnTo>
                        <a:pt x="193" y="194"/>
                      </a:lnTo>
                      <a:lnTo>
                        <a:pt x="193" y="203"/>
                      </a:lnTo>
                      <a:lnTo>
                        <a:pt x="209" y="240"/>
                      </a:lnTo>
                      <a:lnTo>
                        <a:pt x="213" y="272"/>
                      </a:lnTo>
                      <a:lnTo>
                        <a:pt x="217" y="323"/>
                      </a:lnTo>
                      <a:lnTo>
                        <a:pt x="217" y="365"/>
                      </a:lnTo>
                      <a:lnTo>
                        <a:pt x="209" y="383"/>
                      </a:lnTo>
                      <a:lnTo>
                        <a:pt x="201" y="415"/>
                      </a:lnTo>
                      <a:lnTo>
                        <a:pt x="193" y="457"/>
                      </a:lnTo>
                      <a:lnTo>
                        <a:pt x="185" y="466"/>
                      </a:lnTo>
                      <a:lnTo>
                        <a:pt x="177" y="457"/>
                      </a:lnTo>
                      <a:lnTo>
                        <a:pt x="166" y="452"/>
                      </a:lnTo>
                      <a:lnTo>
                        <a:pt x="162" y="425"/>
                      </a:lnTo>
                      <a:lnTo>
                        <a:pt x="158" y="420"/>
                      </a:lnTo>
                      <a:lnTo>
                        <a:pt x="146" y="434"/>
                      </a:lnTo>
                      <a:lnTo>
                        <a:pt x="146" y="461"/>
                      </a:lnTo>
                      <a:lnTo>
                        <a:pt x="162" y="475"/>
                      </a:lnTo>
                      <a:lnTo>
                        <a:pt x="169" y="503"/>
                      </a:lnTo>
                      <a:lnTo>
                        <a:pt x="166" y="521"/>
                      </a:lnTo>
                      <a:lnTo>
                        <a:pt x="166" y="521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4" name=""/>
                <p:cNvSpPr/>
                <p:nvPr/>
              </p:nvSpPr>
              <p:spPr>
                <a:xfrm>
                  <a:off x="4145040" y="5657400"/>
                  <a:ext cx="46800" cy="13032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12" y="5"/>
                      </a:moveTo>
                      <a:lnTo>
                        <a:pt x="12" y="23"/>
                      </a:lnTo>
                      <a:lnTo>
                        <a:pt x="8" y="37"/>
                      </a:lnTo>
                      <a:lnTo>
                        <a:pt x="0" y="37"/>
                      </a:lnTo>
                      <a:lnTo>
                        <a:pt x="0" y="14"/>
                      </a:lnTo>
                      <a:lnTo>
                        <a:pt x="4" y="0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5" name=""/>
                <p:cNvSpPr/>
                <p:nvPr/>
              </p:nvSpPr>
              <p:spPr>
                <a:xfrm>
                  <a:off x="4191840" y="5707440"/>
                  <a:ext cx="63720" cy="113400"/>
                </a:xfrm>
                <a:custGeom>
                  <a:avLst/>
                  <a:gdLst/>
                  <a:ahLst/>
                  <a:rect l="l" t="t" r="r" b="b"/>
                  <a:pathLst>
                    <a:path w="16" h="32">
                      <a:moveTo>
                        <a:pt x="4" y="9"/>
                      </a:move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18"/>
                      </a:lnTo>
                      <a:lnTo>
                        <a:pt x="4" y="32"/>
                      </a:lnTo>
                      <a:lnTo>
                        <a:pt x="0" y="32"/>
                      </a:lnTo>
                      <a:lnTo>
                        <a:pt x="4" y="9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6" name=""/>
                <p:cNvSpPr/>
                <p:nvPr/>
              </p:nvSpPr>
              <p:spPr>
                <a:xfrm>
                  <a:off x="3441960" y="3436920"/>
                  <a:ext cx="908280" cy="1254600"/>
                </a:xfrm>
                <a:custGeom>
                  <a:avLst/>
                  <a:gdLst/>
                  <a:ahLst/>
                  <a:rect l="l" t="t" r="r" b="b"/>
                  <a:pathLst>
                    <a:path w="229" h="359">
                      <a:moveTo>
                        <a:pt x="173" y="0"/>
                      </a:moveTo>
                      <a:lnTo>
                        <a:pt x="185" y="18"/>
                      </a:lnTo>
                      <a:lnTo>
                        <a:pt x="197" y="32"/>
                      </a:lnTo>
                      <a:lnTo>
                        <a:pt x="213" y="50"/>
                      </a:lnTo>
                      <a:lnTo>
                        <a:pt x="225" y="36"/>
                      </a:lnTo>
                      <a:lnTo>
                        <a:pt x="229" y="41"/>
                      </a:lnTo>
                      <a:lnTo>
                        <a:pt x="225" y="59"/>
                      </a:lnTo>
                      <a:lnTo>
                        <a:pt x="225" y="83"/>
                      </a:lnTo>
                      <a:lnTo>
                        <a:pt x="221" y="87"/>
                      </a:lnTo>
                      <a:lnTo>
                        <a:pt x="209" y="87"/>
                      </a:lnTo>
                      <a:lnTo>
                        <a:pt x="205" y="106"/>
                      </a:lnTo>
                      <a:lnTo>
                        <a:pt x="189" y="133"/>
                      </a:lnTo>
                      <a:lnTo>
                        <a:pt x="185" y="175"/>
                      </a:lnTo>
                      <a:lnTo>
                        <a:pt x="193" y="193"/>
                      </a:lnTo>
                      <a:lnTo>
                        <a:pt x="205" y="207"/>
                      </a:lnTo>
                      <a:lnTo>
                        <a:pt x="205" y="221"/>
                      </a:lnTo>
                      <a:lnTo>
                        <a:pt x="185" y="225"/>
                      </a:lnTo>
                      <a:lnTo>
                        <a:pt x="158" y="225"/>
                      </a:lnTo>
                      <a:lnTo>
                        <a:pt x="118" y="239"/>
                      </a:lnTo>
                      <a:lnTo>
                        <a:pt x="114" y="253"/>
                      </a:lnTo>
                      <a:lnTo>
                        <a:pt x="114" y="276"/>
                      </a:lnTo>
                      <a:lnTo>
                        <a:pt x="107" y="281"/>
                      </a:lnTo>
                      <a:lnTo>
                        <a:pt x="95" y="272"/>
                      </a:lnTo>
                      <a:lnTo>
                        <a:pt x="83" y="281"/>
                      </a:lnTo>
                      <a:lnTo>
                        <a:pt x="91" y="295"/>
                      </a:lnTo>
                      <a:lnTo>
                        <a:pt x="107" y="299"/>
                      </a:lnTo>
                      <a:lnTo>
                        <a:pt x="122" y="295"/>
                      </a:lnTo>
                      <a:lnTo>
                        <a:pt x="142" y="304"/>
                      </a:lnTo>
                      <a:lnTo>
                        <a:pt x="118" y="332"/>
                      </a:lnTo>
                      <a:lnTo>
                        <a:pt x="118" y="359"/>
                      </a:lnTo>
                      <a:lnTo>
                        <a:pt x="111" y="345"/>
                      </a:lnTo>
                      <a:lnTo>
                        <a:pt x="99" y="332"/>
                      </a:lnTo>
                      <a:lnTo>
                        <a:pt x="83" y="327"/>
                      </a:lnTo>
                      <a:lnTo>
                        <a:pt x="63" y="313"/>
                      </a:lnTo>
                      <a:lnTo>
                        <a:pt x="63" y="290"/>
                      </a:lnTo>
                      <a:lnTo>
                        <a:pt x="67" y="262"/>
                      </a:lnTo>
                      <a:lnTo>
                        <a:pt x="51" y="239"/>
                      </a:lnTo>
                      <a:lnTo>
                        <a:pt x="51" y="225"/>
                      </a:lnTo>
                      <a:lnTo>
                        <a:pt x="67" y="216"/>
                      </a:lnTo>
                      <a:lnTo>
                        <a:pt x="83" y="212"/>
                      </a:lnTo>
                      <a:lnTo>
                        <a:pt x="87" y="193"/>
                      </a:lnTo>
                      <a:lnTo>
                        <a:pt x="67" y="170"/>
                      </a:lnTo>
                      <a:lnTo>
                        <a:pt x="59" y="129"/>
                      </a:lnTo>
                      <a:lnTo>
                        <a:pt x="44" y="106"/>
                      </a:lnTo>
                      <a:lnTo>
                        <a:pt x="40" y="87"/>
                      </a:lnTo>
                      <a:lnTo>
                        <a:pt x="16" y="73"/>
                      </a:lnTo>
                      <a:lnTo>
                        <a:pt x="0" y="59"/>
                      </a:lnTo>
                      <a:lnTo>
                        <a:pt x="4" y="36"/>
                      </a:lnTo>
                      <a:lnTo>
                        <a:pt x="16" y="36"/>
                      </a:lnTo>
                      <a:lnTo>
                        <a:pt x="48" y="36"/>
                      </a:lnTo>
                      <a:lnTo>
                        <a:pt x="59" y="50"/>
                      </a:lnTo>
                      <a:lnTo>
                        <a:pt x="83" y="46"/>
                      </a:lnTo>
                      <a:lnTo>
                        <a:pt x="99" y="55"/>
                      </a:lnTo>
                      <a:lnTo>
                        <a:pt x="122" y="55"/>
                      </a:lnTo>
                      <a:lnTo>
                        <a:pt x="130" y="46"/>
                      </a:lnTo>
                      <a:lnTo>
                        <a:pt x="162" y="41"/>
                      </a:lnTo>
                      <a:lnTo>
                        <a:pt x="170" y="27"/>
                      </a:lnTo>
                      <a:lnTo>
                        <a:pt x="170" y="4"/>
                      </a:lnTo>
                      <a:lnTo>
                        <a:pt x="173" y="0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7" name=""/>
                <p:cNvSpPr/>
                <p:nvPr/>
              </p:nvSpPr>
              <p:spPr>
                <a:xfrm>
                  <a:off x="3304440" y="7931520"/>
                  <a:ext cx="46800" cy="48240"/>
                </a:xfrm>
                <a:custGeom>
                  <a:avLst/>
                  <a:gdLst/>
                  <a:ahLst/>
                  <a:rect l="l" t="t" r="r" b="b"/>
                  <a:pathLst>
                    <a:path w="12" h="14">
                      <a:moveTo>
                        <a:pt x="0" y="5"/>
                      </a:moveTo>
                      <a:lnTo>
                        <a:pt x="8" y="0"/>
                      </a:lnTo>
                      <a:lnTo>
                        <a:pt x="12" y="5"/>
                      </a:lnTo>
                      <a:lnTo>
                        <a:pt x="8" y="14"/>
                      </a:lnTo>
                      <a:lnTo>
                        <a:pt x="0" y="14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8" name=""/>
                <p:cNvSpPr/>
                <p:nvPr/>
              </p:nvSpPr>
              <p:spPr>
                <a:xfrm>
                  <a:off x="3240720" y="8189640"/>
                  <a:ext cx="46800" cy="47880"/>
                </a:xfrm>
                <a:custGeom>
                  <a:avLst/>
                  <a:gdLst/>
                  <a:ahLst/>
                  <a:rect l="l" t="t" r="r" b="b"/>
                  <a:pathLst>
                    <a:path w="12" h="14">
                      <a:moveTo>
                        <a:pt x="0" y="14"/>
                      </a:move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2" y="5"/>
                      </a:ln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9" name=""/>
                <p:cNvSpPr/>
                <p:nvPr/>
              </p:nvSpPr>
              <p:spPr>
                <a:xfrm>
                  <a:off x="3506040" y="8076240"/>
                  <a:ext cx="63720" cy="80640"/>
                </a:xfrm>
                <a:custGeom>
                  <a:avLst/>
                  <a:gdLst/>
                  <a:ahLst/>
                  <a:rect l="l" t="t" r="r" b="b"/>
                  <a:pathLst>
                    <a:path w="16" h="23">
                      <a:moveTo>
                        <a:pt x="0" y="13"/>
                      </a:move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2" y="23"/>
                      </a:lnTo>
                      <a:lnTo>
                        <a:pt x="4" y="23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0" name=""/>
                <p:cNvSpPr/>
                <p:nvPr/>
              </p:nvSpPr>
              <p:spPr>
                <a:xfrm>
                  <a:off x="3569760" y="8237520"/>
                  <a:ext cx="46800" cy="47880"/>
                </a:xfrm>
                <a:custGeom>
                  <a:avLst/>
                  <a:gdLst/>
                  <a:ahLst/>
                  <a:rect l="l" t="t" r="r" b="b"/>
                  <a:pathLst>
                    <a:path w="12" h="14">
                      <a:moveTo>
                        <a:pt x="12" y="14"/>
                      </a:moveTo>
                      <a:lnTo>
                        <a:pt x="4" y="14"/>
                      </a:lnTo>
                      <a:lnTo>
                        <a:pt x="0" y="9"/>
                      </a:ln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2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80" bIns="1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1" name=""/>
                <p:cNvSpPr/>
                <p:nvPr/>
              </p:nvSpPr>
              <p:spPr>
                <a:xfrm>
                  <a:off x="3538800" y="8285400"/>
                  <a:ext cx="46800" cy="4644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4"/>
                      </a:move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4" y="13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60" bIns="-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2" name=""/>
                <p:cNvSpPr/>
                <p:nvPr/>
              </p:nvSpPr>
              <p:spPr>
                <a:xfrm>
                  <a:off x="3521520" y="8350920"/>
                  <a:ext cx="48240" cy="30600"/>
                </a:xfrm>
                <a:custGeom>
                  <a:avLst/>
                  <a:gdLst/>
                  <a:ahLst/>
                  <a:rect l="l" t="t" r="r" b="b"/>
                  <a:pathLst>
                    <a:path w="12" h="9">
                      <a:moveTo>
                        <a:pt x="0" y="9"/>
                      </a:moveTo>
                      <a:lnTo>
                        <a:pt x="4" y="5"/>
                      </a:ln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200" bIns="-16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3" name=""/>
                <p:cNvSpPr/>
                <p:nvPr/>
              </p:nvSpPr>
              <p:spPr>
                <a:xfrm>
                  <a:off x="3552840" y="8447040"/>
                  <a:ext cx="49320" cy="13320"/>
                </a:xfrm>
                <a:custGeom>
                  <a:avLst/>
                  <a:gdLst/>
                  <a:ahLst/>
                  <a:rect l="l" t="t" r="r" b="b"/>
                  <a:pathLst>
                    <a:path w="12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3480" bIns="-33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4" name=""/>
                <p:cNvSpPr/>
                <p:nvPr/>
              </p:nvSpPr>
              <p:spPr>
                <a:xfrm>
                  <a:off x="3552840" y="8510760"/>
                  <a:ext cx="49320" cy="30960"/>
                </a:xfrm>
                <a:custGeom>
                  <a:avLst/>
                  <a:gdLst/>
                  <a:ahLst/>
                  <a:rect l="l" t="t" r="r" b="b"/>
                  <a:pathLst>
                    <a:path w="12" h="9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12" y="0"/>
                      </a:lnTo>
                      <a:lnTo>
                        <a:pt x="12" y="9"/>
                      </a:lnTo>
                      <a:lnTo>
                        <a:pt x="4" y="9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5" name=""/>
                <p:cNvSpPr/>
                <p:nvPr/>
              </p:nvSpPr>
              <p:spPr>
                <a:xfrm>
                  <a:off x="3893400" y="8397360"/>
                  <a:ext cx="49680" cy="144360"/>
                </a:xfrm>
                <a:custGeom>
                  <a:avLst/>
                  <a:gdLst/>
                  <a:ahLst/>
                  <a:rect l="l" t="t" r="r" b="b"/>
                  <a:pathLst>
                    <a:path w="12" h="41">
                      <a:moveTo>
                        <a:pt x="12" y="14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4" y="32"/>
                      </a:lnTo>
                      <a:lnTo>
                        <a:pt x="4" y="41"/>
                      </a:lnTo>
                      <a:lnTo>
                        <a:pt x="12" y="41"/>
                      </a:lnTo>
                      <a:lnTo>
                        <a:pt x="12" y="14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366" name=""/>
              <p:cNvSpPr/>
              <p:nvPr/>
            </p:nvSpPr>
            <p:spPr>
              <a:xfrm>
                <a:off x="3326760" y="3637800"/>
                <a:ext cx="916560" cy="2148480"/>
              </a:xfrm>
              <a:custGeom>
                <a:avLst/>
                <a:gdLst/>
                <a:ahLst/>
                <a:rect l="l" t="t" r="r" b="b"/>
                <a:pathLst>
                  <a:path w="769" h="1487">
                    <a:moveTo>
                      <a:pt x="0" y="0"/>
                    </a:moveTo>
                    <a:lnTo>
                      <a:pt x="284" y="431"/>
                    </a:lnTo>
                    <a:lnTo>
                      <a:pt x="470" y="459"/>
                    </a:lnTo>
                    <a:lnTo>
                      <a:pt x="530" y="513"/>
                    </a:lnTo>
                    <a:lnTo>
                      <a:pt x="669" y="707"/>
                    </a:lnTo>
                    <a:lnTo>
                      <a:pt x="769" y="808"/>
                    </a:lnTo>
                    <a:lnTo>
                      <a:pt x="550" y="813"/>
                    </a:lnTo>
                    <a:lnTo>
                      <a:pt x="497" y="891"/>
                    </a:lnTo>
                    <a:lnTo>
                      <a:pt x="563" y="973"/>
                    </a:lnTo>
                    <a:lnTo>
                      <a:pt x="616" y="1074"/>
                    </a:lnTo>
                    <a:lnTo>
                      <a:pt x="589" y="1186"/>
                    </a:lnTo>
                    <a:lnTo>
                      <a:pt x="630" y="1422"/>
                    </a:lnTo>
                    <a:lnTo>
                      <a:pt x="623" y="1487"/>
                    </a:lnTo>
                  </a:path>
                </a:pathLst>
              </a:custGeom>
              <a:noFill/>
              <a:ln w="28440">
                <a:solidFill>
                  <a:srgbClr val="ff33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3664080" y="3952440"/>
                <a:ext cx="916560" cy="2215440"/>
              </a:xfrm>
              <a:custGeom>
                <a:avLst/>
                <a:gdLst/>
                <a:ahLst/>
                <a:rect l="l" t="t" r="r" b="b"/>
                <a:pathLst>
                  <a:path w="1051" h="2361">
                    <a:moveTo>
                      <a:pt x="712" y="0"/>
                    </a:moveTo>
                    <a:lnTo>
                      <a:pt x="100" y="216"/>
                    </a:lnTo>
                    <a:lnTo>
                      <a:pt x="0" y="298"/>
                    </a:lnTo>
                    <a:lnTo>
                      <a:pt x="55" y="398"/>
                    </a:lnTo>
                    <a:lnTo>
                      <a:pt x="136" y="480"/>
                    </a:lnTo>
                    <a:lnTo>
                      <a:pt x="184" y="528"/>
                    </a:lnTo>
                    <a:lnTo>
                      <a:pt x="232" y="720"/>
                    </a:lnTo>
                    <a:lnTo>
                      <a:pt x="376" y="672"/>
                    </a:lnTo>
                    <a:lnTo>
                      <a:pt x="409" y="735"/>
                    </a:lnTo>
                    <a:lnTo>
                      <a:pt x="446" y="871"/>
                    </a:lnTo>
                    <a:lnTo>
                      <a:pt x="616" y="816"/>
                    </a:lnTo>
                    <a:lnTo>
                      <a:pt x="664" y="912"/>
                    </a:lnTo>
                    <a:lnTo>
                      <a:pt x="712" y="1104"/>
                    </a:lnTo>
                    <a:lnTo>
                      <a:pt x="808" y="1344"/>
                    </a:lnTo>
                    <a:lnTo>
                      <a:pt x="856" y="1440"/>
                    </a:lnTo>
                    <a:lnTo>
                      <a:pt x="904" y="1728"/>
                    </a:lnTo>
                    <a:lnTo>
                      <a:pt x="952" y="1968"/>
                    </a:lnTo>
                    <a:lnTo>
                      <a:pt x="988" y="2170"/>
                    </a:lnTo>
                    <a:lnTo>
                      <a:pt x="1051" y="2361"/>
                    </a:lnTo>
                  </a:path>
                </a:pathLst>
              </a:custGeom>
              <a:noFill/>
              <a:ln w="2844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4232520" y="4846320"/>
                <a:ext cx="219960" cy="1179000"/>
              </a:xfrm>
              <a:custGeom>
                <a:avLst/>
                <a:gdLst/>
                <a:ahLst/>
                <a:rect l="l" t="t" r="r" b="b"/>
                <a:pathLst>
                  <a:path w="253" h="1256">
                    <a:moveTo>
                      <a:pt x="0" y="0"/>
                    </a:moveTo>
                    <a:lnTo>
                      <a:pt x="13" y="104"/>
                    </a:lnTo>
                    <a:lnTo>
                      <a:pt x="61" y="248"/>
                    </a:lnTo>
                    <a:lnTo>
                      <a:pt x="109" y="344"/>
                    </a:lnTo>
                    <a:lnTo>
                      <a:pt x="137" y="454"/>
                    </a:lnTo>
                    <a:lnTo>
                      <a:pt x="205" y="632"/>
                    </a:lnTo>
                    <a:lnTo>
                      <a:pt x="253" y="776"/>
                    </a:lnTo>
                    <a:lnTo>
                      <a:pt x="253" y="1064"/>
                    </a:lnTo>
                    <a:lnTo>
                      <a:pt x="253" y="1256"/>
                    </a:lnTo>
                  </a:path>
                </a:pathLst>
              </a:custGeom>
              <a:noFill/>
              <a:ln w="28440">
                <a:solidFill>
                  <a:srgbClr val="ff33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369" name=""/>
              <p:cNvGrpSpPr/>
              <p:nvPr/>
            </p:nvGrpSpPr>
            <p:grpSpPr>
              <a:xfrm>
                <a:off x="3379680" y="7345440"/>
                <a:ext cx="268200" cy="217800"/>
                <a:chOff x="3379680" y="7345440"/>
                <a:chExt cx="268200" cy="217800"/>
              </a:xfrm>
            </p:grpSpPr>
            <p:sp>
              <p:nvSpPr>
                <p:cNvPr id="2370" name=""/>
                <p:cNvSpPr/>
                <p:nvPr/>
              </p:nvSpPr>
              <p:spPr>
                <a:xfrm>
                  <a:off x="3407760" y="7345440"/>
                  <a:ext cx="118080" cy="9756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1" name=""/>
                <p:cNvSpPr/>
                <p:nvPr/>
              </p:nvSpPr>
              <p:spPr>
                <a:xfrm>
                  <a:off x="3379680" y="7416360"/>
                  <a:ext cx="268200" cy="14688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372" name=""/>
              <p:cNvGrpSpPr/>
              <p:nvPr/>
            </p:nvGrpSpPr>
            <p:grpSpPr>
              <a:xfrm>
                <a:off x="4539240" y="5942880"/>
                <a:ext cx="268200" cy="217800"/>
                <a:chOff x="4539240" y="5942880"/>
                <a:chExt cx="268200" cy="217800"/>
              </a:xfrm>
            </p:grpSpPr>
            <p:sp>
              <p:nvSpPr>
                <p:cNvPr id="2373" name=""/>
                <p:cNvSpPr/>
                <p:nvPr/>
              </p:nvSpPr>
              <p:spPr>
                <a:xfrm>
                  <a:off x="4567320" y="5942880"/>
                  <a:ext cx="118080" cy="9756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4" name=""/>
                <p:cNvSpPr/>
                <p:nvPr/>
              </p:nvSpPr>
              <p:spPr>
                <a:xfrm>
                  <a:off x="4539240" y="6013800"/>
                  <a:ext cx="268200" cy="14688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375" name=""/>
              <p:cNvGrpSpPr/>
              <p:nvPr/>
            </p:nvGrpSpPr>
            <p:grpSpPr>
              <a:xfrm>
                <a:off x="3379680" y="7593120"/>
                <a:ext cx="268200" cy="217800"/>
                <a:chOff x="3379680" y="7593120"/>
                <a:chExt cx="268200" cy="217800"/>
              </a:xfrm>
            </p:grpSpPr>
            <p:sp>
              <p:nvSpPr>
                <p:cNvPr id="2376" name=""/>
                <p:cNvSpPr/>
                <p:nvPr/>
              </p:nvSpPr>
              <p:spPr>
                <a:xfrm>
                  <a:off x="3407760" y="7593120"/>
                  <a:ext cx="118080" cy="9756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7" name=""/>
                <p:cNvSpPr/>
                <p:nvPr/>
              </p:nvSpPr>
              <p:spPr>
                <a:xfrm>
                  <a:off x="3379680" y="7664040"/>
                  <a:ext cx="268200" cy="14688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378" name=""/>
              <p:cNvGrpSpPr/>
              <p:nvPr/>
            </p:nvGrpSpPr>
            <p:grpSpPr>
              <a:xfrm>
                <a:off x="4061520" y="4622400"/>
                <a:ext cx="266400" cy="217800"/>
                <a:chOff x="4061520" y="4622400"/>
                <a:chExt cx="266400" cy="217800"/>
              </a:xfrm>
            </p:grpSpPr>
            <p:sp>
              <p:nvSpPr>
                <p:cNvPr id="2379" name=""/>
                <p:cNvSpPr/>
                <p:nvPr/>
              </p:nvSpPr>
              <p:spPr>
                <a:xfrm>
                  <a:off x="4089600" y="4622400"/>
                  <a:ext cx="117360" cy="9756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0" name=""/>
                <p:cNvSpPr/>
                <p:nvPr/>
              </p:nvSpPr>
              <p:spPr>
                <a:xfrm>
                  <a:off x="4061520" y="4693320"/>
                  <a:ext cx="266400" cy="14688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381" name=""/>
              <p:cNvSpPr/>
              <p:nvPr/>
            </p:nvSpPr>
            <p:spPr>
              <a:xfrm>
                <a:off x="4470480" y="6107760"/>
                <a:ext cx="202680" cy="235440"/>
              </a:xfrm>
              <a:prstGeom prst="star5">
                <a:avLst/>
              </a:prstGeom>
              <a:solidFill>
                <a:srgbClr val="ccccff"/>
              </a:solidFill>
              <a:ln w="252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1680" bIns="3168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82" name=""/>
          <p:cNvSpPr/>
          <p:nvPr/>
        </p:nvSpPr>
        <p:spPr>
          <a:xfrm>
            <a:off x="7418520" y="5216400"/>
            <a:ext cx="84924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9.04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3" name=""/>
          <p:cNvSpPr/>
          <p:nvPr/>
        </p:nvSpPr>
        <p:spPr>
          <a:xfrm>
            <a:off x="8561520" y="5773680"/>
            <a:ext cx="84924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6.27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4" name=""/>
          <p:cNvSpPr/>
          <p:nvPr/>
        </p:nvSpPr>
        <p:spPr>
          <a:xfrm>
            <a:off x="9715680" y="6024600"/>
            <a:ext cx="84924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5.06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5" name=""/>
          <p:cNvSpPr/>
          <p:nvPr/>
        </p:nvSpPr>
        <p:spPr>
          <a:xfrm>
            <a:off x="10837800" y="6168960"/>
            <a:ext cx="85104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4.21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6" name=""/>
          <p:cNvSpPr/>
          <p:nvPr/>
        </p:nvSpPr>
        <p:spPr>
          <a:xfrm>
            <a:off x="7202520" y="8086680"/>
            <a:ext cx="524520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WGI and OECD Energy Prices and Taxes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7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GB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in Japan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87A9260-960C-4FCE-AB6F-CD6A10224EB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8" name="" descr=""/>
          <p:cNvPicPr/>
          <p:nvPr/>
        </p:nvPicPr>
        <p:blipFill>
          <a:blip r:embed="rId1"/>
          <a:stretch/>
        </p:blipFill>
        <p:spPr>
          <a:xfrm>
            <a:off x="2459160" y="1797120"/>
            <a:ext cx="8294400" cy="67053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sp>
        <p:nvSpPr>
          <p:cNvPr id="2389" name=""/>
          <p:cNvSpPr/>
          <p:nvPr/>
        </p:nvSpPr>
        <p:spPr>
          <a:xfrm>
            <a:off x="6092280" y="3595680"/>
            <a:ext cx="2422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Cuiabá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0" name=""/>
          <p:cNvSpPr/>
          <p:nvPr/>
        </p:nvSpPr>
        <p:spPr>
          <a:xfrm>
            <a:off x="8545320" y="6726240"/>
            <a:ext cx="51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1" name=""/>
          <p:cNvSpPr/>
          <p:nvPr/>
        </p:nvSpPr>
        <p:spPr>
          <a:xfrm>
            <a:off x="9124200" y="6726240"/>
            <a:ext cx="153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2" name=""/>
          <p:cNvSpPr/>
          <p:nvPr/>
        </p:nvSpPr>
        <p:spPr>
          <a:xfrm>
            <a:off x="9795960" y="6726240"/>
            <a:ext cx="153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3" name=""/>
          <p:cNvSpPr/>
          <p:nvPr/>
        </p:nvSpPr>
        <p:spPr>
          <a:xfrm>
            <a:off x="6373800" y="4322880"/>
            <a:ext cx="544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MATO GROSSO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 SUL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4" name=""/>
          <p:cNvSpPr/>
          <p:nvPr/>
        </p:nvSpPr>
        <p:spPr>
          <a:xfrm>
            <a:off x="5673600" y="2541600"/>
            <a:ext cx="741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R A Z I 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5" name=""/>
          <p:cNvSpPr/>
          <p:nvPr/>
        </p:nvSpPr>
        <p:spPr>
          <a:xfrm>
            <a:off x="5097960" y="4334040"/>
            <a:ext cx="47700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SANTA CRUZ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96" name=""/>
          <p:cNvGrpSpPr/>
          <p:nvPr/>
        </p:nvGrpSpPr>
        <p:grpSpPr>
          <a:xfrm>
            <a:off x="6513480" y="3592440"/>
            <a:ext cx="423000" cy="258480"/>
            <a:chOff x="6513480" y="3592440"/>
            <a:chExt cx="423000" cy="258480"/>
          </a:xfrm>
        </p:grpSpPr>
        <p:sp>
          <p:nvSpPr>
            <p:cNvPr id="2397" name=""/>
            <p:cNvSpPr/>
            <p:nvPr/>
          </p:nvSpPr>
          <p:spPr>
            <a:xfrm>
              <a:off x="6837840" y="3592440"/>
              <a:ext cx="80640" cy="187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79120" bIns="-42947791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6728040" y="3592440"/>
              <a:ext cx="77040" cy="187920"/>
            </a:xfrm>
            <a:prstGeom prst="rect">
              <a:avLst/>
            </a:pr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79120" bIns="-42947791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6652800" y="3751920"/>
              <a:ext cx="283680" cy="9900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68040" bIns="-4294868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400" name=""/>
            <p:cNvGrpSpPr/>
            <p:nvPr/>
          </p:nvGrpSpPr>
          <p:grpSpPr>
            <a:xfrm>
              <a:off x="6557760" y="3683160"/>
              <a:ext cx="196200" cy="155520"/>
              <a:chOff x="6557760" y="3683160"/>
              <a:chExt cx="196200" cy="155520"/>
            </a:xfrm>
          </p:grpSpPr>
          <p:sp>
            <p:nvSpPr>
              <p:cNvPr id="2401" name=""/>
              <p:cNvSpPr/>
              <p:nvPr/>
            </p:nvSpPr>
            <p:spPr>
              <a:xfrm>
                <a:off x="6557760" y="3683160"/>
                <a:ext cx="165240" cy="72720"/>
              </a:xfrm>
              <a:prstGeom prst="rtTriangle">
                <a:avLst/>
              </a:prstGeom>
              <a:solidFill>
                <a:srgbClr val="ff000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294967040" rIns="4294967040" tIns="-4294943280" bIns="-42949432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6557760" y="3746880"/>
                <a:ext cx="196200" cy="91800"/>
              </a:xfrm>
              <a:prstGeom prst="rect">
                <a:avLst/>
              </a:prstGeom>
              <a:solidFill>
                <a:srgbClr val="ff0000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294967040" rIns="4294967040" tIns="-4294875240" bIns="-42948752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403" name=""/>
            <p:cNvSpPr/>
            <p:nvPr/>
          </p:nvSpPr>
          <p:spPr>
            <a:xfrm>
              <a:off x="6513480" y="3683160"/>
              <a:ext cx="121680" cy="16776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99280" bIns="-4294799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04" name=""/>
          <p:cNvSpPr/>
          <p:nvPr/>
        </p:nvSpPr>
        <p:spPr>
          <a:xfrm>
            <a:off x="4168080" y="3436920"/>
            <a:ext cx="855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O L I V I 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5" name=""/>
          <p:cNvSpPr/>
          <p:nvPr/>
        </p:nvSpPr>
        <p:spPr>
          <a:xfrm>
            <a:off x="5385960" y="5140440"/>
            <a:ext cx="8359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 A R A G U A 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6" name=""/>
          <p:cNvSpPr/>
          <p:nvPr/>
        </p:nvSpPr>
        <p:spPr>
          <a:xfrm>
            <a:off x="4097880" y="6308640"/>
            <a:ext cx="1194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R G E N T I N 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7" name=""/>
          <p:cNvSpPr/>
          <p:nvPr/>
        </p:nvSpPr>
        <p:spPr>
          <a:xfrm>
            <a:off x="6278400" y="3875040"/>
            <a:ext cx="544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MATO GROSSO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8" name=""/>
          <p:cNvSpPr/>
          <p:nvPr/>
        </p:nvSpPr>
        <p:spPr>
          <a:xfrm>
            <a:off x="8993160" y="6913440"/>
            <a:ext cx="4543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Kilometers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09" name=""/>
          <p:cNvSpPr/>
          <p:nvPr/>
        </p:nvSpPr>
        <p:spPr>
          <a:xfrm>
            <a:off x="8500680" y="4368960"/>
            <a:ext cx="352080" cy="1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Horizonte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0" name=""/>
          <p:cNvSpPr/>
          <p:nvPr/>
        </p:nvSpPr>
        <p:spPr>
          <a:xfrm>
            <a:off x="9415800" y="4654440"/>
            <a:ext cx="21672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Vitória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1" name=""/>
          <p:cNvSpPr/>
          <p:nvPr/>
        </p:nvSpPr>
        <p:spPr>
          <a:xfrm>
            <a:off x="8735040" y="5240160"/>
            <a:ext cx="250560" cy="1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Rio 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Janeiro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2" name=""/>
          <p:cNvSpPr/>
          <p:nvPr/>
        </p:nvSpPr>
        <p:spPr>
          <a:xfrm>
            <a:off x="7335000" y="5645160"/>
            <a:ext cx="26316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Curitiba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3" name=""/>
          <p:cNvSpPr/>
          <p:nvPr/>
        </p:nvSpPr>
        <p:spPr>
          <a:xfrm>
            <a:off x="8042400" y="3727440"/>
            <a:ext cx="27612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Brasília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4" name=""/>
          <p:cNvSpPr/>
          <p:nvPr/>
        </p:nvSpPr>
        <p:spPr>
          <a:xfrm>
            <a:off x="7455600" y="3695760"/>
            <a:ext cx="233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GOIÁS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5" name=""/>
          <p:cNvSpPr/>
          <p:nvPr/>
        </p:nvSpPr>
        <p:spPr>
          <a:xfrm>
            <a:off x="8470440" y="3865680"/>
            <a:ext cx="540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MINAS GERAIS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6" name=""/>
          <p:cNvSpPr/>
          <p:nvPr/>
        </p:nvSpPr>
        <p:spPr>
          <a:xfrm>
            <a:off x="9218520" y="4305240"/>
            <a:ext cx="3351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ESPÍRITO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7" name=""/>
          <p:cNvSpPr/>
          <p:nvPr/>
        </p:nvSpPr>
        <p:spPr>
          <a:xfrm>
            <a:off x="9009360" y="4873680"/>
            <a:ext cx="3182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RIO 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JANEIRO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8" name=""/>
          <p:cNvSpPr/>
          <p:nvPr/>
        </p:nvSpPr>
        <p:spPr>
          <a:xfrm>
            <a:off x="8988840" y="3156120"/>
            <a:ext cx="241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BAHIA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9" name=""/>
          <p:cNvSpPr/>
          <p:nvPr/>
        </p:nvSpPr>
        <p:spPr>
          <a:xfrm>
            <a:off x="7025760" y="5543640"/>
            <a:ext cx="313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PARANÁ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0" name=""/>
          <p:cNvSpPr/>
          <p:nvPr/>
        </p:nvSpPr>
        <p:spPr>
          <a:xfrm>
            <a:off x="6480000" y="6375240"/>
            <a:ext cx="760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RIO GRANDE DO SUL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1" name=""/>
          <p:cNvSpPr/>
          <p:nvPr/>
        </p:nvSpPr>
        <p:spPr>
          <a:xfrm>
            <a:off x="8929440" y="6154560"/>
            <a:ext cx="5551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pt-BR" sz="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A T L A N T I 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pt-BR" sz="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            O C E A 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22" name=""/>
          <p:cNvGrpSpPr/>
          <p:nvPr/>
        </p:nvGrpSpPr>
        <p:grpSpPr>
          <a:xfrm>
            <a:off x="4022640" y="3794040"/>
            <a:ext cx="1133280" cy="1396800"/>
            <a:chOff x="4022640" y="3794040"/>
            <a:chExt cx="1133280" cy="1396800"/>
          </a:xfrm>
        </p:grpSpPr>
        <p:sp>
          <p:nvSpPr>
            <p:cNvPr id="2423" name=""/>
            <p:cNvSpPr/>
            <p:nvPr/>
          </p:nvSpPr>
          <p:spPr>
            <a:xfrm>
              <a:off x="4022640" y="3794040"/>
              <a:ext cx="1133280" cy="1396800"/>
            </a:xfrm>
            <a:custGeom>
              <a:avLst/>
              <a:gdLst/>
              <a:ahLst/>
              <a:rect l="l" t="t" r="r" b="b"/>
              <a:pathLst>
                <a:path w="594" h="740">
                  <a:moveTo>
                    <a:pt x="0" y="0"/>
                  </a:moveTo>
                  <a:lnTo>
                    <a:pt x="41" y="93"/>
                  </a:lnTo>
                  <a:lnTo>
                    <a:pt x="182" y="137"/>
                  </a:lnTo>
                  <a:lnTo>
                    <a:pt x="238" y="120"/>
                  </a:lnTo>
                  <a:lnTo>
                    <a:pt x="542" y="203"/>
                  </a:lnTo>
                  <a:lnTo>
                    <a:pt x="593" y="739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3570240" bIns="-42935702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4737960" y="3897360"/>
              <a:ext cx="320400" cy="1138680"/>
            </a:xfrm>
            <a:custGeom>
              <a:avLst/>
              <a:gdLst/>
              <a:ahLst/>
              <a:rect l="l" t="t" r="r" b="b"/>
              <a:pathLst>
                <a:path w="168" h="603">
                  <a:moveTo>
                    <a:pt x="0" y="44"/>
                  </a:moveTo>
                  <a:lnTo>
                    <a:pt x="66" y="0"/>
                  </a:lnTo>
                  <a:lnTo>
                    <a:pt x="167" y="148"/>
                  </a:lnTo>
                  <a:lnTo>
                    <a:pt x="137" y="290"/>
                  </a:lnTo>
                  <a:lnTo>
                    <a:pt x="137" y="389"/>
                  </a:lnTo>
                  <a:lnTo>
                    <a:pt x="76" y="602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3828360" bIns="-4293828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4466880" y="4020480"/>
              <a:ext cx="524880" cy="611640"/>
            </a:xfrm>
            <a:custGeom>
              <a:avLst/>
              <a:gdLst/>
              <a:ahLst/>
              <a:rect l="l" t="t" r="r" b="b"/>
              <a:pathLst>
                <a:path w="275" h="324">
                  <a:moveTo>
                    <a:pt x="0" y="0"/>
                  </a:moveTo>
                  <a:lnTo>
                    <a:pt x="137" y="257"/>
                  </a:lnTo>
                  <a:lnTo>
                    <a:pt x="274" y="323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355400" bIns="-42943554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6" name=""/>
            <p:cNvSpPr/>
            <p:nvPr/>
          </p:nvSpPr>
          <p:spPr>
            <a:xfrm flipH="1">
              <a:off x="4967280" y="3873240"/>
              <a:ext cx="47520" cy="15264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4294967040" rIns="4294967040" tIns="-4294814400" bIns="-42948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7" name=""/>
            <p:cNvSpPr/>
            <p:nvPr/>
          </p:nvSpPr>
          <p:spPr>
            <a:xfrm flipH="1" flipV="1">
              <a:off x="4579560" y="4802040"/>
              <a:ext cx="375840" cy="3744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4294967040" rIns="4294967040" tIns="-4294929600" bIns="-429492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8" name=""/>
            <p:cNvSpPr/>
            <p:nvPr/>
          </p:nvSpPr>
          <p:spPr>
            <a:xfrm flipH="1">
              <a:off x="4443840" y="4379040"/>
              <a:ext cx="221400" cy="81000"/>
            </a:xfrm>
            <a:prstGeom prst="line">
              <a:avLst/>
            </a:prstGeom>
            <a:ln w="25560">
              <a:solidFill>
                <a:srgbClr val="ff030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4294967040" rIns="4294967040" tIns="-4294886040" bIns="-4294886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29" name=""/>
          <p:cNvSpPr/>
          <p:nvPr/>
        </p:nvSpPr>
        <p:spPr>
          <a:xfrm>
            <a:off x="6801120" y="6572160"/>
            <a:ext cx="42444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Porto Alegre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0" name=""/>
          <p:cNvSpPr/>
          <p:nvPr/>
        </p:nvSpPr>
        <p:spPr>
          <a:xfrm>
            <a:off x="6992280" y="5927760"/>
            <a:ext cx="6674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SANTA CATARINA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31" name=""/>
          <p:cNvGrpSpPr/>
          <p:nvPr/>
        </p:nvGrpSpPr>
        <p:grpSpPr>
          <a:xfrm>
            <a:off x="3935520" y="7605720"/>
            <a:ext cx="2036160" cy="888480"/>
            <a:chOff x="3935520" y="7605720"/>
            <a:chExt cx="2036160" cy="888480"/>
          </a:xfrm>
        </p:grpSpPr>
        <p:sp>
          <p:nvSpPr>
            <p:cNvPr id="2432" name=""/>
            <p:cNvSpPr/>
            <p:nvPr/>
          </p:nvSpPr>
          <p:spPr>
            <a:xfrm>
              <a:off x="4705920" y="7605720"/>
              <a:ext cx="1244520" cy="888480"/>
            </a:xfrm>
            <a:custGeom>
              <a:avLst/>
              <a:gdLst/>
              <a:ahLst/>
              <a:rect l="l" t="t" r="r" b="b"/>
              <a:pathLst>
                <a:path w="653" h="471">
                  <a:moveTo>
                    <a:pt x="653" y="0"/>
                  </a:moveTo>
                  <a:lnTo>
                    <a:pt x="438" y="14"/>
                  </a:lnTo>
                  <a:lnTo>
                    <a:pt x="323" y="93"/>
                  </a:lnTo>
                  <a:lnTo>
                    <a:pt x="199" y="329"/>
                  </a:lnTo>
                  <a:lnTo>
                    <a:pt x="0" y="471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078560" bIns="-42940785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3935520" y="7615080"/>
              <a:ext cx="2036160" cy="699840"/>
            </a:xfrm>
            <a:custGeom>
              <a:avLst/>
              <a:gdLst/>
              <a:ahLst/>
              <a:rect l="l" t="t" r="r" b="b"/>
              <a:pathLst>
                <a:path w="1068" h="371">
                  <a:moveTo>
                    <a:pt x="1067" y="0"/>
                  </a:moveTo>
                  <a:lnTo>
                    <a:pt x="861" y="125"/>
                  </a:lnTo>
                  <a:lnTo>
                    <a:pt x="1010" y="254"/>
                  </a:lnTo>
                  <a:lnTo>
                    <a:pt x="612" y="273"/>
                  </a:lnTo>
                  <a:lnTo>
                    <a:pt x="0" y="370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267200" bIns="-42942672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3935520" y="7622280"/>
              <a:ext cx="2017080" cy="579240"/>
            </a:xfrm>
            <a:custGeom>
              <a:avLst/>
              <a:gdLst/>
              <a:ahLst/>
              <a:rect l="l" t="t" r="r" b="b"/>
              <a:pathLst>
                <a:path w="1058" h="307">
                  <a:moveTo>
                    <a:pt x="1057" y="0"/>
                  </a:moveTo>
                  <a:lnTo>
                    <a:pt x="961" y="185"/>
                  </a:lnTo>
                  <a:lnTo>
                    <a:pt x="627" y="264"/>
                  </a:lnTo>
                  <a:lnTo>
                    <a:pt x="392" y="278"/>
                  </a:lnTo>
                  <a:lnTo>
                    <a:pt x="163" y="306"/>
                  </a:lnTo>
                  <a:lnTo>
                    <a:pt x="0" y="236"/>
                  </a:lnTo>
                </a:path>
              </a:pathLst>
            </a:custGeom>
            <a:noFill/>
            <a:ln cap="rnd" w="25560">
              <a:solidFill>
                <a:srgbClr val="ff030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387800" bIns="-42943878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35" name=""/>
          <p:cNvSpPr/>
          <p:nvPr/>
        </p:nvSpPr>
        <p:spPr>
          <a:xfrm>
            <a:off x="5987520" y="7147080"/>
            <a:ext cx="7437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 R U G U A 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6" name=""/>
          <p:cNvSpPr/>
          <p:nvPr/>
        </p:nvSpPr>
        <p:spPr>
          <a:xfrm>
            <a:off x="5110920" y="3941640"/>
            <a:ext cx="415800" cy="1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Santa Cruz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 La Sierra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7" name=""/>
          <p:cNvSpPr/>
          <p:nvPr/>
        </p:nvSpPr>
        <p:spPr>
          <a:xfrm>
            <a:off x="2796840" y="5102280"/>
            <a:ext cx="5551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pt-BR" sz="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P A C I F I 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pt-BR" sz="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            O C E A 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8" name=""/>
          <p:cNvSpPr/>
          <p:nvPr/>
        </p:nvSpPr>
        <p:spPr>
          <a:xfrm>
            <a:off x="9623520" y="2643120"/>
            <a:ext cx="3099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SERGIPE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9673560" y="2476440"/>
            <a:ext cx="364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ALAGOAS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9646560" y="2303640"/>
            <a:ext cx="529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PERNAMBUCO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1" name=""/>
          <p:cNvSpPr/>
          <p:nvPr/>
        </p:nvSpPr>
        <p:spPr>
          <a:xfrm>
            <a:off x="4173120" y="3833640"/>
            <a:ext cx="24228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 Paz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2" name=""/>
          <p:cNvSpPr/>
          <p:nvPr/>
        </p:nvSpPr>
        <p:spPr>
          <a:xfrm>
            <a:off x="6090480" y="5622840"/>
            <a:ext cx="34776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Asunción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3" name=""/>
          <p:cNvSpPr/>
          <p:nvPr/>
        </p:nvSpPr>
        <p:spPr>
          <a:xfrm>
            <a:off x="6225480" y="7412040"/>
            <a:ext cx="42408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Montevideo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4" name=""/>
          <p:cNvSpPr/>
          <p:nvPr/>
        </p:nvSpPr>
        <p:spPr>
          <a:xfrm>
            <a:off x="5299200" y="7427880"/>
            <a:ext cx="49176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Buenos Aires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5" name=""/>
          <p:cNvSpPr/>
          <p:nvPr/>
        </p:nvSpPr>
        <p:spPr>
          <a:xfrm>
            <a:off x="3239280" y="7237440"/>
            <a:ext cx="32256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Santiago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6" name=""/>
          <p:cNvSpPr/>
          <p:nvPr/>
        </p:nvSpPr>
        <p:spPr>
          <a:xfrm>
            <a:off x="3714480" y="5232240"/>
            <a:ext cx="4514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 H I L 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7" name=""/>
          <p:cNvSpPr/>
          <p:nvPr/>
        </p:nvSpPr>
        <p:spPr>
          <a:xfrm>
            <a:off x="2980800" y="3102120"/>
            <a:ext cx="3787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9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 E R U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8" name=""/>
          <p:cNvSpPr/>
          <p:nvPr/>
        </p:nvSpPr>
        <p:spPr>
          <a:xfrm>
            <a:off x="5000040" y="2833560"/>
            <a:ext cx="407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RONDÔNIA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9" name=""/>
          <p:cNvSpPr/>
          <p:nvPr/>
        </p:nvSpPr>
        <p:spPr>
          <a:xfrm>
            <a:off x="4937400" y="2319480"/>
            <a:ext cx="3988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Porto Velho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0" name=""/>
          <p:cNvSpPr/>
          <p:nvPr/>
        </p:nvSpPr>
        <p:spPr>
          <a:xfrm>
            <a:off x="7637760" y="2798640"/>
            <a:ext cx="432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TOCANTINS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1" name=""/>
          <p:cNvSpPr/>
          <p:nvPr/>
        </p:nvSpPr>
        <p:spPr>
          <a:xfrm flipV="1">
            <a:off x="3971880" y="4356000"/>
            <a:ext cx="668520" cy="247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719360" bIns="-429471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2" name=""/>
          <p:cNvSpPr/>
          <p:nvPr/>
        </p:nvSpPr>
        <p:spPr>
          <a:xfrm flipH="1">
            <a:off x="5994000" y="3255840"/>
            <a:ext cx="173160" cy="6159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351080" bIns="-429435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3" name=""/>
          <p:cNvSpPr/>
          <p:nvPr/>
        </p:nvSpPr>
        <p:spPr>
          <a:xfrm>
            <a:off x="6362640" y="3255840"/>
            <a:ext cx="169920" cy="4032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563840" bIns="-429456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4" name=""/>
          <p:cNvSpPr/>
          <p:nvPr/>
        </p:nvSpPr>
        <p:spPr>
          <a:xfrm>
            <a:off x="5774760" y="2867040"/>
            <a:ext cx="1061640" cy="275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Cuiabá 480 MW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and 390 mi Pipeline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5" name=""/>
          <p:cNvSpPr/>
          <p:nvPr/>
        </p:nvSpPr>
        <p:spPr>
          <a:xfrm>
            <a:off x="3377520" y="4351320"/>
            <a:ext cx="61704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Transredes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Pipeline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3,093 Miles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6" name=""/>
          <p:cNvSpPr/>
          <p:nvPr/>
        </p:nvSpPr>
        <p:spPr>
          <a:xfrm>
            <a:off x="4656240" y="7610400"/>
            <a:ext cx="503280" cy="44316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523880" bIns="-4294523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7" name=""/>
          <p:cNvSpPr/>
          <p:nvPr/>
        </p:nvSpPr>
        <p:spPr>
          <a:xfrm>
            <a:off x="4241160" y="7337520"/>
            <a:ext cx="604440" cy="275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TGS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4,104 Miles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8" name=""/>
          <p:cNvSpPr/>
          <p:nvPr/>
        </p:nvSpPr>
        <p:spPr>
          <a:xfrm flipH="1" flipV="1">
            <a:off x="8848080" y="5224320"/>
            <a:ext cx="691920" cy="2052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761840" bIns="-4294761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9" name=""/>
          <p:cNvSpPr/>
          <p:nvPr/>
        </p:nvSpPr>
        <p:spPr>
          <a:xfrm>
            <a:off x="7429680" y="8386920"/>
            <a:ext cx="609480" cy="0"/>
          </a:xfrm>
          <a:prstGeom prst="line">
            <a:avLst/>
          </a:prstGeom>
          <a:ln w="50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67040" bIns="-4294967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0" name=""/>
          <p:cNvSpPr/>
          <p:nvPr/>
        </p:nvSpPr>
        <p:spPr>
          <a:xfrm>
            <a:off x="8136720" y="8253360"/>
            <a:ext cx="22874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6600"/>
                </a:solidFill>
                <a:effectLst/>
                <a:uFillTx/>
                <a:latin typeface="Arial"/>
              </a:rPr>
              <a:t>  Projects/Businesses Under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1" name=""/>
          <p:cNvSpPr/>
          <p:nvPr/>
        </p:nvSpPr>
        <p:spPr>
          <a:xfrm>
            <a:off x="8137080" y="8096400"/>
            <a:ext cx="178560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  Existing Assets and Operations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2" name=""/>
          <p:cNvSpPr/>
          <p:nvPr/>
        </p:nvSpPr>
        <p:spPr>
          <a:xfrm>
            <a:off x="9851040" y="200340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PARAÍBA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3" name=""/>
          <p:cNvSpPr/>
          <p:nvPr/>
        </p:nvSpPr>
        <p:spPr>
          <a:xfrm>
            <a:off x="7885080" y="2070000"/>
            <a:ext cx="1913040" cy="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67040" bIns="-4294967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4" name=""/>
          <p:cNvSpPr/>
          <p:nvPr/>
        </p:nvSpPr>
        <p:spPr>
          <a:xfrm flipV="1">
            <a:off x="9081360" y="2338200"/>
            <a:ext cx="528480" cy="1879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779120" bIns="-4294779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5" name=""/>
          <p:cNvSpPr/>
          <p:nvPr/>
        </p:nvSpPr>
        <p:spPr>
          <a:xfrm>
            <a:off x="10152000" y="2540160"/>
            <a:ext cx="274680" cy="812520"/>
          </a:xfrm>
          <a:custGeom>
            <a:avLst/>
            <a:gdLst/>
            <a:ahLst/>
            <a:rect l="l" t="t" r="r" b="b"/>
            <a:pathLst>
              <a:path w="144" h="240">
                <a:moveTo>
                  <a:pt x="0" y="0"/>
                </a:moveTo>
                <a:lnTo>
                  <a:pt x="144" y="0"/>
                </a:lnTo>
                <a:lnTo>
                  <a:pt x="144" y="240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154520" bIns="-4294154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6" name=""/>
          <p:cNvSpPr/>
          <p:nvPr/>
        </p:nvSpPr>
        <p:spPr>
          <a:xfrm>
            <a:off x="9488520" y="2886120"/>
            <a:ext cx="344520" cy="928800"/>
          </a:xfrm>
          <a:custGeom>
            <a:avLst/>
            <a:gdLst/>
            <a:ahLst/>
            <a:rect l="l" t="t" r="r" b="b"/>
            <a:pathLst>
              <a:path w="96" h="432">
                <a:moveTo>
                  <a:pt x="96" y="0"/>
                </a:moveTo>
                <a:lnTo>
                  <a:pt x="0" y="0"/>
                </a:lnTo>
                <a:lnTo>
                  <a:pt x="0" y="432"/>
                </a:lnTo>
                <a:lnTo>
                  <a:pt x="96" y="432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 len="med" type="triangle" w="sm"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038240" bIns="-4294038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7" name=""/>
          <p:cNvSpPr/>
          <p:nvPr/>
        </p:nvSpPr>
        <p:spPr>
          <a:xfrm>
            <a:off x="9805320" y="3587760"/>
            <a:ext cx="75672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Emserg</a:t>
            </a:r>
            <a:r>
              <a:rPr b="1" lang="pt-BR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á</a:t>
            </a: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8" name=""/>
          <p:cNvSpPr/>
          <p:nvPr/>
        </p:nvSpPr>
        <p:spPr>
          <a:xfrm>
            <a:off x="9888120" y="3043080"/>
            <a:ext cx="69300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Alg</a:t>
            </a:r>
            <a:r>
              <a:rPr b="1" lang="pt-BR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á</a:t>
            </a: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9" name=""/>
          <p:cNvSpPr/>
          <p:nvPr/>
        </p:nvSpPr>
        <p:spPr>
          <a:xfrm>
            <a:off x="7163640" y="1935000"/>
            <a:ext cx="75672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PBG</a:t>
            </a:r>
            <a:r>
              <a:rPr b="1" lang="pt-BR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á</a:t>
            </a: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0" name=""/>
          <p:cNvSpPr/>
          <p:nvPr/>
        </p:nvSpPr>
        <p:spPr>
          <a:xfrm>
            <a:off x="7954920" y="5232240"/>
            <a:ext cx="36720" cy="55800"/>
          </a:xfrm>
          <a:custGeom>
            <a:avLst/>
            <a:gdLst/>
            <a:ahLst/>
            <a:rect l="l" t="t" r="r" b="b"/>
            <a:pathLst>
              <a:path w="117" h="150">
                <a:moveTo>
                  <a:pt x="2" y="140"/>
                </a:moveTo>
                <a:lnTo>
                  <a:pt x="6" y="140"/>
                </a:lnTo>
                <a:lnTo>
                  <a:pt x="10" y="140"/>
                </a:lnTo>
                <a:lnTo>
                  <a:pt x="16" y="142"/>
                </a:lnTo>
                <a:lnTo>
                  <a:pt x="23" y="146"/>
                </a:lnTo>
                <a:lnTo>
                  <a:pt x="27" y="148"/>
                </a:lnTo>
                <a:lnTo>
                  <a:pt x="27" y="142"/>
                </a:lnTo>
                <a:lnTo>
                  <a:pt x="27" y="140"/>
                </a:lnTo>
                <a:lnTo>
                  <a:pt x="29" y="138"/>
                </a:lnTo>
                <a:lnTo>
                  <a:pt x="31" y="136"/>
                </a:lnTo>
                <a:lnTo>
                  <a:pt x="35" y="135"/>
                </a:lnTo>
                <a:lnTo>
                  <a:pt x="39" y="136"/>
                </a:lnTo>
                <a:lnTo>
                  <a:pt x="43" y="136"/>
                </a:lnTo>
                <a:lnTo>
                  <a:pt x="44" y="144"/>
                </a:lnTo>
                <a:lnTo>
                  <a:pt x="48" y="148"/>
                </a:lnTo>
                <a:lnTo>
                  <a:pt x="52" y="150"/>
                </a:lnTo>
                <a:lnTo>
                  <a:pt x="54" y="150"/>
                </a:lnTo>
                <a:lnTo>
                  <a:pt x="60" y="146"/>
                </a:lnTo>
                <a:lnTo>
                  <a:pt x="62" y="142"/>
                </a:lnTo>
                <a:lnTo>
                  <a:pt x="62" y="136"/>
                </a:lnTo>
                <a:lnTo>
                  <a:pt x="67" y="133"/>
                </a:lnTo>
                <a:lnTo>
                  <a:pt x="73" y="131"/>
                </a:lnTo>
                <a:lnTo>
                  <a:pt x="77" y="127"/>
                </a:lnTo>
                <a:lnTo>
                  <a:pt x="81" y="123"/>
                </a:lnTo>
                <a:lnTo>
                  <a:pt x="87" y="121"/>
                </a:lnTo>
                <a:lnTo>
                  <a:pt x="91" y="119"/>
                </a:lnTo>
                <a:lnTo>
                  <a:pt x="92" y="115"/>
                </a:lnTo>
                <a:lnTo>
                  <a:pt x="94" y="112"/>
                </a:lnTo>
                <a:lnTo>
                  <a:pt x="96" y="108"/>
                </a:lnTo>
                <a:lnTo>
                  <a:pt x="98" y="106"/>
                </a:lnTo>
                <a:lnTo>
                  <a:pt x="100" y="110"/>
                </a:lnTo>
                <a:lnTo>
                  <a:pt x="104" y="106"/>
                </a:lnTo>
                <a:lnTo>
                  <a:pt x="106" y="102"/>
                </a:lnTo>
                <a:lnTo>
                  <a:pt x="110" y="98"/>
                </a:lnTo>
                <a:lnTo>
                  <a:pt x="110" y="92"/>
                </a:lnTo>
                <a:lnTo>
                  <a:pt x="112" y="89"/>
                </a:lnTo>
                <a:lnTo>
                  <a:pt x="117" y="81"/>
                </a:lnTo>
                <a:lnTo>
                  <a:pt x="115" y="73"/>
                </a:lnTo>
                <a:lnTo>
                  <a:pt x="114" y="69"/>
                </a:lnTo>
                <a:lnTo>
                  <a:pt x="114" y="65"/>
                </a:lnTo>
                <a:lnTo>
                  <a:pt x="115" y="62"/>
                </a:lnTo>
                <a:lnTo>
                  <a:pt x="114" y="58"/>
                </a:lnTo>
                <a:lnTo>
                  <a:pt x="110" y="50"/>
                </a:lnTo>
                <a:lnTo>
                  <a:pt x="110" y="41"/>
                </a:lnTo>
                <a:lnTo>
                  <a:pt x="114" y="37"/>
                </a:lnTo>
                <a:lnTo>
                  <a:pt x="114" y="31"/>
                </a:lnTo>
                <a:lnTo>
                  <a:pt x="108" y="31"/>
                </a:lnTo>
                <a:lnTo>
                  <a:pt x="100" y="35"/>
                </a:lnTo>
                <a:lnTo>
                  <a:pt x="94" y="39"/>
                </a:lnTo>
                <a:lnTo>
                  <a:pt x="94" y="37"/>
                </a:lnTo>
                <a:lnTo>
                  <a:pt x="89" y="29"/>
                </a:lnTo>
                <a:lnTo>
                  <a:pt x="85" y="25"/>
                </a:lnTo>
                <a:lnTo>
                  <a:pt x="83" y="31"/>
                </a:lnTo>
                <a:lnTo>
                  <a:pt x="79" y="39"/>
                </a:lnTo>
                <a:lnTo>
                  <a:pt x="75" y="41"/>
                </a:lnTo>
                <a:lnTo>
                  <a:pt x="71" y="37"/>
                </a:lnTo>
                <a:lnTo>
                  <a:pt x="75" y="33"/>
                </a:lnTo>
                <a:lnTo>
                  <a:pt x="77" y="29"/>
                </a:lnTo>
                <a:lnTo>
                  <a:pt x="73" y="19"/>
                </a:lnTo>
                <a:lnTo>
                  <a:pt x="66" y="18"/>
                </a:lnTo>
                <a:lnTo>
                  <a:pt x="62" y="14"/>
                </a:lnTo>
                <a:lnTo>
                  <a:pt x="56" y="10"/>
                </a:lnTo>
                <a:lnTo>
                  <a:pt x="56" y="6"/>
                </a:lnTo>
                <a:lnTo>
                  <a:pt x="48" y="4"/>
                </a:lnTo>
                <a:lnTo>
                  <a:pt x="43" y="4"/>
                </a:lnTo>
                <a:lnTo>
                  <a:pt x="37" y="2"/>
                </a:lnTo>
                <a:lnTo>
                  <a:pt x="37" y="0"/>
                </a:lnTo>
                <a:lnTo>
                  <a:pt x="33" y="2"/>
                </a:lnTo>
                <a:lnTo>
                  <a:pt x="29" y="2"/>
                </a:lnTo>
                <a:lnTo>
                  <a:pt x="23" y="6"/>
                </a:lnTo>
                <a:lnTo>
                  <a:pt x="21" y="10"/>
                </a:lnTo>
                <a:lnTo>
                  <a:pt x="23" y="16"/>
                </a:lnTo>
                <a:lnTo>
                  <a:pt x="23" y="21"/>
                </a:lnTo>
                <a:lnTo>
                  <a:pt x="20" y="18"/>
                </a:lnTo>
                <a:lnTo>
                  <a:pt x="18" y="23"/>
                </a:lnTo>
                <a:lnTo>
                  <a:pt x="18" y="31"/>
                </a:lnTo>
                <a:lnTo>
                  <a:pt x="16" y="33"/>
                </a:lnTo>
                <a:lnTo>
                  <a:pt x="14" y="35"/>
                </a:lnTo>
                <a:lnTo>
                  <a:pt x="14" y="39"/>
                </a:lnTo>
                <a:lnTo>
                  <a:pt x="12" y="42"/>
                </a:lnTo>
                <a:lnTo>
                  <a:pt x="8" y="46"/>
                </a:lnTo>
                <a:lnTo>
                  <a:pt x="10" y="56"/>
                </a:lnTo>
                <a:lnTo>
                  <a:pt x="12" y="60"/>
                </a:lnTo>
                <a:lnTo>
                  <a:pt x="12" y="67"/>
                </a:lnTo>
                <a:lnTo>
                  <a:pt x="10" y="77"/>
                </a:lnTo>
                <a:lnTo>
                  <a:pt x="10" y="81"/>
                </a:lnTo>
                <a:lnTo>
                  <a:pt x="14" y="89"/>
                </a:lnTo>
                <a:lnTo>
                  <a:pt x="16" y="90"/>
                </a:lnTo>
                <a:lnTo>
                  <a:pt x="18" y="96"/>
                </a:lnTo>
                <a:lnTo>
                  <a:pt x="18" y="102"/>
                </a:lnTo>
                <a:lnTo>
                  <a:pt x="16" y="104"/>
                </a:lnTo>
                <a:lnTo>
                  <a:pt x="14" y="106"/>
                </a:lnTo>
                <a:lnTo>
                  <a:pt x="16" y="108"/>
                </a:lnTo>
                <a:lnTo>
                  <a:pt x="18" y="112"/>
                </a:lnTo>
                <a:lnTo>
                  <a:pt x="16" y="117"/>
                </a:lnTo>
                <a:lnTo>
                  <a:pt x="16" y="121"/>
                </a:lnTo>
                <a:lnTo>
                  <a:pt x="14" y="125"/>
                </a:lnTo>
                <a:lnTo>
                  <a:pt x="12" y="125"/>
                </a:lnTo>
                <a:lnTo>
                  <a:pt x="10" y="127"/>
                </a:lnTo>
                <a:lnTo>
                  <a:pt x="12" y="129"/>
                </a:lnTo>
                <a:lnTo>
                  <a:pt x="10" y="133"/>
                </a:lnTo>
                <a:lnTo>
                  <a:pt x="10" y="135"/>
                </a:lnTo>
                <a:lnTo>
                  <a:pt x="8" y="135"/>
                </a:lnTo>
                <a:lnTo>
                  <a:pt x="6" y="131"/>
                </a:lnTo>
                <a:lnTo>
                  <a:pt x="4" y="131"/>
                </a:lnTo>
                <a:lnTo>
                  <a:pt x="2" y="135"/>
                </a:lnTo>
                <a:lnTo>
                  <a:pt x="0" y="135"/>
                </a:lnTo>
                <a:lnTo>
                  <a:pt x="0" y="136"/>
                </a:lnTo>
                <a:lnTo>
                  <a:pt x="2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1240" bIns="-4294911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1" name=""/>
          <p:cNvSpPr/>
          <p:nvPr/>
        </p:nvSpPr>
        <p:spPr>
          <a:xfrm>
            <a:off x="7988400" y="5237280"/>
            <a:ext cx="34920" cy="64800"/>
          </a:xfrm>
          <a:custGeom>
            <a:avLst/>
            <a:gdLst/>
            <a:ahLst/>
            <a:rect l="l" t="t" r="r" b="b"/>
            <a:pathLst>
              <a:path w="99" h="174">
                <a:moveTo>
                  <a:pt x="17" y="167"/>
                </a:moveTo>
                <a:lnTo>
                  <a:pt x="15" y="161"/>
                </a:lnTo>
                <a:lnTo>
                  <a:pt x="17" y="157"/>
                </a:lnTo>
                <a:lnTo>
                  <a:pt x="17" y="153"/>
                </a:lnTo>
                <a:lnTo>
                  <a:pt x="17" y="149"/>
                </a:lnTo>
                <a:lnTo>
                  <a:pt x="19" y="144"/>
                </a:lnTo>
                <a:lnTo>
                  <a:pt x="17" y="134"/>
                </a:lnTo>
                <a:lnTo>
                  <a:pt x="15" y="124"/>
                </a:lnTo>
                <a:lnTo>
                  <a:pt x="13" y="124"/>
                </a:lnTo>
                <a:lnTo>
                  <a:pt x="9" y="126"/>
                </a:lnTo>
                <a:lnTo>
                  <a:pt x="7" y="124"/>
                </a:lnTo>
                <a:lnTo>
                  <a:pt x="7" y="119"/>
                </a:lnTo>
                <a:lnTo>
                  <a:pt x="5" y="115"/>
                </a:lnTo>
                <a:lnTo>
                  <a:pt x="11" y="111"/>
                </a:lnTo>
                <a:lnTo>
                  <a:pt x="19" y="113"/>
                </a:lnTo>
                <a:lnTo>
                  <a:pt x="23" y="113"/>
                </a:lnTo>
                <a:lnTo>
                  <a:pt x="23" y="109"/>
                </a:lnTo>
                <a:lnTo>
                  <a:pt x="21" y="103"/>
                </a:lnTo>
                <a:lnTo>
                  <a:pt x="19" y="98"/>
                </a:lnTo>
                <a:lnTo>
                  <a:pt x="13" y="92"/>
                </a:lnTo>
                <a:lnTo>
                  <a:pt x="4" y="86"/>
                </a:lnTo>
                <a:lnTo>
                  <a:pt x="0" y="84"/>
                </a:lnTo>
                <a:lnTo>
                  <a:pt x="0" y="78"/>
                </a:lnTo>
                <a:lnTo>
                  <a:pt x="2" y="75"/>
                </a:lnTo>
                <a:lnTo>
                  <a:pt x="7" y="67"/>
                </a:lnTo>
                <a:lnTo>
                  <a:pt x="5" y="59"/>
                </a:lnTo>
                <a:lnTo>
                  <a:pt x="4" y="55"/>
                </a:lnTo>
                <a:lnTo>
                  <a:pt x="4" y="51"/>
                </a:lnTo>
                <a:lnTo>
                  <a:pt x="5" y="48"/>
                </a:lnTo>
                <a:lnTo>
                  <a:pt x="4" y="44"/>
                </a:lnTo>
                <a:lnTo>
                  <a:pt x="0" y="36"/>
                </a:lnTo>
                <a:lnTo>
                  <a:pt x="0" y="27"/>
                </a:lnTo>
                <a:lnTo>
                  <a:pt x="4" y="23"/>
                </a:lnTo>
                <a:lnTo>
                  <a:pt x="4" y="17"/>
                </a:lnTo>
                <a:lnTo>
                  <a:pt x="7" y="15"/>
                </a:lnTo>
                <a:lnTo>
                  <a:pt x="9" y="13"/>
                </a:lnTo>
                <a:lnTo>
                  <a:pt x="11" y="11"/>
                </a:lnTo>
                <a:lnTo>
                  <a:pt x="19" y="11"/>
                </a:lnTo>
                <a:lnTo>
                  <a:pt x="23" y="5"/>
                </a:lnTo>
                <a:lnTo>
                  <a:pt x="25" y="4"/>
                </a:lnTo>
                <a:lnTo>
                  <a:pt x="28" y="4"/>
                </a:lnTo>
                <a:lnTo>
                  <a:pt x="36" y="0"/>
                </a:lnTo>
                <a:lnTo>
                  <a:pt x="42" y="0"/>
                </a:lnTo>
                <a:lnTo>
                  <a:pt x="42" y="5"/>
                </a:lnTo>
                <a:lnTo>
                  <a:pt x="42" y="11"/>
                </a:lnTo>
                <a:lnTo>
                  <a:pt x="40" y="15"/>
                </a:lnTo>
                <a:lnTo>
                  <a:pt x="40" y="21"/>
                </a:lnTo>
                <a:lnTo>
                  <a:pt x="44" y="23"/>
                </a:lnTo>
                <a:lnTo>
                  <a:pt x="52" y="21"/>
                </a:lnTo>
                <a:lnTo>
                  <a:pt x="57" y="19"/>
                </a:lnTo>
                <a:lnTo>
                  <a:pt x="59" y="15"/>
                </a:lnTo>
                <a:lnTo>
                  <a:pt x="65" y="13"/>
                </a:lnTo>
                <a:lnTo>
                  <a:pt x="71" y="15"/>
                </a:lnTo>
                <a:lnTo>
                  <a:pt x="69" y="21"/>
                </a:lnTo>
                <a:lnTo>
                  <a:pt x="69" y="27"/>
                </a:lnTo>
                <a:lnTo>
                  <a:pt x="67" y="28"/>
                </a:lnTo>
                <a:lnTo>
                  <a:pt x="65" y="36"/>
                </a:lnTo>
                <a:lnTo>
                  <a:pt x="63" y="40"/>
                </a:lnTo>
                <a:lnTo>
                  <a:pt x="63" y="46"/>
                </a:lnTo>
                <a:lnTo>
                  <a:pt x="61" y="50"/>
                </a:lnTo>
                <a:lnTo>
                  <a:pt x="63" y="59"/>
                </a:lnTo>
                <a:lnTo>
                  <a:pt x="67" y="65"/>
                </a:lnTo>
                <a:lnTo>
                  <a:pt x="73" y="65"/>
                </a:lnTo>
                <a:lnTo>
                  <a:pt x="82" y="67"/>
                </a:lnTo>
                <a:lnTo>
                  <a:pt x="86" y="67"/>
                </a:lnTo>
                <a:lnTo>
                  <a:pt x="88" y="73"/>
                </a:lnTo>
                <a:lnTo>
                  <a:pt x="84" y="80"/>
                </a:lnTo>
                <a:lnTo>
                  <a:pt x="86" y="82"/>
                </a:lnTo>
                <a:lnTo>
                  <a:pt x="94" y="76"/>
                </a:lnTo>
                <a:lnTo>
                  <a:pt x="99" y="84"/>
                </a:lnTo>
                <a:lnTo>
                  <a:pt x="94" y="88"/>
                </a:lnTo>
                <a:lnTo>
                  <a:pt x="88" y="88"/>
                </a:lnTo>
                <a:lnTo>
                  <a:pt x="78" y="88"/>
                </a:lnTo>
                <a:lnTo>
                  <a:pt x="78" y="94"/>
                </a:lnTo>
                <a:lnTo>
                  <a:pt x="82" y="99"/>
                </a:lnTo>
                <a:lnTo>
                  <a:pt x="78" y="107"/>
                </a:lnTo>
                <a:lnTo>
                  <a:pt x="75" y="109"/>
                </a:lnTo>
                <a:lnTo>
                  <a:pt x="71" y="113"/>
                </a:lnTo>
                <a:lnTo>
                  <a:pt x="65" y="121"/>
                </a:lnTo>
                <a:lnTo>
                  <a:pt x="61" y="122"/>
                </a:lnTo>
                <a:lnTo>
                  <a:pt x="55" y="122"/>
                </a:lnTo>
                <a:lnTo>
                  <a:pt x="55" y="128"/>
                </a:lnTo>
                <a:lnTo>
                  <a:pt x="65" y="130"/>
                </a:lnTo>
                <a:lnTo>
                  <a:pt x="71" y="140"/>
                </a:lnTo>
                <a:lnTo>
                  <a:pt x="67" y="146"/>
                </a:lnTo>
                <a:lnTo>
                  <a:pt x="59" y="149"/>
                </a:lnTo>
                <a:lnTo>
                  <a:pt x="63" y="153"/>
                </a:lnTo>
                <a:lnTo>
                  <a:pt x="67" y="155"/>
                </a:lnTo>
                <a:lnTo>
                  <a:pt x="67" y="161"/>
                </a:lnTo>
                <a:lnTo>
                  <a:pt x="63" y="163"/>
                </a:lnTo>
                <a:lnTo>
                  <a:pt x="55" y="165"/>
                </a:lnTo>
                <a:lnTo>
                  <a:pt x="50" y="167"/>
                </a:lnTo>
                <a:lnTo>
                  <a:pt x="52" y="170"/>
                </a:lnTo>
                <a:lnTo>
                  <a:pt x="48" y="174"/>
                </a:lnTo>
                <a:lnTo>
                  <a:pt x="42" y="172"/>
                </a:lnTo>
                <a:lnTo>
                  <a:pt x="40" y="170"/>
                </a:lnTo>
                <a:lnTo>
                  <a:pt x="36" y="169"/>
                </a:lnTo>
                <a:lnTo>
                  <a:pt x="34" y="169"/>
                </a:lnTo>
                <a:lnTo>
                  <a:pt x="27" y="169"/>
                </a:lnTo>
                <a:lnTo>
                  <a:pt x="23" y="167"/>
                </a:lnTo>
                <a:lnTo>
                  <a:pt x="21" y="167"/>
                </a:lnTo>
                <a:lnTo>
                  <a:pt x="17" y="16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2240" bIns="-4294902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2" name=""/>
          <p:cNvSpPr/>
          <p:nvPr/>
        </p:nvSpPr>
        <p:spPr>
          <a:xfrm>
            <a:off x="8340840" y="5221440"/>
            <a:ext cx="28440" cy="27000"/>
          </a:xfrm>
          <a:custGeom>
            <a:avLst/>
            <a:gdLst/>
            <a:ahLst/>
            <a:rect l="l" t="t" r="r" b="b"/>
            <a:pathLst>
              <a:path w="92" h="65">
                <a:moveTo>
                  <a:pt x="41" y="2"/>
                </a:moveTo>
                <a:lnTo>
                  <a:pt x="35" y="10"/>
                </a:lnTo>
                <a:lnTo>
                  <a:pt x="33" y="12"/>
                </a:lnTo>
                <a:lnTo>
                  <a:pt x="31" y="17"/>
                </a:lnTo>
                <a:lnTo>
                  <a:pt x="35" y="19"/>
                </a:lnTo>
                <a:lnTo>
                  <a:pt x="39" y="25"/>
                </a:lnTo>
                <a:lnTo>
                  <a:pt x="37" y="29"/>
                </a:lnTo>
                <a:lnTo>
                  <a:pt x="29" y="25"/>
                </a:lnTo>
                <a:lnTo>
                  <a:pt x="25" y="19"/>
                </a:lnTo>
                <a:lnTo>
                  <a:pt x="21" y="19"/>
                </a:lnTo>
                <a:lnTo>
                  <a:pt x="16" y="21"/>
                </a:lnTo>
                <a:lnTo>
                  <a:pt x="12" y="25"/>
                </a:lnTo>
                <a:lnTo>
                  <a:pt x="8" y="27"/>
                </a:lnTo>
                <a:lnTo>
                  <a:pt x="4" y="29"/>
                </a:lnTo>
                <a:lnTo>
                  <a:pt x="0" y="31"/>
                </a:lnTo>
                <a:lnTo>
                  <a:pt x="10" y="35"/>
                </a:lnTo>
                <a:lnTo>
                  <a:pt x="16" y="35"/>
                </a:lnTo>
                <a:lnTo>
                  <a:pt x="18" y="38"/>
                </a:lnTo>
                <a:lnTo>
                  <a:pt x="18" y="48"/>
                </a:lnTo>
                <a:lnTo>
                  <a:pt x="21" y="52"/>
                </a:lnTo>
                <a:lnTo>
                  <a:pt x="23" y="60"/>
                </a:lnTo>
                <a:lnTo>
                  <a:pt x="29" y="65"/>
                </a:lnTo>
                <a:lnTo>
                  <a:pt x="37" y="65"/>
                </a:lnTo>
                <a:lnTo>
                  <a:pt x="43" y="63"/>
                </a:lnTo>
                <a:lnTo>
                  <a:pt x="46" y="61"/>
                </a:lnTo>
                <a:lnTo>
                  <a:pt x="52" y="60"/>
                </a:lnTo>
                <a:lnTo>
                  <a:pt x="56" y="58"/>
                </a:lnTo>
                <a:lnTo>
                  <a:pt x="60" y="58"/>
                </a:lnTo>
                <a:lnTo>
                  <a:pt x="64" y="56"/>
                </a:lnTo>
                <a:lnTo>
                  <a:pt x="66" y="54"/>
                </a:lnTo>
                <a:lnTo>
                  <a:pt x="69" y="50"/>
                </a:lnTo>
                <a:lnTo>
                  <a:pt x="75" y="38"/>
                </a:lnTo>
                <a:lnTo>
                  <a:pt x="77" y="37"/>
                </a:lnTo>
                <a:lnTo>
                  <a:pt x="81" y="35"/>
                </a:lnTo>
                <a:lnTo>
                  <a:pt x="83" y="29"/>
                </a:lnTo>
                <a:lnTo>
                  <a:pt x="83" y="23"/>
                </a:lnTo>
                <a:lnTo>
                  <a:pt x="89" y="19"/>
                </a:lnTo>
                <a:lnTo>
                  <a:pt x="92" y="15"/>
                </a:lnTo>
                <a:lnTo>
                  <a:pt x="92" y="13"/>
                </a:lnTo>
                <a:lnTo>
                  <a:pt x="91" y="13"/>
                </a:lnTo>
                <a:lnTo>
                  <a:pt x="89" y="12"/>
                </a:lnTo>
                <a:lnTo>
                  <a:pt x="83" y="13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8" y="10"/>
                </a:lnTo>
                <a:lnTo>
                  <a:pt x="62" y="8"/>
                </a:lnTo>
                <a:lnTo>
                  <a:pt x="56" y="8"/>
                </a:lnTo>
                <a:lnTo>
                  <a:pt x="54" y="6"/>
                </a:lnTo>
                <a:lnTo>
                  <a:pt x="52" y="2"/>
                </a:lnTo>
                <a:lnTo>
                  <a:pt x="50" y="0"/>
                </a:lnTo>
                <a:lnTo>
                  <a:pt x="45" y="2"/>
                </a:lnTo>
                <a:lnTo>
                  <a:pt x="41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0040" bIns="-4294940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3" name=""/>
          <p:cNvSpPr/>
          <p:nvPr/>
        </p:nvSpPr>
        <p:spPr>
          <a:xfrm>
            <a:off x="8334360" y="5181480"/>
            <a:ext cx="41400" cy="39960"/>
          </a:xfrm>
          <a:custGeom>
            <a:avLst/>
            <a:gdLst/>
            <a:ahLst/>
            <a:rect l="l" t="t" r="r" b="b"/>
            <a:pathLst>
              <a:path w="132" h="112">
                <a:moveTo>
                  <a:pt x="0" y="75"/>
                </a:moveTo>
                <a:lnTo>
                  <a:pt x="0" y="79"/>
                </a:lnTo>
                <a:lnTo>
                  <a:pt x="4" y="87"/>
                </a:lnTo>
                <a:lnTo>
                  <a:pt x="9" y="89"/>
                </a:lnTo>
                <a:lnTo>
                  <a:pt x="21" y="85"/>
                </a:lnTo>
                <a:lnTo>
                  <a:pt x="31" y="83"/>
                </a:lnTo>
                <a:lnTo>
                  <a:pt x="40" y="81"/>
                </a:lnTo>
                <a:lnTo>
                  <a:pt x="44" y="81"/>
                </a:lnTo>
                <a:lnTo>
                  <a:pt x="52" y="106"/>
                </a:lnTo>
                <a:lnTo>
                  <a:pt x="56" y="106"/>
                </a:lnTo>
                <a:lnTo>
                  <a:pt x="61" y="104"/>
                </a:lnTo>
                <a:lnTo>
                  <a:pt x="63" y="106"/>
                </a:lnTo>
                <a:lnTo>
                  <a:pt x="65" y="110"/>
                </a:lnTo>
                <a:lnTo>
                  <a:pt x="67" y="112"/>
                </a:lnTo>
                <a:lnTo>
                  <a:pt x="73" y="112"/>
                </a:lnTo>
                <a:lnTo>
                  <a:pt x="75" y="108"/>
                </a:lnTo>
                <a:lnTo>
                  <a:pt x="79" y="104"/>
                </a:lnTo>
                <a:lnTo>
                  <a:pt x="82" y="98"/>
                </a:lnTo>
                <a:lnTo>
                  <a:pt x="86" y="91"/>
                </a:lnTo>
                <a:lnTo>
                  <a:pt x="86" y="85"/>
                </a:lnTo>
                <a:lnTo>
                  <a:pt x="88" y="83"/>
                </a:lnTo>
                <a:lnTo>
                  <a:pt x="92" y="81"/>
                </a:lnTo>
                <a:lnTo>
                  <a:pt x="98" y="79"/>
                </a:lnTo>
                <a:lnTo>
                  <a:pt x="102" y="75"/>
                </a:lnTo>
                <a:lnTo>
                  <a:pt x="102" y="68"/>
                </a:lnTo>
                <a:lnTo>
                  <a:pt x="105" y="66"/>
                </a:lnTo>
                <a:lnTo>
                  <a:pt x="111" y="58"/>
                </a:lnTo>
                <a:lnTo>
                  <a:pt x="111" y="56"/>
                </a:lnTo>
                <a:lnTo>
                  <a:pt x="113" y="52"/>
                </a:lnTo>
                <a:lnTo>
                  <a:pt x="117" y="46"/>
                </a:lnTo>
                <a:lnTo>
                  <a:pt x="121" y="41"/>
                </a:lnTo>
                <a:lnTo>
                  <a:pt x="121" y="39"/>
                </a:lnTo>
                <a:lnTo>
                  <a:pt x="121" y="39"/>
                </a:lnTo>
                <a:lnTo>
                  <a:pt x="125" y="35"/>
                </a:lnTo>
                <a:lnTo>
                  <a:pt x="130" y="33"/>
                </a:lnTo>
                <a:lnTo>
                  <a:pt x="132" y="29"/>
                </a:lnTo>
                <a:lnTo>
                  <a:pt x="130" y="23"/>
                </a:lnTo>
                <a:lnTo>
                  <a:pt x="128" y="20"/>
                </a:lnTo>
                <a:lnTo>
                  <a:pt x="128" y="16"/>
                </a:lnTo>
                <a:lnTo>
                  <a:pt x="127" y="16"/>
                </a:lnTo>
                <a:lnTo>
                  <a:pt x="121" y="20"/>
                </a:lnTo>
                <a:lnTo>
                  <a:pt x="115" y="23"/>
                </a:lnTo>
                <a:lnTo>
                  <a:pt x="111" y="27"/>
                </a:lnTo>
                <a:lnTo>
                  <a:pt x="105" y="31"/>
                </a:lnTo>
                <a:lnTo>
                  <a:pt x="96" y="37"/>
                </a:lnTo>
                <a:lnTo>
                  <a:pt x="94" y="37"/>
                </a:lnTo>
                <a:lnTo>
                  <a:pt x="80" y="41"/>
                </a:lnTo>
                <a:lnTo>
                  <a:pt x="73" y="41"/>
                </a:lnTo>
                <a:lnTo>
                  <a:pt x="71" y="33"/>
                </a:lnTo>
                <a:lnTo>
                  <a:pt x="75" y="27"/>
                </a:lnTo>
                <a:lnTo>
                  <a:pt x="79" y="18"/>
                </a:lnTo>
                <a:lnTo>
                  <a:pt x="82" y="10"/>
                </a:lnTo>
                <a:lnTo>
                  <a:pt x="71" y="0"/>
                </a:lnTo>
                <a:lnTo>
                  <a:pt x="63" y="4"/>
                </a:lnTo>
                <a:lnTo>
                  <a:pt x="54" y="4"/>
                </a:lnTo>
                <a:lnTo>
                  <a:pt x="46" y="12"/>
                </a:lnTo>
                <a:lnTo>
                  <a:pt x="42" y="18"/>
                </a:lnTo>
                <a:lnTo>
                  <a:pt x="48" y="23"/>
                </a:lnTo>
                <a:lnTo>
                  <a:pt x="50" y="29"/>
                </a:lnTo>
                <a:lnTo>
                  <a:pt x="57" y="37"/>
                </a:lnTo>
                <a:lnTo>
                  <a:pt x="57" y="45"/>
                </a:lnTo>
                <a:lnTo>
                  <a:pt x="52" y="46"/>
                </a:lnTo>
                <a:lnTo>
                  <a:pt x="42" y="50"/>
                </a:lnTo>
                <a:lnTo>
                  <a:pt x="40" y="50"/>
                </a:lnTo>
                <a:lnTo>
                  <a:pt x="34" y="52"/>
                </a:lnTo>
                <a:lnTo>
                  <a:pt x="29" y="54"/>
                </a:lnTo>
                <a:lnTo>
                  <a:pt x="23" y="58"/>
                </a:lnTo>
                <a:lnTo>
                  <a:pt x="17" y="60"/>
                </a:lnTo>
                <a:lnTo>
                  <a:pt x="11" y="64"/>
                </a:lnTo>
                <a:lnTo>
                  <a:pt x="6" y="66"/>
                </a:lnTo>
                <a:lnTo>
                  <a:pt x="0" y="73"/>
                </a:lnTo>
                <a:lnTo>
                  <a:pt x="0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7080" bIns="-4294927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4" name=""/>
          <p:cNvSpPr/>
          <p:nvPr/>
        </p:nvSpPr>
        <p:spPr>
          <a:xfrm>
            <a:off x="8358120" y="5183280"/>
            <a:ext cx="41400" cy="41040"/>
          </a:xfrm>
          <a:custGeom>
            <a:avLst/>
            <a:gdLst/>
            <a:ahLst/>
            <a:rect l="l" t="t" r="r" b="b"/>
            <a:pathLst>
              <a:path w="136" h="109">
                <a:moveTo>
                  <a:pt x="101" y="0"/>
                </a:moveTo>
                <a:lnTo>
                  <a:pt x="100" y="6"/>
                </a:lnTo>
                <a:lnTo>
                  <a:pt x="98" y="14"/>
                </a:lnTo>
                <a:lnTo>
                  <a:pt x="98" y="19"/>
                </a:lnTo>
                <a:lnTo>
                  <a:pt x="94" y="23"/>
                </a:lnTo>
                <a:lnTo>
                  <a:pt x="88" y="21"/>
                </a:lnTo>
                <a:lnTo>
                  <a:pt x="82" y="25"/>
                </a:lnTo>
                <a:lnTo>
                  <a:pt x="67" y="33"/>
                </a:lnTo>
                <a:lnTo>
                  <a:pt x="59" y="37"/>
                </a:lnTo>
                <a:lnTo>
                  <a:pt x="48" y="33"/>
                </a:lnTo>
                <a:lnTo>
                  <a:pt x="44" y="38"/>
                </a:lnTo>
                <a:lnTo>
                  <a:pt x="40" y="44"/>
                </a:lnTo>
                <a:lnTo>
                  <a:pt x="38" y="48"/>
                </a:lnTo>
                <a:lnTo>
                  <a:pt x="38" y="50"/>
                </a:lnTo>
                <a:lnTo>
                  <a:pt x="32" y="58"/>
                </a:lnTo>
                <a:lnTo>
                  <a:pt x="29" y="60"/>
                </a:lnTo>
                <a:lnTo>
                  <a:pt x="29" y="67"/>
                </a:lnTo>
                <a:lnTo>
                  <a:pt x="25" y="71"/>
                </a:lnTo>
                <a:lnTo>
                  <a:pt x="19" y="73"/>
                </a:lnTo>
                <a:lnTo>
                  <a:pt x="15" y="75"/>
                </a:lnTo>
                <a:lnTo>
                  <a:pt x="13" y="77"/>
                </a:lnTo>
                <a:lnTo>
                  <a:pt x="13" y="83"/>
                </a:lnTo>
                <a:lnTo>
                  <a:pt x="9" y="90"/>
                </a:lnTo>
                <a:lnTo>
                  <a:pt x="6" y="96"/>
                </a:lnTo>
                <a:lnTo>
                  <a:pt x="2" y="100"/>
                </a:lnTo>
                <a:lnTo>
                  <a:pt x="0" y="104"/>
                </a:lnTo>
                <a:lnTo>
                  <a:pt x="6" y="106"/>
                </a:lnTo>
                <a:lnTo>
                  <a:pt x="9" y="108"/>
                </a:lnTo>
                <a:lnTo>
                  <a:pt x="13" y="108"/>
                </a:lnTo>
                <a:lnTo>
                  <a:pt x="17" y="108"/>
                </a:lnTo>
                <a:lnTo>
                  <a:pt x="21" y="109"/>
                </a:lnTo>
                <a:lnTo>
                  <a:pt x="27" y="108"/>
                </a:lnTo>
                <a:lnTo>
                  <a:pt x="29" y="109"/>
                </a:lnTo>
                <a:lnTo>
                  <a:pt x="30" y="109"/>
                </a:lnTo>
                <a:lnTo>
                  <a:pt x="36" y="109"/>
                </a:lnTo>
                <a:lnTo>
                  <a:pt x="40" y="108"/>
                </a:lnTo>
                <a:lnTo>
                  <a:pt x="46" y="106"/>
                </a:lnTo>
                <a:lnTo>
                  <a:pt x="48" y="102"/>
                </a:lnTo>
                <a:lnTo>
                  <a:pt x="50" y="102"/>
                </a:lnTo>
                <a:lnTo>
                  <a:pt x="52" y="102"/>
                </a:lnTo>
                <a:lnTo>
                  <a:pt x="54" y="100"/>
                </a:lnTo>
                <a:lnTo>
                  <a:pt x="57" y="96"/>
                </a:lnTo>
                <a:lnTo>
                  <a:pt x="59" y="98"/>
                </a:lnTo>
                <a:lnTo>
                  <a:pt x="63" y="98"/>
                </a:lnTo>
                <a:lnTo>
                  <a:pt x="65" y="96"/>
                </a:lnTo>
                <a:lnTo>
                  <a:pt x="73" y="92"/>
                </a:lnTo>
                <a:lnTo>
                  <a:pt x="84" y="83"/>
                </a:lnTo>
                <a:lnTo>
                  <a:pt x="98" y="73"/>
                </a:lnTo>
                <a:lnTo>
                  <a:pt x="105" y="69"/>
                </a:lnTo>
                <a:lnTo>
                  <a:pt x="115" y="65"/>
                </a:lnTo>
                <a:lnTo>
                  <a:pt x="121" y="60"/>
                </a:lnTo>
                <a:lnTo>
                  <a:pt x="123" y="60"/>
                </a:lnTo>
                <a:lnTo>
                  <a:pt x="125" y="54"/>
                </a:lnTo>
                <a:lnTo>
                  <a:pt x="125" y="48"/>
                </a:lnTo>
                <a:lnTo>
                  <a:pt x="130" y="44"/>
                </a:lnTo>
                <a:lnTo>
                  <a:pt x="136" y="38"/>
                </a:lnTo>
                <a:lnTo>
                  <a:pt x="136" y="35"/>
                </a:lnTo>
                <a:lnTo>
                  <a:pt x="136" y="31"/>
                </a:lnTo>
                <a:lnTo>
                  <a:pt x="136" y="27"/>
                </a:lnTo>
                <a:lnTo>
                  <a:pt x="136" y="25"/>
                </a:lnTo>
                <a:lnTo>
                  <a:pt x="132" y="23"/>
                </a:lnTo>
                <a:lnTo>
                  <a:pt x="132" y="19"/>
                </a:lnTo>
                <a:lnTo>
                  <a:pt x="126" y="19"/>
                </a:lnTo>
                <a:lnTo>
                  <a:pt x="125" y="19"/>
                </a:lnTo>
                <a:lnTo>
                  <a:pt x="115" y="12"/>
                </a:lnTo>
                <a:lnTo>
                  <a:pt x="107" y="6"/>
                </a:lnTo>
                <a:lnTo>
                  <a:pt x="101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6000" bIns="-42949260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5" name=""/>
          <p:cNvSpPr/>
          <p:nvPr/>
        </p:nvSpPr>
        <p:spPr>
          <a:xfrm>
            <a:off x="8420040" y="5159520"/>
            <a:ext cx="28800" cy="31680"/>
          </a:xfrm>
          <a:custGeom>
            <a:avLst/>
            <a:gdLst/>
            <a:ahLst/>
            <a:rect l="l" t="t" r="r" b="b"/>
            <a:pathLst>
              <a:path w="88" h="88">
                <a:moveTo>
                  <a:pt x="60" y="14"/>
                </a:moveTo>
                <a:lnTo>
                  <a:pt x="56" y="19"/>
                </a:lnTo>
                <a:lnTo>
                  <a:pt x="52" y="25"/>
                </a:lnTo>
                <a:lnTo>
                  <a:pt x="50" y="29"/>
                </a:lnTo>
                <a:lnTo>
                  <a:pt x="40" y="35"/>
                </a:lnTo>
                <a:lnTo>
                  <a:pt x="25" y="40"/>
                </a:lnTo>
                <a:lnTo>
                  <a:pt x="13" y="46"/>
                </a:lnTo>
                <a:lnTo>
                  <a:pt x="10" y="50"/>
                </a:lnTo>
                <a:lnTo>
                  <a:pt x="0" y="63"/>
                </a:lnTo>
                <a:lnTo>
                  <a:pt x="2" y="63"/>
                </a:lnTo>
                <a:lnTo>
                  <a:pt x="6" y="69"/>
                </a:lnTo>
                <a:lnTo>
                  <a:pt x="13" y="75"/>
                </a:lnTo>
                <a:lnTo>
                  <a:pt x="19" y="79"/>
                </a:lnTo>
                <a:lnTo>
                  <a:pt x="25" y="83"/>
                </a:lnTo>
                <a:lnTo>
                  <a:pt x="25" y="86"/>
                </a:lnTo>
                <a:lnTo>
                  <a:pt x="33" y="86"/>
                </a:lnTo>
                <a:lnTo>
                  <a:pt x="36" y="86"/>
                </a:lnTo>
                <a:lnTo>
                  <a:pt x="40" y="85"/>
                </a:lnTo>
                <a:lnTo>
                  <a:pt x="44" y="83"/>
                </a:lnTo>
                <a:lnTo>
                  <a:pt x="46" y="85"/>
                </a:lnTo>
                <a:lnTo>
                  <a:pt x="50" y="88"/>
                </a:lnTo>
                <a:lnTo>
                  <a:pt x="56" y="88"/>
                </a:lnTo>
                <a:lnTo>
                  <a:pt x="60" y="85"/>
                </a:lnTo>
                <a:lnTo>
                  <a:pt x="60" y="79"/>
                </a:lnTo>
                <a:lnTo>
                  <a:pt x="60" y="73"/>
                </a:lnTo>
                <a:lnTo>
                  <a:pt x="63" y="75"/>
                </a:lnTo>
                <a:lnTo>
                  <a:pt x="67" y="75"/>
                </a:lnTo>
                <a:lnTo>
                  <a:pt x="71" y="73"/>
                </a:lnTo>
                <a:lnTo>
                  <a:pt x="75" y="75"/>
                </a:lnTo>
                <a:lnTo>
                  <a:pt x="77" y="75"/>
                </a:lnTo>
                <a:lnTo>
                  <a:pt x="79" y="77"/>
                </a:lnTo>
                <a:lnTo>
                  <a:pt x="81" y="77"/>
                </a:lnTo>
                <a:lnTo>
                  <a:pt x="83" y="75"/>
                </a:lnTo>
                <a:lnTo>
                  <a:pt x="83" y="71"/>
                </a:lnTo>
                <a:lnTo>
                  <a:pt x="86" y="71"/>
                </a:lnTo>
                <a:lnTo>
                  <a:pt x="88" y="69"/>
                </a:lnTo>
                <a:lnTo>
                  <a:pt x="88" y="63"/>
                </a:lnTo>
                <a:lnTo>
                  <a:pt x="88" y="61"/>
                </a:lnTo>
                <a:lnTo>
                  <a:pt x="86" y="61"/>
                </a:lnTo>
                <a:lnTo>
                  <a:pt x="84" y="61"/>
                </a:lnTo>
                <a:lnTo>
                  <a:pt x="83" y="60"/>
                </a:lnTo>
                <a:lnTo>
                  <a:pt x="83" y="58"/>
                </a:lnTo>
                <a:lnTo>
                  <a:pt x="81" y="56"/>
                </a:lnTo>
                <a:lnTo>
                  <a:pt x="77" y="52"/>
                </a:lnTo>
                <a:lnTo>
                  <a:pt x="75" y="50"/>
                </a:lnTo>
                <a:lnTo>
                  <a:pt x="75" y="46"/>
                </a:lnTo>
                <a:lnTo>
                  <a:pt x="83" y="40"/>
                </a:lnTo>
                <a:lnTo>
                  <a:pt x="84" y="38"/>
                </a:lnTo>
                <a:lnTo>
                  <a:pt x="84" y="35"/>
                </a:lnTo>
                <a:lnTo>
                  <a:pt x="84" y="29"/>
                </a:lnTo>
                <a:lnTo>
                  <a:pt x="83" y="21"/>
                </a:lnTo>
                <a:lnTo>
                  <a:pt x="83" y="14"/>
                </a:lnTo>
                <a:lnTo>
                  <a:pt x="81" y="8"/>
                </a:lnTo>
                <a:lnTo>
                  <a:pt x="79" y="6"/>
                </a:lnTo>
                <a:lnTo>
                  <a:pt x="77" y="4"/>
                </a:lnTo>
                <a:lnTo>
                  <a:pt x="75" y="2"/>
                </a:lnTo>
                <a:lnTo>
                  <a:pt x="73" y="0"/>
                </a:lnTo>
                <a:lnTo>
                  <a:pt x="67" y="6"/>
                </a:lnTo>
                <a:lnTo>
                  <a:pt x="65" y="10"/>
                </a:lnTo>
                <a:lnTo>
                  <a:pt x="60" y="1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5360" bIns="-4294935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6" name=""/>
          <p:cNvSpPr/>
          <p:nvPr/>
        </p:nvSpPr>
        <p:spPr>
          <a:xfrm>
            <a:off x="8238960" y="5237280"/>
            <a:ext cx="57240" cy="28440"/>
          </a:xfrm>
          <a:custGeom>
            <a:avLst/>
            <a:gdLst/>
            <a:ahLst/>
            <a:rect l="l" t="t" r="r" b="b"/>
            <a:pathLst>
              <a:path w="182" h="77">
                <a:moveTo>
                  <a:pt x="24" y="17"/>
                </a:moveTo>
                <a:lnTo>
                  <a:pt x="34" y="21"/>
                </a:lnTo>
                <a:lnTo>
                  <a:pt x="40" y="19"/>
                </a:lnTo>
                <a:lnTo>
                  <a:pt x="49" y="17"/>
                </a:lnTo>
                <a:lnTo>
                  <a:pt x="55" y="17"/>
                </a:lnTo>
                <a:lnTo>
                  <a:pt x="63" y="11"/>
                </a:lnTo>
                <a:lnTo>
                  <a:pt x="69" y="10"/>
                </a:lnTo>
                <a:lnTo>
                  <a:pt x="74" y="15"/>
                </a:lnTo>
                <a:lnTo>
                  <a:pt x="80" y="15"/>
                </a:lnTo>
                <a:lnTo>
                  <a:pt x="88" y="11"/>
                </a:lnTo>
                <a:lnTo>
                  <a:pt x="94" y="10"/>
                </a:lnTo>
                <a:lnTo>
                  <a:pt x="103" y="6"/>
                </a:lnTo>
                <a:lnTo>
                  <a:pt x="107" y="2"/>
                </a:lnTo>
                <a:lnTo>
                  <a:pt x="111" y="4"/>
                </a:lnTo>
                <a:lnTo>
                  <a:pt x="117" y="4"/>
                </a:lnTo>
                <a:lnTo>
                  <a:pt x="122" y="4"/>
                </a:lnTo>
                <a:lnTo>
                  <a:pt x="128" y="0"/>
                </a:lnTo>
                <a:lnTo>
                  <a:pt x="132" y="4"/>
                </a:lnTo>
                <a:lnTo>
                  <a:pt x="134" y="10"/>
                </a:lnTo>
                <a:lnTo>
                  <a:pt x="134" y="19"/>
                </a:lnTo>
                <a:lnTo>
                  <a:pt x="130" y="25"/>
                </a:lnTo>
                <a:lnTo>
                  <a:pt x="126" y="29"/>
                </a:lnTo>
                <a:lnTo>
                  <a:pt x="130" y="33"/>
                </a:lnTo>
                <a:lnTo>
                  <a:pt x="140" y="31"/>
                </a:lnTo>
                <a:lnTo>
                  <a:pt x="142" y="27"/>
                </a:lnTo>
                <a:lnTo>
                  <a:pt x="149" y="25"/>
                </a:lnTo>
                <a:lnTo>
                  <a:pt x="157" y="21"/>
                </a:lnTo>
                <a:lnTo>
                  <a:pt x="163" y="19"/>
                </a:lnTo>
                <a:lnTo>
                  <a:pt x="170" y="17"/>
                </a:lnTo>
                <a:lnTo>
                  <a:pt x="174" y="19"/>
                </a:lnTo>
                <a:lnTo>
                  <a:pt x="180" y="19"/>
                </a:lnTo>
                <a:lnTo>
                  <a:pt x="182" y="25"/>
                </a:lnTo>
                <a:lnTo>
                  <a:pt x="182" y="29"/>
                </a:lnTo>
                <a:lnTo>
                  <a:pt x="180" y="36"/>
                </a:lnTo>
                <a:lnTo>
                  <a:pt x="178" y="44"/>
                </a:lnTo>
                <a:lnTo>
                  <a:pt x="174" y="54"/>
                </a:lnTo>
                <a:lnTo>
                  <a:pt x="170" y="59"/>
                </a:lnTo>
                <a:lnTo>
                  <a:pt x="168" y="61"/>
                </a:lnTo>
                <a:lnTo>
                  <a:pt x="165" y="65"/>
                </a:lnTo>
                <a:lnTo>
                  <a:pt x="159" y="65"/>
                </a:lnTo>
                <a:lnTo>
                  <a:pt x="151" y="67"/>
                </a:lnTo>
                <a:lnTo>
                  <a:pt x="140" y="69"/>
                </a:lnTo>
                <a:lnTo>
                  <a:pt x="130" y="69"/>
                </a:lnTo>
                <a:lnTo>
                  <a:pt x="122" y="71"/>
                </a:lnTo>
                <a:lnTo>
                  <a:pt x="113" y="71"/>
                </a:lnTo>
                <a:lnTo>
                  <a:pt x="107" y="73"/>
                </a:lnTo>
                <a:lnTo>
                  <a:pt x="101" y="77"/>
                </a:lnTo>
                <a:lnTo>
                  <a:pt x="99" y="75"/>
                </a:lnTo>
                <a:lnTo>
                  <a:pt x="99" y="73"/>
                </a:lnTo>
                <a:lnTo>
                  <a:pt x="97" y="71"/>
                </a:lnTo>
                <a:lnTo>
                  <a:pt x="94" y="71"/>
                </a:lnTo>
                <a:lnTo>
                  <a:pt x="90" y="69"/>
                </a:lnTo>
                <a:lnTo>
                  <a:pt x="86" y="69"/>
                </a:lnTo>
                <a:lnTo>
                  <a:pt x="80" y="67"/>
                </a:lnTo>
                <a:lnTo>
                  <a:pt x="76" y="67"/>
                </a:lnTo>
                <a:lnTo>
                  <a:pt x="72" y="65"/>
                </a:lnTo>
                <a:lnTo>
                  <a:pt x="71" y="69"/>
                </a:lnTo>
                <a:lnTo>
                  <a:pt x="67" y="69"/>
                </a:lnTo>
                <a:lnTo>
                  <a:pt x="61" y="69"/>
                </a:lnTo>
                <a:lnTo>
                  <a:pt x="55" y="65"/>
                </a:lnTo>
                <a:lnTo>
                  <a:pt x="53" y="63"/>
                </a:lnTo>
                <a:lnTo>
                  <a:pt x="51" y="58"/>
                </a:lnTo>
                <a:lnTo>
                  <a:pt x="47" y="59"/>
                </a:lnTo>
                <a:lnTo>
                  <a:pt x="42" y="63"/>
                </a:lnTo>
                <a:lnTo>
                  <a:pt x="36" y="59"/>
                </a:lnTo>
                <a:lnTo>
                  <a:pt x="34" y="59"/>
                </a:lnTo>
                <a:lnTo>
                  <a:pt x="30" y="56"/>
                </a:lnTo>
                <a:lnTo>
                  <a:pt x="28" y="56"/>
                </a:lnTo>
                <a:lnTo>
                  <a:pt x="24" y="52"/>
                </a:lnTo>
                <a:lnTo>
                  <a:pt x="21" y="52"/>
                </a:lnTo>
                <a:lnTo>
                  <a:pt x="19" y="54"/>
                </a:lnTo>
                <a:lnTo>
                  <a:pt x="15" y="54"/>
                </a:lnTo>
                <a:lnTo>
                  <a:pt x="7" y="54"/>
                </a:lnTo>
                <a:lnTo>
                  <a:pt x="0" y="54"/>
                </a:lnTo>
                <a:lnTo>
                  <a:pt x="0" y="50"/>
                </a:lnTo>
                <a:lnTo>
                  <a:pt x="0" y="44"/>
                </a:lnTo>
                <a:lnTo>
                  <a:pt x="0" y="40"/>
                </a:lnTo>
                <a:lnTo>
                  <a:pt x="3" y="40"/>
                </a:lnTo>
                <a:lnTo>
                  <a:pt x="7" y="38"/>
                </a:lnTo>
                <a:lnTo>
                  <a:pt x="9" y="34"/>
                </a:lnTo>
                <a:lnTo>
                  <a:pt x="13" y="33"/>
                </a:lnTo>
                <a:lnTo>
                  <a:pt x="17" y="31"/>
                </a:lnTo>
                <a:lnTo>
                  <a:pt x="21" y="29"/>
                </a:lnTo>
                <a:lnTo>
                  <a:pt x="23" y="27"/>
                </a:lnTo>
                <a:lnTo>
                  <a:pt x="24" y="23"/>
                </a:lnTo>
                <a:lnTo>
                  <a:pt x="24" y="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8600" bIns="-4294938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7" name=""/>
          <p:cNvSpPr/>
          <p:nvPr/>
        </p:nvSpPr>
        <p:spPr>
          <a:xfrm>
            <a:off x="8231040" y="5264280"/>
            <a:ext cx="61920" cy="36360"/>
          </a:xfrm>
          <a:custGeom>
            <a:avLst/>
            <a:gdLst/>
            <a:ahLst/>
            <a:rect l="l" t="t" r="r" b="b"/>
            <a:pathLst>
              <a:path w="204" h="96">
                <a:moveTo>
                  <a:pt x="35" y="86"/>
                </a:moveTo>
                <a:lnTo>
                  <a:pt x="46" y="86"/>
                </a:lnTo>
                <a:lnTo>
                  <a:pt x="50" y="86"/>
                </a:lnTo>
                <a:lnTo>
                  <a:pt x="58" y="78"/>
                </a:lnTo>
                <a:lnTo>
                  <a:pt x="62" y="80"/>
                </a:lnTo>
                <a:lnTo>
                  <a:pt x="65" y="78"/>
                </a:lnTo>
                <a:lnTo>
                  <a:pt x="69" y="78"/>
                </a:lnTo>
                <a:lnTo>
                  <a:pt x="71" y="78"/>
                </a:lnTo>
                <a:lnTo>
                  <a:pt x="73" y="77"/>
                </a:lnTo>
                <a:lnTo>
                  <a:pt x="75" y="78"/>
                </a:lnTo>
                <a:lnTo>
                  <a:pt x="77" y="82"/>
                </a:lnTo>
                <a:lnTo>
                  <a:pt x="79" y="84"/>
                </a:lnTo>
                <a:lnTo>
                  <a:pt x="83" y="82"/>
                </a:lnTo>
                <a:lnTo>
                  <a:pt x="85" y="82"/>
                </a:lnTo>
                <a:lnTo>
                  <a:pt x="86" y="84"/>
                </a:lnTo>
                <a:lnTo>
                  <a:pt x="90" y="84"/>
                </a:lnTo>
                <a:lnTo>
                  <a:pt x="94" y="84"/>
                </a:lnTo>
                <a:lnTo>
                  <a:pt x="100" y="84"/>
                </a:lnTo>
                <a:lnTo>
                  <a:pt x="104" y="78"/>
                </a:lnTo>
                <a:lnTo>
                  <a:pt x="108" y="75"/>
                </a:lnTo>
                <a:lnTo>
                  <a:pt x="111" y="77"/>
                </a:lnTo>
                <a:lnTo>
                  <a:pt x="111" y="82"/>
                </a:lnTo>
                <a:lnTo>
                  <a:pt x="115" y="86"/>
                </a:lnTo>
                <a:lnTo>
                  <a:pt x="119" y="92"/>
                </a:lnTo>
                <a:lnTo>
                  <a:pt x="121" y="96"/>
                </a:lnTo>
                <a:lnTo>
                  <a:pt x="123" y="94"/>
                </a:lnTo>
                <a:lnTo>
                  <a:pt x="127" y="90"/>
                </a:lnTo>
                <a:lnTo>
                  <a:pt x="133" y="82"/>
                </a:lnTo>
                <a:lnTo>
                  <a:pt x="138" y="73"/>
                </a:lnTo>
                <a:lnTo>
                  <a:pt x="142" y="67"/>
                </a:lnTo>
                <a:lnTo>
                  <a:pt x="146" y="65"/>
                </a:lnTo>
                <a:lnTo>
                  <a:pt x="150" y="67"/>
                </a:lnTo>
                <a:lnTo>
                  <a:pt x="154" y="63"/>
                </a:lnTo>
                <a:lnTo>
                  <a:pt x="159" y="57"/>
                </a:lnTo>
                <a:lnTo>
                  <a:pt x="163" y="52"/>
                </a:lnTo>
                <a:lnTo>
                  <a:pt x="167" y="46"/>
                </a:lnTo>
                <a:lnTo>
                  <a:pt x="171" y="44"/>
                </a:lnTo>
                <a:lnTo>
                  <a:pt x="173" y="38"/>
                </a:lnTo>
                <a:lnTo>
                  <a:pt x="181" y="32"/>
                </a:lnTo>
                <a:lnTo>
                  <a:pt x="192" y="25"/>
                </a:lnTo>
                <a:lnTo>
                  <a:pt x="200" y="19"/>
                </a:lnTo>
                <a:lnTo>
                  <a:pt x="204" y="13"/>
                </a:lnTo>
                <a:lnTo>
                  <a:pt x="198" y="13"/>
                </a:lnTo>
                <a:lnTo>
                  <a:pt x="190" y="15"/>
                </a:lnTo>
                <a:lnTo>
                  <a:pt x="179" y="17"/>
                </a:lnTo>
                <a:lnTo>
                  <a:pt x="169" y="17"/>
                </a:lnTo>
                <a:lnTo>
                  <a:pt x="161" y="19"/>
                </a:lnTo>
                <a:lnTo>
                  <a:pt x="152" y="19"/>
                </a:lnTo>
                <a:lnTo>
                  <a:pt x="146" y="21"/>
                </a:lnTo>
                <a:lnTo>
                  <a:pt x="140" y="25"/>
                </a:lnTo>
                <a:lnTo>
                  <a:pt x="138" y="23"/>
                </a:lnTo>
                <a:lnTo>
                  <a:pt x="138" y="21"/>
                </a:lnTo>
                <a:lnTo>
                  <a:pt x="136" y="19"/>
                </a:lnTo>
                <a:lnTo>
                  <a:pt x="133" y="19"/>
                </a:lnTo>
                <a:lnTo>
                  <a:pt x="129" y="17"/>
                </a:lnTo>
                <a:lnTo>
                  <a:pt x="125" y="17"/>
                </a:lnTo>
                <a:lnTo>
                  <a:pt x="119" y="15"/>
                </a:lnTo>
                <a:lnTo>
                  <a:pt x="115" y="15"/>
                </a:lnTo>
                <a:lnTo>
                  <a:pt x="111" y="13"/>
                </a:lnTo>
                <a:lnTo>
                  <a:pt x="110" y="17"/>
                </a:lnTo>
                <a:lnTo>
                  <a:pt x="106" y="17"/>
                </a:lnTo>
                <a:lnTo>
                  <a:pt x="100" y="17"/>
                </a:lnTo>
                <a:lnTo>
                  <a:pt x="94" y="13"/>
                </a:lnTo>
                <a:lnTo>
                  <a:pt x="92" y="11"/>
                </a:lnTo>
                <a:lnTo>
                  <a:pt x="90" y="6"/>
                </a:lnTo>
                <a:lnTo>
                  <a:pt x="86" y="7"/>
                </a:lnTo>
                <a:lnTo>
                  <a:pt x="81" y="11"/>
                </a:lnTo>
                <a:lnTo>
                  <a:pt x="75" y="7"/>
                </a:lnTo>
                <a:lnTo>
                  <a:pt x="73" y="7"/>
                </a:lnTo>
                <a:lnTo>
                  <a:pt x="69" y="4"/>
                </a:lnTo>
                <a:lnTo>
                  <a:pt x="67" y="4"/>
                </a:lnTo>
                <a:lnTo>
                  <a:pt x="63" y="0"/>
                </a:lnTo>
                <a:lnTo>
                  <a:pt x="60" y="0"/>
                </a:lnTo>
                <a:lnTo>
                  <a:pt x="58" y="2"/>
                </a:lnTo>
                <a:lnTo>
                  <a:pt x="54" y="2"/>
                </a:lnTo>
                <a:lnTo>
                  <a:pt x="46" y="2"/>
                </a:lnTo>
                <a:lnTo>
                  <a:pt x="39" y="2"/>
                </a:lnTo>
                <a:lnTo>
                  <a:pt x="35" y="11"/>
                </a:lnTo>
                <a:lnTo>
                  <a:pt x="33" y="15"/>
                </a:lnTo>
                <a:lnTo>
                  <a:pt x="31" y="19"/>
                </a:lnTo>
                <a:lnTo>
                  <a:pt x="29" y="25"/>
                </a:lnTo>
                <a:lnTo>
                  <a:pt x="29" y="27"/>
                </a:lnTo>
                <a:lnTo>
                  <a:pt x="27" y="30"/>
                </a:lnTo>
                <a:lnTo>
                  <a:pt x="29" y="38"/>
                </a:lnTo>
                <a:lnTo>
                  <a:pt x="25" y="42"/>
                </a:lnTo>
                <a:lnTo>
                  <a:pt x="23" y="50"/>
                </a:lnTo>
                <a:lnTo>
                  <a:pt x="23" y="55"/>
                </a:lnTo>
                <a:lnTo>
                  <a:pt x="23" y="63"/>
                </a:lnTo>
                <a:lnTo>
                  <a:pt x="21" y="69"/>
                </a:lnTo>
                <a:lnTo>
                  <a:pt x="8" y="73"/>
                </a:lnTo>
                <a:lnTo>
                  <a:pt x="4" y="75"/>
                </a:lnTo>
                <a:lnTo>
                  <a:pt x="0" y="82"/>
                </a:lnTo>
                <a:lnTo>
                  <a:pt x="10" y="84"/>
                </a:lnTo>
                <a:lnTo>
                  <a:pt x="19" y="86"/>
                </a:lnTo>
                <a:lnTo>
                  <a:pt x="29" y="86"/>
                </a:lnTo>
                <a:lnTo>
                  <a:pt x="35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680" bIns="-4294930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8" name=""/>
          <p:cNvSpPr/>
          <p:nvPr/>
        </p:nvSpPr>
        <p:spPr>
          <a:xfrm>
            <a:off x="8478720" y="5151600"/>
            <a:ext cx="20880" cy="37800"/>
          </a:xfrm>
          <a:custGeom>
            <a:avLst/>
            <a:gdLst/>
            <a:ahLst/>
            <a:rect l="l" t="t" r="r" b="b"/>
            <a:pathLst>
              <a:path w="68" h="98">
                <a:moveTo>
                  <a:pt x="12" y="16"/>
                </a:moveTo>
                <a:lnTo>
                  <a:pt x="20" y="14"/>
                </a:lnTo>
                <a:lnTo>
                  <a:pt x="29" y="14"/>
                </a:lnTo>
                <a:lnTo>
                  <a:pt x="37" y="10"/>
                </a:lnTo>
                <a:lnTo>
                  <a:pt x="43" y="4"/>
                </a:lnTo>
                <a:lnTo>
                  <a:pt x="46" y="0"/>
                </a:lnTo>
                <a:lnTo>
                  <a:pt x="54" y="4"/>
                </a:lnTo>
                <a:lnTo>
                  <a:pt x="56" y="2"/>
                </a:lnTo>
                <a:lnTo>
                  <a:pt x="56" y="14"/>
                </a:lnTo>
                <a:lnTo>
                  <a:pt x="56" y="21"/>
                </a:lnTo>
                <a:lnTo>
                  <a:pt x="58" y="29"/>
                </a:lnTo>
                <a:lnTo>
                  <a:pt x="62" y="35"/>
                </a:lnTo>
                <a:lnTo>
                  <a:pt x="62" y="39"/>
                </a:lnTo>
                <a:lnTo>
                  <a:pt x="58" y="45"/>
                </a:lnTo>
                <a:lnTo>
                  <a:pt x="58" y="48"/>
                </a:lnTo>
                <a:lnTo>
                  <a:pt x="62" y="56"/>
                </a:lnTo>
                <a:lnTo>
                  <a:pt x="66" y="62"/>
                </a:lnTo>
                <a:lnTo>
                  <a:pt x="68" y="66"/>
                </a:lnTo>
                <a:lnTo>
                  <a:pt x="64" y="69"/>
                </a:lnTo>
                <a:lnTo>
                  <a:pt x="58" y="69"/>
                </a:lnTo>
                <a:lnTo>
                  <a:pt x="58" y="71"/>
                </a:lnTo>
                <a:lnTo>
                  <a:pt x="62" y="75"/>
                </a:lnTo>
                <a:lnTo>
                  <a:pt x="60" y="81"/>
                </a:lnTo>
                <a:lnTo>
                  <a:pt x="58" y="85"/>
                </a:lnTo>
                <a:lnTo>
                  <a:pt x="60" y="91"/>
                </a:lnTo>
                <a:lnTo>
                  <a:pt x="58" y="92"/>
                </a:lnTo>
                <a:lnTo>
                  <a:pt x="54" y="94"/>
                </a:lnTo>
                <a:lnTo>
                  <a:pt x="50" y="94"/>
                </a:lnTo>
                <a:lnTo>
                  <a:pt x="44" y="96"/>
                </a:lnTo>
                <a:lnTo>
                  <a:pt x="41" y="98"/>
                </a:lnTo>
                <a:lnTo>
                  <a:pt x="39" y="96"/>
                </a:lnTo>
                <a:lnTo>
                  <a:pt x="37" y="94"/>
                </a:lnTo>
                <a:lnTo>
                  <a:pt x="33" y="94"/>
                </a:lnTo>
                <a:lnTo>
                  <a:pt x="29" y="94"/>
                </a:lnTo>
                <a:lnTo>
                  <a:pt x="25" y="89"/>
                </a:lnTo>
                <a:lnTo>
                  <a:pt x="18" y="81"/>
                </a:lnTo>
                <a:lnTo>
                  <a:pt x="14" y="75"/>
                </a:lnTo>
                <a:lnTo>
                  <a:pt x="14" y="71"/>
                </a:lnTo>
                <a:lnTo>
                  <a:pt x="16" y="66"/>
                </a:lnTo>
                <a:lnTo>
                  <a:pt x="20" y="58"/>
                </a:lnTo>
                <a:lnTo>
                  <a:pt x="20" y="48"/>
                </a:lnTo>
                <a:lnTo>
                  <a:pt x="16" y="37"/>
                </a:lnTo>
                <a:lnTo>
                  <a:pt x="10" y="29"/>
                </a:lnTo>
                <a:lnTo>
                  <a:pt x="10" y="27"/>
                </a:lnTo>
                <a:lnTo>
                  <a:pt x="2" y="27"/>
                </a:lnTo>
                <a:lnTo>
                  <a:pt x="0" y="23"/>
                </a:lnTo>
                <a:lnTo>
                  <a:pt x="12" y="1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9240" bIns="-4294929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9" name=""/>
          <p:cNvSpPr/>
          <p:nvPr/>
        </p:nvSpPr>
        <p:spPr>
          <a:xfrm>
            <a:off x="8494560" y="5148360"/>
            <a:ext cx="25560" cy="39600"/>
          </a:xfrm>
          <a:custGeom>
            <a:avLst/>
            <a:gdLst/>
            <a:ahLst/>
            <a:rect l="l" t="t" r="r" b="b"/>
            <a:pathLst>
              <a:path w="73" h="99">
                <a:moveTo>
                  <a:pt x="4" y="5"/>
                </a:moveTo>
                <a:lnTo>
                  <a:pt x="12" y="2"/>
                </a:lnTo>
                <a:lnTo>
                  <a:pt x="19" y="0"/>
                </a:lnTo>
                <a:lnTo>
                  <a:pt x="15" y="11"/>
                </a:lnTo>
                <a:lnTo>
                  <a:pt x="29" y="21"/>
                </a:lnTo>
                <a:lnTo>
                  <a:pt x="35" y="40"/>
                </a:lnTo>
                <a:lnTo>
                  <a:pt x="46" y="48"/>
                </a:lnTo>
                <a:lnTo>
                  <a:pt x="50" y="53"/>
                </a:lnTo>
                <a:lnTo>
                  <a:pt x="54" y="61"/>
                </a:lnTo>
                <a:lnTo>
                  <a:pt x="73" y="63"/>
                </a:lnTo>
                <a:lnTo>
                  <a:pt x="71" y="67"/>
                </a:lnTo>
                <a:lnTo>
                  <a:pt x="67" y="69"/>
                </a:lnTo>
                <a:lnTo>
                  <a:pt x="63" y="71"/>
                </a:lnTo>
                <a:lnTo>
                  <a:pt x="61" y="74"/>
                </a:lnTo>
                <a:lnTo>
                  <a:pt x="63" y="78"/>
                </a:lnTo>
                <a:lnTo>
                  <a:pt x="59" y="80"/>
                </a:lnTo>
                <a:lnTo>
                  <a:pt x="54" y="80"/>
                </a:lnTo>
                <a:lnTo>
                  <a:pt x="50" y="80"/>
                </a:lnTo>
                <a:lnTo>
                  <a:pt x="44" y="84"/>
                </a:lnTo>
                <a:lnTo>
                  <a:pt x="36" y="88"/>
                </a:lnTo>
                <a:lnTo>
                  <a:pt x="33" y="90"/>
                </a:lnTo>
                <a:lnTo>
                  <a:pt x="31" y="92"/>
                </a:lnTo>
                <a:lnTo>
                  <a:pt x="29" y="96"/>
                </a:lnTo>
                <a:lnTo>
                  <a:pt x="29" y="97"/>
                </a:lnTo>
                <a:lnTo>
                  <a:pt x="25" y="99"/>
                </a:lnTo>
                <a:lnTo>
                  <a:pt x="21" y="97"/>
                </a:lnTo>
                <a:lnTo>
                  <a:pt x="19" y="96"/>
                </a:lnTo>
                <a:lnTo>
                  <a:pt x="13" y="96"/>
                </a:lnTo>
                <a:lnTo>
                  <a:pt x="8" y="97"/>
                </a:lnTo>
                <a:lnTo>
                  <a:pt x="2" y="97"/>
                </a:lnTo>
                <a:lnTo>
                  <a:pt x="4" y="96"/>
                </a:lnTo>
                <a:lnTo>
                  <a:pt x="2" y="90"/>
                </a:lnTo>
                <a:lnTo>
                  <a:pt x="4" y="86"/>
                </a:lnTo>
                <a:lnTo>
                  <a:pt x="6" y="80"/>
                </a:lnTo>
                <a:lnTo>
                  <a:pt x="2" y="76"/>
                </a:lnTo>
                <a:lnTo>
                  <a:pt x="2" y="74"/>
                </a:lnTo>
                <a:lnTo>
                  <a:pt x="8" y="74"/>
                </a:lnTo>
                <a:lnTo>
                  <a:pt x="12" y="71"/>
                </a:lnTo>
                <a:lnTo>
                  <a:pt x="10" y="67"/>
                </a:lnTo>
                <a:lnTo>
                  <a:pt x="6" y="61"/>
                </a:lnTo>
                <a:lnTo>
                  <a:pt x="2" y="53"/>
                </a:lnTo>
                <a:lnTo>
                  <a:pt x="2" y="50"/>
                </a:lnTo>
                <a:lnTo>
                  <a:pt x="6" y="44"/>
                </a:lnTo>
                <a:lnTo>
                  <a:pt x="6" y="40"/>
                </a:lnTo>
                <a:lnTo>
                  <a:pt x="2" y="34"/>
                </a:lnTo>
                <a:lnTo>
                  <a:pt x="0" y="26"/>
                </a:lnTo>
                <a:lnTo>
                  <a:pt x="0" y="19"/>
                </a:lnTo>
                <a:lnTo>
                  <a:pt x="0" y="7"/>
                </a:lnTo>
                <a:lnTo>
                  <a:pt x="4" y="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7440" bIns="-4294927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0" name=""/>
          <p:cNvSpPr/>
          <p:nvPr/>
        </p:nvSpPr>
        <p:spPr>
          <a:xfrm>
            <a:off x="8501040" y="5170320"/>
            <a:ext cx="27000" cy="63720"/>
          </a:xfrm>
          <a:custGeom>
            <a:avLst/>
            <a:gdLst/>
            <a:ahLst/>
            <a:rect l="l" t="t" r="r" b="b"/>
            <a:pathLst>
              <a:path w="83" h="167">
                <a:moveTo>
                  <a:pt x="63" y="0"/>
                </a:moveTo>
                <a:lnTo>
                  <a:pt x="67" y="15"/>
                </a:lnTo>
                <a:lnTo>
                  <a:pt x="83" y="21"/>
                </a:lnTo>
                <a:lnTo>
                  <a:pt x="81" y="40"/>
                </a:lnTo>
                <a:lnTo>
                  <a:pt x="77" y="46"/>
                </a:lnTo>
                <a:lnTo>
                  <a:pt x="71" y="50"/>
                </a:lnTo>
                <a:lnTo>
                  <a:pt x="67" y="56"/>
                </a:lnTo>
                <a:lnTo>
                  <a:pt x="65" y="69"/>
                </a:lnTo>
                <a:lnTo>
                  <a:pt x="69" y="86"/>
                </a:lnTo>
                <a:lnTo>
                  <a:pt x="69" y="98"/>
                </a:lnTo>
                <a:lnTo>
                  <a:pt x="69" y="102"/>
                </a:lnTo>
                <a:lnTo>
                  <a:pt x="69" y="106"/>
                </a:lnTo>
                <a:lnTo>
                  <a:pt x="71" y="106"/>
                </a:lnTo>
                <a:lnTo>
                  <a:pt x="73" y="111"/>
                </a:lnTo>
                <a:lnTo>
                  <a:pt x="75" y="119"/>
                </a:lnTo>
                <a:lnTo>
                  <a:pt x="77" y="123"/>
                </a:lnTo>
                <a:lnTo>
                  <a:pt x="77" y="129"/>
                </a:lnTo>
                <a:lnTo>
                  <a:pt x="77" y="133"/>
                </a:lnTo>
                <a:lnTo>
                  <a:pt x="79" y="136"/>
                </a:lnTo>
                <a:lnTo>
                  <a:pt x="81" y="142"/>
                </a:lnTo>
                <a:lnTo>
                  <a:pt x="81" y="148"/>
                </a:lnTo>
                <a:lnTo>
                  <a:pt x="79" y="154"/>
                </a:lnTo>
                <a:lnTo>
                  <a:pt x="73" y="156"/>
                </a:lnTo>
                <a:lnTo>
                  <a:pt x="63" y="159"/>
                </a:lnTo>
                <a:lnTo>
                  <a:pt x="58" y="161"/>
                </a:lnTo>
                <a:lnTo>
                  <a:pt x="52" y="165"/>
                </a:lnTo>
                <a:lnTo>
                  <a:pt x="50" y="167"/>
                </a:lnTo>
                <a:lnTo>
                  <a:pt x="46" y="165"/>
                </a:lnTo>
                <a:lnTo>
                  <a:pt x="48" y="157"/>
                </a:lnTo>
                <a:lnTo>
                  <a:pt x="52" y="152"/>
                </a:lnTo>
                <a:lnTo>
                  <a:pt x="52" y="148"/>
                </a:lnTo>
                <a:lnTo>
                  <a:pt x="46" y="148"/>
                </a:lnTo>
                <a:lnTo>
                  <a:pt x="42" y="144"/>
                </a:lnTo>
                <a:lnTo>
                  <a:pt x="37" y="144"/>
                </a:lnTo>
                <a:lnTo>
                  <a:pt x="31" y="142"/>
                </a:lnTo>
                <a:lnTo>
                  <a:pt x="29" y="140"/>
                </a:lnTo>
                <a:lnTo>
                  <a:pt x="31" y="134"/>
                </a:lnTo>
                <a:lnTo>
                  <a:pt x="33" y="129"/>
                </a:lnTo>
                <a:lnTo>
                  <a:pt x="31" y="125"/>
                </a:lnTo>
                <a:lnTo>
                  <a:pt x="27" y="123"/>
                </a:lnTo>
                <a:lnTo>
                  <a:pt x="25" y="123"/>
                </a:lnTo>
                <a:lnTo>
                  <a:pt x="27" y="119"/>
                </a:lnTo>
                <a:lnTo>
                  <a:pt x="31" y="113"/>
                </a:lnTo>
                <a:lnTo>
                  <a:pt x="31" y="109"/>
                </a:lnTo>
                <a:lnTo>
                  <a:pt x="29" y="106"/>
                </a:lnTo>
                <a:lnTo>
                  <a:pt x="27" y="98"/>
                </a:lnTo>
                <a:lnTo>
                  <a:pt x="21" y="94"/>
                </a:lnTo>
                <a:lnTo>
                  <a:pt x="19" y="85"/>
                </a:lnTo>
                <a:lnTo>
                  <a:pt x="19" y="77"/>
                </a:lnTo>
                <a:lnTo>
                  <a:pt x="21" y="65"/>
                </a:lnTo>
                <a:lnTo>
                  <a:pt x="23" y="58"/>
                </a:lnTo>
                <a:lnTo>
                  <a:pt x="21" y="50"/>
                </a:lnTo>
                <a:lnTo>
                  <a:pt x="21" y="48"/>
                </a:lnTo>
                <a:lnTo>
                  <a:pt x="19" y="42"/>
                </a:lnTo>
                <a:lnTo>
                  <a:pt x="15" y="40"/>
                </a:lnTo>
                <a:lnTo>
                  <a:pt x="12" y="42"/>
                </a:lnTo>
                <a:lnTo>
                  <a:pt x="6" y="46"/>
                </a:lnTo>
                <a:lnTo>
                  <a:pt x="2" y="48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4" y="40"/>
                </a:lnTo>
                <a:lnTo>
                  <a:pt x="8" y="38"/>
                </a:lnTo>
                <a:lnTo>
                  <a:pt x="8" y="37"/>
                </a:lnTo>
                <a:lnTo>
                  <a:pt x="10" y="33"/>
                </a:lnTo>
                <a:lnTo>
                  <a:pt x="12" y="31"/>
                </a:lnTo>
                <a:lnTo>
                  <a:pt x="15" y="29"/>
                </a:lnTo>
                <a:lnTo>
                  <a:pt x="23" y="25"/>
                </a:lnTo>
                <a:lnTo>
                  <a:pt x="29" y="21"/>
                </a:lnTo>
                <a:lnTo>
                  <a:pt x="33" y="21"/>
                </a:lnTo>
                <a:lnTo>
                  <a:pt x="38" y="21"/>
                </a:lnTo>
                <a:lnTo>
                  <a:pt x="42" y="19"/>
                </a:lnTo>
                <a:lnTo>
                  <a:pt x="40" y="15"/>
                </a:lnTo>
                <a:lnTo>
                  <a:pt x="42" y="12"/>
                </a:lnTo>
                <a:lnTo>
                  <a:pt x="46" y="10"/>
                </a:lnTo>
                <a:lnTo>
                  <a:pt x="48" y="8"/>
                </a:lnTo>
                <a:lnTo>
                  <a:pt x="52" y="6"/>
                </a:lnTo>
                <a:lnTo>
                  <a:pt x="54" y="4"/>
                </a:lnTo>
                <a:lnTo>
                  <a:pt x="58" y="4"/>
                </a:lnTo>
                <a:lnTo>
                  <a:pt x="60" y="2"/>
                </a:lnTo>
                <a:lnTo>
                  <a:pt x="62" y="2"/>
                </a:lnTo>
                <a:lnTo>
                  <a:pt x="63" y="0"/>
                </a:lnTo>
                <a:lnTo>
                  <a:pt x="63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320" bIns="-4294903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1" name=""/>
          <p:cNvSpPr/>
          <p:nvPr/>
        </p:nvSpPr>
        <p:spPr>
          <a:xfrm>
            <a:off x="8516880" y="5187960"/>
            <a:ext cx="44640" cy="60480"/>
          </a:xfrm>
          <a:custGeom>
            <a:avLst/>
            <a:gdLst/>
            <a:ahLst/>
            <a:rect l="l" t="t" r="r" b="b"/>
            <a:pathLst>
              <a:path w="138" h="165">
                <a:moveTo>
                  <a:pt x="131" y="8"/>
                </a:moveTo>
                <a:lnTo>
                  <a:pt x="121" y="14"/>
                </a:lnTo>
                <a:lnTo>
                  <a:pt x="119" y="10"/>
                </a:lnTo>
                <a:lnTo>
                  <a:pt x="115" y="8"/>
                </a:lnTo>
                <a:lnTo>
                  <a:pt x="115" y="10"/>
                </a:lnTo>
                <a:lnTo>
                  <a:pt x="113" y="14"/>
                </a:lnTo>
                <a:lnTo>
                  <a:pt x="112" y="18"/>
                </a:lnTo>
                <a:lnTo>
                  <a:pt x="110" y="22"/>
                </a:lnTo>
                <a:lnTo>
                  <a:pt x="108" y="23"/>
                </a:lnTo>
                <a:lnTo>
                  <a:pt x="104" y="25"/>
                </a:lnTo>
                <a:lnTo>
                  <a:pt x="100" y="23"/>
                </a:lnTo>
                <a:lnTo>
                  <a:pt x="96" y="22"/>
                </a:lnTo>
                <a:lnTo>
                  <a:pt x="92" y="22"/>
                </a:lnTo>
                <a:lnTo>
                  <a:pt x="89" y="22"/>
                </a:lnTo>
                <a:lnTo>
                  <a:pt x="90" y="18"/>
                </a:lnTo>
                <a:lnTo>
                  <a:pt x="90" y="16"/>
                </a:lnTo>
                <a:lnTo>
                  <a:pt x="90" y="14"/>
                </a:lnTo>
                <a:lnTo>
                  <a:pt x="89" y="12"/>
                </a:lnTo>
                <a:lnTo>
                  <a:pt x="85" y="8"/>
                </a:lnTo>
                <a:lnTo>
                  <a:pt x="81" y="4"/>
                </a:lnTo>
                <a:lnTo>
                  <a:pt x="79" y="6"/>
                </a:lnTo>
                <a:lnTo>
                  <a:pt x="75" y="8"/>
                </a:lnTo>
                <a:lnTo>
                  <a:pt x="71" y="10"/>
                </a:lnTo>
                <a:lnTo>
                  <a:pt x="71" y="6"/>
                </a:lnTo>
                <a:lnTo>
                  <a:pt x="65" y="6"/>
                </a:lnTo>
                <a:lnTo>
                  <a:pt x="65" y="10"/>
                </a:lnTo>
                <a:lnTo>
                  <a:pt x="64" y="12"/>
                </a:lnTo>
                <a:lnTo>
                  <a:pt x="62" y="14"/>
                </a:lnTo>
                <a:lnTo>
                  <a:pt x="62" y="14"/>
                </a:lnTo>
                <a:lnTo>
                  <a:pt x="58" y="10"/>
                </a:lnTo>
                <a:lnTo>
                  <a:pt x="56" y="8"/>
                </a:lnTo>
                <a:lnTo>
                  <a:pt x="52" y="10"/>
                </a:lnTo>
                <a:lnTo>
                  <a:pt x="48" y="6"/>
                </a:lnTo>
                <a:lnTo>
                  <a:pt x="46" y="6"/>
                </a:lnTo>
                <a:lnTo>
                  <a:pt x="44" y="6"/>
                </a:lnTo>
                <a:lnTo>
                  <a:pt x="39" y="8"/>
                </a:lnTo>
                <a:lnTo>
                  <a:pt x="37" y="0"/>
                </a:lnTo>
                <a:lnTo>
                  <a:pt x="33" y="6"/>
                </a:lnTo>
                <a:lnTo>
                  <a:pt x="27" y="10"/>
                </a:lnTo>
                <a:lnTo>
                  <a:pt x="23" y="16"/>
                </a:lnTo>
                <a:lnTo>
                  <a:pt x="21" y="29"/>
                </a:lnTo>
                <a:lnTo>
                  <a:pt x="25" y="46"/>
                </a:lnTo>
                <a:lnTo>
                  <a:pt x="25" y="58"/>
                </a:lnTo>
                <a:lnTo>
                  <a:pt x="25" y="62"/>
                </a:lnTo>
                <a:lnTo>
                  <a:pt x="25" y="66"/>
                </a:lnTo>
                <a:lnTo>
                  <a:pt x="27" y="66"/>
                </a:lnTo>
                <a:lnTo>
                  <a:pt x="29" y="71"/>
                </a:lnTo>
                <a:lnTo>
                  <a:pt x="31" y="79"/>
                </a:lnTo>
                <a:lnTo>
                  <a:pt x="33" y="83"/>
                </a:lnTo>
                <a:lnTo>
                  <a:pt x="33" y="89"/>
                </a:lnTo>
                <a:lnTo>
                  <a:pt x="33" y="93"/>
                </a:lnTo>
                <a:lnTo>
                  <a:pt x="35" y="96"/>
                </a:lnTo>
                <a:lnTo>
                  <a:pt x="37" y="102"/>
                </a:lnTo>
                <a:lnTo>
                  <a:pt x="37" y="108"/>
                </a:lnTo>
                <a:lnTo>
                  <a:pt x="35" y="114"/>
                </a:lnTo>
                <a:lnTo>
                  <a:pt x="29" y="116"/>
                </a:lnTo>
                <a:lnTo>
                  <a:pt x="19" y="119"/>
                </a:lnTo>
                <a:lnTo>
                  <a:pt x="14" y="121"/>
                </a:lnTo>
                <a:lnTo>
                  <a:pt x="8" y="125"/>
                </a:lnTo>
                <a:lnTo>
                  <a:pt x="6" y="127"/>
                </a:lnTo>
                <a:lnTo>
                  <a:pt x="6" y="129"/>
                </a:lnTo>
                <a:lnTo>
                  <a:pt x="4" y="131"/>
                </a:lnTo>
                <a:lnTo>
                  <a:pt x="0" y="135"/>
                </a:lnTo>
                <a:lnTo>
                  <a:pt x="2" y="137"/>
                </a:lnTo>
                <a:lnTo>
                  <a:pt x="6" y="139"/>
                </a:lnTo>
                <a:lnTo>
                  <a:pt x="8" y="137"/>
                </a:lnTo>
                <a:lnTo>
                  <a:pt x="10" y="141"/>
                </a:lnTo>
                <a:lnTo>
                  <a:pt x="8" y="146"/>
                </a:lnTo>
                <a:lnTo>
                  <a:pt x="4" y="150"/>
                </a:lnTo>
                <a:lnTo>
                  <a:pt x="8" y="152"/>
                </a:lnTo>
                <a:lnTo>
                  <a:pt x="12" y="152"/>
                </a:lnTo>
                <a:lnTo>
                  <a:pt x="14" y="154"/>
                </a:lnTo>
                <a:lnTo>
                  <a:pt x="14" y="158"/>
                </a:lnTo>
                <a:lnTo>
                  <a:pt x="18" y="162"/>
                </a:lnTo>
                <a:lnTo>
                  <a:pt x="23" y="160"/>
                </a:lnTo>
                <a:lnTo>
                  <a:pt x="29" y="158"/>
                </a:lnTo>
                <a:lnTo>
                  <a:pt x="37" y="156"/>
                </a:lnTo>
                <a:lnTo>
                  <a:pt x="37" y="158"/>
                </a:lnTo>
                <a:lnTo>
                  <a:pt x="37" y="160"/>
                </a:lnTo>
                <a:lnTo>
                  <a:pt x="41" y="160"/>
                </a:lnTo>
                <a:lnTo>
                  <a:pt x="46" y="158"/>
                </a:lnTo>
                <a:lnTo>
                  <a:pt x="48" y="160"/>
                </a:lnTo>
                <a:lnTo>
                  <a:pt x="48" y="162"/>
                </a:lnTo>
                <a:lnTo>
                  <a:pt x="48" y="165"/>
                </a:lnTo>
                <a:lnTo>
                  <a:pt x="54" y="164"/>
                </a:lnTo>
                <a:lnTo>
                  <a:pt x="58" y="160"/>
                </a:lnTo>
                <a:lnTo>
                  <a:pt x="62" y="158"/>
                </a:lnTo>
                <a:lnTo>
                  <a:pt x="65" y="158"/>
                </a:lnTo>
                <a:lnTo>
                  <a:pt x="69" y="158"/>
                </a:lnTo>
                <a:lnTo>
                  <a:pt x="73" y="154"/>
                </a:lnTo>
                <a:lnTo>
                  <a:pt x="77" y="154"/>
                </a:lnTo>
                <a:lnTo>
                  <a:pt x="79" y="156"/>
                </a:lnTo>
                <a:lnTo>
                  <a:pt x="83" y="158"/>
                </a:lnTo>
                <a:lnTo>
                  <a:pt x="87" y="158"/>
                </a:lnTo>
                <a:lnTo>
                  <a:pt x="92" y="156"/>
                </a:lnTo>
                <a:lnTo>
                  <a:pt x="98" y="150"/>
                </a:lnTo>
                <a:lnTo>
                  <a:pt x="104" y="144"/>
                </a:lnTo>
                <a:lnTo>
                  <a:pt x="112" y="139"/>
                </a:lnTo>
                <a:lnTo>
                  <a:pt x="113" y="137"/>
                </a:lnTo>
                <a:lnTo>
                  <a:pt x="112" y="133"/>
                </a:lnTo>
                <a:lnTo>
                  <a:pt x="112" y="127"/>
                </a:lnTo>
                <a:lnTo>
                  <a:pt x="115" y="121"/>
                </a:lnTo>
                <a:lnTo>
                  <a:pt x="117" y="117"/>
                </a:lnTo>
                <a:lnTo>
                  <a:pt x="119" y="114"/>
                </a:lnTo>
                <a:lnTo>
                  <a:pt x="123" y="106"/>
                </a:lnTo>
                <a:lnTo>
                  <a:pt x="127" y="102"/>
                </a:lnTo>
                <a:lnTo>
                  <a:pt x="129" y="98"/>
                </a:lnTo>
                <a:lnTo>
                  <a:pt x="125" y="94"/>
                </a:lnTo>
                <a:lnTo>
                  <a:pt x="119" y="94"/>
                </a:lnTo>
                <a:lnTo>
                  <a:pt x="117" y="93"/>
                </a:lnTo>
                <a:lnTo>
                  <a:pt x="113" y="89"/>
                </a:lnTo>
                <a:lnTo>
                  <a:pt x="108" y="91"/>
                </a:lnTo>
                <a:lnTo>
                  <a:pt x="106" y="91"/>
                </a:lnTo>
                <a:lnTo>
                  <a:pt x="104" y="87"/>
                </a:lnTo>
                <a:lnTo>
                  <a:pt x="100" y="83"/>
                </a:lnTo>
                <a:lnTo>
                  <a:pt x="98" y="85"/>
                </a:lnTo>
                <a:lnTo>
                  <a:pt x="98" y="79"/>
                </a:lnTo>
                <a:lnTo>
                  <a:pt x="100" y="71"/>
                </a:lnTo>
                <a:lnTo>
                  <a:pt x="102" y="68"/>
                </a:lnTo>
                <a:lnTo>
                  <a:pt x="106" y="62"/>
                </a:lnTo>
                <a:lnTo>
                  <a:pt x="112" y="56"/>
                </a:lnTo>
                <a:lnTo>
                  <a:pt x="117" y="52"/>
                </a:lnTo>
                <a:lnTo>
                  <a:pt x="123" y="46"/>
                </a:lnTo>
                <a:lnTo>
                  <a:pt x="129" y="41"/>
                </a:lnTo>
                <a:lnTo>
                  <a:pt x="138" y="31"/>
                </a:lnTo>
                <a:lnTo>
                  <a:pt x="138" y="31"/>
                </a:lnTo>
                <a:lnTo>
                  <a:pt x="133" y="29"/>
                </a:lnTo>
                <a:lnTo>
                  <a:pt x="133" y="23"/>
                </a:lnTo>
                <a:lnTo>
                  <a:pt x="136" y="20"/>
                </a:lnTo>
                <a:lnTo>
                  <a:pt x="135" y="18"/>
                </a:lnTo>
                <a:lnTo>
                  <a:pt x="131" y="14"/>
                </a:lnTo>
                <a:lnTo>
                  <a:pt x="127" y="14"/>
                </a:lnTo>
                <a:lnTo>
                  <a:pt x="131" y="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6560" bIns="-42949065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2" name=""/>
          <p:cNvSpPr/>
          <p:nvPr/>
        </p:nvSpPr>
        <p:spPr>
          <a:xfrm>
            <a:off x="8551800" y="5181480"/>
            <a:ext cx="28800" cy="36720"/>
          </a:xfrm>
          <a:custGeom>
            <a:avLst/>
            <a:gdLst/>
            <a:ahLst/>
            <a:rect l="l" t="t" r="r" b="b"/>
            <a:pathLst>
              <a:path w="85" h="96">
                <a:moveTo>
                  <a:pt x="85" y="9"/>
                </a:moveTo>
                <a:lnTo>
                  <a:pt x="85" y="11"/>
                </a:lnTo>
                <a:lnTo>
                  <a:pt x="83" y="7"/>
                </a:lnTo>
                <a:lnTo>
                  <a:pt x="81" y="5"/>
                </a:lnTo>
                <a:lnTo>
                  <a:pt x="77" y="7"/>
                </a:lnTo>
                <a:lnTo>
                  <a:pt x="83" y="2"/>
                </a:lnTo>
                <a:lnTo>
                  <a:pt x="77" y="2"/>
                </a:lnTo>
                <a:lnTo>
                  <a:pt x="75" y="0"/>
                </a:lnTo>
                <a:lnTo>
                  <a:pt x="69" y="0"/>
                </a:lnTo>
                <a:lnTo>
                  <a:pt x="67" y="2"/>
                </a:lnTo>
                <a:lnTo>
                  <a:pt x="62" y="3"/>
                </a:lnTo>
                <a:lnTo>
                  <a:pt x="62" y="2"/>
                </a:lnTo>
                <a:lnTo>
                  <a:pt x="58" y="3"/>
                </a:lnTo>
                <a:lnTo>
                  <a:pt x="58" y="5"/>
                </a:lnTo>
                <a:lnTo>
                  <a:pt x="60" y="7"/>
                </a:lnTo>
                <a:lnTo>
                  <a:pt x="58" y="9"/>
                </a:lnTo>
                <a:lnTo>
                  <a:pt x="52" y="7"/>
                </a:lnTo>
                <a:lnTo>
                  <a:pt x="48" y="7"/>
                </a:lnTo>
                <a:lnTo>
                  <a:pt x="44" y="9"/>
                </a:lnTo>
                <a:lnTo>
                  <a:pt x="40" y="9"/>
                </a:lnTo>
                <a:lnTo>
                  <a:pt x="37" y="11"/>
                </a:lnTo>
                <a:lnTo>
                  <a:pt x="33" y="13"/>
                </a:lnTo>
                <a:lnTo>
                  <a:pt x="33" y="15"/>
                </a:lnTo>
                <a:lnTo>
                  <a:pt x="29" y="17"/>
                </a:lnTo>
                <a:lnTo>
                  <a:pt x="31" y="17"/>
                </a:lnTo>
                <a:lnTo>
                  <a:pt x="35" y="17"/>
                </a:lnTo>
                <a:lnTo>
                  <a:pt x="38" y="21"/>
                </a:lnTo>
                <a:lnTo>
                  <a:pt x="37" y="27"/>
                </a:lnTo>
                <a:lnTo>
                  <a:pt x="37" y="27"/>
                </a:lnTo>
                <a:lnTo>
                  <a:pt x="37" y="34"/>
                </a:lnTo>
                <a:lnTo>
                  <a:pt x="37" y="40"/>
                </a:lnTo>
                <a:lnTo>
                  <a:pt x="37" y="40"/>
                </a:lnTo>
                <a:lnTo>
                  <a:pt x="31" y="46"/>
                </a:lnTo>
                <a:lnTo>
                  <a:pt x="25" y="51"/>
                </a:lnTo>
                <a:lnTo>
                  <a:pt x="19" y="57"/>
                </a:lnTo>
                <a:lnTo>
                  <a:pt x="14" y="61"/>
                </a:lnTo>
                <a:lnTo>
                  <a:pt x="8" y="67"/>
                </a:lnTo>
                <a:lnTo>
                  <a:pt x="4" y="73"/>
                </a:lnTo>
                <a:lnTo>
                  <a:pt x="2" y="76"/>
                </a:lnTo>
                <a:lnTo>
                  <a:pt x="0" y="84"/>
                </a:lnTo>
                <a:lnTo>
                  <a:pt x="0" y="90"/>
                </a:lnTo>
                <a:lnTo>
                  <a:pt x="2" y="88"/>
                </a:lnTo>
                <a:lnTo>
                  <a:pt x="6" y="92"/>
                </a:lnTo>
                <a:lnTo>
                  <a:pt x="8" y="96"/>
                </a:lnTo>
                <a:lnTo>
                  <a:pt x="10" y="96"/>
                </a:lnTo>
                <a:lnTo>
                  <a:pt x="15" y="94"/>
                </a:lnTo>
                <a:lnTo>
                  <a:pt x="19" y="90"/>
                </a:lnTo>
                <a:lnTo>
                  <a:pt x="23" y="86"/>
                </a:lnTo>
                <a:lnTo>
                  <a:pt x="27" y="84"/>
                </a:lnTo>
                <a:lnTo>
                  <a:pt x="37" y="82"/>
                </a:lnTo>
                <a:lnTo>
                  <a:pt x="46" y="76"/>
                </a:lnTo>
                <a:lnTo>
                  <a:pt x="56" y="71"/>
                </a:lnTo>
                <a:lnTo>
                  <a:pt x="62" y="65"/>
                </a:lnTo>
                <a:lnTo>
                  <a:pt x="69" y="59"/>
                </a:lnTo>
                <a:lnTo>
                  <a:pt x="71" y="50"/>
                </a:lnTo>
                <a:lnTo>
                  <a:pt x="73" y="40"/>
                </a:lnTo>
                <a:lnTo>
                  <a:pt x="79" y="34"/>
                </a:lnTo>
                <a:lnTo>
                  <a:pt x="83" y="28"/>
                </a:lnTo>
                <a:lnTo>
                  <a:pt x="77" y="27"/>
                </a:lnTo>
                <a:lnTo>
                  <a:pt x="79" y="19"/>
                </a:lnTo>
                <a:lnTo>
                  <a:pt x="81" y="15"/>
                </a:lnTo>
                <a:lnTo>
                  <a:pt x="85" y="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320" bIns="-4294930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3" name=""/>
          <p:cNvSpPr/>
          <p:nvPr/>
        </p:nvSpPr>
        <p:spPr>
          <a:xfrm>
            <a:off x="8556480" y="5178600"/>
            <a:ext cx="54000" cy="63360"/>
          </a:xfrm>
          <a:custGeom>
            <a:avLst/>
            <a:gdLst/>
            <a:ahLst/>
            <a:rect l="l" t="t" r="r" b="b"/>
            <a:pathLst>
              <a:path w="168" h="161">
                <a:moveTo>
                  <a:pt x="61" y="149"/>
                </a:moveTo>
                <a:lnTo>
                  <a:pt x="63" y="149"/>
                </a:lnTo>
                <a:lnTo>
                  <a:pt x="72" y="148"/>
                </a:lnTo>
                <a:lnTo>
                  <a:pt x="78" y="144"/>
                </a:lnTo>
                <a:lnTo>
                  <a:pt x="84" y="142"/>
                </a:lnTo>
                <a:lnTo>
                  <a:pt x="90" y="140"/>
                </a:lnTo>
                <a:lnTo>
                  <a:pt x="90" y="144"/>
                </a:lnTo>
                <a:lnTo>
                  <a:pt x="92" y="146"/>
                </a:lnTo>
                <a:lnTo>
                  <a:pt x="94" y="142"/>
                </a:lnTo>
                <a:lnTo>
                  <a:pt x="97" y="136"/>
                </a:lnTo>
                <a:lnTo>
                  <a:pt x="103" y="136"/>
                </a:lnTo>
                <a:lnTo>
                  <a:pt x="107" y="138"/>
                </a:lnTo>
                <a:lnTo>
                  <a:pt x="113" y="140"/>
                </a:lnTo>
                <a:lnTo>
                  <a:pt x="115" y="138"/>
                </a:lnTo>
                <a:lnTo>
                  <a:pt x="117" y="134"/>
                </a:lnTo>
                <a:lnTo>
                  <a:pt x="120" y="128"/>
                </a:lnTo>
                <a:lnTo>
                  <a:pt x="124" y="121"/>
                </a:lnTo>
                <a:lnTo>
                  <a:pt x="128" y="119"/>
                </a:lnTo>
                <a:lnTo>
                  <a:pt x="132" y="117"/>
                </a:lnTo>
                <a:lnTo>
                  <a:pt x="132" y="111"/>
                </a:lnTo>
                <a:lnTo>
                  <a:pt x="128" y="109"/>
                </a:lnTo>
                <a:lnTo>
                  <a:pt x="122" y="103"/>
                </a:lnTo>
                <a:lnTo>
                  <a:pt x="122" y="94"/>
                </a:lnTo>
                <a:lnTo>
                  <a:pt x="128" y="90"/>
                </a:lnTo>
                <a:lnTo>
                  <a:pt x="134" y="88"/>
                </a:lnTo>
                <a:lnTo>
                  <a:pt x="138" y="82"/>
                </a:lnTo>
                <a:lnTo>
                  <a:pt x="143" y="80"/>
                </a:lnTo>
                <a:lnTo>
                  <a:pt x="149" y="78"/>
                </a:lnTo>
                <a:lnTo>
                  <a:pt x="151" y="75"/>
                </a:lnTo>
                <a:lnTo>
                  <a:pt x="155" y="69"/>
                </a:lnTo>
                <a:lnTo>
                  <a:pt x="163" y="67"/>
                </a:lnTo>
                <a:lnTo>
                  <a:pt x="166" y="63"/>
                </a:lnTo>
                <a:lnTo>
                  <a:pt x="166" y="59"/>
                </a:lnTo>
                <a:lnTo>
                  <a:pt x="168" y="53"/>
                </a:lnTo>
                <a:lnTo>
                  <a:pt x="168" y="46"/>
                </a:lnTo>
                <a:lnTo>
                  <a:pt x="166" y="42"/>
                </a:lnTo>
                <a:lnTo>
                  <a:pt x="163" y="38"/>
                </a:lnTo>
                <a:lnTo>
                  <a:pt x="157" y="36"/>
                </a:lnTo>
                <a:lnTo>
                  <a:pt x="159" y="30"/>
                </a:lnTo>
                <a:lnTo>
                  <a:pt x="159" y="29"/>
                </a:lnTo>
                <a:lnTo>
                  <a:pt x="157" y="25"/>
                </a:lnTo>
                <a:lnTo>
                  <a:pt x="151" y="19"/>
                </a:lnTo>
                <a:lnTo>
                  <a:pt x="145" y="17"/>
                </a:lnTo>
                <a:lnTo>
                  <a:pt x="142" y="17"/>
                </a:lnTo>
                <a:lnTo>
                  <a:pt x="140" y="19"/>
                </a:lnTo>
                <a:lnTo>
                  <a:pt x="140" y="17"/>
                </a:lnTo>
                <a:lnTo>
                  <a:pt x="138" y="13"/>
                </a:lnTo>
                <a:lnTo>
                  <a:pt x="132" y="13"/>
                </a:lnTo>
                <a:lnTo>
                  <a:pt x="126" y="15"/>
                </a:lnTo>
                <a:lnTo>
                  <a:pt x="126" y="19"/>
                </a:lnTo>
                <a:lnTo>
                  <a:pt x="122" y="17"/>
                </a:lnTo>
                <a:lnTo>
                  <a:pt x="115" y="13"/>
                </a:lnTo>
                <a:lnTo>
                  <a:pt x="113" y="11"/>
                </a:lnTo>
                <a:lnTo>
                  <a:pt x="107" y="13"/>
                </a:lnTo>
                <a:lnTo>
                  <a:pt x="103" y="13"/>
                </a:lnTo>
                <a:lnTo>
                  <a:pt x="99" y="11"/>
                </a:lnTo>
                <a:lnTo>
                  <a:pt x="97" y="5"/>
                </a:lnTo>
                <a:lnTo>
                  <a:pt x="94" y="7"/>
                </a:lnTo>
                <a:lnTo>
                  <a:pt x="86" y="7"/>
                </a:lnTo>
                <a:lnTo>
                  <a:pt x="80" y="5"/>
                </a:lnTo>
                <a:lnTo>
                  <a:pt x="76" y="4"/>
                </a:lnTo>
                <a:lnTo>
                  <a:pt x="78" y="0"/>
                </a:lnTo>
                <a:lnTo>
                  <a:pt x="78" y="2"/>
                </a:lnTo>
                <a:lnTo>
                  <a:pt x="76" y="5"/>
                </a:lnTo>
                <a:lnTo>
                  <a:pt x="78" y="7"/>
                </a:lnTo>
                <a:lnTo>
                  <a:pt x="76" y="13"/>
                </a:lnTo>
                <a:lnTo>
                  <a:pt x="72" y="15"/>
                </a:lnTo>
                <a:lnTo>
                  <a:pt x="71" y="11"/>
                </a:lnTo>
                <a:lnTo>
                  <a:pt x="69" y="15"/>
                </a:lnTo>
                <a:lnTo>
                  <a:pt x="65" y="17"/>
                </a:lnTo>
                <a:lnTo>
                  <a:pt x="65" y="25"/>
                </a:lnTo>
                <a:lnTo>
                  <a:pt x="65" y="30"/>
                </a:lnTo>
                <a:lnTo>
                  <a:pt x="63" y="36"/>
                </a:lnTo>
                <a:lnTo>
                  <a:pt x="59" y="42"/>
                </a:lnTo>
                <a:lnTo>
                  <a:pt x="57" y="52"/>
                </a:lnTo>
                <a:lnTo>
                  <a:pt x="55" y="61"/>
                </a:lnTo>
                <a:lnTo>
                  <a:pt x="48" y="67"/>
                </a:lnTo>
                <a:lnTo>
                  <a:pt x="42" y="73"/>
                </a:lnTo>
                <a:lnTo>
                  <a:pt x="32" y="78"/>
                </a:lnTo>
                <a:lnTo>
                  <a:pt x="23" y="84"/>
                </a:lnTo>
                <a:lnTo>
                  <a:pt x="13" y="86"/>
                </a:lnTo>
                <a:lnTo>
                  <a:pt x="9" y="88"/>
                </a:lnTo>
                <a:lnTo>
                  <a:pt x="5" y="92"/>
                </a:lnTo>
                <a:lnTo>
                  <a:pt x="1" y="96"/>
                </a:lnTo>
                <a:lnTo>
                  <a:pt x="5" y="100"/>
                </a:lnTo>
                <a:lnTo>
                  <a:pt x="7" y="101"/>
                </a:lnTo>
                <a:lnTo>
                  <a:pt x="13" y="101"/>
                </a:lnTo>
                <a:lnTo>
                  <a:pt x="17" y="105"/>
                </a:lnTo>
                <a:lnTo>
                  <a:pt x="15" y="109"/>
                </a:lnTo>
                <a:lnTo>
                  <a:pt x="11" y="113"/>
                </a:lnTo>
                <a:lnTo>
                  <a:pt x="7" y="121"/>
                </a:lnTo>
                <a:lnTo>
                  <a:pt x="5" y="124"/>
                </a:lnTo>
                <a:lnTo>
                  <a:pt x="3" y="128"/>
                </a:lnTo>
                <a:lnTo>
                  <a:pt x="0" y="134"/>
                </a:lnTo>
                <a:lnTo>
                  <a:pt x="0" y="140"/>
                </a:lnTo>
                <a:lnTo>
                  <a:pt x="1" y="144"/>
                </a:lnTo>
                <a:lnTo>
                  <a:pt x="9" y="142"/>
                </a:lnTo>
                <a:lnTo>
                  <a:pt x="11" y="142"/>
                </a:lnTo>
                <a:lnTo>
                  <a:pt x="13" y="146"/>
                </a:lnTo>
                <a:lnTo>
                  <a:pt x="13" y="151"/>
                </a:lnTo>
                <a:lnTo>
                  <a:pt x="11" y="153"/>
                </a:lnTo>
                <a:lnTo>
                  <a:pt x="13" y="155"/>
                </a:lnTo>
                <a:lnTo>
                  <a:pt x="15" y="157"/>
                </a:lnTo>
                <a:lnTo>
                  <a:pt x="17" y="161"/>
                </a:lnTo>
                <a:lnTo>
                  <a:pt x="21" y="161"/>
                </a:lnTo>
                <a:lnTo>
                  <a:pt x="24" y="161"/>
                </a:lnTo>
                <a:lnTo>
                  <a:pt x="32" y="161"/>
                </a:lnTo>
                <a:lnTo>
                  <a:pt x="36" y="155"/>
                </a:lnTo>
                <a:lnTo>
                  <a:pt x="42" y="146"/>
                </a:lnTo>
                <a:lnTo>
                  <a:pt x="46" y="142"/>
                </a:lnTo>
                <a:lnTo>
                  <a:pt x="49" y="144"/>
                </a:lnTo>
                <a:lnTo>
                  <a:pt x="53" y="148"/>
                </a:lnTo>
                <a:lnTo>
                  <a:pt x="57" y="149"/>
                </a:lnTo>
                <a:lnTo>
                  <a:pt x="61" y="14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680" bIns="-4294903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4" name=""/>
          <p:cNvSpPr/>
          <p:nvPr/>
        </p:nvSpPr>
        <p:spPr>
          <a:xfrm>
            <a:off x="8483760" y="5184720"/>
            <a:ext cx="29880" cy="63720"/>
          </a:xfrm>
          <a:custGeom>
            <a:avLst/>
            <a:gdLst/>
            <a:ahLst/>
            <a:rect l="l" t="t" r="r" b="b"/>
            <a:pathLst>
              <a:path w="98" h="163">
                <a:moveTo>
                  <a:pt x="13" y="157"/>
                </a:moveTo>
                <a:lnTo>
                  <a:pt x="15" y="161"/>
                </a:lnTo>
                <a:lnTo>
                  <a:pt x="19" y="163"/>
                </a:lnTo>
                <a:lnTo>
                  <a:pt x="21" y="159"/>
                </a:lnTo>
                <a:lnTo>
                  <a:pt x="25" y="159"/>
                </a:lnTo>
                <a:lnTo>
                  <a:pt x="32" y="155"/>
                </a:lnTo>
                <a:lnTo>
                  <a:pt x="38" y="153"/>
                </a:lnTo>
                <a:lnTo>
                  <a:pt x="44" y="151"/>
                </a:lnTo>
                <a:lnTo>
                  <a:pt x="48" y="147"/>
                </a:lnTo>
                <a:lnTo>
                  <a:pt x="52" y="145"/>
                </a:lnTo>
                <a:lnTo>
                  <a:pt x="57" y="144"/>
                </a:lnTo>
                <a:lnTo>
                  <a:pt x="61" y="144"/>
                </a:lnTo>
                <a:lnTo>
                  <a:pt x="67" y="142"/>
                </a:lnTo>
                <a:lnTo>
                  <a:pt x="67" y="138"/>
                </a:lnTo>
                <a:lnTo>
                  <a:pt x="71" y="134"/>
                </a:lnTo>
                <a:lnTo>
                  <a:pt x="75" y="128"/>
                </a:lnTo>
                <a:lnTo>
                  <a:pt x="79" y="124"/>
                </a:lnTo>
                <a:lnTo>
                  <a:pt x="84" y="119"/>
                </a:lnTo>
                <a:lnTo>
                  <a:pt x="84" y="115"/>
                </a:lnTo>
                <a:lnTo>
                  <a:pt x="80" y="115"/>
                </a:lnTo>
                <a:lnTo>
                  <a:pt x="80" y="109"/>
                </a:lnTo>
                <a:lnTo>
                  <a:pt x="86" y="105"/>
                </a:lnTo>
                <a:lnTo>
                  <a:pt x="90" y="103"/>
                </a:lnTo>
                <a:lnTo>
                  <a:pt x="94" y="103"/>
                </a:lnTo>
                <a:lnTo>
                  <a:pt x="96" y="97"/>
                </a:lnTo>
                <a:lnTo>
                  <a:pt x="98" y="92"/>
                </a:lnTo>
                <a:lnTo>
                  <a:pt x="96" y="88"/>
                </a:lnTo>
                <a:lnTo>
                  <a:pt x="92" y="86"/>
                </a:lnTo>
                <a:lnTo>
                  <a:pt x="90" y="86"/>
                </a:lnTo>
                <a:lnTo>
                  <a:pt x="92" y="82"/>
                </a:lnTo>
                <a:lnTo>
                  <a:pt x="96" y="76"/>
                </a:lnTo>
                <a:lnTo>
                  <a:pt x="96" y="72"/>
                </a:lnTo>
                <a:lnTo>
                  <a:pt x="94" y="69"/>
                </a:lnTo>
                <a:lnTo>
                  <a:pt x="92" y="61"/>
                </a:lnTo>
                <a:lnTo>
                  <a:pt x="86" y="57"/>
                </a:lnTo>
                <a:lnTo>
                  <a:pt x="84" y="48"/>
                </a:lnTo>
                <a:lnTo>
                  <a:pt x="84" y="40"/>
                </a:lnTo>
                <a:lnTo>
                  <a:pt x="86" y="28"/>
                </a:lnTo>
                <a:lnTo>
                  <a:pt x="88" y="21"/>
                </a:lnTo>
                <a:lnTo>
                  <a:pt x="86" y="13"/>
                </a:lnTo>
                <a:lnTo>
                  <a:pt x="86" y="11"/>
                </a:lnTo>
                <a:lnTo>
                  <a:pt x="84" y="5"/>
                </a:lnTo>
                <a:lnTo>
                  <a:pt x="80" y="3"/>
                </a:lnTo>
                <a:lnTo>
                  <a:pt x="77" y="5"/>
                </a:lnTo>
                <a:lnTo>
                  <a:pt x="71" y="9"/>
                </a:lnTo>
                <a:lnTo>
                  <a:pt x="67" y="11"/>
                </a:lnTo>
                <a:lnTo>
                  <a:pt x="65" y="9"/>
                </a:lnTo>
                <a:lnTo>
                  <a:pt x="65" y="5"/>
                </a:lnTo>
                <a:lnTo>
                  <a:pt x="65" y="1"/>
                </a:lnTo>
                <a:lnTo>
                  <a:pt x="63" y="0"/>
                </a:lnTo>
                <a:lnTo>
                  <a:pt x="57" y="0"/>
                </a:lnTo>
                <a:lnTo>
                  <a:pt x="52" y="1"/>
                </a:lnTo>
                <a:lnTo>
                  <a:pt x="46" y="1"/>
                </a:lnTo>
                <a:lnTo>
                  <a:pt x="42" y="3"/>
                </a:lnTo>
                <a:lnTo>
                  <a:pt x="38" y="3"/>
                </a:lnTo>
                <a:lnTo>
                  <a:pt x="32" y="5"/>
                </a:lnTo>
                <a:lnTo>
                  <a:pt x="29" y="7"/>
                </a:lnTo>
                <a:lnTo>
                  <a:pt x="27" y="5"/>
                </a:lnTo>
                <a:lnTo>
                  <a:pt x="25" y="3"/>
                </a:lnTo>
                <a:lnTo>
                  <a:pt x="21" y="3"/>
                </a:lnTo>
                <a:lnTo>
                  <a:pt x="17" y="3"/>
                </a:lnTo>
                <a:lnTo>
                  <a:pt x="15" y="5"/>
                </a:lnTo>
                <a:lnTo>
                  <a:pt x="13" y="11"/>
                </a:lnTo>
                <a:lnTo>
                  <a:pt x="15" y="13"/>
                </a:lnTo>
                <a:lnTo>
                  <a:pt x="17" y="15"/>
                </a:lnTo>
                <a:lnTo>
                  <a:pt x="17" y="17"/>
                </a:lnTo>
                <a:lnTo>
                  <a:pt x="13" y="21"/>
                </a:lnTo>
                <a:lnTo>
                  <a:pt x="13" y="23"/>
                </a:lnTo>
                <a:lnTo>
                  <a:pt x="9" y="26"/>
                </a:lnTo>
                <a:lnTo>
                  <a:pt x="8" y="28"/>
                </a:lnTo>
                <a:lnTo>
                  <a:pt x="6" y="32"/>
                </a:lnTo>
                <a:lnTo>
                  <a:pt x="4" y="34"/>
                </a:lnTo>
                <a:lnTo>
                  <a:pt x="4" y="38"/>
                </a:lnTo>
                <a:lnTo>
                  <a:pt x="4" y="40"/>
                </a:lnTo>
                <a:lnTo>
                  <a:pt x="6" y="46"/>
                </a:lnTo>
                <a:lnTo>
                  <a:pt x="9" y="51"/>
                </a:lnTo>
                <a:lnTo>
                  <a:pt x="9" y="55"/>
                </a:lnTo>
                <a:lnTo>
                  <a:pt x="8" y="57"/>
                </a:lnTo>
                <a:lnTo>
                  <a:pt x="2" y="61"/>
                </a:lnTo>
                <a:lnTo>
                  <a:pt x="0" y="63"/>
                </a:lnTo>
                <a:lnTo>
                  <a:pt x="0" y="69"/>
                </a:lnTo>
                <a:lnTo>
                  <a:pt x="2" y="90"/>
                </a:lnTo>
                <a:lnTo>
                  <a:pt x="4" y="94"/>
                </a:lnTo>
                <a:lnTo>
                  <a:pt x="15" y="115"/>
                </a:lnTo>
                <a:lnTo>
                  <a:pt x="17" y="119"/>
                </a:lnTo>
                <a:lnTo>
                  <a:pt x="19" y="120"/>
                </a:lnTo>
                <a:lnTo>
                  <a:pt x="19" y="122"/>
                </a:lnTo>
                <a:lnTo>
                  <a:pt x="15" y="126"/>
                </a:lnTo>
                <a:lnTo>
                  <a:pt x="15" y="130"/>
                </a:lnTo>
                <a:lnTo>
                  <a:pt x="15" y="132"/>
                </a:lnTo>
                <a:lnTo>
                  <a:pt x="19" y="138"/>
                </a:lnTo>
                <a:lnTo>
                  <a:pt x="19" y="142"/>
                </a:lnTo>
                <a:lnTo>
                  <a:pt x="19" y="144"/>
                </a:lnTo>
                <a:lnTo>
                  <a:pt x="15" y="151"/>
                </a:lnTo>
                <a:lnTo>
                  <a:pt x="13" y="153"/>
                </a:lnTo>
                <a:lnTo>
                  <a:pt x="13" y="15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320" bIns="-4294903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5" name=""/>
          <p:cNvSpPr/>
          <p:nvPr/>
        </p:nvSpPr>
        <p:spPr>
          <a:xfrm>
            <a:off x="8418600" y="5295960"/>
            <a:ext cx="87120" cy="81000"/>
          </a:xfrm>
          <a:custGeom>
            <a:avLst/>
            <a:gdLst/>
            <a:ahLst/>
            <a:rect l="l" t="t" r="r" b="b"/>
            <a:pathLst>
              <a:path w="275" h="216">
                <a:moveTo>
                  <a:pt x="175" y="88"/>
                </a:moveTo>
                <a:lnTo>
                  <a:pt x="181" y="86"/>
                </a:lnTo>
                <a:lnTo>
                  <a:pt x="188" y="82"/>
                </a:lnTo>
                <a:lnTo>
                  <a:pt x="192" y="78"/>
                </a:lnTo>
                <a:lnTo>
                  <a:pt x="198" y="74"/>
                </a:lnTo>
                <a:lnTo>
                  <a:pt x="200" y="76"/>
                </a:lnTo>
                <a:lnTo>
                  <a:pt x="202" y="80"/>
                </a:lnTo>
                <a:lnTo>
                  <a:pt x="202" y="86"/>
                </a:lnTo>
                <a:lnTo>
                  <a:pt x="202" y="90"/>
                </a:lnTo>
                <a:lnTo>
                  <a:pt x="206" y="90"/>
                </a:lnTo>
                <a:lnTo>
                  <a:pt x="210" y="88"/>
                </a:lnTo>
                <a:lnTo>
                  <a:pt x="217" y="88"/>
                </a:lnTo>
                <a:lnTo>
                  <a:pt x="221" y="90"/>
                </a:lnTo>
                <a:lnTo>
                  <a:pt x="225" y="94"/>
                </a:lnTo>
                <a:lnTo>
                  <a:pt x="225" y="96"/>
                </a:lnTo>
                <a:lnTo>
                  <a:pt x="223" y="99"/>
                </a:lnTo>
                <a:lnTo>
                  <a:pt x="225" y="103"/>
                </a:lnTo>
                <a:lnTo>
                  <a:pt x="231" y="103"/>
                </a:lnTo>
                <a:lnTo>
                  <a:pt x="235" y="101"/>
                </a:lnTo>
                <a:lnTo>
                  <a:pt x="238" y="99"/>
                </a:lnTo>
                <a:lnTo>
                  <a:pt x="242" y="97"/>
                </a:lnTo>
                <a:lnTo>
                  <a:pt x="248" y="94"/>
                </a:lnTo>
                <a:lnTo>
                  <a:pt x="250" y="96"/>
                </a:lnTo>
                <a:lnTo>
                  <a:pt x="254" y="97"/>
                </a:lnTo>
                <a:lnTo>
                  <a:pt x="261" y="97"/>
                </a:lnTo>
                <a:lnTo>
                  <a:pt x="271" y="94"/>
                </a:lnTo>
                <a:lnTo>
                  <a:pt x="275" y="94"/>
                </a:lnTo>
                <a:lnTo>
                  <a:pt x="271" y="90"/>
                </a:lnTo>
                <a:lnTo>
                  <a:pt x="267" y="88"/>
                </a:lnTo>
                <a:lnTo>
                  <a:pt x="265" y="80"/>
                </a:lnTo>
                <a:lnTo>
                  <a:pt x="259" y="78"/>
                </a:lnTo>
                <a:lnTo>
                  <a:pt x="256" y="74"/>
                </a:lnTo>
                <a:lnTo>
                  <a:pt x="254" y="65"/>
                </a:lnTo>
                <a:lnTo>
                  <a:pt x="252" y="57"/>
                </a:lnTo>
                <a:lnTo>
                  <a:pt x="248" y="53"/>
                </a:lnTo>
                <a:lnTo>
                  <a:pt x="246" y="53"/>
                </a:lnTo>
                <a:lnTo>
                  <a:pt x="242" y="49"/>
                </a:lnTo>
                <a:lnTo>
                  <a:pt x="238" y="48"/>
                </a:lnTo>
                <a:lnTo>
                  <a:pt x="235" y="49"/>
                </a:lnTo>
                <a:lnTo>
                  <a:pt x="233" y="48"/>
                </a:lnTo>
                <a:lnTo>
                  <a:pt x="231" y="42"/>
                </a:lnTo>
                <a:lnTo>
                  <a:pt x="227" y="38"/>
                </a:lnTo>
                <a:lnTo>
                  <a:pt x="225" y="32"/>
                </a:lnTo>
                <a:lnTo>
                  <a:pt x="221" y="28"/>
                </a:lnTo>
                <a:lnTo>
                  <a:pt x="213" y="26"/>
                </a:lnTo>
                <a:lnTo>
                  <a:pt x="208" y="25"/>
                </a:lnTo>
                <a:lnTo>
                  <a:pt x="204" y="21"/>
                </a:lnTo>
                <a:lnTo>
                  <a:pt x="202" y="13"/>
                </a:lnTo>
                <a:lnTo>
                  <a:pt x="204" y="9"/>
                </a:lnTo>
                <a:lnTo>
                  <a:pt x="204" y="1"/>
                </a:lnTo>
                <a:lnTo>
                  <a:pt x="202" y="1"/>
                </a:lnTo>
                <a:lnTo>
                  <a:pt x="196" y="1"/>
                </a:lnTo>
                <a:lnTo>
                  <a:pt x="190" y="0"/>
                </a:lnTo>
                <a:lnTo>
                  <a:pt x="183" y="3"/>
                </a:lnTo>
                <a:lnTo>
                  <a:pt x="177" y="11"/>
                </a:lnTo>
                <a:lnTo>
                  <a:pt x="171" y="19"/>
                </a:lnTo>
                <a:lnTo>
                  <a:pt x="164" y="21"/>
                </a:lnTo>
                <a:lnTo>
                  <a:pt x="162" y="21"/>
                </a:lnTo>
                <a:lnTo>
                  <a:pt x="162" y="19"/>
                </a:lnTo>
                <a:lnTo>
                  <a:pt x="158" y="17"/>
                </a:lnTo>
                <a:lnTo>
                  <a:pt x="158" y="15"/>
                </a:lnTo>
                <a:lnTo>
                  <a:pt x="154" y="17"/>
                </a:lnTo>
                <a:lnTo>
                  <a:pt x="148" y="23"/>
                </a:lnTo>
                <a:lnTo>
                  <a:pt x="142" y="30"/>
                </a:lnTo>
                <a:lnTo>
                  <a:pt x="139" y="40"/>
                </a:lnTo>
                <a:lnTo>
                  <a:pt x="137" y="48"/>
                </a:lnTo>
                <a:lnTo>
                  <a:pt x="137" y="53"/>
                </a:lnTo>
                <a:lnTo>
                  <a:pt x="135" y="55"/>
                </a:lnTo>
                <a:lnTo>
                  <a:pt x="131" y="59"/>
                </a:lnTo>
                <a:lnTo>
                  <a:pt x="129" y="63"/>
                </a:lnTo>
                <a:lnTo>
                  <a:pt x="127" y="65"/>
                </a:lnTo>
                <a:lnTo>
                  <a:pt x="123" y="63"/>
                </a:lnTo>
                <a:lnTo>
                  <a:pt x="119" y="59"/>
                </a:lnTo>
                <a:lnTo>
                  <a:pt x="116" y="59"/>
                </a:lnTo>
                <a:lnTo>
                  <a:pt x="114" y="57"/>
                </a:lnTo>
                <a:lnTo>
                  <a:pt x="110" y="59"/>
                </a:lnTo>
                <a:lnTo>
                  <a:pt x="108" y="63"/>
                </a:lnTo>
                <a:lnTo>
                  <a:pt x="108" y="67"/>
                </a:lnTo>
                <a:lnTo>
                  <a:pt x="108" y="73"/>
                </a:lnTo>
                <a:lnTo>
                  <a:pt x="106" y="78"/>
                </a:lnTo>
                <a:lnTo>
                  <a:pt x="102" y="82"/>
                </a:lnTo>
                <a:lnTo>
                  <a:pt x="94" y="84"/>
                </a:lnTo>
                <a:lnTo>
                  <a:pt x="89" y="84"/>
                </a:lnTo>
                <a:lnTo>
                  <a:pt x="83" y="84"/>
                </a:lnTo>
                <a:lnTo>
                  <a:pt x="75" y="88"/>
                </a:lnTo>
                <a:lnTo>
                  <a:pt x="70" y="92"/>
                </a:lnTo>
                <a:lnTo>
                  <a:pt x="64" y="97"/>
                </a:lnTo>
                <a:lnTo>
                  <a:pt x="60" y="101"/>
                </a:lnTo>
                <a:lnTo>
                  <a:pt x="60" y="107"/>
                </a:lnTo>
                <a:lnTo>
                  <a:pt x="58" y="109"/>
                </a:lnTo>
                <a:lnTo>
                  <a:pt x="56" y="113"/>
                </a:lnTo>
                <a:lnTo>
                  <a:pt x="54" y="115"/>
                </a:lnTo>
                <a:lnTo>
                  <a:pt x="54" y="119"/>
                </a:lnTo>
                <a:lnTo>
                  <a:pt x="52" y="122"/>
                </a:lnTo>
                <a:lnTo>
                  <a:pt x="54" y="126"/>
                </a:lnTo>
                <a:lnTo>
                  <a:pt x="52" y="130"/>
                </a:lnTo>
                <a:lnTo>
                  <a:pt x="46" y="134"/>
                </a:lnTo>
                <a:lnTo>
                  <a:pt x="41" y="136"/>
                </a:lnTo>
                <a:lnTo>
                  <a:pt x="33" y="140"/>
                </a:lnTo>
                <a:lnTo>
                  <a:pt x="25" y="144"/>
                </a:lnTo>
                <a:lnTo>
                  <a:pt x="20" y="147"/>
                </a:lnTo>
                <a:lnTo>
                  <a:pt x="14" y="149"/>
                </a:lnTo>
                <a:lnTo>
                  <a:pt x="8" y="153"/>
                </a:lnTo>
                <a:lnTo>
                  <a:pt x="6" y="155"/>
                </a:lnTo>
                <a:lnTo>
                  <a:pt x="6" y="161"/>
                </a:lnTo>
                <a:lnTo>
                  <a:pt x="4" y="165"/>
                </a:lnTo>
                <a:lnTo>
                  <a:pt x="4" y="167"/>
                </a:lnTo>
                <a:lnTo>
                  <a:pt x="4" y="172"/>
                </a:lnTo>
                <a:lnTo>
                  <a:pt x="4" y="178"/>
                </a:lnTo>
                <a:lnTo>
                  <a:pt x="6" y="186"/>
                </a:lnTo>
                <a:lnTo>
                  <a:pt x="8" y="190"/>
                </a:lnTo>
                <a:lnTo>
                  <a:pt x="12" y="195"/>
                </a:lnTo>
                <a:lnTo>
                  <a:pt x="10" y="201"/>
                </a:lnTo>
                <a:lnTo>
                  <a:pt x="6" y="203"/>
                </a:lnTo>
                <a:lnTo>
                  <a:pt x="4" y="207"/>
                </a:lnTo>
                <a:lnTo>
                  <a:pt x="0" y="209"/>
                </a:lnTo>
                <a:lnTo>
                  <a:pt x="0" y="211"/>
                </a:lnTo>
                <a:lnTo>
                  <a:pt x="4" y="215"/>
                </a:lnTo>
                <a:lnTo>
                  <a:pt x="8" y="215"/>
                </a:lnTo>
                <a:lnTo>
                  <a:pt x="12" y="215"/>
                </a:lnTo>
                <a:lnTo>
                  <a:pt x="16" y="216"/>
                </a:lnTo>
                <a:lnTo>
                  <a:pt x="22" y="216"/>
                </a:lnTo>
                <a:lnTo>
                  <a:pt x="25" y="213"/>
                </a:lnTo>
                <a:lnTo>
                  <a:pt x="31" y="213"/>
                </a:lnTo>
                <a:lnTo>
                  <a:pt x="35" y="213"/>
                </a:lnTo>
                <a:lnTo>
                  <a:pt x="39" y="211"/>
                </a:lnTo>
                <a:lnTo>
                  <a:pt x="39" y="205"/>
                </a:lnTo>
                <a:lnTo>
                  <a:pt x="39" y="197"/>
                </a:lnTo>
                <a:lnTo>
                  <a:pt x="33" y="191"/>
                </a:lnTo>
                <a:lnTo>
                  <a:pt x="31" y="188"/>
                </a:lnTo>
                <a:lnTo>
                  <a:pt x="33" y="184"/>
                </a:lnTo>
                <a:lnTo>
                  <a:pt x="39" y="182"/>
                </a:lnTo>
                <a:lnTo>
                  <a:pt x="39" y="180"/>
                </a:lnTo>
                <a:lnTo>
                  <a:pt x="46" y="178"/>
                </a:lnTo>
                <a:lnTo>
                  <a:pt x="50" y="178"/>
                </a:lnTo>
                <a:lnTo>
                  <a:pt x="48" y="184"/>
                </a:lnTo>
                <a:lnTo>
                  <a:pt x="48" y="186"/>
                </a:lnTo>
                <a:lnTo>
                  <a:pt x="52" y="186"/>
                </a:lnTo>
                <a:lnTo>
                  <a:pt x="58" y="186"/>
                </a:lnTo>
                <a:lnTo>
                  <a:pt x="62" y="188"/>
                </a:lnTo>
                <a:lnTo>
                  <a:pt x="68" y="186"/>
                </a:lnTo>
                <a:lnTo>
                  <a:pt x="68" y="184"/>
                </a:lnTo>
                <a:lnTo>
                  <a:pt x="64" y="180"/>
                </a:lnTo>
                <a:lnTo>
                  <a:pt x="64" y="174"/>
                </a:lnTo>
                <a:lnTo>
                  <a:pt x="62" y="172"/>
                </a:lnTo>
                <a:lnTo>
                  <a:pt x="58" y="167"/>
                </a:lnTo>
                <a:lnTo>
                  <a:pt x="58" y="163"/>
                </a:lnTo>
                <a:lnTo>
                  <a:pt x="62" y="165"/>
                </a:lnTo>
                <a:lnTo>
                  <a:pt x="70" y="165"/>
                </a:lnTo>
                <a:lnTo>
                  <a:pt x="73" y="165"/>
                </a:lnTo>
                <a:lnTo>
                  <a:pt x="75" y="170"/>
                </a:lnTo>
                <a:lnTo>
                  <a:pt x="79" y="170"/>
                </a:lnTo>
                <a:lnTo>
                  <a:pt x="85" y="172"/>
                </a:lnTo>
                <a:lnTo>
                  <a:pt x="89" y="178"/>
                </a:lnTo>
                <a:lnTo>
                  <a:pt x="91" y="174"/>
                </a:lnTo>
                <a:lnTo>
                  <a:pt x="91" y="168"/>
                </a:lnTo>
                <a:lnTo>
                  <a:pt x="87" y="165"/>
                </a:lnTo>
                <a:lnTo>
                  <a:pt x="91" y="163"/>
                </a:lnTo>
                <a:lnTo>
                  <a:pt x="94" y="163"/>
                </a:lnTo>
                <a:lnTo>
                  <a:pt x="100" y="163"/>
                </a:lnTo>
                <a:lnTo>
                  <a:pt x="100" y="168"/>
                </a:lnTo>
                <a:lnTo>
                  <a:pt x="102" y="174"/>
                </a:lnTo>
                <a:lnTo>
                  <a:pt x="104" y="174"/>
                </a:lnTo>
                <a:lnTo>
                  <a:pt x="108" y="167"/>
                </a:lnTo>
                <a:lnTo>
                  <a:pt x="112" y="163"/>
                </a:lnTo>
                <a:lnTo>
                  <a:pt x="112" y="155"/>
                </a:lnTo>
                <a:lnTo>
                  <a:pt x="114" y="147"/>
                </a:lnTo>
                <a:lnTo>
                  <a:pt x="116" y="145"/>
                </a:lnTo>
                <a:lnTo>
                  <a:pt x="117" y="145"/>
                </a:lnTo>
                <a:lnTo>
                  <a:pt x="123" y="145"/>
                </a:lnTo>
                <a:lnTo>
                  <a:pt x="125" y="144"/>
                </a:lnTo>
                <a:lnTo>
                  <a:pt x="127" y="144"/>
                </a:lnTo>
                <a:lnTo>
                  <a:pt x="133" y="144"/>
                </a:lnTo>
                <a:lnTo>
                  <a:pt x="139" y="144"/>
                </a:lnTo>
                <a:lnTo>
                  <a:pt x="139" y="144"/>
                </a:lnTo>
                <a:lnTo>
                  <a:pt x="133" y="142"/>
                </a:lnTo>
                <a:lnTo>
                  <a:pt x="131" y="140"/>
                </a:lnTo>
                <a:lnTo>
                  <a:pt x="129" y="136"/>
                </a:lnTo>
                <a:lnTo>
                  <a:pt x="125" y="136"/>
                </a:lnTo>
                <a:lnTo>
                  <a:pt x="117" y="138"/>
                </a:lnTo>
                <a:lnTo>
                  <a:pt x="114" y="138"/>
                </a:lnTo>
                <a:lnTo>
                  <a:pt x="112" y="130"/>
                </a:lnTo>
                <a:lnTo>
                  <a:pt x="116" y="122"/>
                </a:lnTo>
                <a:lnTo>
                  <a:pt x="121" y="122"/>
                </a:lnTo>
                <a:lnTo>
                  <a:pt x="125" y="124"/>
                </a:lnTo>
                <a:lnTo>
                  <a:pt x="129" y="122"/>
                </a:lnTo>
                <a:lnTo>
                  <a:pt x="133" y="119"/>
                </a:lnTo>
                <a:lnTo>
                  <a:pt x="139" y="119"/>
                </a:lnTo>
                <a:lnTo>
                  <a:pt x="142" y="115"/>
                </a:lnTo>
                <a:lnTo>
                  <a:pt x="144" y="113"/>
                </a:lnTo>
                <a:lnTo>
                  <a:pt x="146" y="111"/>
                </a:lnTo>
                <a:lnTo>
                  <a:pt x="152" y="109"/>
                </a:lnTo>
                <a:lnTo>
                  <a:pt x="158" y="109"/>
                </a:lnTo>
                <a:lnTo>
                  <a:pt x="162" y="105"/>
                </a:lnTo>
                <a:lnTo>
                  <a:pt x="165" y="97"/>
                </a:lnTo>
                <a:lnTo>
                  <a:pt x="169" y="97"/>
                </a:lnTo>
                <a:lnTo>
                  <a:pt x="171" y="94"/>
                </a:lnTo>
                <a:lnTo>
                  <a:pt x="175" y="8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6040" bIns="-4294886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6" name=""/>
          <p:cNvSpPr/>
          <p:nvPr/>
        </p:nvSpPr>
        <p:spPr>
          <a:xfrm>
            <a:off x="8377200" y="5302080"/>
            <a:ext cx="74520" cy="71640"/>
          </a:xfrm>
          <a:custGeom>
            <a:avLst/>
            <a:gdLst/>
            <a:ahLst/>
            <a:rect l="l" t="t" r="r" b="b"/>
            <a:pathLst>
              <a:path w="205" h="157">
                <a:moveTo>
                  <a:pt x="59" y="156"/>
                </a:moveTo>
                <a:lnTo>
                  <a:pt x="53" y="156"/>
                </a:lnTo>
                <a:lnTo>
                  <a:pt x="48" y="156"/>
                </a:lnTo>
                <a:lnTo>
                  <a:pt x="46" y="154"/>
                </a:lnTo>
                <a:lnTo>
                  <a:pt x="46" y="150"/>
                </a:lnTo>
                <a:lnTo>
                  <a:pt x="46" y="146"/>
                </a:lnTo>
                <a:lnTo>
                  <a:pt x="42" y="144"/>
                </a:lnTo>
                <a:lnTo>
                  <a:pt x="38" y="144"/>
                </a:lnTo>
                <a:lnTo>
                  <a:pt x="36" y="140"/>
                </a:lnTo>
                <a:lnTo>
                  <a:pt x="36" y="129"/>
                </a:lnTo>
                <a:lnTo>
                  <a:pt x="32" y="125"/>
                </a:lnTo>
                <a:lnTo>
                  <a:pt x="30" y="121"/>
                </a:lnTo>
                <a:lnTo>
                  <a:pt x="30" y="115"/>
                </a:lnTo>
                <a:lnTo>
                  <a:pt x="30" y="113"/>
                </a:lnTo>
                <a:lnTo>
                  <a:pt x="29" y="111"/>
                </a:lnTo>
                <a:lnTo>
                  <a:pt x="27" y="106"/>
                </a:lnTo>
                <a:lnTo>
                  <a:pt x="27" y="100"/>
                </a:lnTo>
                <a:lnTo>
                  <a:pt x="21" y="98"/>
                </a:lnTo>
                <a:lnTo>
                  <a:pt x="15" y="96"/>
                </a:lnTo>
                <a:lnTo>
                  <a:pt x="9" y="96"/>
                </a:lnTo>
                <a:lnTo>
                  <a:pt x="6" y="86"/>
                </a:lnTo>
                <a:lnTo>
                  <a:pt x="4" y="79"/>
                </a:lnTo>
                <a:lnTo>
                  <a:pt x="6" y="73"/>
                </a:lnTo>
                <a:lnTo>
                  <a:pt x="7" y="69"/>
                </a:lnTo>
                <a:lnTo>
                  <a:pt x="11" y="67"/>
                </a:lnTo>
                <a:lnTo>
                  <a:pt x="15" y="60"/>
                </a:lnTo>
                <a:lnTo>
                  <a:pt x="17" y="54"/>
                </a:lnTo>
                <a:lnTo>
                  <a:pt x="19" y="50"/>
                </a:lnTo>
                <a:lnTo>
                  <a:pt x="15" y="48"/>
                </a:lnTo>
                <a:lnTo>
                  <a:pt x="11" y="48"/>
                </a:lnTo>
                <a:lnTo>
                  <a:pt x="4" y="48"/>
                </a:lnTo>
                <a:lnTo>
                  <a:pt x="0" y="44"/>
                </a:lnTo>
                <a:lnTo>
                  <a:pt x="2" y="37"/>
                </a:lnTo>
                <a:lnTo>
                  <a:pt x="4" y="33"/>
                </a:lnTo>
                <a:lnTo>
                  <a:pt x="6" y="29"/>
                </a:lnTo>
                <a:lnTo>
                  <a:pt x="7" y="29"/>
                </a:lnTo>
                <a:lnTo>
                  <a:pt x="13" y="31"/>
                </a:lnTo>
                <a:lnTo>
                  <a:pt x="15" y="31"/>
                </a:lnTo>
                <a:lnTo>
                  <a:pt x="19" y="27"/>
                </a:lnTo>
                <a:lnTo>
                  <a:pt x="25" y="29"/>
                </a:lnTo>
                <a:lnTo>
                  <a:pt x="27" y="27"/>
                </a:lnTo>
                <a:lnTo>
                  <a:pt x="29" y="23"/>
                </a:lnTo>
                <a:lnTo>
                  <a:pt x="30" y="21"/>
                </a:lnTo>
                <a:lnTo>
                  <a:pt x="34" y="23"/>
                </a:lnTo>
                <a:lnTo>
                  <a:pt x="36" y="25"/>
                </a:lnTo>
                <a:lnTo>
                  <a:pt x="38" y="25"/>
                </a:lnTo>
                <a:lnTo>
                  <a:pt x="40" y="23"/>
                </a:lnTo>
                <a:lnTo>
                  <a:pt x="42" y="19"/>
                </a:lnTo>
                <a:lnTo>
                  <a:pt x="46" y="21"/>
                </a:lnTo>
                <a:lnTo>
                  <a:pt x="50" y="25"/>
                </a:lnTo>
                <a:lnTo>
                  <a:pt x="53" y="25"/>
                </a:lnTo>
                <a:lnTo>
                  <a:pt x="53" y="23"/>
                </a:lnTo>
                <a:lnTo>
                  <a:pt x="52" y="19"/>
                </a:lnTo>
                <a:lnTo>
                  <a:pt x="53" y="15"/>
                </a:lnTo>
                <a:lnTo>
                  <a:pt x="55" y="14"/>
                </a:lnTo>
                <a:lnTo>
                  <a:pt x="59" y="14"/>
                </a:lnTo>
                <a:lnTo>
                  <a:pt x="61" y="15"/>
                </a:lnTo>
                <a:lnTo>
                  <a:pt x="63" y="14"/>
                </a:lnTo>
                <a:lnTo>
                  <a:pt x="61" y="12"/>
                </a:lnTo>
                <a:lnTo>
                  <a:pt x="65" y="10"/>
                </a:lnTo>
                <a:lnTo>
                  <a:pt x="69" y="10"/>
                </a:lnTo>
                <a:lnTo>
                  <a:pt x="71" y="14"/>
                </a:lnTo>
                <a:lnTo>
                  <a:pt x="73" y="10"/>
                </a:lnTo>
                <a:lnTo>
                  <a:pt x="75" y="6"/>
                </a:lnTo>
                <a:lnTo>
                  <a:pt x="84" y="2"/>
                </a:lnTo>
                <a:lnTo>
                  <a:pt x="84" y="2"/>
                </a:lnTo>
                <a:lnTo>
                  <a:pt x="88" y="0"/>
                </a:lnTo>
                <a:lnTo>
                  <a:pt x="92" y="0"/>
                </a:lnTo>
                <a:lnTo>
                  <a:pt x="98" y="4"/>
                </a:lnTo>
                <a:lnTo>
                  <a:pt x="100" y="6"/>
                </a:lnTo>
                <a:lnTo>
                  <a:pt x="101" y="10"/>
                </a:lnTo>
                <a:lnTo>
                  <a:pt x="107" y="12"/>
                </a:lnTo>
                <a:lnTo>
                  <a:pt x="109" y="12"/>
                </a:lnTo>
                <a:lnTo>
                  <a:pt x="115" y="12"/>
                </a:lnTo>
                <a:lnTo>
                  <a:pt x="121" y="10"/>
                </a:lnTo>
                <a:lnTo>
                  <a:pt x="124" y="14"/>
                </a:lnTo>
                <a:lnTo>
                  <a:pt x="121" y="21"/>
                </a:lnTo>
                <a:lnTo>
                  <a:pt x="121" y="25"/>
                </a:lnTo>
                <a:lnTo>
                  <a:pt x="126" y="25"/>
                </a:lnTo>
                <a:lnTo>
                  <a:pt x="132" y="23"/>
                </a:lnTo>
                <a:lnTo>
                  <a:pt x="134" y="25"/>
                </a:lnTo>
                <a:lnTo>
                  <a:pt x="136" y="29"/>
                </a:lnTo>
                <a:lnTo>
                  <a:pt x="142" y="27"/>
                </a:lnTo>
                <a:lnTo>
                  <a:pt x="146" y="25"/>
                </a:lnTo>
                <a:lnTo>
                  <a:pt x="153" y="23"/>
                </a:lnTo>
                <a:lnTo>
                  <a:pt x="157" y="23"/>
                </a:lnTo>
                <a:lnTo>
                  <a:pt x="157" y="29"/>
                </a:lnTo>
                <a:lnTo>
                  <a:pt x="161" y="31"/>
                </a:lnTo>
                <a:lnTo>
                  <a:pt x="165" y="27"/>
                </a:lnTo>
                <a:lnTo>
                  <a:pt x="167" y="23"/>
                </a:lnTo>
                <a:lnTo>
                  <a:pt x="169" y="27"/>
                </a:lnTo>
                <a:lnTo>
                  <a:pt x="172" y="31"/>
                </a:lnTo>
                <a:lnTo>
                  <a:pt x="176" y="33"/>
                </a:lnTo>
                <a:lnTo>
                  <a:pt x="176" y="29"/>
                </a:lnTo>
                <a:lnTo>
                  <a:pt x="178" y="27"/>
                </a:lnTo>
                <a:lnTo>
                  <a:pt x="180" y="25"/>
                </a:lnTo>
                <a:lnTo>
                  <a:pt x="184" y="15"/>
                </a:lnTo>
                <a:lnTo>
                  <a:pt x="190" y="12"/>
                </a:lnTo>
                <a:lnTo>
                  <a:pt x="194" y="10"/>
                </a:lnTo>
                <a:lnTo>
                  <a:pt x="201" y="8"/>
                </a:lnTo>
                <a:lnTo>
                  <a:pt x="205" y="10"/>
                </a:lnTo>
                <a:lnTo>
                  <a:pt x="205" y="14"/>
                </a:lnTo>
                <a:lnTo>
                  <a:pt x="199" y="19"/>
                </a:lnTo>
                <a:lnTo>
                  <a:pt x="194" y="27"/>
                </a:lnTo>
                <a:lnTo>
                  <a:pt x="192" y="35"/>
                </a:lnTo>
                <a:lnTo>
                  <a:pt x="192" y="38"/>
                </a:lnTo>
                <a:lnTo>
                  <a:pt x="186" y="44"/>
                </a:lnTo>
                <a:lnTo>
                  <a:pt x="186" y="52"/>
                </a:lnTo>
                <a:lnTo>
                  <a:pt x="186" y="60"/>
                </a:lnTo>
                <a:lnTo>
                  <a:pt x="186" y="63"/>
                </a:lnTo>
                <a:lnTo>
                  <a:pt x="186" y="67"/>
                </a:lnTo>
                <a:lnTo>
                  <a:pt x="190" y="65"/>
                </a:lnTo>
                <a:lnTo>
                  <a:pt x="194" y="63"/>
                </a:lnTo>
                <a:lnTo>
                  <a:pt x="197" y="63"/>
                </a:lnTo>
                <a:lnTo>
                  <a:pt x="201" y="65"/>
                </a:lnTo>
                <a:lnTo>
                  <a:pt x="205" y="67"/>
                </a:lnTo>
                <a:lnTo>
                  <a:pt x="203" y="71"/>
                </a:lnTo>
                <a:lnTo>
                  <a:pt x="201" y="75"/>
                </a:lnTo>
                <a:lnTo>
                  <a:pt x="201" y="79"/>
                </a:lnTo>
                <a:lnTo>
                  <a:pt x="199" y="83"/>
                </a:lnTo>
                <a:lnTo>
                  <a:pt x="201" y="86"/>
                </a:lnTo>
                <a:lnTo>
                  <a:pt x="197" y="90"/>
                </a:lnTo>
                <a:lnTo>
                  <a:pt x="194" y="92"/>
                </a:lnTo>
                <a:lnTo>
                  <a:pt x="188" y="96"/>
                </a:lnTo>
                <a:lnTo>
                  <a:pt x="180" y="100"/>
                </a:lnTo>
                <a:lnTo>
                  <a:pt x="172" y="102"/>
                </a:lnTo>
                <a:lnTo>
                  <a:pt x="167" y="108"/>
                </a:lnTo>
                <a:lnTo>
                  <a:pt x="161" y="109"/>
                </a:lnTo>
                <a:lnTo>
                  <a:pt x="155" y="111"/>
                </a:lnTo>
                <a:lnTo>
                  <a:pt x="153" y="115"/>
                </a:lnTo>
                <a:lnTo>
                  <a:pt x="146" y="115"/>
                </a:lnTo>
                <a:lnTo>
                  <a:pt x="142" y="119"/>
                </a:lnTo>
                <a:lnTo>
                  <a:pt x="138" y="121"/>
                </a:lnTo>
                <a:lnTo>
                  <a:pt x="136" y="125"/>
                </a:lnTo>
                <a:lnTo>
                  <a:pt x="130" y="131"/>
                </a:lnTo>
                <a:lnTo>
                  <a:pt x="126" y="136"/>
                </a:lnTo>
                <a:lnTo>
                  <a:pt x="123" y="140"/>
                </a:lnTo>
                <a:lnTo>
                  <a:pt x="119" y="146"/>
                </a:lnTo>
                <a:lnTo>
                  <a:pt x="121" y="148"/>
                </a:lnTo>
                <a:lnTo>
                  <a:pt x="119" y="152"/>
                </a:lnTo>
                <a:lnTo>
                  <a:pt x="113" y="148"/>
                </a:lnTo>
                <a:lnTo>
                  <a:pt x="111" y="144"/>
                </a:lnTo>
                <a:lnTo>
                  <a:pt x="107" y="146"/>
                </a:lnTo>
                <a:lnTo>
                  <a:pt x="103" y="150"/>
                </a:lnTo>
                <a:lnTo>
                  <a:pt x="100" y="154"/>
                </a:lnTo>
                <a:lnTo>
                  <a:pt x="92" y="157"/>
                </a:lnTo>
                <a:lnTo>
                  <a:pt x="84" y="156"/>
                </a:lnTo>
                <a:lnTo>
                  <a:pt x="80" y="157"/>
                </a:lnTo>
                <a:lnTo>
                  <a:pt x="77" y="157"/>
                </a:lnTo>
                <a:lnTo>
                  <a:pt x="80" y="154"/>
                </a:lnTo>
                <a:lnTo>
                  <a:pt x="78" y="150"/>
                </a:lnTo>
                <a:lnTo>
                  <a:pt x="75" y="150"/>
                </a:lnTo>
                <a:lnTo>
                  <a:pt x="67" y="152"/>
                </a:lnTo>
                <a:lnTo>
                  <a:pt x="65" y="156"/>
                </a:lnTo>
                <a:lnTo>
                  <a:pt x="59" y="15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5400" bIns="-42948954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7" name=""/>
          <p:cNvSpPr/>
          <p:nvPr/>
        </p:nvSpPr>
        <p:spPr>
          <a:xfrm>
            <a:off x="8413920" y="5248440"/>
            <a:ext cx="36360" cy="42840"/>
          </a:xfrm>
          <a:custGeom>
            <a:avLst/>
            <a:gdLst/>
            <a:ahLst/>
            <a:rect l="l" t="t" r="r" b="b"/>
            <a:pathLst>
              <a:path w="111" h="117">
                <a:moveTo>
                  <a:pt x="23" y="36"/>
                </a:moveTo>
                <a:lnTo>
                  <a:pt x="17" y="40"/>
                </a:lnTo>
                <a:lnTo>
                  <a:pt x="6" y="42"/>
                </a:lnTo>
                <a:lnTo>
                  <a:pt x="0" y="38"/>
                </a:lnTo>
                <a:lnTo>
                  <a:pt x="0" y="48"/>
                </a:lnTo>
                <a:lnTo>
                  <a:pt x="0" y="51"/>
                </a:lnTo>
                <a:lnTo>
                  <a:pt x="13" y="55"/>
                </a:lnTo>
                <a:lnTo>
                  <a:pt x="19" y="57"/>
                </a:lnTo>
                <a:lnTo>
                  <a:pt x="34" y="59"/>
                </a:lnTo>
                <a:lnTo>
                  <a:pt x="38" y="61"/>
                </a:lnTo>
                <a:lnTo>
                  <a:pt x="38" y="69"/>
                </a:lnTo>
                <a:lnTo>
                  <a:pt x="40" y="75"/>
                </a:lnTo>
                <a:lnTo>
                  <a:pt x="44" y="76"/>
                </a:lnTo>
                <a:lnTo>
                  <a:pt x="50" y="76"/>
                </a:lnTo>
                <a:lnTo>
                  <a:pt x="57" y="78"/>
                </a:lnTo>
                <a:lnTo>
                  <a:pt x="61" y="76"/>
                </a:lnTo>
                <a:lnTo>
                  <a:pt x="61" y="80"/>
                </a:lnTo>
                <a:lnTo>
                  <a:pt x="59" y="86"/>
                </a:lnTo>
                <a:lnTo>
                  <a:pt x="59" y="92"/>
                </a:lnTo>
                <a:lnTo>
                  <a:pt x="59" y="94"/>
                </a:lnTo>
                <a:lnTo>
                  <a:pt x="63" y="94"/>
                </a:lnTo>
                <a:lnTo>
                  <a:pt x="67" y="94"/>
                </a:lnTo>
                <a:lnTo>
                  <a:pt x="71" y="96"/>
                </a:lnTo>
                <a:lnTo>
                  <a:pt x="73" y="99"/>
                </a:lnTo>
                <a:lnTo>
                  <a:pt x="77" y="107"/>
                </a:lnTo>
                <a:lnTo>
                  <a:pt x="78" y="113"/>
                </a:lnTo>
                <a:lnTo>
                  <a:pt x="82" y="117"/>
                </a:lnTo>
                <a:lnTo>
                  <a:pt x="86" y="115"/>
                </a:lnTo>
                <a:lnTo>
                  <a:pt x="92" y="113"/>
                </a:lnTo>
                <a:lnTo>
                  <a:pt x="100" y="111"/>
                </a:lnTo>
                <a:lnTo>
                  <a:pt x="103" y="107"/>
                </a:lnTo>
                <a:lnTo>
                  <a:pt x="105" y="103"/>
                </a:lnTo>
                <a:lnTo>
                  <a:pt x="107" y="99"/>
                </a:lnTo>
                <a:lnTo>
                  <a:pt x="109" y="94"/>
                </a:lnTo>
                <a:lnTo>
                  <a:pt x="111" y="90"/>
                </a:lnTo>
                <a:lnTo>
                  <a:pt x="111" y="88"/>
                </a:lnTo>
                <a:lnTo>
                  <a:pt x="109" y="82"/>
                </a:lnTo>
                <a:lnTo>
                  <a:pt x="107" y="76"/>
                </a:lnTo>
                <a:lnTo>
                  <a:pt x="105" y="73"/>
                </a:lnTo>
                <a:lnTo>
                  <a:pt x="103" y="71"/>
                </a:lnTo>
                <a:lnTo>
                  <a:pt x="102" y="67"/>
                </a:lnTo>
                <a:lnTo>
                  <a:pt x="100" y="67"/>
                </a:lnTo>
                <a:lnTo>
                  <a:pt x="103" y="65"/>
                </a:lnTo>
                <a:lnTo>
                  <a:pt x="107" y="61"/>
                </a:lnTo>
                <a:lnTo>
                  <a:pt x="107" y="55"/>
                </a:lnTo>
                <a:lnTo>
                  <a:pt x="107" y="53"/>
                </a:lnTo>
                <a:lnTo>
                  <a:pt x="105" y="50"/>
                </a:lnTo>
                <a:lnTo>
                  <a:pt x="107" y="46"/>
                </a:lnTo>
                <a:lnTo>
                  <a:pt x="109" y="44"/>
                </a:lnTo>
                <a:lnTo>
                  <a:pt x="111" y="40"/>
                </a:lnTo>
                <a:lnTo>
                  <a:pt x="111" y="38"/>
                </a:lnTo>
                <a:lnTo>
                  <a:pt x="105" y="36"/>
                </a:lnTo>
                <a:lnTo>
                  <a:pt x="102" y="30"/>
                </a:lnTo>
                <a:lnTo>
                  <a:pt x="102" y="28"/>
                </a:lnTo>
                <a:lnTo>
                  <a:pt x="100" y="27"/>
                </a:lnTo>
                <a:lnTo>
                  <a:pt x="96" y="25"/>
                </a:lnTo>
                <a:lnTo>
                  <a:pt x="94" y="25"/>
                </a:lnTo>
                <a:lnTo>
                  <a:pt x="94" y="21"/>
                </a:lnTo>
                <a:lnTo>
                  <a:pt x="98" y="17"/>
                </a:lnTo>
                <a:lnTo>
                  <a:pt x="94" y="13"/>
                </a:lnTo>
                <a:lnTo>
                  <a:pt x="92" y="13"/>
                </a:lnTo>
                <a:lnTo>
                  <a:pt x="86" y="13"/>
                </a:lnTo>
                <a:lnTo>
                  <a:pt x="80" y="13"/>
                </a:lnTo>
                <a:lnTo>
                  <a:pt x="78" y="7"/>
                </a:lnTo>
                <a:lnTo>
                  <a:pt x="75" y="2"/>
                </a:lnTo>
                <a:lnTo>
                  <a:pt x="73" y="0"/>
                </a:lnTo>
                <a:lnTo>
                  <a:pt x="71" y="2"/>
                </a:lnTo>
                <a:lnTo>
                  <a:pt x="63" y="13"/>
                </a:lnTo>
                <a:lnTo>
                  <a:pt x="63" y="17"/>
                </a:lnTo>
                <a:lnTo>
                  <a:pt x="52" y="21"/>
                </a:lnTo>
                <a:lnTo>
                  <a:pt x="34" y="27"/>
                </a:lnTo>
                <a:lnTo>
                  <a:pt x="29" y="32"/>
                </a:lnTo>
                <a:lnTo>
                  <a:pt x="23" y="3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4200" bIns="-4294924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8" name=""/>
          <p:cNvSpPr/>
          <p:nvPr/>
        </p:nvSpPr>
        <p:spPr>
          <a:xfrm>
            <a:off x="8397720" y="5265720"/>
            <a:ext cx="71640" cy="87480"/>
          </a:xfrm>
          <a:custGeom>
            <a:avLst/>
            <a:gdLst/>
            <a:ahLst/>
            <a:rect l="l" t="t" r="r" b="b"/>
            <a:pathLst>
              <a:path w="177" h="171">
                <a:moveTo>
                  <a:pt x="125" y="171"/>
                </a:moveTo>
                <a:lnTo>
                  <a:pt x="121" y="169"/>
                </a:lnTo>
                <a:lnTo>
                  <a:pt x="117" y="167"/>
                </a:lnTo>
                <a:lnTo>
                  <a:pt x="114" y="167"/>
                </a:lnTo>
                <a:lnTo>
                  <a:pt x="110" y="169"/>
                </a:lnTo>
                <a:lnTo>
                  <a:pt x="106" y="171"/>
                </a:lnTo>
                <a:lnTo>
                  <a:pt x="106" y="167"/>
                </a:lnTo>
                <a:lnTo>
                  <a:pt x="106" y="164"/>
                </a:lnTo>
                <a:lnTo>
                  <a:pt x="106" y="156"/>
                </a:lnTo>
                <a:lnTo>
                  <a:pt x="106" y="148"/>
                </a:lnTo>
                <a:lnTo>
                  <a:pt x="112" y="142"/>
                </a:lnTo>
                <a:lnTo>
                  <a:pt x="112" y="139"/>
                </a:lnTo>
                <a:lnTo>
                  <a:pt x="114" y="131"/>
                </a:lnTo>
                <a:lnTo>
                  <a:pt x="119" y="123"/>
                </a:lnTo>
                <a:lnTo>
                  <a:pt x="125" y="118"/>
                </a:lnTo>
                <a:lnTo>
                  <a:pt x="125" y="114"/>
                </a:lnTo>
                <a:lnTo>
                  <a:pt x="121" y="112"/>
                </a:lnTo>
                <a:lnTo>
                  <a:pt x="114" y="114"/>
                </a:lnTo>
                <a:lnTo>
                  <a:pt x="110" y="116"/>
                </a:lnTo>
                <a:lnTo>
                  <a:pt x="104" y="119"/>
                </a:lnTo>
                <a:lnTo>
                  <a:pt x="100" y="129"/>
                </a:lnTo>
                <a:lnTo>
                  <a:pt x="98" y="131"/>
                </a:lnTo>
                <a:lnTo>
                  <a:pt x="96" y="133"/>
                </a:lnTo>
                <a:lnTo>
                  <a:pt x="96" y="137"/>
                </a:lnTo>
                <a:lnTo>
                  <a:pt x="92" y="135"/>
                </a:lnTo>
                <a:lnTo>
                  <a:pt x="89" y="131"/>
                </a:lnTo>
                <a:lnTo>
                  <a:pt x="87" y="127"/>
                </a:lnTo>
                <a:lnTo>
                  <a:pt x="85" y="131"/>
                </a:lnTo>
                <a:lnTo>
                  <a:pt x="81" y="135"/>
                </a:lnTo>
                <a:lnTo>
                  <a:pt x="77" y="133"/>
                </a:lnTo>
                <a:lnTo>
                  <a:pt x="77" y="127"/>
                </a:lnTo>
                <a:lnTo>
                  <a:pt x="73" y="127"/>
                </a:lnTo>
                <a:lnTo>
                  <a:pt x="66" y="129"/>
                </a:lnTo>
                <a:lnTo>
                  <a:pt x="62" y="131"/>
                </a:lnTo>
                <a:lnTo>
                  <a:pt x="56" y="133"/>
                </a:lnTo>
                <a:lnTo>
                  <a:pt x="54" y="129"/>
                </a:lnTo>
                <a:lnTo>
                  <a:pt x="52" y="127"/>
                </a:lnTo>
                <a:lnTo>
                  <a:pt x="46" y="129"/>
                </a:lnTo>
                <a:lnTo>
                  <a:pt x="41" y="129"/>
                </a:lnTo>
                <a:lnTo>
                  <a:pt x="41" y="125"/>
                </a:lnTo>
                <a:lnTo>
                  <a:pt x="44" y="118"/>
                </a:lnTo>
                <a:lnTo>
                  <a:pt x="41" y="114"/>
                </a:lnTo>
                <a:lnTo>
                  <a:pt x="35" y="116"/>
                </a:lnTo>
                <a:lnTo>
                  <a:pt x="29" y="116"/>
                </a:lnTo>
                <a:lnTo>
                  <a:pt x="27" y="116"/>
                </a:lnTo>
                <a:lnTo>
                  <a:pt x="21" y="114"/>
                </a:lnTo>
                <a:lnTo>
                  <a:pt x="20" y="110"/>
                </a:lnTo>
                <a:lnTo>
                  <a:pt x="18" y="108"/>
                </a:lnTo>
                <a:lnTo>
                  <a:pt x="18" y="104"/>
                </a:lnTo>
                <a:lnTo>
                  <a:pt x="20" y="96"/>
                </a:lnTo>
                <a:lnTo>
                  <a:pt x="16" y="94"/>
                </a:lnTo>
                <a:lnTo>
                  <a:pt x="10" y="93"/>
                </a:lnTo>
                <a:lnTo>
                  <a:pt x="4" y="89"/>
                </a:lnTo>
                <a:lnTo>
                  <a:pt x="0" y="85"/>
                </a:lnTo>
                <a:lnTo>
                  <a:pt x="8" y="79"/>
                </a:lnTo>
                <a:lnTo>
                  <a:pt x="16" y="70"/>
                </a:lnTo>
                <a:lnTo>
                  <a:pt x="23" y="62"/>
                </a:lnTo>
                <a:lnTo>
                  <a:pt x="33" y="50"/>
                </a:lnTo>
                <a:lnTo>
                  <a:pt x="43" y="35"/>
                </a:lnTo>
                <a:lnTo>
                  <a:pt x="64" y="8"/>
                </a:lnTo>
                <a:lnTo>
                  <a:pt x="68" y="0"/>
                </a:lnTo>
                <a:lnTo>
                  <a:pt x="73" y="4"/>
                </a:lnTo>
                <a:lnTo>
                  <a:pt x="73" y="10"/>
                </a:lnTo>
                <a:lnTo>
                  <a:pt x="75" y="18"/>
                </a:lnTo>
                <a:lnTo>
                  <a:pt x="79" y="18"/>
                </a:lnTo>
                <a:lnTo>
                  <a:pt x="85" y="18"/>
                </a:lnTo>
                <a:lnTo>
                  <a:pt x="92" y="20"/>
                </a:lnTo>
                <a:lnTo>
                  <a:pt x="96" y="20"/>
                </a:lnTo>
                <a:lnTo>
                  <a:pt x="96" y="23"/>
                </a:lnTo>
                <a:lnTo>
                  <a:pt x="92" y="29"/>
                </a:lnTo>
                <a:lnTo>
                  <a:pt x="92" y="33"/>
                </a:lnTo>
                <a:lnTo>
                  <a:pt x="94" y="35"/>
                </a:lnTo>
                <a:lnTo>
                  <a:pt x="98" y="35"/>
                </a:lnTo>
                <a:lnTo>
                  <a:pt x="102" y="37"/>
                </a:lnTo>
                <a:lnTo>
                  <a:pt x="106" y="39"/>
                </a:lnTo>
                <a:lnTo>
                  <a:pt x="108" y="43"/>
                </a:lnTo>
                <a:lnTo>
                  <a:pt x="112" y="48"/>
                </a:lnTo>
                <a:lnTo>
                  <a:pt x="114" y="56"/>
                </a:lnTo>
                <a:lnTo>
                  <a:pt x="117" y="58"/>
                </a:lnTo>
                <a:lnTo>
                  <a:pt x="121" y="58"/>
                </a:lnTo>
                <a:lnTo>
                  <a:pt x="127" y="54"/>
                </a:lnTo>
                <a:lnTo>
                  <a:pt x="135" y="52"/>
                </a:lnTo>
                <a:lnTo>
                  <a:pt x="137" y="56"/>
                </a:lnTo>
                <a:lnTo>
                  <a:pt x="139" y="62"/>
                </a:lnTo>
                <a:lnTo>
                  <a:pt x="140" y="68"/>
                </a:lnTo>
                <a:lnTo>
                  <a:pt x="146" y="75"/>
                </a:lnTo>
                <a:lnTo>
                  <a:pt x="152" y="83"/>
                </a:lnTo>
                <a:lnTo>
                  <a:pt x="158" y="85"/>
                </a:lnTo>
                <a:lnTo>
                  <a:pt x="158" y="87"/>
                </a:lnTo>
                <a:lnTo>
                  <a:pt x="158" y="93"/>
                </a:lnTo>
                <a:lnTo>
                  <a:pt x="154" y="100"/>
                </a:lnTo>
                <a:lnTo>
                  <a:pt x="154" y="104"/>
                </a:lnTo>
                <a:lnTo>
                  <a:pt x="154" y="106"/>
                </a:lnTo>
                <a:lnTo>
                  <a:pt x="152" y="112"/>
                </a:lnTo>
                <a:lnTo>
                  <a:pt x="148" y="118"/>
                </a:lnTo>
                <a:lnTo>
                  <a:pt x="148" y="125"/>
                </a:lnTo>
                <a:lnTo>
                  <a:pt x="152" y="129"/>
                </a:lnTo>
                <a:lnTo>
                  <a:pt x="154" y="129"/>
                </a:lnTo>
                <a:lnTo>
                  <a:pt x="158" y="127"/>
                </a:lnTo>
                <a:lnTo>
                  <a:pt x="160" y="125"/>
                </a:lnTo>
                <a:lnTo>
                  <a:pt x="163" y="125"/>
                </a:lnTo>
                <a:lnTo>
                  <a:pt x="167" y="123"/>
                </a:lnTo>
                <a:lnTo>
                  <a:pt x="173" y="121"/>
                </a:lnTo>
                <a:lnTo>
                  <a:pt x="177" y="121"/>
                </a:lnTo>
                <a:lnTo>
                  <a:pt x="175" y="127"/>
                </a:lnTo>
                <a:lnTo>
                  <a:pt x="175" y="129"/>
                </a:lnTo>
                <a:lnTo>
                  <a:pt x="175" y="137"/>
                </a:lnTo>
                <a:lnTo>
                  <a:pt x="173" y="142"/>
                </a:lnTo>
                <a:lnTo>
                  <a:pt x="169" y="144"/>
                </a:lnTo>
                <a:lnTo>
                  <a:pt x="162" y="146"/>
                </a:lnTo>
                <a:lnTo>
                  <a:pt x="156" y="146"/>
                </a:lnTo>
                <a:lnTo>
                  <a:pt x="150" y="148"/>
                </a:lnTo>
                <a:lnTo>
                  <a:pt x="142" y="150"/>
                </a:lnTo>
                <a:lnTo>
                  <a:pt x="137" y="154"/>
                </a:lnTo>
                <a:lnTo>
                  <a:pt x="131" y="160"/>
                </a:lnTo>
                <a:lnTo>
                  <a:pt x="127" y="164"/>
                </a:lnTo>
                <a:lnTo>
                  <a:pt x="127" y="169"/>
                </a:lnTo>
                <a:lnTo>
                  <a:pt x="125" y="17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79560" bIns="-42948795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9" name=""/>
          <p:cNvSpPr/>
          <p:nvPr/>
        </p:nvSpPr>
        <p:spPr>
          <a:xfrm>
            <a:off x="8443800" y="5205240"/>
            <a:ext cx="87480" cy="111240"/>
          </a:xfrm>
          <a:custGeom>
            <a:avLst/>
            <a:gdLst/>
            <a:ahLst/>
            <a:rect l="l" t="t" r="r" b="b"/>
            <a:pathLst>
              <a:path w="274" h="296">
                <a:moveTo>
                  <a:pt x="274" y="65"/>
                </a:moveTo>
                <a:lnTo>
                  <a:pt x="270" y="69"/>
                </a:lnTo>
                <a:lnTo>
                  <a:pt x="265" y="75"/>
                </a:lnTo>
                <a:lnTo>
                  <a:pt x="261" y="77"/>
                </a:lnTo>
                <a:lnTo>
                  <a:pt x="257" y="79"/>
                </a:lnTo>
                <a:lnTo>
                  <a:pt x="253" y="77"/>
                </a:lnTo>
                <a:lnTo>
                  <a:pt x="251" y="75"/>
                </a:lnTo>
                <a:lnTo>
                  <a:pt x="245" y="81"/>
                </a:lnTo>
                <a:lnTo>
                  <a:pt x="242" y="87"/>
                </a:lnTo>
                <a:lnTo>
                  <a:pt x="238" y="85"/>
                </a:lnTo>
                <a:lnTo>
                  <a:pt x="234" y="85"/>
                </a:lnTo>
                <a:lnTo>
                  <a:pt x="232" y="81"/>
                </a:lnTo>
                <a:lnTo>
                  <a:pt x="226" y="87"/>
                </a:lnTo>
                <a:lnTo>
                  <a:pt x="217" y="92"/>
                </a:lnTo>
                <a:lnTo>
                  <a:pt x="213" y="100"/>
                </a:lnTo>
                <a:lnTo>
                  <a:pt x="209" y="106"/>
                </a:lnTo>
                <a:lnTo>
                  <a:pt x="205" y="110"/>
                </a:lnTo>
                <a:lnTo>
                  <a:pt x="199" y="110"/>
                </a:lnTo>
                <a:lnTo>
                  <a:pt x="194" y="110"/>
                </a:lnTo>
                <a:lnTo>
                  <a:pt x="190" y="113"/>
                </a:lnTo>
                <a:lnTo>
                  <a:pt x="186" y="119"/>
                </a:lnTo>
                <a:lnTo>
                  <a:pt x="184" y="121"/>
                </a:lnTo>
                <a:lnTo>
                  <a:pt x="186" y="125"/>
                </a:lnTo>
                <a:lnTo>
                  <a:pt x="186" y="131"/>
                </a:lnTo>
                <a:lnTo>
                  <a:pt x="186" y="135"/>
                </a:lnTo>
                <a:lnTo>
                  <a:pt x="186" y="140"/>
                </a:lnTo>
                <a:lnTo>
                  <a:pt x="182" y="148"/>
                </a:lnTo>
                <a:lnTo>
                  <a:pt x="180" y="150"/>
                </a:lnTo>
                <a:lnTo>
                  <a:pt x="180" y="156"/>
                </a:lnTo>
                <a:lnTo>
                  <a:pt x="176" y="167"/>
                </a:lnTo>
                <a:lnTo>
                  <a:pt x="178" y="173"/>
                </a:lnTo>
                <a:lnTo>
                  <a:pt x="178" y="181"/>
                </a:lnTo>
                <a:lnTo>
                  <a:pt x="178" y="186"/>
                </a:lnTo>
                <a:lnTo>
                  <a:pt x="176" y="192"/>
                </a:lnTo>
                <a:lnTo>
                  <a:pt x="174" y="194"/>
                </a:lnTo>
                <a:lnTo>
                  <a:pt x="174" y="196"/>
                </a:lnTo>
                <a:lnTo>
                  <a:pt x="173" y="198"/>
                </a:lnTo>
                <a:lnTo>
                  <a:pt x="171" y="204"/>
                </a:lnTo>
                <a:lnTo>
                  <a:pt x="171" y="209"/>
                </a:lnTo>
                <a:lnTo>
                  <a:pt x="161" y="213"/>
                </a:lnTo>
                <a:lnTo>
                  <a:pt x="159" y="215"/>
                </a:lnTo>
                <a:lnTo>
                  <a:pt x="157" y="213"/>
                </a:lnTo>
                <a:lnTo>
                  <a:pt x="153" y="215"/>
                </a:lnTo>
                <a:lnTo>
                  <a:pt x="153" y="219"/>
                </a:lnTo>
                <a:lnTo>
                  <a:pt x="149" y="219"/>
                </a:lnTo>
                <a:lnTo>
                  <a:pt x="146" y="223"/>
                </a:lnTo>
                <a:lnTo>
                  <a:pt x="146" y="227"/>
                </a:lnTo>
                <a:lnTo>
                  <a:pt x="142" y="230"/>
                </a:lnTo>
                <a:lnTo>
                  <a:pt x="140" y="230"/>
                </a:lnTo>
                <a:lnTo>
                  <a:pt x="134" y="230"/>
                </a:lnTo>
                <a:lnTo>
                  <a:pt x="128" y="229"/>
                </a:lnTo>
                <a:lnTo>
                  <a:pt x="121" y="232"/>
                </a:lnTo>
                <a:lnTo>
                  <a:pt x="115" y="240"/>
                </a:lnTo>
                <a:lnTo>
                  <a:pt x="109" y="248"/>
                </a:lnTo>
                <a:lnTo>
                  <a:pt x="102" y="250"/>
                </a:lnTo>
                <a:lnTo>
                  <a:pt x="100" y="250"/>
                </a:lnTo>
                <a:lnTo>
                  <a:pt x="100" y="248"/>
                </a:lnTo>
                <a:lnTo>
                  <a:pt x="96" y="246"/>
                </a:lnTo>
                <a:lnTo>
                  <a:pt x="96" y="244"/>
                </a:lnTo>
                <a:lnTo>
                  <a:pt x="92" y="246"/>
                </a:lnTo>
                <a:lnTo>
                  <a:pt x="86" y="252"/>
                </a:lnTo>
                <a:lnTo>
                  <a:pt x="80" y="259"/>
                </a:lnTo>
                <a:lnTo>
                  <a:pt x="77" y="269"/>
                </a:lnTo>
                <a:lnTo>
                  <a:pt x="75" y="277"/>
                </a:lnTo>
                <a:lnTo>
                  <a:pt x="75" y="282"/>
                </a:lnTo>
                <a:lnTo>
                  <a:pt x="73" y="284"/>
                </a:lnTo>
                <a:lnTo>
                  <a:pt x="69" y="288"/>
                </a:lnTo>
                <a:lnTo>
                  <a:pt x="67" y="292"/>
                </a:lnTo>
                <a:lnTo>
                  <a:pt x="65" y="294"/>
                </a:lnTo>
                <a:lnTo>
                  <a:pt x="61" y="292"/>
                </a:lnTo>
                <a:lnTo>
                  <a:pt x="57" y="288"/>
                </a:lnTo>
                <a:lnTo>
                  <a:pt x="54" y="288"/>
                </a:lnTo>
                <a:lnTo>
                  <a:pt x="52" y="286"/>
                </a:lnTo>
                <a:lnTo>
                  <a:pt x="48" y="288"/>
                </a:lnTo>
                <a:lnTo>
                  <a:pt x="44" y="288"/>
                </a:lnTo>
                <a:lnTo>
                  <a:pt x="38" y="288"/>
                </a:lnTo>
                <a:lnTo>
                  <a:pt x="36" y="290"/>
                </a:lnTo>
                <a:lnTo>
                  <a:pt x="31" y="290"/>
                </a:lnTo>
                <a:lnTo>
                  <a:pt x="29" y="292"/>
                </a:lnTo>
                <a:lnTo>
                  <a:pt x="25" y="294"/>
                </a:lnTo>
                <a:lnTo>
                  <a:pt x="23" y="296"/>
                </a:lnTo>
                <a:lnTo>
                  <a:pt x="19" y="292"/>
                </a:lnTo>
                <a:lnTo>
                  <a:pt x="19" y="284"/>
                </a:lnTo>
                <a:lnTo>
                  <a:pt x="23" y="278"/>
                </a:lnTo>
                <a:lnTo>
                  <a:pt x="25" y="273"/>
                </a:lnTo>
                <a:lnTo>
                  <a:pt x="25" y="269"/>
                </a:lnTo>
                <a:lnTo>
                  <a:pt x="25" y="265"/>
                </a:lnTo>
                <a:lnTo>
                  <a:pt x="29" y="257"/>
                </a:lnTo>
                <a:lnTo>
                  <a:pt x="29" y="252"/>
                </a:lnTo>
                <a:lnTo>
                  <a:pt x="29" y="252"/>
                </a:lnTo>
                <a:lnTo>
                  <a:pt x="23" y="250"/>
                </a:lnTo>
                <a:lnTo>
                  <a:pt x="17" y="242"/>
                </a:lnTo>
                <a:lnTo>
                  <a:pt x="11" y="232"/>
                </a:lnTo>
                <a:lnTo>
                  <a:pt x="11" y="229"/>
                </a:lnTo>
                <a:lnTo>
                  <a:pt x="8" y="223"/>
                </a:lnTo>
                <a:lnTo>
                  <a:pt x="6" y="219"/>
                </a:lnTo>
                <a:lnTo>
                  <a:pt x="9" y="215"/>
                </a:lnTo>
                <a:lnTo>
                  <a:pt x="11" y="211"/>
                </a:lnTo>
                <a:lnTo>
                  <a:pt x="13" y="207"/>
                </a:lnTo>
                <a:lnTo>
                  <a:pt x="15" y="202"/>
                </a:lnTo>
                <a:lnTo>
                  <a:pt x="17" y="198"/>
                </a:lnTo>
                <a:lnTo>
                  <a:pt x="17" y="196"/>
                </a:lnTo>
                <a:lnTo>
                  <a:pt x="15" y="190"/>
                </a:lnTo>
                <a:lnTo>
                  <a:pt x="13" y="184"/>
                </a:lnTo>
                <a:lnTo>
                  <a:pt x="11" y="181"/>
                </a:lnTo>
                <a:lnTo>
                  <a:pt x="9" y="179"/>
                </a:lnTo>
                <a:lnTo>
                  <a:pt x="8" y="175"/>
                </a:lnTo>
                <a:lnTo>
                  <a:pt x="6" y="175"/>
                </a:lnTo>
                <a:lnTo>
                  <a:pt x="9" y="173"/>
                </a:lnTo>
                <a:lnTo>
                  <a:pt x="13" y="169"/>
                </a:lnTo>
                <a:lnTo>
                  <a:pt x="13" y="163"/>
                </a:lnTo>
                <a:lnTo>
                  <a:pt x="13" y="161"/>
                </a:lnTo>
                <a:lnTo>
                  <a:pt x="11" y="158"/>
                </a:lnTo>
                <a:lnTo>
                  <a:pt x="13" y="154"/>
                </a:lnTo>
                <a:lnTo>
                  <a:pt x="15" y="152"/>
                </a:lnTo>
                <a:lnTo>
                  <a:pt x="17" y="148"/>
                </a:lnTo>
                <a:lnTo>
                  <a:pt x="17" y="146"/>
                </a:lnTo>
                <a:lnTo>
                  <a:pt x="11" y="144"/>
                </a:lnTo>
                <a:lnTo>
                  <a:pt x="8" y="138"/>
                </a:lnTo>
                <a:lnTo>
                  <a:pt x="8" y="136"/>
                </a:lnTo>
                <a:lnTo>
                  <a:pt x="6" y="135"/>
                </a:lnTo>
                <a:lnTo>
                  <a:pt x="2" y="133"/>
                </a:lnTo>
                <a:lnTo>
                  <a:pt x="0" y="133"/>
                </a:lnTo>
                <a:lnTo>
                  <a:pt x="0" y="129"/>
                </a:lnTo>
                <a:lnTo>
                  <a:pt x="4" y="125"/>
                </a:lnTo>
                <a:lnTo>
                  <a:pt x="8" y="123"/>
                </a:lnTo>
                <a:lnTo>
                  <a:pt x="11" y="121"/>
                </a:lnTo>
                <a:lnTo>
                  <a:pt x="15" y="119"/>
                </a:lnTo>
                <a:lnTo>
                  <a:pt x="17" y="123"/>
                </a:lnTo>
                <a:lnTo>
                  <a:pt x="21" y="123"/>
                </a:lnTo>
                <a:lnTo>
                  <a:pt x="27" y="119"/>
                </a:lnTo>
                <a:lnTo>
                  <a:pt x="34" y="112"/>
                </a:lnTo>
                <a:lnTo>
                  <a:pt x="38" y="106"/>
                </a:lnTo>
                <a:lnTo>
                  <a:pt x="42" y="98"/>
                </a:lnTo>
                <a:lnTo>
                  <a:pt x="48" y="96"/>
                </a:lnTo>
                <a:lnTo>
                  <a:pt x="52" y="92"/>
                </a:lnTo>
                <a:lnTo>
                  <a:pt x="55" y="85"/>
                </a:lnTo>
                <a:lnTo>
                  <a:pt x="55" y="81"/>
                </a:lnTo>
                <a:lnTo>
                  <a:pt x="59" y="77"/>
                </a:lnTo>
                <a:lnTo>
                  <a:pt x="63" y="77"/>
                </a:lnTo>
                <a:lnTo>
                  <a:pt x="63" y="75"/>
                </a:lnTo>
                <a:lnTo>
                  <a:pt x="67" y="73"/>
                </a:lnTo>
                <a:lnTo>
                  <a:pt x="67" y="67"/>
                </a:lnTo>
                <a:lnTo>
                  <a:pt x="71" y="67"/>
                </a:lnTo>
                <a:lnTo>
                  <a:pt x="75" y="71"/>
                </a:lnTo>
                <a:lnTo>
                  <a:pt x="78" y="71"/>
                </a:lnTo>
                <a:lnTo>
                  <a:pt x="86" y="69"/>
                </a:lnTo>
                <a:lnTo>
                  <a:pt x="94" y="67"/>
                </a:lnTo>
                <a:lnTo>
                  <a:pt x="96" y="69"/>
                </a:lnTo>
                <a:lnTo>
                  <a:pt x="100" y="67"/>
                </a:lnTo>
                <a:lnTo>
                  <a:pt x="103" y="67"/>
                </a:lnTo>
                <a:lnTo>
                  <a:pt x="109" y="69"/>
                </a:lnTo>
                <a:lnTo>
                  <a:pt x="111" y="65"/>
                </a:lnTo>
                <a:lnTo>
                  <a:pt x="115" y="64"/>
                </a:lnTo>
                <a:lnTo>
                  <a:pt x="117" y="65"/>
                </a:lnTo>
                <a:lnTo>
                  <a:pt x="121" y="62"/>
                </a:lnTo>
                <a:lnTo>
                  <a:pt x="123" y="58"/>
                </a:lnTo>
                <a:lnTo>
                  <a:pt x="125" y="58"/>
                </a:lnTo>
                <a:lnTo>
                  <a:pt x="126" y="56"/>
                </a:lnTo>
                <a:lnTo>
                  <a:pt x="130" y="54"/>
                </a:lnTo>
                <a:lnTo>
                  <a:pt x="132" y="58"/>
                </a:lnTo>
                <a:lnTo>
                  <a:pt x="136" y="60"/>
                </a:lnTo>
                <a:lnTo>
                  <a:pt x="138" y="56"/>
                </a:lnTo>
                <a:lnTo>
                  <a:pt x="142" y="56"/>
                </a:lnTo>
                <a:lnTo>
                  <a:pt x="149" y="52"/>
                </a:lnTo>
                <a:lnTo>
                  <a:pt x="155" y="50"/>
                </a:lnTo>
                <a:lnTo>
                  <a:pt x="161" y="48"/>
                </a:lnTo>
                <a:lnTo>
                  <a:pt x="165" y="44"/>
                </a:lnTo>
                <a:lnTo>
                  <a:pt x="169" y="42"/>
                </a:lnTo>
                <a:lnTo>
                  <a:pt x="174" y="41"/>
                </a:lnTo>
                <a:lnTo>
                  <a:pt x="178" y="41"/>
                </a:lnTo>
                <a:lnTo>
                  <a:pt x="184" y="39"/>
                </a:lnTo>
                <a:lnTo>
                  <a:pt x="184" y="35"/>
                </a:lnTo>
                <a:lnTo>
                  <a:pt x="188" y="31"/>
                </a:lnTo>
                <a:lnTo>
                  <a:pt x="192" y="25"/>
                </a:lnTo>
                <a:lnTo>
                  <a:pt x="196" y="21"/>
                </a:lnTo>
                <a:lnTo>
                  <a:pt x="201" y="16"/>
                </a:lnTo>
                <a:lnTo>
                  <a:pt x="201" y="12"/>
                </a:lnTo>
                <a:lnTo>
                  <a:pt x="197" y="12"/>
                </a:lnTo>
                <a:lnTo>
                  <a:pt x="197" y="6"/>
                </a:lnTo>
                <a:lnTo>
                  <a:pt x="203" y="2"/>
                </a:lnTo>
                <a:lnTo>
                  <a:pt x="207" y="0"/>
                </a:lnTo>
                <a:lnTo>
                  <a:pt x="211" y="0"/>
                </a:lnTo>
                <a:lnTo>
                  <a:pt x="213" y="2"/>
                </a:lnTo>
                <a:lnTo>
                  <a:pt x="219" y="4"/>
                </a:lnTo>
                <a:lnTo>
                  <a:pt x="224" y="4"/>
                </a:lnTo>
                <a:lnTo>
                  <a:pt x="228" y="8"/>
                </a:lnTo>
                <a:lnTo>
                  <a:pt x="234" y="8"/>
                </a:lnTo>
                <a:lnTo>
                  <a:pt x="234" y="12"/>
                </a:lnTo>
                <a:lnTo>
                  <a:pt x="230" y="17"/>
                </a:lnTo>
                <a:lnTo>
                  <a:pt x="228" y="25"/>
                </a:lnTo>
                <a:lnTo>
                  <a:pt x="232" y="27"/>
                </a:lnTo>
                <a:lnTo>
                  <a:pt x="232" y="29"/>
                </a:lnTo>
                <a:lnTo>
                  <a:pt x="230" y="31"/>
                </a:lnTo>
                <a:lnTo>
                  <a:pt x="226" y="35"/>
                </a:lnTo>
                <a:lnTo>
                  <a:pt x="228" y="37"/>
                </a:lnTo>
                <a:lnTo>
                  <a:pt x="232" y="39"/>
                </a:lnTo>
                <a:lnTo>
                  <a:pt x="234" y="37"/>
                </a:lnTo>
                <a:lnTo>
                  <a:pt x="236" y="41"/>
                </a:lnTo>
                <a:lnTo>
                  <a:pt x="234" y="46"/>
                </a:lnTo>
                <a:lnTo>
                  <a:pt x="230" y="50"/>
                </a:lnTo>
                <a:lnTo>
                  <a:pt x="234" y="52"/>
                </a:lnTo>
                <a:lnTo>
                  <a:pt x="238" y="52"/>
                </a:lnTo>
                <a:lnTo>
                  <a:pt x="240" y="54"/>
                </a:lnTo>
                <a:lnTo>
                  <a:pt x="240" y="58"/>
                </a:lnTo>
                <a:lnTo>
                  <a:pt x="244" y="62"/>
                </a:lnTo>
                <a:lnTo>
                  <a:pt x="249" y="60"/>
                </a:lnTo>
                <a:lnTo>
                  <a:pt x="255" y="58"/>
                </a:lnTo>
                <a:lnTo>
                  <a:pt x="263" y="56"/>
                </a:lnTo>
                <a:lnTo>
                  <a:pt x="263" y="58"/>
                </a:lnTo>
                <a:lnTo>
                  <a:pt x="263" y="60"/>
                </a:lnTo>
                <a:lnTo>
                  <a:pt x="267" y="60"/>
                </a:lnTo>
                <a:lnTo>
                  <a:pt x="272" y="58"/>
                </a:lnTo>
                <a:lnTo>
                  <a:pt x="274" y="60"/>
                </a:lnTo>
                <a:lnTo>
                  <a:pt x="274" y="62"/>
                </a:lnTo>
                <a:lnTo>
                  <a:pt x="274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55800" bIns="-4294855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0" name=""/>
          <p:cNvSpPr/>
          <p:nvPr/>
        </p:nvSpPr>
        <p:spPr>
          <a:xfrm>
            <a:off x="8370720" y="5276880"/>
            <a:ext cx="98640" cy="88920"/>
          </a:xfrm>
          <a:custGeom>
            <a:avLst/>
            <a:gdLst/>
            <a:ahLst/>
            <a:rect l="l" t="t" r="r" b="b"/>
            <a:pathLst>
              <a:path w="305" h="237">
                <a:moveTo>
                  <a:pt x="267" y="24"/>
                </a:moveTo>
                <a:cubicBezTo>
                  <a:pt x="264" y="12"/>
                  <a:pt x="261" y="8"/>
                  <a:pt x="249" y="6"/>
                </a:cubicBezTo>
                <a:cubicBezTo>
                  <a:pt x="236" y="0"/>
                  <a:pt x="210" y="1"/>
                  <a:pt x="194" y="0"/>
                </a:cubicBezTo>
                <a:cubicBezTo>
                  <a:pt x="178" y="2"/>
                  <a:pt x="179" y="26"/>
                  <a:pt x="177" y="40"/>
                </a:cubicBezTo>
                <a:cubicBezTo>
                  <a:pt x="175" y="68"/>
                  <a:pt x="161" y="59"/>
                  <a:pt x="138" y="67"/>
                </a:cubicBezTo>
                <a:cubicBezTo>
                  <a:pt x="133" y="76"/>
                  <a:pt x="118" y="75"/>
                  <a:pt x="108" y="76"/>
                </a:cubicBezTo>
                <a:cubicBezTo>
                  <a:pt x="98" y="81"/>
                  <a:pt x="89" y="83"/>
                  <a:pt x="77" y="85"/>
                </a:cubicBezTo>
                <a:cubicBezTo>
                  <a:pt x="61" y="93"/>
                  <a:pt x="60" y="100"/>
                  <a:pt x="47" y="114"/>
                </a:cubicBezTo>
                <a:cubicBezTo>
                  <a:pt x="39" y="122"/>
                  <a:pt x="24" y="124"/>
                  <a:pt x="15" y="130"/>
                </a:cubicBezTo>
                <a:cubicBezTo>
                  <a:pt x="9" y="158"/>
                  <a:pt x="0" y="221"/>
                  <a:pt x="26" y="237"/>
                </a:cubicBezTo>
                <a:cubicBezTo>
                  <a:pt x="54" y="228"/>
                  <a:pt x="97" y="230"/>
                  <a:pt x="125" y="229"/>
                </a:cubicBezTo>
                <a:cubicBezTo>
                  <a:pt x="127" y="228"/>
                  <a:pt x="129" y="227"/>
                  <a:pt x="131" y="226"/>
                </a:cubicBezTo>
                <a:cubicBezTo>
                  <a:pt x="134" y="225"/>
                  <a:pt x="137" y="226"/>
                  <a:pt x="140" y="225"/>
                </a:cubicBezTo>
                <a:cubicBezTo>
                  <a:pt x="145" y="223"/>
                  <a:pt x="148" y="218"/>
                  <a:pt x="152" y="216"/>
                </a:cubicBezTo>
                <a:cubicBezTo>
                  <a:pt x="155" y="214"/>
                  <a:pt x="158" y="214"/>
                  <a:pt x="161" y="213"/>
                </a:cubicBezTo>
                <a:cubicBezTo>
                  <a:pt x="163" y="208"/>
                  <a:pt x="163" y="202"/>
                  <a:pt x="167" y="198"/>
                </a:cubicBezTo>
                <a:cubicBezTo>
                  <a:pt x="175" y="191"/>
                  <a:pt x="203" y="189"/>
                  <a:pt x="212" y="187"/>
                </a:cubicBezTo>
                <a:cubicBezTo>
                  <a:pt x="215" y="182"/>
                  <a:pt x="217" y="178"/>
                  <a:pt x="222" y="175"/>
                </a:cubicBezTo>
                <a:cubicBezTo>
                  <a:pt x="229" y="160"/>
                  <a:pt x="246" y="155"/>
                  <a:pt x="261" y="150"/>
                </a:cubicBezTo>
                <a:cubicBezTo>
                  <a:pt x="268" y="143"/>
                  <a:pt x="269" y="136"/>
                  <a:pt x="275" y="129"/>
                </a:cubicBezTo>
                <a:cubicBezTo>
                  <a:pt x="278" y="114"/>
                  <a:pt x="282" y="103"/>
                  <a:pt x="291" y="91"/>
                </a:cubicBezTo>
                <a:cubicBezTo>
                  <a:pt x="295" y="72"/>
                  <a:pt x="305" y="52"/>
                  <a:pt x="285" y="39"/>
                </a:cubicBezTo>
                <a:cubicBezTo>
                  <a:pt x="280" y="30"/>
                  <a:pt x="276" y="29"/>
                  <a:pt x="267" y="24"/>
                </a:cubicBez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78120" bIns="-4294878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1" name=""/>
          <p:cNvSpPr/>
          <p:nvPr/>
        </p:nvSpPr>
        <p:spPr>
          <a:xfrm>
            <a:off x="7607160" y="5291280"/>
            <a:ext cx="44640" cy="61920"/>
          </a:xfrm>
          <a:custGeom>
            <a:avLst/>
            <a:gdLst/>
            <a:ahLst/>
            <a:rect l="l" t="t" r="r" b="b"/>
            <a:pathLst>
              <a:path w="127" h="152">
                <a:moveTo>
                  <a:pt x="4" y="10"/>
                </a:moveTo>
                <a:lnTo>
                  <a:pt x="4" y="17"/>
                </a:lnTo>
                <a:lnTo>
                  <a:pt x="4" y="27"/>
                </a:lnTo>
                <a:lnTo>
                  <a:pt x="6" y="35"/>
                </a:lnTo>
                <a:lnTo>
                  <a:pt x="6" y="38"/>
                </a:lnTo>
                <a:lnTo>
                  <a:pt x="4" y="46"/>
                </a:lnTo>
                <a:lnTo>
                  <a:pt x="0" y="48"/>
                </a:lnTo>
                <a:lnTo>
                  <a:pt x="4" y="52"/>
                </a:lnTo>
                <a:lnTo>
                  <a:pt x="12" y="54"/>
                </a:lnTo>
                <a:lnTo>
                  <a:pt x="15" y="58"/>
                </a:lnTo>
                <a:lnTo>
                  <a:pt x="17" y="61"/>
                </a:lnTo>
                <a:lnTo>
                  <a:pt x="15" y="71"/>
                </a:lnTo>
                <a:lnTo>
                  <a:pt x="15" y="79"/>
                </a:lnTo>
                <a:lnTo>
                  <a:pt x="21" y="86"/>
                </a:lnTo>
                <a:lnTo>
                  <a:pt x="25" y="92"/>
                </a:lnTo>
                <a:lnTo>
                  <a:pt x="29" y="96"/>
                </a:lnTo>
                <a:lnTo>
                  <a:pt x="27" y="100"/>
                </a:lnTo>
                <a:lnTo>
                  <a:pt x="21" y="102"/>
                </a:lnTo>
                <a:lnTo>
                  <a:pt x="19" y="108"/>
                </a:lnTo>
                <a:lnTo>
                  <a:pt x="19" y="115"/>
                </a:lnTo>
                <a:lnTo>
                  <a:pt x="23" y="121"/>
                </a:lnTo>
                <a:lnTo>
                  <a:pt x="27" y="123"/>
                </a:lnTo>
                <a:lnTo>
                  <a:pt x="27" y="125"/>
                </a:lnTo>
                <a:lnTo>
                  <a:pt x="33" y="129"/>
                </a:lnTo>
                <a:lnTo>
                  <a:pt x="37" y="131"/>
                </a:lnTo>
                <a:lnTo>
                  <a:pt x="40" y="134"/>
                </a:lnTo>
                <a:lnTo>
                  <a:pt x="44" y="134"/>
                </a:lnTo>
                <a:lnTo>
                  <a:pt x="52" y="138"/>
                </a:lnTo>
                <a:lnTo>
                  <a:pt x="69" y="144"/>
                </a:lnTo>
                <a:lnTo>
                  <a:pt x="75" y="150"/>
                </a:lnTo>
                <a:lnTo>
                  <a:pt x="83" y="152"/>
                </a:lnTo>
                <a:lnTo>
                  <a:pt x="88" y="146"/>
                </a:lnTo>
                <a:lnTo>
                  <a:pt x="90" y="144"/>
                </a:lnTo>
                <a:lnTo>
                  <a:pt x="90" y="140"/>
                </a:lnTo>
                <a:lnTo>
                  <a:pt x="90" y="134"/>
                </a:lnTo>
                <a:lnTo>
                  <a:pt x="92" y="134"/>
                </a:lnTo>
                <a:lnTo>
                  <a:pt x="96" y="132"/>
                </a:lnTo>
                <a:lnTo>
                  <a:pt x="96" y="129"/>
                </a:lnTo>
                <a:lnTo>
                  <a:pt x="100" y="125"/>
                </a:lnTo>
                <a:lnTo>
                  <a:pt x="98" y="119"/>
                </a:lnTo>
                <a:lnTo>
                  <a:pt x="96" y="115"/>
                </a:lnTo>
                <a:lnTo>
                  <a:pt x="98" y="111"/>
                </a:lnTo>
                <a:lnTo>
                  <a:pt x="98" y="109"/>
                </a:lnTo>
                <a:lnTo>
                  <a:pt x="96" y="106"/>
                </a:lnTo>
                <a:lnTo>
                  <a:pt x="96" y="102"/>
                </a:lnTo>
                <a:lnTo>
                  <a:pt x="98" y="96"/>
                </a:lnTo>
                <a:lnTo>
                  <a:pt x="100" y="86"/>
                </a:lnTo>
                <a:lnTo>
                  <a:pt x="104" y="84"/>
                </a:lnTo>
                <a:lnTo>
                  <a:pt x="108" y="83"/>
                </a:lnTo>
                <a:lnTo>
                  <a:pt x="111" y="79"/>
                </a:lnTo>
                <a:lnTo>
                  <a:pt x="115" y="77"/>
                </a:lnTo>
                <a:lnTo>
                  <a:pt x="119" y="77"/>
                </a:lnTo>
                <a:lnTo>
                  <a:pt x="121" y="73"/>
                </a:lnTo>
                <a:lnTo>
                  <a:pt x="127" y="71"/>
                </a:lnTo>
                <a:lnTo>
                  <a:pt x="127" y="67"/>
                </a:lnTo>
                <a:lnTo>
                  <a:pt x="127" y="60"/>
                </a:lnTo>
                <a:lnTo>
                  <a:pt x="125" y="54"/>
                </a:lnTo>
                <a:lnTo>
                  <a:pt x="123" y="48"/>
                </a:lnTo>
                <a:lnTo>
                  <a:pt x="121" y="46"/>
                </a:lnTo>
                <a:lnTo>
                  <a:pt x="119" y="42"/>
                </a:lnTo>
                <a:lnTo>
                  <a:pt x="115" y="38"/>
                </a:lnTo>
                <a:lnTo>
                  <a:pt x="111" y="37"/>
                </a:lnTo>
                <a:lnTo>
                  <a:pt x="109" y="37"/>
                </a:lnTo>
                <a:lnTo>
                  <a:pt x="108" y="37"/>
                </a:lnTo>
                <a:lnTo>
                  <a:pt x="108" y="37"/>
                </a:lnTo>
                <a:lnTo>
                  <a:pt x="104" y="38"/>
                </a:lnTo>
                <a:lnTo>
                  <a:pt x="100" y="35"/>
                </a:lnTo>
                <a:lnTo>
                  <a:pt x="96" y="33"/>
                </a:lnTo>
                <a:lnTo>
                  <a:pt x="92" y="31"/>
                </a:lnTo>
                <a:lnTo>
                  <a:pt x="88" y="25"/>
                </a:lnTo>
                <a:lnTo>
                  <a:pt x="86" y="27"/>
                </a:lnTo>
                <a:lnTo>
                  <a:pt x="83" y="27"/>
                </a:lnTo>
                <a:lnTo>
                  <a:pt x="81" y="23"/>
                </a:lnTo>
                <a:lnTo>
                  <a:pt x="77" y="21"/>
                </a:lnTo>
                <a:lnTo>
                  <a:pt x="75" y="25"/>
                </a:lnTo>
                <a:lnTo>
                  <a:pt x="71" y="25"/>
                </a:lnTo>
                <a:lnTo>
                  <a:pt x="67" y="23"/>
                </a:lnTo>
                <a:lnTo>
                  <a:pt x="65" y="23"/>
                </a:lnTo>
                <a:lnTo>
                  <a:pt x="63" y="25"/>
                </a:lnTo>
                <a:lnTo>
                  <a:pt x="61" y="25"/>
                </a:lnTo>
                <a:lnTo>
                  <a:pt x="60" y="21"/>
                </a:lnTo>
                <a:lnTo>
                  <a:pt x="60" y="15"/>
                </a:lnTo>
                <a:lnTo>
                  <a:pt x="61" y="12"/>
                </a:lnTo>
                <a:lnTo>
                  <a:pt x="60" y="8"/>
                </a:lnTo>
                <a:lnTo>
                  <a:pt x="60" y="4"/>
                </a:lnTo>
                <a:lnTo>
                  <a:pt x="52" y="2"/>
                </a:lnTo>
                <a:lnTo>
                  <a:pt x="50" y="6"/>
                </a:lnTo>
                <a:lnTo>
                  <a:pt x="48" y="6"/>
                </a:lnTo>
                <a:lnTo>
                  <a:pt x="44" y="2"/>
                </a:lnTo>
                <a:lnTo>
                  <a:pt x="40" y="0"/>
                </a:lnTo>
                <a:lnTo>
                  <a:pt x="33" y="2"/>
                </a:lnTo>
                <a:lnTo>
                  <a:pt x="25" y="2"/>
                </a:lnTo>
                <a:lnTo>
                  <a:pt x="19" y="6"/>
                </a:lnTo>
                <a:lnTo>
                  <a:pt x="15" y="10"/>
                </a:lnTo>
                <a:lnTo>
                  <a:pt x="10" y="10"/>
                </a:lnTo>
                <a:lnTo>
                  <a:pt x="4" y="1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5120" bIns="-4294905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2" name=""/>
          <p:cNvSpPr/>
          <p:nvPr/>
        </p:nvSpPr>
        <p:spPr>
          <a:xfrm>
            <a:off x="7651800" y="5388120"/>
            <a:ext cx="79200" cy="101520"/>
          </a:xfrm>
          <a:custGeom>
            <a:avLst/>
            <a:gdLst/>
            <a:ahLst/>
            <a:rect l="l" t="t" r="r" b="b"/>
            <a:pathLst>
              <a:path w="231" h="251">
                <a:moveTo>
                  <a:pt x="169" y="0"/>
                </a:moveTo>
                <a:lnTo>
                  <a:pt x="167" y="4"/>
                </a:lnTo>
                <a:lnTo>
                  <a:pt x="165" y="8"/>
                </a:lnTo>
                <a:lnTo>
                  <a:pt x="165" y="16"/>
                </a:lnTo>
                <a:lnTo>
                  <a:pt x="159" y="20"/>
                </a:lnTo>
                <a:lnTo>
                  <a:pt x="149" y="22"/>
                </a:lnTo>
                <a:lnTo>
                  <a:pt x="140" y="24"/>
                </a:lnTo>
                <a:lnTo>
                  <a:pt x="137" y="24"/>
                </a:lnTo>
                <a:lnTo>
                  <a:pt x="130" y="24"/>
                </a:lnTo>
                <a:lnTo>
                  <a:pt x="123" y="18"/>
                </a:lnTo>
                <a:lnTo>
                  <a:pt x="118" y="10"/>
                </a:lnTo>
                <a:lnTo>
                  <a:pt x="121" y="8"/>
                </a:lnTo>
                <a:lnTo>
                  <a:pt x="113" y="8"/>
                </a:lnTo>
                <a:lnTo>
                  <a:pt x="108" y="6"/>
                </a:lnTo>
                <a:lnTo>
                  <a:pt x="101" y="6"/>
                </a:lnTo>
                <a:lnTo>
                  <a:pt x="92" y="8"/>
                </a:lnTo>
                <a:lnTo>
                  <a:pt x="86" y="0"/>
                </a:lnTo>
                <a:lnTo>
                  <a:pt x="82" y="15"/>
                </a:lnTo>
                <a:lnTo>
                  <a:pt x="68" y="13"/>
                </a:lnTo>
                <a:lnTo>
                  <a:pt x="57" y="13"/>
                </a:lnTo>
                <a:lnTo>
                  <a:pt x="48" y="16"/>
                </a:lnTo>
                <a:lnTo>
                  <a:pt x="41" y="22"/>
                </a:lnTo>
                <a:lnTo>
                  <a:pt x="31" y="26"/>
                </a:lnTo>
                <a:lnTo>
                  <a:pt x="26" y="28"/>
                </a:lnTo>
                <a:lnTo>
                  <a:pt x="20" y="28"/>
                </a:lnTo>
                <a:lnTo>
                  <a:pt x="13" y="32"/>
                </a:lnTo>
                <a:lnTo>
                  <a:pt x="8" y="35"/>
                </a:lnTo>
                <a:lnTo>
                  <a:pt x="2" y="39"/>
                </a:lnTo>
                <a:lnTo>
                  <a:pt x="2" y="42"/>
                </a:lnTo>
                <a:lnTo>
                  <a:pt x="0" y="48"/>
                </a:lnTo>
                <a:lnTo>
                  <a:pt x="2" y="52"/>
                </a:lnTo>
                <a:lnTo>
                  <a:pt x="3" y="54"/>
                </a:lnTo>
                <a:lnTo>
                  <a:pt x="2" y="56"/>
                </a:lnTo>
                <a:lnTo>
                  <a:pt x="2" y="61"/>
                </a:lnTo>
                <a:lnTo>
                  <a:pt x="6" y="63"/>
                </a:lnTo>
                <a:lnTo>
                  <a:pt x="8" y="65"/>
                </a:lnTo>
                <a:lnTo>
                  <a:pt x="13" y="70"/>
                </a:lnTo>
                <a:lnTo>
                  <a:pt x="17" y="74"/>
                </a:lnTo>
                <a:lnTo>
                  <a:pt x="22" y="76"/>
                </a:lnTo>
                <a:lnTo>
                  <a:pt x="24" y="81"/>
                </a:lnTo>
                <a:lnTo>
                  <a:pt x="22" y="89"/>
                </a:lnTo>
                <a:lnTo>
                  <a:pt x="17" y="94"/>
                </a:lnTo>
                <a:lnTo>
                  <a:pt x="15" y="100"/>
                </a:lnTo>
                <a:lnTo>
                  <a:pt x="10" y="105"/>
                </a:lnTo>
                <a:lnTo>
                  <a:pt x="8" y="107"/>
                </a:lnTo>
                <a:lnTo>
                  <a:pt x="10" y="113"/>
                </a:lnTo>
                <a:lnTo>
                  <a:pt x="13" y="114"/>
                </a:lnTo>
                <a:lnTo>
                  <a:pt x="17" y="116"/>
                </a:lnTo>
                <a:lnTo>
                  <a:pt x="22" y="116"/>
                </a:lnTo>
                <a:lnTo>
                  <a:pt x="26" y="118"/>
                </a:lnTo>
                <a:lnTo>
                  <a:pt x="32" y="118"/>
                </a:lnTo>
                <a:lnTo>
                  <a:pt x="37" y="116"/>
                </a:lnTo>
                <a:lnTo>
                  <a:pt x="39" y="118"/>
                </a:lnTo>
                <a:lnTo>
                  <a:pt x="46" y="124"/>
                </a:lnTo>
                <a:lnTo>
                  <a:pt x="51" y="129"/>
                </a:lnTo>
                <a:lnTo>
                  <a:pt x="53" y="133"/>
                </a:lnTo>
                <a:lnTo>
                  <a:pt x="55" y="137"/>
                </a:lnTo>
                <a:lnTo>
                  <a:pt x="57" y="144"/>
                </a:lnTo>
                <a:lnTo>
                  <a:pt x="61" y="155"/>
                </a:lnTo>
                <a:lnTo>
                  <a:pt x="70" y="166"/>
                </a:lnTo>
                <a:lnTo>
                  <a:pt x="72" y="173"/>
                </a:lnTo>
                <a:lnTo>
                  <a:pt x="75" y="175"/>
                </a:lnTo>
                <a:lnTo>
                  <a:pt x="82" y="177"/>
                </a:lnTo>
                <a:lnTo>
                  <a:pt x="84" y="181"/>
                </a:lnTo>
                <a:lnTo>
                  <a:pt x="85" y="190"/>
                </a:lnTo>
                <a:lnTo>
                  <a:pt x="90" y="199"/>
                </a:lnTo>
                <a:lnTo>
                  <a:pt x="92" y="205"/>
                </a:lnTo>
                <a:lnTo>
                  <a:pt x="94" y="214"/>
                </a:lnTo>
                <a:lnTo>
                  <a:pt x="90" y="221"/>
                </a:lnTo>
                <a:lnTo>
                  <a:pt x="87" y="229"/>
                </a:lnTo>
                <a:lnTo>
                  <a:pt x="87" y="235"/>
                </a:lnTo>
                <a:lnTo>
                  <a:pt x="87" y="241"/>
                </a:lnTo>
                <a:lnTo>
                  <a:pt x="94" y="241"/>
                </a:lnTo>
                <a:lnTo>
                  <a:pt x="101" y="241"/>
                </a:lnTo>
                <a:lnTo>
                  <a:pt x="108" y="243"/>
                </a:lnTo>
                <a:lnTo>
                  <a:pt x="113" y="247"/>
                </a:lnTo>
                <a:lnTo>
                  <a:pt x="114" y="247"/>
                </a:lnTo>
                <a:lnTo>
                  <a:pt x="118" y="249"/>
                </a:lnTo>
                <a:lnTo>
                  <a:pt x="128" y="251"/>
                </a:lnTo>
                <a:lnTo>
                  <a:pt x="132" y="249"/>
                </a:lnTo>
                <a:lnTo>
                  <a:pt x="139" y="243"/>
                </a:lnTo>
                <a:lnTo>
                  <a:pt x="145" y="238"/>
                </a:lnTo>
                <a:lnTo>
                  <a:pt x="147" y="231"/>
                </a:lnTo>
                <a:lnTo>
                  <a:pt x="149" y="221"/>
                </a:lnTo>
                <a:lnTo>
                  <a:pt x="156" y="214"/>
                </a:lnTo>
                <a:lnTo>
                  <a:pt x="165" y="211"/>
                </a:lnTo>
                <a:lnTo>
                  <a:pt x="167" y="209"/>
                </a:lnTo>
                <a:lnTo>
                  <a:pt x="174" y="203"/>
                </a:lnTo>
                <a:lnTo>
                  <a:pt x="183" y="197"/>
                </a:lnTo>
                <a:lnTo>
                  <a:pt x="190" y="187"/>
                </a:lnTo>
                <a:lnTo>
                  <a:pt x="190" y="179"/>
                </a:lnTo>
                <a:lnTo>
                  <a:pt x="192" y="173"/>
                </a:lnTo>
                <a:lnTo>
                  <a:pt x="194" y="164"/>
                </a:lnTo>
                <a:lnTo>
                  <a:pt x="198" y="161"/>
                </a:lnTo>
                <a:lnTo>
                  <a:pt x="202" y="161"/>
                </a:lnTo>
                <a:lnTo>
                  <a:pt x="205" y="155"/>
                </a:lnTo>
                <a:lnTo>
                  <a:pt x="202" y="149"/>
                </a:lnTo>
                <a:lnTo>
                  <a:pt x="200" y="140"/>
                </a:lnTo>
                <a:lnTo>
                  <a:pt x="200" y="131"/>
                </a:lnTo>
                <a:lnTo>
                  <a:pt x="200" y="124"/>
                </a:lnTo>
                <a:lnTo>
                  <a:pt x="198" y="116"/>
                </a:lnTo>
                <a:lnTo>
                  <a:pt x="198" y="111"/>
                </a:lnTo>
                <a:lnTo>
                  <a:pt x="195" y="107"/>
                </a:lnTo>
                <a:lnTo>
                  <a:pt x="192" y="100"/>
                </a:lnTo>
                <a:lnTo>
                  <a:pt x="194" y="92"/>
                </a:lnTo>
                <a:lnTo>
                  <a:pt x="200" y="90"/>
                </a:lnTo>
                <a:lnTo>
                  <a:pt x="207" y="92"/>
                </a:lnTo>
                <a:lnTo>
                  <a:pt x="211" y="90"/>
                </a:lnTo>
                <a:lnTo>
                  <a:pt x="216" y="87"/>
                </a:lnTo>
                <a:lnTo>
                  <a:pt x="221" y="85"/>
                </a:lnTo>
                <a:lnTo>
                  <a:pt x="224" y="78"/>
                </a:lnTo>
                <a:lnTo>
                  <a:pt x="226" y="72"/>
                </a:lnTo>
                <a:lnTo>
                  <a:pt x="231" y="68"/>
                </a:lnTo>
                <a:lnTo>
                  <a:pt x="226" y="65"/>
                </a:lnTo>
                <a:lnTo>
                  <a:pt x="222" y="65"/>
                </a:lnTo>
                <a:lnTo>
                  <a:pt x="221" y="61"/>
                </a:lnTo>
                <a:lnTo>
                  <a:pt x="216" y="52"/>
                </a:lnTo>
                <a:lnTo>
                  <a:pt x="207" y="48"/>
                </a:lnTo>
                <a:lnTo>
                  <a:pt x="190" y="35"/>
                </a:lnTo>
                <a:lnTo>
                  <a:pt x="183" y="24"/>
                </a:lnTo>
                <a:lnTo>
                  <a:pt x="178" y="16"/>
                </a:lnTo>
                <a:lnTo>
                  <a:pt x="176" y="8"/>
                </a:lnTo>
                <a:lnTo>
                  <a:pt x="171" y="2"/>
                </a:lnTo>
                <a:lnTo>
                  <a:pt x="169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65520" bIns="-4294865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3" name=""/>
          <p:cNvSpPr/>
          <p:nvPr/>
        </p:nvSpPr>
        <p:spPr>
          <a:xfrm>
            <a:off x="7610400" y="5397480"/>
            <a:ext cx="55800" cy="42840"/>
          </a:xfrm>
          <a:custGeom>
            <a:avLst/>
            <a:gdLst/>
            <a:ahLst/>
            <a:rect l="l" t="t" r="r" b="b"/>
            <a:pathLst>
              <a:path w="162" h="96">
                <a:moveTo>
                  <a:pt x="47" y="90"/>
                </a:moveTo>
                <a:lnTo>
                  <a:pt x="45" y="90"/>
                </a:lnTo>
                <a:lnTo>
                  <a:pt x="43" y="92"/>
                </a:lnTo>
                <a:lnTo>
                  <a:pt x="39" y="96"/>
                </a:lnTo>
                <a:lnTo>
                  <a:pt x="35" y="96"/>
                </a:lnTo>
                <a:lnTo>
                  <a:pt x="29" y="96"/>
                </a:lnTo>
                <a:lnTo>
                  <a:pt x="29" y="94"/>
                </a:lnTo>
                <a:lnTo>
                  <a:pt x="27" y="94"/>
                </a:lnTo>
                <a:lnTo>
                  <a:pt x="25" y="88"/>
                </a:lnTo>
                <a:lnTo>
                  <a:pt x="24" y="86"/>
                </a:lnTo>
                <a:lnTo>
                  <a:pt x="22" y="82"/>
                </a:lnTo>
                <a:lnTo>
                  <a:pt x="20" y="80"/>
                </a:lnTo>
                <a:lnTo>
                  <a:pt x="18" y="78"/>
                </a:lnTo>
                <a:lnTo>
                  <a:pt x="20" y="75"/>
                </a:lnTo>
                <a:lnTo>
                  <a:pt x="20" y="71"/>
                </a:lnTo>
                <a:lnTo>
                  <a:pt x="16" y="71"/>
                </a:lnTo>
                <a:lnTo>
                  <a:pt x="14" y="73"/>
                </a:lnTo>
                <a:lnTo>
                  <a:pt x="14" y="73"/>
                </a:lnTo>
                <a:lnTo>
                  <a:pt x="12" y="71"/>
                </a:lnTo>
                <a:lnTo>
                  <a:pt x="8" y="65"/>
                </a:lnTo>
                <a:lnTo>
                  <a:pt x="4" y="61"/>
                </a:lnTo>
                <a:lnTo>
                  <a:pt x="4" y="57"/>
                </a:lnTo>
                <a:lnTo>
                  <a:pt x="2" y="55"/>
                </a:lnTo>
                <a:lnTo>
                  <a:pt x="0" y="54"/>
                </a:lnTo>
                <a:lnTo>
                  <a:pt x="4" y="54"/>
                </a:lnTo>
                <a:lnTo>
                  <a:pt x="6" y="52"/>
                </a:lnTo>
                <a:lnTo>
                  <a:pt x="4" y="50"/>
                </a:lnTo>
                <a:lnTo>
                  <a:pt x="4" y="48"/>
                </a:lnTo>
                <a:lnTo>
                  <a:pt x="6" y="46"/>
                </a:lnTo>
                <a:lnTo>
                  <a:pt x="10" y="48"/>
                </a:lnTo>
                <a:lnTo>
                  <a:pt x="12" y="50"/>
                </a:lnTo>
                <a:lnTo>
                  <a:pt x="10" y="44"/>
                </a:lnTo>
                <a:lnTo>
                  <a:pt x="12" y="42"/>
                </a:lnTo>
                <a:lnTo>
                  <a:pt x="16" y="40"/>
                </a:lnTo>
                <a:lnTo>
                  <a:pt x="22" y="34"/>
                </a:lnTo>
                <a:lnTo>
                  <a:pt x="25" y="32"/>
                </a:lnTo>
                <a:lnTo>
                  <a:pt x="25" y="31"/>
                </a:lnTo>
                <a:lnTo>
                  <a:pt x="25" y="23"/>
                </a:lnTo>
                <a:lnTo>
                  <a:pt x="29" y="23"/>
                </a:lnTo>
                <a:lnTo>
                  <a:pt x="33" y="21"/>
                </a:lnTo>
                <a:lnTo>
                  <a:pt x="35" y="25"/>
                </a:lnTo>
                <a:lnTo>
                  <a:pt x="39" y="25"/>
                </a:lnTo>
                <a:lnTo>
                  <a:pt x="43" y="27"/>
                </a:lnTo>
                <a:lnTo>
                  <a:pt x="45" y="25"/>
                </a:lnTo>
                <a:lnTo>
                  <a:pt x="47" y="27"/>
                </a:lnTo>
                <a:lnTo>
                  <a:pt x="50" y="29"/>
                </a:lnTo>
                <a:lnTo>
                  <a:pt x="54" y="23"/>
                </a:lnTo>
                <a:lnTo>
                  <a:pt x="58" y="17"/>
                </a:lnTo>
                <a:lnTo>
                  <a:pt x="64" y="13"/>
                </a:lnTo>
                <a:lnTo>
                  <a:pt x="70" y="9"/>
                </a:lnTo>
                <a:lnTo>
                  <a:pt x="73" y="7"/>
                </a:lnTo>
                <a:lnTo>
                  <a:pt x="77" y="9"/>
                </a:lnTo>
                <a:lnTo>
                  <a:pt x="81" y="11"/>
                </a:lnTo>
                <a:lnTo>
                  <a:pt x="91" y="11"/>
                </a:lnTo>
                <a:lnTo>
                  <a:pt x="96" y="11"/>
                </a:lnTo>
                <a:lnTo>
                  <a:pt x="102" y="9"/>
                </a:lnTo>
                <a:lnTo>
                  <a:pt x="106" y="6"/>
                </a:lnTo>
                <a:lnTo>
                  <a:pt x="112" y="4"/>
                </a:lnTo>
                <a:lnTo>
                  <a:pt x="116" y="2"/>
                </a:lnTo>
                <a:lnTo>
                  <a:pt x="118" y="2"/>
                </a:lnTo>
                <a:lnTo>
                  <a:pt x="119" y="6"/>
                </a:lnTo>
                <a:lnTo>
                  <a:pt x="121" y="4"/>
                </a:lnTo>
                <a:lnTo>
                  <a:pt x="125" y="0"/>
                </a:lnTo>
                <a:lnTo>
                  <a:pt x="127" y="2"/>
                </a:lnTo>
                <a:lnTo>
                  <a:pt x="129" y="6"/>
                </a:lnTo>
                <a:lnTo>
                  <a:pt x="133" y="6"/>
                </a:lnTo>
                <a:lnTo>
                  <a:pt x="141" y="7"/>
                </a:lnTo>
                <a:lnTo>
                  <a:pt x="142" y="9"/>
                </a:lnTo>
                <a:lnTo>
                  <a:pt x="141" y="11"/>
                </a:lnTo>
                <a:lnTo>
                  <a:pt x="141" y="15"/>
                </a:lnTo>
                <a:lnTo>
                  <a:pt x="144" y="17"/>
                </a:lnTo>
                <a:lnTo>
                  <a:pt x="146" y="19"/>
                </a:lnTo>
                <a:lnTo>
                  <a:pt x="150" y="25"/>
                </a:lnTo>
                <a:lnTo>
                  <a:pt x="154" y="29"/>
                </a:lnTo>
                <a:lnTo>
                  <a:pt x="158" y="31"/>
                </a:lnTo>
                <a:lnTo>
                  <a:pt x="160" y="34"/>
                </a:lnTo>
                <a:lnTo>
                  <a:pt x="158" y="42"/>
                </a:lnTo>
                <a:lnTo>
                  <a:pt x="154" y="48"/>
                </a:lnTo>
                <a:lnTo>
                  <a:pt x="152" y="54"/>
                </a:lnTo>
                <a:lnTo>
                  <a:pt x="148" y="57"/>
                </a:lnTo>
                <a:lnTo>
                  <a:pt x="146" y="59"/>
                </a:lnTo>
                <a:lnTo>
                  <a:pt x="148" y="65"/>
                </a:lnTo>
                <a:lnTo>
                  <a:pt x="150" y="69"/>
                </a:lnTo>
                <a:lnTo>
                  <a:pt x="154" y="69"/>
                </a:lnTo>
                <a:lnTo>
                  <a:pt x="158" y="71"/>
                </a:lnTo>
                <a:lnTo>
                  <a:pt x="162" y="73"/>
                </a:lnTo>
                <a:lnTo>
                  <a:pt x="160" y="75"/>
                </a:lnTo>
                <a:lnTo>
                  <a:pt x="152" y="78"/>
                </a:lnTo>
                <a:lnTo>
                  <a:pt x="142" y="78"/>
                </a:lnTo>
                <a:lnTo>
                  <a:pt x="141" y="77"/>
                </a:lnTo>
                <a:lnTo>
                  <a:pt x="139" y="80"/>
                </a:lnTo>
                <a:lnTo>
                  <a:pt x="131" y="78"/>
                </a:lnTo>
                <a:lnTo>
                  <a:pt x="125" y="84"/>
                </a:lnTo>
                <a:lnTo>
                  <a:pt x="119" y="88"/>
                </a:lnTo>
                <a:lnTo>
                  <a:pt x="114" y="88"/>
                </a:lnTo>
                <a:lnTo>
                  <a:pt x="110" y="80"/>
                </a:lnTo>
                <a:lnTo>
                  <a:pt x="112" y="73"/>
                </a:lnTo>
                <a:lnTo>
                  <a:pt x="110" y="65"/>
                </a:lnTo>
                <a:lnTo>
                  <a:pt x="108" y="65"/>
                </a:lnTo>
                <a:lnTo>
                  <a:pt x="106" y="71"/>
                </a:lnTo>
                <a:lnTo>
                  <a:pt x="100" y="73"/>
                </a:lnTo>
                <a:lnTo>
                  <a:pt x="96" y="73"/>
                </a:lnTo>
                <a:lnTo>
                  <a:pt x="93" y="71"/>
                </a:lnTo>
                <a:lnTo>
                  <a:pt x="89" y="71"/>
                </a:lnTo>
                <a:lnTo>
                  <a:pt x="81" y="75"/>
                </a:lnTo>
                <a:lnTo>
                  <a:pt x="73" y="77"/>
                </a:lnTo>
                <a:lnTo>
                  <a:pt x="70" y="78"/>
                </a:lnTo>
                <a:lnTo>
                  <a:pt x="64" y="78"/>
                </a:lnTo>
                <a:lnTo>
                  <a:pt x="56" y="82"/>
                </a:lnTo>
                <a:lnTo>
                  <a:pt x="50" y="86"/>
                </a:lnTo>
                <a:lnTo>
                  <a:pt x="47" y="9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4200" bIns="-4294924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4" name=""/>
          <p:cNvSpPr/>
          <p:nvPr/>
        </p:nvSpPr>
        <p:spPr>
          <a:xfrm>
            <a:off x="7616880" y="5345280"/>
            <a:ext cx="46080" cy="71280"/>
          </a:xfrm>
          <a:custGeom>
            <a:avLst/>
            <a:gdLst/>
            <a:ahLst/>
            <a:rect l="l" t="t" r="r" b="b"/>
            <a:pathLst>
              <a:path w="140" h="173">
                <a:moveTo>
                  <a:pt x="9" y="167"/>
                </a:moveTo>
                <a:lnTo>
                  <a:pt x="8" y="160"/>
                </a:lnTo>
                <a:lnTo>
                  <a:pt x="8" y="156"/>
                </a:lnTo>
                <a:lnTo>
                  <a:pt x="9" y="152"/>
                </a:lnTo>
                <a:lnTo>
                  <a:pt x="6" y="146"/>
                </a:lnTo>
                <a:lnTo>
                  <a:pt x="8" y="142"/>
                </a:lnTo>
                <a:lnTo>
                  <a:pt x="8" y="137"/>
                </a:lnTo>
                <a:lnTo>
                  <a:pt x="9" y="133"/>
                </a:lnTo>
                <a:lnTo>
                  <a:pt x="13" y="131"/>
                </a:lnTo>
                <a:lnTo>
                  <a:pt x="13" y="125"/>
                </a:lnTo>
                <a:lnTo>
                  <a:pt x="11" y="119"/>
                </a:lnTo>
                <a:lnTo>
                  <a:pt x="9" y="112"/>
                </a:lnTo>
                <a:lnTo>
                  <a:pt x="6" y="108"/>
                </a:lnTo>
                <a:lnTo>
                  <a:pt x="0" y="100"/>
                </a:lnTo>
                <a:lnTo>
                  <a:pt x="8" y="94"/>
                </a:lnTo>
                <a:lnTo>
                  <a:pt x="13" y="91"/>
                </a:lnTo>
                <a:lnTo>
                  <a:pt x="17" y="87"/>
                </a:lnTo>
                <a:lnTo>
                  <a:pt x="23" y="89"/>
                </a:lnTo>
                <a:lnTo>
                  <a:pt x="31" y="89"/>
                </a:lnTo>
                <a:lnTo>
                  <a:pt x="34" y="89"/>
                </a:lnTo>
                <a:lnTo>
                  <a:pt x="38" y="85"/>
                </a:lnTo>
                <a:lnTo>
                  <a:pt x="42" y="85"/>
                </a:lnTo>
                <a:lnTo>
                  <a:pt x="44" y="81"/>
                </a:lnTo>
                <a:lnTo>
                  <a:pt x="40" y="77"/>
                </a:lnTo>
                <a:lnTo>
                  <a:pt x="44" y="75"/>
                </a:lnTo>
                <a:lnTo>
                  <a:pt x="44" y="71"/>
                </a:lnTo>
                <a:lnTo>
                  <a:pt x="40" y="68"/>
                </a:lnTo>
                <a:lnTo>
                  <a:pt x="34" y="66"/>
                </a:lnTo>
                <a:lnTo>
                  <a:pt x="27" y="60"/>
                </a:lnTo>
                <a:lnTo>
                  <a:pt x="23" y="52"/>
                </a:lnTo>
                <a:lnTo>
                  <a:pt x="21" y="43"/>
                </a:lnTo>
                <a:lnTo>
                  <a:pt x="17" y="37"/>
                </a:lnTo>
                <a:lnTo>
                  <a:pt x="17" y="29"/>
                </a:lnTo>
                <a:lnTo>
                  <a:pt x="15" y="23"/>
                </a:lnTo>
                <a:lnTo>
                  <a:pt x="13" y="18"/>
                </a:lnTo>
                <a:lnTo>
                  <a:pt x="11" y="12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lnTo>
                  <a:pt x="23" y="4"/>
                </a:lnTo>
                <a:lnTo>
                  <a:pt x="40" y="10"/>
                </a:lnTo>
                <a:lnTo>
                  <a:pt x="46" y="16"/>
                </a:lnTo>
                <a:lnTo>
                  <a:pt x="54" y="18"/>
                </a:lnTo>
                <a:lnTo>
                  <a:pt x="57" y="21"/>
                </a:lnTo>
                <a:lnTo>
                  <a:pt x="63" y="29"/>
                </a:lnTo>
                <a:lnTo>
                  <a:pt x="69" y="33"/>
                </a:lnTo>
                <a:lnTo>
                  <a:pt x="73" y="31"/>
                </a:lnTo>
                <a:lnTo>
                  <a:pt x="77" y="31"/>
                </a:lnTo>
                <a:lnTo>
                  <a:pt x="79" y="33"/>
                </a:lnTo>
                <a:lnTo>
                  <a:pt x="84" y="37"/>
                </a:lnTo>
                <a:lnTo>
                  <a:pt x="88" y="41"/>
                </a:lnTo>
                <a:lnTo>
                  <a:pt x="92" y="46"/>
                </a:lnTo>
                <a:lnTo>
                  <a:pt x="94" y="58"/>
                </a:lnTo>
                <a:lnTo>
                  <a:pt x="92" y="66"/>
                </a:lnTo>
                <a:lnTo>
                  <a:pt x="94" y="71"/>
                </a:lnTo>
                <a:lnTo>
                  <a:pt x="100" y="75"/>
                </a:lnTo>
                <a:lnTo>
                  <a:pt x="103" y="75"/>
                </a:lnTo>
                <a:lnTo>
                  <a:pt x="111" y="79"/>
                </a:lnTo>
                <a:lnTo>
                  <a:pt x="115" y="89"/>
                </a:lnTo>
                <a:lnTo>
                  <a:pt x="115" y="94"/>
                </a:lnTo>
                <a:lnTo>
                  <a:pt x="115" y="98"/>
                </a:lnTo>
                <a:lnTo>
                  <a:pt x="123" y="98"/>
                </a:lnTo>
                <a:lnTo>
                  <a:pt x="130" y="100"/>
                </a:lnTo>
                <a:lnTo>
                  <a:pt x="132" y="102"/>
                </a:lnTo>
                <a:lnTo>
                  <a:pt x="134" y="108"/>
                </a:lnTo>
                <a:lnTo>
                  <a:pt x="138" y="112"/>
                </a:lnTo>
                <a:lnTo>
                  <a:pt x="138" y="114"/>
                </a:lnTo>
                <a:lnTo>
                  <a:pt x="138" y="117"/>
                </a:lnTo>
                <a:lnTo>
                  <a:pt x="138" y="123"/>
                </a:lnTo>
                <a:lnTo>
                  <a:pt x="140" y="129"/>
                </a:lnTo>
                <a:lnTo>
                  <a:pt x="134" y="133"/>
                </a:lnTo>
                <a:lnTo>
                  <a:pt x="130" y="135"/>
                </a:lnTo>
                <a:lnTo>
                  <a:pt x="125" y="139"/>
                </a:lnTo>
                <a:lnTo>
                  <a:pt x="125" y="142"/>
                </a:lnTo>
                <a:lnTo>
                  <a:pt x="123" y="148"/>
                </a:lnTo>
                <a:lnTo>
                  <a:pt x="125" y="152"/>
                </a:lnTo>
                <a:lnTo>
                  <a:pt x="117" y="150"/>
                </a:lnTo>
                <a:lnTo>
                  <a:pt x="113" y="150"/>
                </a:lnTo>
                <a:lnTo>
                  <a:pt x="111" y="146"/>
                </a:lnTo>
                <a:lnTo>
                  <a:pt x="109" y="144"/>
                </a:lnTo>
                <a:lnTo>
                  <a:pt x="105" y="148"/>
                </a:lnTo>
                <a:lnTo>
                  <a:pt x="103" y="150"/>
                </a:lnTo>
                <a:lnTo>
                  <a:pt x="102" y="146"/>
                </a:lnTo>
                <a:lnTo>
                  <a:pt x="100" y="146"/>
                </a:lnTo>
                <a:lnTo>
                  <a:pt x="96" y="148"/>
                </a:lnTo>
                <a:lnTo>
                  <a:pt x="90" y="150"/>
                </a:lnTo>
                <a:lnTo>
                  <a:pt x="86" y="154"/>
                </a:lnTo>
                <a:lnTo>
                  <a:pt x="80" y="156"/>
                </a:lnTo>
                <a:lnTo>
                  <a:pt x="75" y="156"/>
                </a:lnTo>
                <a:lnTo>
                  <a:pt x="65" y="156"/>
                </a:lnTo>
                <a:lnTo>
                  <a:pt x="61" y="154"/>
                </a:lnTo>
                <a:lnTo>
                  <a:pt x="57" y="152"/>
                </a:lnTo>
                <a:lnTo>
                  <a:pt x="54" y="154"/>
                </a:lnTo>
                <a:lnTo>
                  <a:pt x="48" y="158"/>
                </a:lnTo>
                <a:lnTo>
                  <a:pt x="42" y="162"/>
                </a:lnTo>
                <a:lnTo>
                  <a:pt x="38" y="167"/>
                </a:lnTo>
                <a:lnTo>
                  <a:pt x="34" y="173"/>
                </a:lnTo>
                <a:lnTo>
                  <a:pt x="31" y="171"/>
                </a:lnTo>
                <a:lnTo>
                  <a:pt x="29" y="169"/>
                </a:lnTo>
                <a:lnTo>
                  <a:pt x="27" y="171"/>
                </a:lnTo>
                <a:lnTo>
                  <a:pt x="23" y="167"/>
                </a:lnTo>
                <a:lnTo>
                  <a:pt x="19" y="167"/>
                </a:lnTo>
                <a:lnTo>
                  <a:pt x="17" y="165"/>
                </a:lnTo>
                <a:lnTo>
                  <a:pt x="13" y="165"/>
                </a:lnTo>
                <a:lnTo>
                  <a:pt x="9" y="16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5760" bIns="-42948957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5" name=""/>
          <p:cNvSpPr/>
          <p:nvPr/>
        </p:nvSpPr>
        <p:spPr>
          <a:xfrm>
            <a:off x="7635960" y="5349960"/>
            <a:ext cx="60120" cy="47520"/>
          </a:xfrm>
          <a:custGeom>
            <a:avLst/>
            <a:gdLst/>
            <a:ahLst/>
            <a:rect l="l" t="t" r="r" b="b"/>
            <a:pathLst>
              <a:path w="174" h="117">
                <a:moveTo>
                  <a:pt x="174" y="75"/>
                </a:moveTo>
                <a:lnTo>
                  <a:pt x="168" y="73"/>
                </a:lnTo>
                <a:lnTo>
                  <a:pt x="163" y="73"/>
                </a:lnTo>
                <a:lnTo>
                  <a:pt x="157" y="71"/>
                </a:lnTo>
                <a:lnTo>
                  <a:pt x="153" y="71"/>
                </a:lnTo>
                <a:lnTo>
                  <a:pt x="149" y="71"/>
                </a:lnTo>
                <a:lnTo>
                  <a:pt x="143" y="73"/>
                </a:lnTo>
                <a:lnTo>
                  <a:pt x="134" y="79"/>
                </a:lnTo>
                <a:lnTo>
                  <a:pt x="126" y="79"/>
                </a:lnTo>
                <a:lnTo>
                  <a:pt x="119" y="75"/>
                </a:lnTo>
                <a:lnTo>
                  <a:pt x="117" y="71"/>
                </a:lnTo>
                <a:lnTo>
                  <a:pt x="115" y="67"/>
                </a:lnTo>
                <a:lnTo>
                  <a:pt x="111" y="63"/>
                </a:lnTo>
                <a:lnTo>
                  <a:pt x="111" y="59"/>
                </a:lnTo>
                <a:lnTo>
                  <a:pt x="115" y="59"/>
                </a:lnTo>
                <a:lnTo>
                  <a:pt x="117" y="59"/>
                </a:lnTo>
                <a:lnTo>
                  <a:pt x="117" y="57"/>
                </a:lnTo>
                <a:lnTo>
                  <a:pt x="113" y="54"/>
                </a:lnTo>
                <a:lnTo>
                  <a:pt x="111" y="50"/>
                </a:lnTo>
                <a:lnTo>
                  <a:pt x="107" y="44"/>
                </a:lnTo>
                <a:lnTo>
                  <a:pt x="103" y="44"/>
                </a:lnTo>
                <a:lnTo>
                  <a:pt x="101" y="42"/>
                </a:lnTo>
                <a:lnTo>
                  <a:pt x="97" y="36"/>
                </a:lnTo>
                <a:lnTo>
                  <a:pt x="96" y="34"/>
                </a:lnTo>
                <a:lnTo>
                  <a:pt x="86" y="27"/>
                </a:lnTo>
                <a:lnTo>
                  <a:pt x="84" y="25"/>
                </a:lnTo>
                <a:lnTo>
                  <a:pt x="80" y="23"/>
                </a:lnTo>
                <a:lnTo>
                  <a:pt x="76" y="23"/>
                </a:lnTo>
                <a:lnTo>
                  <a:pt x="74" y="17"/>
                </a:lnTo>
                <a:lnTo>
                  <a:pt x="71" y="17"/>
                </a:lnTo>
                <a:lnTo>
                  <a:pt x="72" y="11"/>
                </a:lnTo>
                <a:lnTo>
                  <a:pt x="76" y="9"/>
                </a:lnTo>
                <a:lnTo>
                  <a:pt x="78" y="8"/>
                </a:lnTo>
                <a:lnTo>
                  <a:pt x="76" y="4"/>
                </a:lnTo>
                <a:lnTo>
                  <a:pt x="71" y="0"/>
                </a:lnTo>
                <a:lnTo>
                  <a:pt x="65" y="0"/>
                </a:lnTo>
                <a:lnTo>
                  <a:pt x="61" y="2"/>
                </a:lnTo>
                <a:lnTo>
                  <a:pt x="55" y="2"/>
                </a:lnTo>
                <a:lnTo>
                  <a:pt x="49" y="2"/>
                </a:lnTo>
                <a:lnTo>
                  <a:pt x="46" y="6"/>
                </a:lnTo>
                <a:lnTo>
                  <a:pt x="38" y="6"/>
                </a:lnTo>
                <a:lnTo>
                  <a:pt x="26" y="4"/>
                </a:lnTo>
                <a:lnTo>
                  <a:pt x="17" y="2"/>
                </a:lnTo>
                <a:lnTo>
                  <a:pt x="11" y="2"/>
                </a:lnTo>
                <a:lnTo>
                  <a:pt x="5" y="4"/>
                </a:lnTo>
                <a:lnTo>
                  <a:pt x="0" y="6"/>
                </a:lnTo>
                <a:lnTo>
                  <a:pt x="3" y="9"/>
                </a:lnTo>
                <a:lnTo>
                  <a:pt x="9" y="17"/>
                </a:lnTo>
                <a:lnTo>
                  <a:pt x="15" y="21"/>
                </a:lnTo>
                <a:lnTo>
                  <a:pt x="19" y="19"/>
                </a:lnTo>
                <a:lnTo>
                  <a:pt x="23" y="19"/>
                </a:lnTo>
                <a:lnTo>
                  <a:pt x="25" y="21"/>
                </a:lnTo>
                <a:lnTo>
                  <a:pt x="30" y="25"/>
                </a:lnTo>
                <a:lnTo>
                  <a:pt x="34" y="29"/>
                </a:lnTo>
                <a:lnTo>
                  <a:pt x="38" y="34"/>
                </a:lnTo>
                <a:lnTo>
                  <a:pt x="40" y="46"/>
                </a:lnTo>
                <a:lnTo>
                  <a:pt x="38" y="54"/>
                </a:lnTo>
                <a:lnTo>
                  <a:pt x="40" y="59"/>
                </a:lnTo>
                <a:lnTo>
                  <a:pt x="46" y="63"/>
                </a:lnTo>
                <a:lnTo>
                  <a:pt x="49" y="63"/>
                </a:lnTo>
                <a:lnTo>
                  <a:pt x="57" y="67"/>
                </a:lnTo>
                <a:lnTo>
                  <a:pt x="61" y="77"/>
                </a:lnTo>
                <a:lnTo>
                  <a:pt x="61" y="82"/>
                </a:lnTo>
                <a:lnTo>
                  <a:pt x="61" y="86"/>
                </a:lnTo>
                <a:lnTo>
                  <a:pt x="69" y="86"/>
                </a:lnTo>
                <a:lnTo>
                  <a:pt x="76" y="88"/>
                </a:lnTo>
                <a:lnTo>
                  <a:pt x="78" y="90"/>
                </a:lnTo>
                <a:lnTo>
                  <a:pt x="80" y="96"/>
                </a:lnTo>
                <a:lnTo>
                  <a:pt x="84" y="100"/>
                </a:lnTo>
                <a:lnTo>
                  <a:pt x="84" y="102"/>
                </a:lnTo>
                <a:lnTo>
                  <a:pt x="84" y="105"/>
                </a:lnTo>
                <a:lnTo>
                  <a:pt x="84" y="111"/>
                </a:lnTo>
                <a:lnTo>
                  <a:pt x="86" y="117"/>
                </a:lnTo>
                <a:lnTo>
                  <a:pt x="92" y="117"/>
                </a:lnTo>
                <a:lnTo>
                  <a:pt x="96" y="115"/>
                </a:lnTo>
                <a:lnTo>
                  <a:pt x="105" y="111"/>
                </a:lnTo>
                <a:lnTo>
                  <a:pt x="111" y="105"/>
                </a:lnTo>
                <a:lnTo>
                  <a:pt x="119" y="102"/>
                </a:lnTo>
                <a:lnTo>
                  <a:pt x="128" y="102"/>
                </a:lnTo>
                <a:lnTo>
                  <a:pt x="140" y="104"/>
                </a:lnTo>
                <a:lnTo>
                  <a:pt x="145" y="104"/>
                </a:lnTo>
                <a:lnTo>
                  <a:pt x="149" y="98"/>
                </a:lnTo>
                <a:lnTo>
                  <a:pt x="157" y="96"/>
                </a:lnTo>
                <a:lnTo>
                  <a:pt x="163" y="96"/>
                </a:lnTo>
                <a:lnTo>
                  <a:pt x="167" y="98"/>
                </a:lnTo>
                <a:lnTo>
                  <a:pt x="174" y="98"/>
                </a:lnTo>
                <a:lnTo>
                  <a:pt x="172" y="94"/>
                </a:lnTo>
                <a:lnTo>
                  <a:pt x="172" y="90"/>
                </a:lnTo>
                <a:lnTo>
                  <a:pt x="174" y="88"/>
                </a:lnTo>
                <a:lnTo>
                  <a:pt x="172" y="84"/>
                </a:lnTo>
                <a:lnTo>
                  <a:pt x="174" y="82"/>
                </a:lnTo>
                <a:lnTo>
                  <a:pt x="174" y="79"/>
                </a:lnTo>
                <a:lnTo>
                  <a:pt x="174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9520" bIns="-4294919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6" name=""/>
          <p:cNvSpPr/>
          <p:nvPr/>
        </p:nvSpPr>
        <p:spPr>
          <a:xfrm>
            <a:off x="7608960" y="5337000"/>
            <a:ext cx="22320" cy="51120"/>
          </a:xfrm>
          <a:custGeom>
            <a:avLst/>
            <a:gdLst/>
            <a:ahLst/>
            <a:rect l="l" t="t" r="r" b="b"/>
            <a:pathLst>
              <a:path w="67" h="119">
                <a:moveTo>
                  <a:pt x="23" y="119"/>
                </a:moveTo>
                <a:lnTo>
                  <a:pt x="19" y="113"/>
                </a:lnTo>
                <a:lnTo>
                  <a:pt x="17" y="110"/>
                </a:lnTo>
                <a:lnTo>
                  <a:pt x="11" y="104"/>
                </a:lnTo>
                <a:lnTo>
                  <a:pt x="9" y="102"/>
                </a:lnTo>
                <a:lnTo>
                  <a:pt x="7" y="98"/>
                </a:lnTo>
                <a:lnTo>
                  <a:pt x="7" y="94"/>
                </a:lnTo>
                <a:lnTo>
                  <a:pt x="7" y="90"/>
                </a:lnTo>
                <a:lnTo>
                  <a:pt x="6" y="87"/>
                </a:lnTo>
                <a:lnTo>
                  <a:pt x="4" y="85"/>
                </a:lnTo>
                <a:lnTo>
                  <a:pt x="2" y="79"/>
                </a:lnTo>
                <a:lnTo>
                  <a:pt x="4" y="73"/>
                </a:lnTo>
                <a:lnTo>
                  <a:pt x="7" y="65"/>
                </a:lnTo>
                <a:lnTo>
                  <a:pt x="9" y="58"/>
                </a:lnTo>
                <a:lnTo>
                  <a:pt x="9" y="48"/>
                </a:lnTo>
                <a:lnTo>
                  <a:pt x="6" y="37"/>
                </a:lnTo>
                <a:lnTo>
                  <a:pt x="0" y="31"/>
                </a:lnTo>
                <a:lnTo>
                  <a:pt x="0" y="25"/>
                </a:lnTo>
                <a:lnTo>
                  <a:pt x="2" y="14"/>
                </a:lnTo>
                <a:lnTo>
                  <a:pt x="6" y="10"/>
                </a:lnTo>
                <a:lnTo>
                  <a:pt x="11" y="8"/>
                </a:lnTo>
                <a:lnTo>
                  <a:pt x="11" y="4"/>
                </a:lnTo>
                <a:lnTo>
                  <a:pt x="13" y="0"/>
                </a:lnTo>
                <a:lnTo>
                  <a:pt x="17" y="6"/>
                </a:lnTo>
                <a:lnTo>
                  <a:pt x="21" y="8"/>
                </a:lnTo>
                <a:lnTo>
                  <a:pt x="21" y="10"/>
                </a:lnTo>
                <a:lnTo>
                  <a:pt x="27" y="14"/>
                </a:lnTo>
                <a:lnTo>
                  <a:pt x="31" y="16"/>
                </a:lnTo>
                <a:lnTo>
                  <a:pt x="34" y="19"/>
                </a:lnTo>
                <a:lnTo>
                  <a:pt x="34" y="23"/>
                </a:lnTo>
                <a:lnTo>
                  <a:pt x="34" y="31"/>
                </a:lnTo>
                <a:lnTo>
                  <a:pt x="36" y="37"/>
                </a:lnTo>
                <a:lnTo>
                  <a:pt x="38" y="42"/>
                </a:lnTo>
                <a:lnTo>
                  <a:pt x="40" y="48"/>
                </a:lnTo>
                <a:lnTo>
                  <a:pt x="40" y="56"/>
                </a:lnTo>
                <a:lnTo>
                  <a:pt x="44" y="62"/>
                </a:lnTo>
                <a:lnTo>
                  <a:pt x="46" y="71"/>
                </a:lnTo>
                <a:lnTo>
                  <a:pt x="50" y="79"/>
                </a:lnTo>
                <a:lnTo>
                  <a:pt x="57" y="85"/>
                </a:lnTo>
                <a:lnTo>
                  <a:pt x="63" y="87"/>
                </a:lnTo>
                <a:lnTo>
                  <a:pt x="67" y="90"/>
                </a:lnTo>
                <a:lnTo>
                  <a:pt x="67" y="94"/>
                </a:lnTo>
                <a:lnTo>
                  <a:pt x="63" y="96"/>
                </a:lnTo>
                <a:lnTo>
                  <a:pt x="67" y="100"/>
                </a:lnTo>
                <a:lnTo>
                  <a:pt x="65" y="104"/>
                </a:lnTo>
                <a:lnTo>
                  <a:pt x="61" y="104"/>
                </a:lnTo>
                <a:lnTo>
                  <a:pt x="57" y="108"/>
                </a:lnTo>
                <a:lnTo>
                  <a:pt x="54" y="108"/>
                </a:lnTo>
                <a:lnTo>
                  <a:pt x="46" y="108"/>
                </a:lnTo>
                <a:lnTo>
                  <a:pt x="40" y="106"/>
                </a:lnTo>
                <a:lnTo>
                  <a:pt x="36" y="110"/>
                </a:lnTo>
                <a:lnTo>
                  <a:pt x="31" y="113"/>
                </a:lnTo>
                <a:lnTo>
                  <a:pt x="23" y="11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5920" bIns="-42949159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7" name=""/>
          <p:cNvSpPr/>
          <p:nvPr/>
        </p:nvSpPr>
        <p:spPr>
          <a:xfrm>
            <a:off x="7719840" y="5479920"/>
            <a:ext cx="63720" cy="61920"/>
          </a:xfrm>
          <a:custGeom>
            <a:avLst/>
            <a:gdLst/>
            <a:ahLst/>
            <a:rect l="l" t="t" r="r" b="b"/>
            <a:pathLst>
              <a:path w="184" h="152">
                <a:moveTo>
                  <a:pt x="0" y="112"/>
                </a:moveTo>
                <a:lnTo>
                  <a:pt x="4" y="110"/>
                </a:lnTo>
                <a:lnTo>
                  <a:pt x="6" y="108"/>
                </a:lnTo>
                <a:lnTo>
                  <a:pt x="6" y="104"/>
                </a:lnTo>
                <a:lnTo>
                  <a:pt x="13" y="100"/>
                </a:lnTo>
                <a:lnTo>
                  <a:pt x="19" y="96"/>
                </a:lnTo>
                <a:lnTo>
                  <a:pt x="21" y="94"/>
                </a:lnTo>
                <a:lnTo>
                  <a:pt x="23" y="91"/>
                </a:lnTo>
                <a:lnTo>
                  <a:pt x="25" y="87"/>
                </a:lnTo>
                <a:lnTo>
                  <a:pt x="33" y="81"/>
                </a:lnTo>
                <a:lnTo>
                  <a:pt x="38" y="77"/>
                </a:lnTo>
                <a:lnTo>
                  <a:pt x="42" y="71"/>
                </a:lnTo>
                <a:lnTo>
                  <a:pt x="46" y="69"/>
                </a:lnTo>
                <a:lnTo>
                  <a:pt x="46" y="64"/>
                </a:lnTo>
                <a:lnTo>
                  <a:pt x="46" y="58"/>
                </a:lnTo>
                <a:lnTo>
                  <a:pt x="44" y="56"/>
                </a:lnTo>
                <a:lnTo>
                  <a:pt x="46" y="52"/>
                </a:lnTo>
                <a:lnTo>
                  <a:pt x="48" y="52"/>
                </a:lnTo>
                <a:lnTo>
                  <a:pt x="48" y="48"/>
                </a:lnTo>
                <a:lnTo>
                  <a:pt x="52" y="48"/>
                </a:lnTo>
                <a:lnTo>
                  <a:pt x="54" y="41"/>
                </a:lnTo>
                <a:lnTo>
                  <a:pt x="56" y="33"/>
                </a:lnTo>
                <a:lnTo>
                  <a:pt x="59" y="29"/>
                </a:lnTo>
                <a:lnTo>
                  <a:pt x="65" y="27"/>
                </a:lnTo>
                <a:lnTo>
                  <a:pt x="69" y="27"/>
                </a:lnTo>
                <a:lnTo>
                  <a:pt x="77" y="29"/>
                </a:lnTo>
                <a:lnTo>
                  <a:pt x="82" y="31"/>
                </a:lnTo>
                <a:lnTo>
                  <a:pt x="86" y="31"/>
                </a:lnTo>
                <a:lnTo>
                  <a:pt x="84" y="25"/>
                </a:lnTo>
                <a:lnTo>
                  <a:pt x="84" y="22"/>
                </a:lnTo>
                <a:lnTo>
                  <a:pt x="86" y="20"/>
                </a:lnTo>
                <a:lnTo>
                  <a:pt x="88" y="16"/>
                </a:lnTo>
                <a:lnTo>
                  <a:pt x="88" y="12"/>
                </a:lnTo>
                <a:lnTo>
                  <a:pt x="92" y="10"/>
                </a:lnTo>
                <a:lnTo>
                  <a:pt x="94" y="4"/>
                </a:lnTo>
                <a:lnTo>
                  <a:pt x="100" y="6"/>
                </a:lnTo>
                <a:lnTo>
                  <a:pt x="109" y="10"/>
                </a:lnTo>
                <a:lnTo>
                  <a:pt x="115" y="8"/>
                </a:lnTo>
                <a:lnTo>
                  <a:pt x="121" y="4"/>
                </a:lnTo>
                <a:lnTo>
                  <a:pt x="127" y="4"/>
                </a:lnTo>
                <a:lnTo>
                  <a:pt x="130" y="0"/>
                </a:lnTo>
                <a:lnTo>
                  <a:pt x="138" y="4"/>
                </a:lnTo>
                <a:lnTo>
                  <a:pt x="146" y="6"/>
                </a:lnTo>
                <a:lnTo>
                  <a:pt x="152" y="10"/>
                </a:lnTo>
                <a:lnTo>
                  <a:pt x="155" y="12"/>
                </a:lnTo>
                <a:lnTo>
                  <a:pt x="161" y="16"/>
                </a:lnTo>
                <a:lnTo>
                  <a:pt x="165" y="20"/>
                </a:lnTo>
                <a:lnTo>
                  <a:pt x="169" y="23"/>
                </a:lnTo>
                <a:lnTo>
                  <a:pt x="173" y="25"/>
                </a:lnTo>
                <a:lnTo>
                  <a:pt x="180" y="31"/>
                </a:lnTo>
                <a:lnTo>
                  <a:pt x="182" y="41"/>
                </a:lnTo>
                <a:lnTo>
                  <a:pt x="184" y="46"/>
                </a:lnTo>
                <a:lnTo>
                  <a:pt x="184" y="54"/>
                </a:lnTo>
                <a:lnTo>
                  <a:pt x="180" y="62"/>
                </a:lnTo>
                <a:lnTo>
                  <a:pt x="175" y="66"/>
                </a:lnTo>
                <a:lnTo>
                  <a:pt x="176" y="73"/>
                </a:lnTo>
                <a:lnTo>
                  <a:pt x="180" y="81"/>
                </a:lnTo>
                <a:lnTo>
                  <a:pt x="176" y="87"/>
                </a:lnTo>
                <a:lnTo>
                  <a:pt x="175" y="91"/>
                </a:lnTo>
                <a:lnTo>
                  <a:pt x="176" y="94"/>
                </a:lnTo>
                <a:lnTo>
                  <a:pt x="182" y="98"/>
                </a:lnTo>
                <a:lnTo>
                  <a:pt x="182" y="104"/>
                </a:lnTo>
                <a:lnTo>
                  <a:pt x="178" y="114"/>
                </a:lnTo>
                <a:lnTo>
                  <a:pt x="178" y="116"/>
                </a:lnTo>
                <a:lnTo>
                  <a:pt x="175" y="119"/>
                </a:lnTo>
                <a:lnTo>
                  <a:pt x="173" y="123"/>
                </a:lnTo>
                <a:lnTo>
                  <a:pt x="171" y="127"/>
                </a:lnTo>
                <a:lnTo>
                  <a:pt x="167" y="133"/>
                </a:lnTo>
                <a:lnTo>
                  <a:pt x="163" y="137"/>
                </a:lnTo>
                <a:lnTo>
                  <a:pt x="163" y="142"/>
                </a:lnTo>
                <a:lnTo>
                  <a:pt x="163" y="146"/>
                </a:lnTo>
                <a:lnTo>
                  <a:pt x="163" y="148"/>
                </a:lnTo>
                <a:lnTo>
                  <a:pt x="161" y="152"/>
                </a:lnTo>
                <a:lnTo>
                  <a:pt x="155" y="150"/>
                </a:lnTo>
                <a:lnTo>
                  <a:pt x="146" y="146"/>
                </a:lnTo>
                <a:lnTo>
                  <a:pt x="140" y="150"/>
                </a:lnTo>
                <a:lnTo>
                  <a:pt x="136" y="152"/>
                </a:lnTo>
                <a:lnTo>
                  <a:pt x="130" y="150"/>
                </a:lnTo>
                <a:lnTo>
                  <a:pt x="123" y="146"/>
                </a:lnTo>
                <a:lnTo>
                  <a:pt x="117" y="146"/>
                </a:lnTo>
                <a:lnTo>
                  <a:pt x="111" y="141"/>
                </a:lnTo>
                <a:lnTo>
                  <a:pt x="104" y="137"/>
                </a:lnTo>
                <a:lnTo>
                  <a:pt x="98" y="137"/>
                </a:lnTo>
                <a:lnTo>
                  <a:pt x="94" y="135"/>
                </a:lnTo>
                <a:lnTo>
                  <a:pt x="88" y="135"/>
                </a:lnTo>
                <a:lnTo>
                  <a:pt x="81" y="129"/>
                </a:lnTo>
                <a:lnTo>
                  <a:pt x="77" y="127"/>
                </a:lnTo>
                <a:lnTo>
                  <a:pt x="71" y="129"/>
                </a:lnTo>
                <a:lnTo>
                  <a:pt x="65" y="129"/>
                </a:lnTo>
                <a:lnTo>
                  <a:pt x="61" y="127"/>
                </a:lnTo>
                <a:lnTo>
                  <a:pt x="59" y="127"/>
                </a:lnTo>
                <a:lnTo>
                  <a:pt x="56" y="125"/>
                </a:lnTo>
                <a:lnTo>
                  <a:pt x="52" y="121"/>
                </a:lnTo>
                <a:lnTo>
                  <a:pt x="46" y="123"/>
                </a:lnTo>
                <a:lnTo>
                  <a:pt x="29" y="121"/>
                </a:lnTo>
                <a:lnTo>
                  <a:pt x="19" y="121"/>
                </a:lnTo>
                <a:lnTo>
                  <a:pt x="13" y="127"/>
                </a:lnTo>
                <a:lnTo>
                  <a:pt x="8" y="131"/>
                </a:lnTo>
                <a:lnTo>
                  <a:pt x="6" y="129"/>
                </a:lnTo>
                <a:lnTo>
                  <a:pt x="2" y="123"/>
                </a:lnTo>
                <a:lnTo>
                  <a:pt x="2" y="116"/>
                </a:lnTo>
                <a:lnTo>
                  <a:pt x="0" y="11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5120" bIns="-4294905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8" name=""/>
          <p:cNvSpPr/>
          <p:nvPr/>
        </p:nvSpPr>
        <p:spPr>
          <a:xfrm>
            <a:off x="7728120" y="5581800"/>
            <a:ext cx="36360" cy="28440"/>
          </a:xfrm>
          <a:custGeom>
            <a:avLst/>
            <a:gdLst/>
            <a:ahLst/>
            <a:rect l="l" t="t" r="r" b="b"/>
            <a:pathLst>
              <a:path w="113" h="69">
                <a:moveTo>
                  <a:pt x="23" y="0"/>
                </a:moveTo>
                <a:lnTo>
                  <a:pt x="21" y="6"/>
                </a:lnTo>
                <a:lnTo>
                  <a:pt x="14" y="12"/>
                </a:lnTo>
                <a:lnTo>
                  <a:pt x="10" y="19"/>
                </a:lnTo>
                <a:lnTo>
                  <a:pt x="8" y="27"/>
                </a:lnTo>
                <a:lnTo>
                  <a:pt x="2" y="35"/>
                </a:lnTo>
                <a:lnTo>
                  <a:pt x="0" y="38"/>
                </a:lnTo>
                <a:lnTo>
                  <a:pt x="2" y="38"/>
                </a:lnTo>
                <a:lnTo>
                  <a:pt x="12" y="40"/>
                </a:lnTo>
                <a:lnTo>
                  <a:pt x="17" y="46"/>
                </a:lnTo>
                <a:lnTo>
                  <a:pt x="17" y="54"/>
                </a:lnTo>
                <a:lnTo>
                  <a:pt x="14" y="60"/>
                </a:lnTo>
                <a:lnTo>
                  <a:pt x="15" y="65"/>
                </a:lnTo>
                <a:lnTo>
                  <a:pt x="17" y="67"/>
                </a:lnTo>
                <a:lnTo>
                  <a:pt x="23" y="67"/>
                </a:lnTo>
                <a:lnTo>
                  <a:pt x="33" y="67"/>
                </a:lnTo>
                <a:lnTo>
                  <a:pt x="46" y="67"/>
                </a:lnTo>
                <a:lnTo>
                  <a:pt x="50" y="69"/>
                </a:lnTo>
                <a:lnTo>
                  <a:pt x="46" y="63"/>
                </a:lnTo>
                <a:lnTo>
                  <a:pt x="44" y="60"/>
                </a:lnTo>
                <a:lnTo>
                  <a:pt x="46" y="60"/>
                </a:lnTo>
                <a:lnTo>
                  <a:pt x="50" y="63"/>
                </a:lnTo>
                <a:lnTo>
                  <a:pt x="54" y="61"/>
                </a:lnTo>
                <a:lnTo>
                  <a:pt x="60" y="60"/>
                </a:lnTo>
                <a:lnTo>
                  <a:pt x="63" y="61"/>
                </a:lnTo>
                <a:lnTo>
                  <a:pt x="67" y="65"/>
                </a:lnTo>
                <a:lnTo>
                  <a:pt x="69" y="67"/>
                </a:lnTo>
                <a:lnTo>
                  <a:pt x="75" y="65"/>
                </a:lnTo>
                <a:lnTo>
                  <a:pt x="81" y="65"/>
                </a:lnTo>
                <a:lnTo>
                  <a:pt x="85" y="61"/>
                </a:lnTo>
                <a:lnTo>
                  <a:pt x="90" y="56"/>
                </a:lnTo>
                <a:lnTo>
                  <a:pt x="98" y="50"/>
                </a:lnTo>
                <a:lnTo>
                  <a:pt x="110" y="48"/>
                </a:lnTo>
                <a:lnTo>
                  <a:pt x="113" y="44"/>
                </a:lnTo>
                <a:lnTo>
                  <a:pt x="111" y="38"/>
                </a:lnTo>
                <a:lnTo>
                  <a:pt x="108" y="35"/>
                </a:lnTo>
                <a:lnTo>
                  <a:pt x="104" y="29"/>
                </a:lnTo>
                <a:lnTo>
                  <a:pt x="98" y="21"/>
                </a:lnTo>
                <a:lnTo>
                  <a:pt x="92" y="17"/>
                </a:lnTo>
                <a:lnTo>
                  <a:pt x="88" y="15"/>
                </a:lnTo>
                <a:lnTo>
                  <a:pt x="88" y="12"/>
                </a:lnTo>
                <a:lnTo>
                  <a:pt x="83" y="10"/>
                </a:lnTo>
                <a:lnTo>
                  <a:pt x="75" y="10"/>
                </a:lnTo>
                <a:lnTo>
                  <a:pt x="67" y="10"/>
                </a:lnTo>
                <a:lnTo>
                  <a:pt x="56" y="13"/>
                </a:lnTo>
                <a:lnTo>
                  <a:pt x="48" y="13"/>
                </a:lnTo>
                <a:lnTo>
                  <a:pt x="40" y="13"/>
                </a:lnTo>
                <a:lnTo>
                  <a:pt x="37" y="10"/>
                </a:lnTo>
                <a:lnTo>
                  <a:pt x="33" y="6"/>
                </a:lnTo>
                <a:lnTo>
                  <a:pt x="31" y="0"/>
                </a:lnTo>
                <a:lnTo>
                  <a:pt x="23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8600" bIns="-4294938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9" name=""/>
          <p:cNvSpPr/>
          <p:nvPr/>
        </p:nvSpPr>
        <p:spPr>
          <a:xfrm>
            <a:off x="7750080" y="5513400"/>
            <a:ext cx="79560" cy="109440"/>
          </a:xfrm>
          <a:custGeom>
            <a:avLst/>
            <a:gdLst/>
            <a:ahLst/>
            <a:rect l="l" t="t" r="r" b="b"/>
            <a:pathLst>
              <a:path w="232" h="269">
                <a:moveTo>
                  <a:pt x="39" y="244"/>
                </a:moveTo>
                <a:lnTo>
                  <a:pt x="48" y="242"/>
                </a:lnTo>
                <a:lnTo>
                  <a:pt x="56" y="244"/>
                </a:lnTo>
                <a:lnTo>
                  <a:pt x="62" y="244"/>
                </a:lnTo>
                <a:lnTo>
                  <a:pt x="62" y="236"/>
                </a:lnTo>
                <a:lnTo>
                  <a:pt x="60" y="234"/>
                </a:lnTo>
                <a:lnTo>
                  <a:pt x="66" y="234"/>
                </a:lnTo>
                <a:lnTo>
                  <a:pt x="67" y="234"/>
                </a:lnTo>
                <a:lnTo>
                  <a:pt x="69" y="240"/>
                </a:lnTo>
                <a:lnTo>
                  <a:pt x="69" y="246"/>
                </a:lnTo>
                <a:lnTo>
                  <a:pt x="73" y="251"/>
                </a:lnTo>
                <a:lnTo>
                  <a:pt x="77" y="253"/>
                </a:lnTo>
                <a:lnTo>
                  <a:pt x="77" y="251"/>
                </a:lnTo>
                <a:lnTo>
                  <a:pt x="81" y="248"/>
                </a:lnTo>
                <a:lnTo>
                  <a:pt x="85" y="248"/>
                </a:lnTo>
                <a:lnTo>
                  <a:pt x="85" y="244"/>
                </a:lnTo>
                <a:lnTo>
                  <a:pt x="89" y="240"/>
                </a:lnTo>
                <a:lnTo>
                  <a:pt x="92" y="242"/>
                </a:lnTo>
                <a:lnTo>
                  <a:pt x="96" y="238"/>
                </a:lnTo>
                <a:lnTo>
                  <a:pt x="98" y="234"/>
                </a:lnTo>
                <a:lnTo>
                  <a:pt x="104" y="234"/>
                </a:lnTo>
                <a:lnTo>
                  <a:pt x="106" y="234"/>
                </a:lnTo>
                <a:lnTo>
                  <a:pt x="110" y="236"/>
                </a:lnTo>
                <a:lnTo>
                  <a:pt x="112" y="240"/>
                </a:lnTo>
                <a:lnTo>
                  <a:pt x="113" y="240"/>
                </a:lnTo>
                <a:lnTo>
                  <a:pt x="115" y="236"/>
                </a:lnTo>
                <a:lnTo>
                  <a:pt x="119" y="240"/>
                </a:lnTo>
                <a:lnTo>
                  <a:pt x="121" y="248"/>
                </a:lnTo>
                <a:lnTo>
                  <a:pt x="129" y="255"/>
                </a:lnTo>
                <a:lnTo>
                  <a:pt x="133" y="263"/>
                </a:lnTo>
                <a:lnTo>
                  <a:pt x="140" y="269"/>
                </a:lnTo>
                <a:lnTo>
                  <a:pt x="144" y="269"/>
                </a:lnTo>
                <a:lnTo>
                  <a:pt x="148" y="267"/>
                </a:lnTo>
                <a:lnTo>
                  <a:pt x="152" y="265"/>
                </a:lnTo>
                <a:lnTo>
                  <a:pt x="154" y="263"/>
                </a:lnTo>
                <a:lnTo>
                  <a:pt x="158" y="263"/>
                </a:lnTo>
                <a:lnTo>
                  <a:pt x="158" y="259"/>
                </a:lnTo>
                <a:lnTo>
                  <a:pt x="152" y="255"/>
                </a:lnTo>
                <a:lnTo>
                  <a:pt x="146" y="251"/>
                </a:lnTo>
                <a:lnTo>
                  <a:pt x="148" y="246"/>
                </a:lnTo>
                <a:lnTo>
                  <a:pt x="154" y="244"/>
                </a:lnTo>
                <a:lnTo>
                  <a:pt x="160" y="238"/>
                </a:lnTo>
                <a:lnTo>
                  <a:pt x="167" y="234"/>
                </a:lnTo>
                <a:lnTo>
                  <a:pt x="173" y="232"/>
                </a:lnTo>
                <a:lnTo>
                  <a:pt x="179" y="227"/>
                </a:lnTo>
                <a:lnTo>
                  <a:pt x="179" y="213"/>
                </a:lnTo>
                <a:lnTo>
                  <a:pt x="181" y="209"/>
                </a:lnTo>
                <a:lnTo>
                  <a:pt x="179" y="205"/>
                </a:lnTo>
                <a:lnTo>
                  <a:pt x="184" y="196"/>
                </a:lnTo>
                <a:lnTo>
                  <a:pt x="192" y="188"/>
                </a:lnTo>
                <a:lnTo>
                  <a:pt x="196" y="186"/>
                </a:lnTo>
                <a:lnTo>
                  <a:pt x="204" y="184"/>
                </a:lnTo>
                <a:lnTo>
                  <a:pt x="208" y="180"/>
                </a:lnTo>
                <a:lnTo>
                  <a:pt x="211" y="179"/>
                </a:lnTo>
                <a:lnTo>
                  <a:pt x="208" y="177"/>
                </a:lnTo>
                <a:lnTo>
                  <a:pt x="202" y="173"/>
                </a:lnTo>
                <a:lnTo>
                  <a:pt x="194" y="169"/>
                </a:lnTo>
                <a:lnTo>
                  <a:pt x="194" y="167"/>
                </a:lnTo>
                <a:lnTo>
                  <a:pt x="192" y="161"/>
                </a:lnTo>
                <a:lnTo>
                  <a:pt x="194" y="159"/>
                </a:lnTo>
                <a:lnTo>
                  <a:pt x="206" y="150"/>
                </a:lnTo>
                <a:lnTo>
                  <a:pt x="209" y="146"/>
                </a:lnTo>
                <a:lnTo>
                  <a:pt x="208" y="142"/>
                </a:lnTo>
                <a:lnTo>
                  <a:pt x="206" y="134"/>
                </a:lnTo>
                <a:lnTo>
                  <a:pt x="211" y="133"/>
                </a:lnTo>
                <a:lnTo>
                  <a:pt x="215" y="127"/>
                </a:lnTo>
                <a:lnTo>
                  <a:pt x="219" y="123"/>
                </a:lnTo>
                <a:lnTo>
                  <a:pt x="225" y="119"/>
                </a:lnTo>
                <a:lnTo>
                  <a:pt x="229" y="115"/>
                </a:lnTo>
                <a:lnTo>
                  <a:pt x="231" y="113"/>
                </a:lnTo>
                <a:lnTo>
                  <a:pt x="232" y="109"/>
                </a:lnTo>
                <a:lnTo>
                  <a:pt x="231" y="104"/>
                </a:lnTo>
                <a:lnTo>
                  <a:pt x="227" y="98"/>
                </a:lnTo>
                <a:lnTo>
                  <a:pt x="227" y="94"/>
                </a:lnTo>
                <a:lnTo>
                  <a:pt x="221" y="96"/>
                </a:lnTo>
                <a:lnTo>
                  <a:pt x="217" y="98"/>
                </a:lnTo>
                <a:lnTo>
                  <a:pt x="213" y="98"/>
                </a:lnTo>
                <a:lnTo>
                  <a:pt x="209" y="96"/>
                </a:lnTo>
                <a:lnTo>
                  <a:pt x="211" y="94"/>
                </a:lnTo>
                <a:lnTo>
                  <a:pt x="215" y="88"/>
                </a:lnTo>
                <a:lnTo>
                  <a:pt x="219" y="81"/>
                </a:lnTo>
                <a:lnTo>
                  <a:pt x="221" y="77"/>
                </a:lnTo>
                <a:lnTo>
                  <a:pt x="225" y="71"/>
                </a:lnTo>
                <a:lnTo>
                  <a:pt x="227" y="67"/>
                </a:lnTo>
                <a:lnTo>
                  <a:pt x="227" y="63"/>
                </a:lnTo>
                <a:lnTo>
                  <a:pt x="229" y="58"/>
                </a:lnTo>
                <a:lnTo>
                  <a:pt x="229" y="52"/>
                </a:lnTo>
                <a:lnTo>
                  <a:pt x="231" y="46"/>
                </a:lnTo>
                <a:lnTo>
                  <a:pt x="231" y="38"/>
                </a:lnTo>
                <a:lnTo>
                  <a:pt x="227" y="33"/>
                </a:lnTo>
                <a:lnTo>
                  <a:pt x="227" y="29"/>
                </a:lnTo>
                <a:lnTo>
                  <a:pt x="221" y="27"/>
                </a:lnTo>
                <a:lnTo>
                  <a:pt x="217" y="25"/>
                </a:lnTo>
                <a:lnTo>
                  <a:pt x="215" y="23"/>
                </a:lnTo>
                <a:lnTo>
                  <a:pt x="213" y="23"/>
                </a:lnTo>
                <a:lnTo>
                  <a:pt x="211" y="21"/>
                </a:lnTo>
                <a:lnTo>
                  <a:pt x="209" y="14"/>
                </a:lnTo>
                <a:lnTo>
                  <a:pt x="209" y="12"/>
                </a:lnTo>
                <a:lnTo>
                  <a:pt x="206" y="8"/>
                </a:lnTo>
                <a:lnTo>
                  <a:pt x="202" y="4"/>
                </a:lnTo>
                <a:lnTo>
                  <a:pt x="196" y="2"/>
                </a:lnTo>
                <a:lnTo>
                  <a:pt x="192" y="2"/>
                </a:lnTo>
                <a:lnTo>
                  <a:pt x="188" y="6"/>
                </a:lnTo>
                <a:lnTo>
                  <a:pt x="183" y="6"/>
                </a:lnTo>
                <a:lnTo>
                  <a:pt x="179" y="4"/>
                </a:lnTo>
                <a:lnTo>
                  <a:pt x="171" y="0"/>
                </a:lnTo>
                <a:lnTo>
                  <a:pt x="173" y="8"/>
                </a:lnTo>
                <a:lnTo>
                  <a:pt x="175" y="15"/>
                </a:lnTo>
                <a:lnTo>
                  <a:pt x="177" y="19"/>
                </a:lnTo>
                <a:lnTo>
                  <a:pt x="175" y="23"/>
                </a:lnTo>
                <a:lnTo>
                  <a:pt x="169" y="23"/>
                </a:lnTo>
                <a:lnTo>
                  <a:pt x="163" y="23"/>
                </a:lnTo>
                <a:lnTo>
                  <a:pt x="158" y="23"/>
                </a:lnTo>
                <a:lnTo>
                  <a:pt x="154" y="25"/>
                </a:lnTo>
                <a:lnTo>
                  <a:pt x="152" y="27"/>
                </a:lnTo>
                <a:lnTo>
                  <a:pt x="150" y="31"/>
                </a:lnTo>
                <a:lnTo>
                  <a:pt x="146" y="35"/>
                </a:lnTo>
                <a:lnTo>
                  <a:pt x="142" y="31"/>
                </a:lnTo>
                <a:lnTo>
                  <a:pt x="137" y="27"/>
                </a:lnTo>
                <a:lnTo>
                  <a:pt x="135" y="23"/>
                </a:lnTo>
                <a:lnTo>
                  <a:pt x="133" y="19"/>
                </a:lnTo>
                <a:lnTo>
                  <a:pt x="129" y="14"/>
                </a:lnTo>
                <a:lnTo>
                  <a:pt x="127" y="19"/>
                </a:lnTo>
                <a:lnTo>
                  <a:pt x="123" y="25"/>
                </a:lnTo>
                <a:lnTo>
                  <a:pt x="119" y="33"/>
                </a:lnTo>
                <a:lnTo>
                  <a:pt x="115" y="37"/>
                </a:lnTo>
                <a:lnTo>
                  <a:pt x="108" y="42"/>
                </a:lnTo>
                <a:lnTo>
                  <a:pt x="110" y="44"/>
                </a:lnTo>
                <a:lnTo>
                  <a:pt x="117" y="46"/>
                </a:lnTo>
                <a:lnTo>
                  <a:pt x="125" y="48"/>
                </a:lnTo>
                <a:lnTo>
                  <a:pt x="131" y="50"/>
                </a:lnTo>
                <a:lnTo>
                  <a:pt x="135" y="48"/>
                </a:lnTo>
                <a:lnTo>
                  <a:pt x="137" y="46"/>
                </a:lnTo>
                <a:lnTo>
                  <a:pt x="140" y="48"/>
                </a:lnTo>
                <a:lnTo>
                  <a:pt x="146" y="48"/>
                </a:lnTo>
                <a:lnTo>
                  <a:pt x="150" y="50"/>
                </a:lnTo>
                <a:lnTo>
                  <a:pt x="152" y="54"/>
                </a:lnTo>
                <a:lnTo>
                  <a:pt x="156" y="54"/>
                </a:lnTo>
                <a:lnTo>
                  <a:pt x="158" y="58"/>
                </a:lnTo>
                <a:lnTo>
                  <a:pt x="158" y="65"/>
                </a:lnTo>
                <a:lnTo>
                  <a:pt x="158" y="71"/>
                </a:lnTo>
                <a:lnTo>
                  <a:pt x="156" y="79"/>
                </a:lnTo>
                <a:lnTo>
                  <a:pt x="154" y="85"/>
                </a:lnTo>
                <a:lnTo>
                  <a:pt x="148" y="88"/>
                </a:lnTo>
                <a:lnTo>
                  <a:pt x="140" y="88"/>
                </a:lnTo>
                <a:lnTo>
                  <a:pt x="135" y="90"/>
                </a:lnTo>
                <a:lnTo>
                  <a:pt x="131" y="88"/>
                </a:lnTo>
                <a:lnTo>
                  <a:pt x="127" y="85"/>
                </a:lnTo>
                <a:lnTo>
                  <a:pt x="121" y="94"/>
                </a:lnTo>
                <a:lnTo>
                  <a:pt x="113" y="104"/>
                </a:lnTo>
                <a:lnTo>
                  <a:pt x="104" y="109"/>
                </a:lnTo>
                <a:lnTo>
                  <a:pt x="98" y="111"/>
                </a:lnTo>
                <a:lnTo>
                  <a:pt x="98" y="109"/>
                </a:lnTo>
                <a:lnTo>
                  <a:pt x="96" y="108"/>
                </a:lnTo>
                <a:lnTo>
                  <a:pt x="92" y="111"/>
                </a:lnTo>
                <a:lnTo>
                  <a:pt x="87" y="111"/>
                </a:lnTo>
                <a:lnTo>
                  <a:pt x="81" y="113"/>
                </a:lnTo>
                <a:lnTo>
                  <a:pt x="77" y="121"/>
                </a:lnTo>
                <a:lnTo>
                  <a:pt x="77" y="129"/>
                </a:lnTo>
                <a:lnTo>
                  <a:pt x="71" y="134"/>
                </a:lnTo>
                <a:lnTo>
                  <a:pt x="60" y="138"/>
                </a:lnTo>
                <a:lnTo>
                  <a:pt x="52" y="142"/>
                </a:lnTo>
                <a:lnTo>
                  <a:pt x="48" y="148"/>
                </a:lnTo>
                <a:lnTo>
                  <a:pt x="44" y="152"/>
                </a:lnTo>
                <a:lnTo>
                  <a:pt x="35" y="159"/>
                </a:lnTo>
                <a:lnTo>
                  <a:pt x="23" y="165"/>
                </a:lnTo>
                <a:lnTo>
                  <a:pt x="12" y="169"/>
                </a:lnTo>
                <a:lnTo>
                  <a:pt x="6" y="173"/>
                </a:lnTo>
                <a:lnTo>
                  <a:pt x="0" y="177"/>
                </a:lnTo>
                <a:lnTo>
                  <a:pt x="8" y="177"/>
                </a:lnTo>
                <a:lnTo>
                  <a:pt x="16" y="177"/>
                </a:lnTo>
                <a:lnTo>
                  <a:pt x="21" y="179"/>
                </a:lnTo>
                <a:lnTo>
                  <a:pt x="21" y="182"/>
                </a:lnTo>
                <a:lnTo>
                  <a:pt x="25" y="184"/>
                </a:lnTo>
                <a:lnTo>
                  <a:pt x="31" y="188"/>
                </a:lnTo>
                <a:lnTo>
                  <a:pt x="37" y="196"/>
                </a:lnTo>
                <a:lnTo>
                  <a:pt x="41" y="202"/>
                </a:lnTo>
                <a:lnTo>
                  <a:pt x="44" y="205"/>
                </a:lnTo>
                <a:lnTo>
                  <a:pt x="46" y="211"/>
                </a:lnTo>
                <a:lnTo>
                  <a:pt x="43" y="215"/>
                </a:lnTo>
                <a:lnTo>
                  <a:pt x="31" y="217"/>
                </a:lnTo>
                <a:lnTo>
                  <a:pt x="23" y="223"/>
                </a:lnTo>
                <a:lnTo>
                  <a:pt x="18" y="228"/>
                </a:lnTo>
                <a:lnTo>
                  <a:pt x="14" y="232"/>
                </a:lnTo>
                <a:lnTo>
                  <a:pt x="8" y="232"/>
                </a:lnTo>
                <a:lnTo>
                  <a:pt x="2" y="234"/>
                </a:lnTo>
                <a:lnTo>
                  <a:pt x="4" y="236"/>
                </a:lnTo>
                <a:lnTo>
                  <a:pt x="10" y="238"/>
                </a:lnTo>
                <a:lnTo>
                  <a:pt x="18" y="246"/>
                </a:lnTo>
                <a:lnTo>
                  <a:pt x="21" y="248"/>
                </a:lnTo>
                <a:lnTo>
                  <a:pt x="25" y="244"/>
                </a:lnTo>
                <a:lnTo>
                  <a:pt x="27" y="238"/>
                </a:lnTo>
                <a:lnTo>
                  <a:pt x="29" y="240"/>
                </a:lnTo>
                <a:lnTo>
                  <a:pt x="29" y="244"/>
                </a:lnTo>
                <a:lnTo>
                  <a:pt x="33" y="246"/>
                </a:lnTo>
                <a:lnTo>
                  <a:pt x="39" y="24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57600" bIns="-4294857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0" name=""/>
          <p:cNvSpPr/>
          <p:nvPr/>
        </p:nvSpPr>
        <p:spPr>
          <a:xfrm>
            <a:off x="7688160" y="5578560"/>
            <a:ext cx="49320" cy="31680"/>
          </a:xfrm>
          <a:custGeom>
            <a:avLst/>
            <a:gdLst/>
            <a:ahLst/>
            <a:rect l="l" t="t" r="r" b="b"/>
            <a:pathLst>
              <a:path w="138" h="83">
                <a:moveTo>
                  <a:pt x="132" y="75"/>
                </a:moveTo>
                <a:lnTo>
                  <a:pt x="132" y="79"/>
                </a:lnTo>
                <a:lnTo>
                  <a:pt x="128" y="79"/>
                </a:lnTo>
                <a:lnTo>
                  <a:pt x="115" y="77"/>
                </a:lnTo>
                <a:lnTo>
                  <a:pt x="111" y="77"/>
                </a:lnTo>
                <a:lnTo>
                  <a:pt x="111" y="81"/>
                </a:lnTo>
                <a:lnTo>
                  <a:pt x="107" y="79"/>
                </a:lnTo>
                <a:lnTo>
                  <a:pt x="105" y="77"/>
                </a:lnTo>
                <a:lnTo>
                  <a:pt x="96" y="71"/>
                </a:lnTo>
                <a:lnTo>
                  <a:pt x="94" y="69"/>
                </a:lnTo>
                <a:lnTo>
                  <a:pt x="92" y="69"/>
                </a:lnTo>
                <a:lnTo>
                  <a:pt x="88" y="68"/>
                </a:lnTo>
                <a:lnTo>
                  <a:pt x="84" y="69"/>
                </a:lnTo>
                <a:lnTo>
                  <a:pt x="81" y="68"/>
                </a:lnTo>
                <a:lnTo>
                  <a:pt x="82" y="66"/>
                </a:lnTo>
                <a:lnTo>
                  <a:pt x="82" y="58"/>
                </a:lnTo>
                <a:lnTo>
                  <a:pt x="82" y="54"/>
                </a:lnTo>
                <a:lnTo>
                  <a:pt x="79" y="58"/>
                </a:lnTo>
                <a:lnTo>
                  <a:pt x="75" y="58"/>
                </a:lnTo>
                <a:lnTo>
                  <a:pt x="69" y="56"/>
                </a:lnTo>
                <a:lnTo>
                  <a:pt x="65" y="58"/>
                </a:lnTo>
                <a:lnTo>
                  <a:pt x="69" y="58"/>
                </a:lnTo>
                <a:lnTo>
                  <a:pt x="67" y="66"/>
                </a:lnTo>
                <a:lnTo>
                  <a:pt x="61" y="75"/>
                </a:lnTo>
                <a:lnTo>
                  <a:pt x="59" y="77"/>
                </a:lnTo>
                <a:lnTo>
                  <a:pt x="54" y="81"/>
                </a:lnTo>
                <a:lnTo>
                  <a:pt x="48" y="81"/>
                </a:lnTo>
                <a:lnTo>
                  <a:pt x="46" y="79"/>
                </a:lnTo>
                <a:lnTo>
                  <a:pt x="46" y="77"/>
                </a:lnTo>
                <a:lnTo>
                  <a:pt x="42" y="79"/>
                </a:lnTo>
                <a:lnTo>
                  <a:pt x="36" y="81"/>
                </a:lnTo>
                <a:lnTo>
                  <a:pt x="34" y="81"/>
                </a:lnTo>
                <a:lnTo>
                  <a:pt x="33" y="79"/>
                </a:lnTo>
                <a:lnTo>
                  <a:pt x="29" y="81"/>
                </a:lnTo>
                <a:lnTo>
                  <a:pt x="29" y="83"/>
                </a:lnTo>
                <a:lnTo>
                  <a:pt x="21" y="81"/>
                </a:lnTo>
                <a:lnTo>
                  <a:pt x="15" y="79"/>
                </a:lnTo>
                <a:lnTo>
                  <a:pt x="10" y="77"/>
                </a:lnTo>
                <a:lnTo>
                  <a:pt x="2" y="75"/>
                </a:lnTo>
                <a:lnTo>
                  <a:pt x="6" y="69"/>
                </a:lnTo>
                <a:lnTo>
                  <a:pt x="4" y="62"/>
                </a:lnTo>
                <a:lnTo>
                  <a:pt x="4" y="52"/>
                </a:lnTo>
                <a:lnTo>
                  <a:pt x="2" y="45"/>
                </a:lnTo>
                <a:lnTo>
                  <a:pt x="0" y="39"/>
                </a:lnTo>
                <a:lnTo>
                  <a:pt x="2" y="31"/>
                </a:lnTo>
                <a:lnTo>
                  <a:pt x="11" y="27"/>
                </a:lnTo>
                <a:lnTo>
                  <a:pt x="17" y="23"/>
                </a:lnTo>
                <a:lnTo>
                  <a:pt x="19" y="18"/>
                </a:lnTo>
                <a:lnTo>
                  <a:pt x="17" y="8"/>
                </a:lnTo>
                <a:lnTo>
                  <a:pt x="17" y="6"/>
                </a:lnTo>
                <a:lnTo>
                  <a:pt x="17" y="0"/>
                </a:lnTo>
                <a:lnTo>
                  <a:pt x="21" y="0"/>
                </a:lnTo>
                <a:lnTo>
                  <a:pt x="25" y="2"/>
                </a:lnTo>
                <a:lnTo>
                  <a:pt x="34" y="8"/>
                </a:lnTo>
                <a:lnTo>
                  <a:pt x="42" y="8"/>
                </a:lnTo>
                <a:lnTo>
                  <a:pt x="46" y="6"/>
                </a:lnTo>
                <a:lnTo>
                  <a:pt x="48" y="6"/>
                </a:lnTo>
                <a:lnTo>
                  <a:pt x="50" y="6"/>
                </a:lnTo>
                <a:lnTo>
                  <a:pt x="56" y="6"/>
                </a:lnTo>
                <a:lnTo>
                  <a:pt x="65" y="6"/>
                </a:lnTo>
                <a:lnTo>
                  <a:pt x="73" y="4"/>
                </a:lnTo>
                <a:lnTo>
                  <a:pt x="81" y="2"/>
                </a:lnTo>
                <a:lnTo>
                  <a:pt x="84" y="4"/>
                </a:lnTo>
                <a:lnTo>
                  <a:pt x="88" y="16"/>
                </a:lnTo>
                <a:lnTo>
                  <a:pt x="90" y="21"/>
                </a:lnTo>
                <a:lnTo>
                  <a:pt x="96" y="27"/>
                </a:lnTo>
                <a:lnTo>
                  <a:pt x="127" y="6"/>
                </a:lnTo>
                <a:lnTo>
                  <a:pt x="128" y="6"/>
                </a:lnTo>
                <a:lnTo>
                  <a:pt x="134" y="6"/>
                </a:lnTo>
                <a:lnTo>
                  <a:pt x="138" y="6"/>
                </a:lnTo>
                <a:lnTo>
                  <a:pt x="138" y="8"/>
                </a:lnTo>
                <a:lnTo>
                  <a:pt x="136" y="14"/>
                </a:lnTo>
                <a:lnTo>
                  <a:pt x="130" y="20"/>
                </a:lnTo>
                <a:lnTo>
                  <a:pt x="127" y="27"/>
                </a:lnTo>
                <a:lnTo>
                  <a:pt x="123" y="35"/>
                </a:lnTo>
                <a:lnTo>
                  <a:pt x="117" y="43"/>
                </a:lnTo>
                <a:lnTo>
                  <a:pt x="115" y="46"/>
                </a:lnTo>
                <a:lnTo>
                  <a:pt x="117" y="46"/>
                </a:lnTo>
                <a:lnTo>
                  <a:pt x="128" y="48"/>
                </a:lnTo>
                <a:lnTo>
                  <a:pt x="132" y="54"/>
                </a:lnTo>
                <a:lnTo>
                  <a:pt x="132" y="62"/>
                </a:lnTo>
                <a:lnTo>
                  <a:pt x="128" y="68"/>
                </a:lnTo>
                <a:lnTo>
                  <a:pt x="130" y="73"/>
                </a:lnTo>
                <a:lnTo>
                  <a:pt x="132" y="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5360" bIns="-4294935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1" name=""/>
          <p:cNvSpPr/>
          <p:nvPr/>
        </p:nvSpPr>
        <p:spPr>
          <a:xfrm>
            <a:off x="7661160" y="5548320"/>
            <a:ext cx="36720" cy="66600"/>
          </a:xfrm>
          <a:custGeom>
            <a:avLst/>
            <a:gdLst/>
            <a:ahLst/>
            <a:rect l="l" t="t" r="r" b="b"/>
            <a:pathLst>
              <a:path w="102" h="163">
                <a:moveTo>
                  <a:pt x="37" y="20"/>
                </a:moveTo>
                <a:lnTo>
                  <a:pt x="35" y="23"/>
                </a:lnTo>
                <a:lnTo>
                  <a:pt x="37" y="29"/>
                </a:lnTo>
                <a:lnTo>
                  <a:pt x="37" y="33"/>
                </a:lnTo>
                <a:lnTo>
                  <a:pt x="29" y="39"/>
                </a:lnTo>
                <a:lnTo>
                  <a:pt x="25" y="43"/>
                </a:lnTo>
                <a:lnTo>
                  <a:pt x="19" y="46"/>
                </a:lnTo>
                <a:lnTo>
                  <a:pt x="16" y="50"/>
                </a:lnTo>
                <a:lnTo>
                  <a:pt x="16" y="54"/>
                </a:lnTo>
                <a:lnTo>
                  <a:pt x="16" y="62"/>
                </a:lnTo>
                <a:lnTo>
                  <a:pt x="17" y="66"/>
                </a:lnTo>
                <a:lnTo>
                  <a:pt x="19" y="69"/>
                </a:lnTo>
                <a:lnTo>
                  <a:pt x="16" y="75"/>
                </a:lnTo>
                <a:lnTo>
                  <a:pt x="12" y="77"/>
                </a:lnTo>
                <a:lnTo>
                  <a:pt x="8" y="79"/>
                </a:lnTo>
                <a:lnTo>
                  <a:pt x="2" y="85"/>
                </a:lnTo>
                <a:lnTo>
                  <a:pt x="2" y="92"/>
                </a:lnTo>
                <a:lnTo>
                  <a:pt x="4" y="98"/>
                </a:lnTo>
                <a:lnTo>
                  <a:pt x="6" y="102"/>
                </a:lnTo>
                <a:lnTo>
                  <a:pt x="6" y="106"/>
                </a:lnTo>
                <a:lnTo>
                  <a:pt x="4" y="110"/>
                </a:lnTo>
                <a:lnTo>
                  <a:pt x="4" y="116"/>
                </a:lnTo>
                <a:lnTo>
                  <a:pt x="4" y="121"/>
                </a:lnTo>
                <a:lnTo>
                  <a:pt x="0" y="127"/>
                </a:lnTo>
                <a:lnTo>
                  <a:pt x="4" y="131"/>
                </a:lnTo>
                <a:lnTo>
                  <a:pt x="6" y="135"/>
                </a:lnTo>
                <a:lnTo>
                  <a:pt x="6" y="140"/>
                </a:lnTo>
                <a:lnTo>
                  <a:pt x="6" y="144"/>
                </a:lnTo>
                <a:lnTo>
                  <a:pt x="12" y="148"/>
                </a:lnTo>
                <a:lnTo>
                  <a:pt x="17" y="156"/>
                </a:lnTo>
                <a:lnTo>
                  <a:pt x="25" y="158"/>
                </a:lnTo>
                <a:lnTo>
                  <a:pt x="42" y="162"/>
                </a:lnTo>
                <a:lnTo>
                  <a:pt x="50" y="163"/>
                </a:lnTo>
                <a:lnTo>
                  <a:pt x="54" y="162"/>
                </a:lnTo>
                <a:lnTo>
                  <a:pt x="56" y="158"/>
                </a:lnTo>
                <a:lnTo>
                  <a:pt x="58" y="152"/>
                </a:lnTo>
                <a:lnTo>
                  <a:pt x="71" y="146"/>
                </a:lnTo>
                <a:lnTo>
                  <a:pt x="75" y="146"/>
                </a:lnTo>
                <a:lnTo>
                  <a:pt x="79" y="146"/>
                </a:lnTo>
                <a:lnTo>
                  <a:pt x="83" y="140"/>
                </a:lnTo>
                <a:lnTo>
                  <a:pt x="81" y="133"/>
                </a:lnTo>
                <a:lnTo>
                  <a:pt x="81" y="123"/>
                </a:lnTo>
                <a:lnTo>
                  <a:pt x="79" y="116"/>
                </a:lnTo>
                <a:lnTo>
                  <a:pt x="77" y="110"/>
                </a:lnTo>
                <a:lnTo>
                  <a:pt x="79" y="102"/>
                </a:lnTo>
                <a:lnTo>
                  <a:pt x="88" y="98"/>
                </a:lnTo>
                <a:lnTo>
                  <a:pt x="94" y="94"/>
                </a:lnTo>
                <a:lnTo>
                  <a:pt x="96" y="89"/>
                </a:lnTo>
                <a:lnTo>
                  <a:pt x="94" y="79"/>
                </a:lnTo>
                <a:lnTo>
                  <a:pt x="94" y="77"/>
                </a:lnTo>
                <a:lnTo>
                  <a:pt x="94" y="71"/>
                </a:lnTo>
                <a:lnTo>
                  <a:pt x="90" y="69"/>
                </a:lnTo>
                <a:lnTo>
                  <a:pt x="88" y="66"/>
                </a:lnTo>
                <a:lnTo>
                  <a:pt x="90" y="62"/>
                </a:lnTo>
                <a:lnTo>
                  <a:pt x="98" y="58"/>
                </a:lnTo>
                <a:lnTo>
                  <a:pt x="102" y="50"/>
                </a:lnTo>
                <a:lnTo>
                  <a:pt x="102" y="48"/>
                </a:lnTo>
                <a:lnTo>
                  <a:pt x="100" y="45"/>
                </a:lnTo>
                <a:lnTo>
                  <a:pt x="96" y="39"/>
                </a:lnTo>
                <a:lnTo>
                  <a:pt x="92" y="31"/>
                </a:lnTo>
                <a:lnTo>
                  <a:pt x="85" y="27"/>
                </a:lnTo>
                <a:lnTo>
                  <a:pt x="79" y="23"/>
                </a:lnTo>
                <a:lnTo>
                  <a:pt x="75" y="21"/>
                </a:lnTo>
                <a:lnTo>
                  <a:pt x="71" y="21"/>
                </a:lnTo>
                <a:lnTo>
                  <a:pt x="67" y="20"/>
                </a:lnTo>
                <a:lnTo>
                  <a:pt x="67" y="14"/>
                </a:lnTo>
                <a:lnTo>
                  <a:pt x="71" y="4"/>
                </a:lnTo>
                <a:lnTo>
                  <a:pt x="71" y="0"/>
                </a:lnTo>
                <a:lnTo>
                  <a:pt x="67" y="0"/>
                </a:lnTo>
                <a:lnTo>
                  <a:pt x="63" y="0"/>
                </a:lnTo>
                <a:lnTo>
                  <a:pt x="60" y="2"/>
                </a:lnTo>
                <a:lnTo>
                  <a:pt x="50" y="6"/>
                </a:lnTo>
                <a:lnTo>
                  <a:pt x="44" y="14"/>
                </a:lnTo>
                <a:lnTo>
                  <a:pt x="39" y="18"/>
                </a:lnTo>
                <a:lnTo>
                  <a:pt x="37" y="2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2" name=""/>
          <p:cNvSpPr/>
          <p:nvPr/>
        </p:nvSpPr>
        <p:spPr>
          <a:xfrm>
            <a:off x="7674120" y="5527800"/>
            <a:ext cx="58680" cy="60120"/>
          </a:xfrm>
          <a:custGeom>
            <a:avLst/>
            <a:gdLst/>
            <a:ahLst/>
            <a:rect l="l" t="t" r="r" b="b"/>
            <a:pathLst>
              <a:path w="171" h="148">
                <a:moveTo>
                  <a:pt x="77" y="0"/>
                </a:moveTo>
                <a:lnTo>
                  <a:pt x="88" y="6"/>
                </a:lnTo>
                <a:lnTo>
                  <a:pt x="98" y="12"/>
                </a:lnTo>
                <a:lnTo>
                  <a:pt x="107" y="22"/>
                </a:lnTo>
                <a:lnTo>
                  <a:pt x="119" y="29"/>
                </a:lnTo>
                <a:lnTo>
                  <a:pt x="128" y="35"/>
                </a:lnTo>
                <a:lnTo>
                  <a:pt x="130" y="43"/>
                </a:lnTo>
                <a:lnTo>
                  <a:pt x="136" y="45"/>
                </a:lnTo>
                <a:lnTo>
                  <a:pt x="142" y="43"/>
                </a:lnTo>
                <a:lnTo>
                  <a:pt x="146" y="41"/>
                </a:lnTo>
                <a:lnTo>
                  <a:pt x="149" y="47"/>
                </a:lnTo>
                <a:lnTo>
                  <a:pt x="149" y="54"/>
                </a:lnTo>
                <a:lnTo>
                  <a:pt x="149" y="62"/>
                </a:lnTo>
                <a:lnTo>
                  <a:pt x="155" y="73"/>
                </a:lnTo>
                <a:lnTo>
                  <a:pt x="161" y="77"/>
                </a:lnTo>
                <a:lnTo>
                  <a:pt x="163" y="83"/>
                </a:lnTo>
                <a:lnTo>
                  <a:pt x="161" y="93"/>
                </a:lnTo>
                <a:lnTo>
                  <a:pt x="159" y="100"/>
                </a:lnTo>
                <a:lnTo>
                  <a:pt x="159" y="106"/>
                </a:lnTo>
                <a:lnTo>
                  <a:pt x="161" y="114"/>
                </a:lnTo>
                <a:lnTo>
                  <a:pt x="167" y="121"/>
                </a:lnTo>
                <a:lnTo>
                  <a:pt x="171" y="127"/>
                </a:lnTo>
                <a:lnTo>
                  <a:pt x="140" y="148"/>
                </a:lnTo>
                <a:lnTo>
                  <a:pt x="134" y="142"/>
                </a:lnTo>
                <a:lnTo>
                  <a:pt x="132" y="137"/>
                </a:lnTo>
                <a:lnTo>
                  <a:pt x="128" y="125"/>
                </a:lnTo>
                <a:lnTo>
                  <a:pt x="125" y="123"/>
                </a:lnTo>
                <a:lnTo>
                  <a:pt x="117" y="125"/>
                </a:lnTo>
                <a:lnTo>
                  <a:pt x="109" y="127"/>
                </a:lnTo>
                <a:lnTo>
                  <a:pt x="100" y="127"/>
                </a:lnTo>
                <a:lnTo>
                  <a:pt x="94" y="127"/>
                </a:lnTo>
                <a:lnTo>
                  <a:pt x="92" y="127"/>
                </a:lnTo>
                <a:lnTo>
                  <a:pt x="90" y="127"/>
                </a:lnTo>
                <a:lnTo>
                  <a:pt x="86" y="129"/>
                </a:lnTo>
                <a:lnTo>
                  <a:pt x="78" y="129"/>
                </a:lnTo>
                <a:lnTo>
                  <a:pt x="69" y="123"/>
                </a:lnTo>
                <a:lnTo>
                  <a:pt x="65" y="121"/>
                </a:lnTo>
                <a:lnTo>
                  <a:pt x="61" y="121"/>
                </a:lnTo>
                <a:lnTo>
                  <a:pt x="57" y="119"/>
                </a:lnTo>
                <a:lnTo>
                  <a:pt x="55" y="116"/>
                </a:lnTo>
                <a:lnTo>
                  <a:pt x="57" y="112"/>
                </a:lnTo>
                <a:lnTo>
                  <a:pt x="65" y="108"/>
                </a:lnTo>
                <a:lnTo>
                  <a:pt x="69" y="100"/>
                </a:lnTo>
                <a:lnTo>
                  <a:pt x="69" y="98"/>
                </a:lnTo>
                <a:lnTo>
                  <a:pt x="67" y="95"/>
                </a:lnTo>
                <a:lnTo>
                  <a:pt x="63" y="89"/>
                </a:lnTo>
                <a:lnTo>
                  <a:pt x="59" y="81"/>
                </a:lnTo>
                <a:lnTo>
                  <a:pt x="52" y="77"/>
                </a:lnTo>
                <a:lnTo>
                  <a:pt x="46" y="73"/>
                </a:lnTo>
                <a:lnTo>
                  <a:pt x="42" y="71"/>
                </a:lnTo>
                <a:lnTo>
                  <a:pt x="38" y="71"/>
                </a:lnTo>
                <a:lnTo>
                  <a:pt x="34" y="70"/>
                </a:lnTo>
                <a:lnTo>
                  <a:pt x="34" y="64"/>
                </a:lnTo>
                <a:lnTo>
                  <a:pt x="38" y="54"/>
                </a:lnTo>
                <a:lnTo>
                  <a:pt x="38" y="50"/>
                </a:lnTo>
                <a:lnTo>
                  <a:pt x="34" y="50"/>
                </a:lnTo>
                <a:lnTo>
                  <a:pt x="30" y="50"/>
                </a:lnTo>
                <a:lnTo>
                  <a:pt x="27" y="52"/>
                </a:lnTo>
                <a:lnTo>
                  <a:pt x="17" y="56"/>
                </a:lnTo>
                <a:lnTo>
                  <a:pt x="11" y="64"/>
                </a:lnTo>
                <a:lnTo>
                  <a:pt x="6" y="68"/>
                </a:lnTo>
                <a:lnTo>
                  <a:pt x="4" y="70"/>
                </a:lnTo>
                <a:lnTo>
                  <a:pt x="4" y="66"/>
                </a:lnTo>
                <a:lnTo>
                  <a:pt x="2" y="58"/>
                </a:lnTo>
                <a:lnTo>
                  <a:pt x="0" y="52"/>
                </a:lnTo>
                <a:lnTo>
                  <a:pt x="2" y="48"/>
                </a:lnTo>
                <a:lnTo>
                  <a:pt x="11" y="43"/>
                </a:lnTo>
                <a:lnTo>
                  <a:pt x="23" y="33"/>
                </a:lnTo>
                <a:lnTo>
                  <a:pt x="34" y="29"/>
                </a:lnTo>
                <a:lnTo>
                  <a:pt x="42" y="25"/>
                </a:lnTo>
                <a:lnTo>
                  <a:pt x="48" y="20"/>
                </a:lnTo>
                <a:lnTo>
                  <a:pt x="50" y="18"/>
                </a:lnTo>
                <a:lnTo>
                  <a:pt x="55" y="12"/>
                </a:lnTo>
                <a:lnTo>
                  <a:pt x="61" y="8"/>
                </a:lnTo>
                <a:lnTo>
                  <a:pt x="67" y="6"/>
                </a:lnTo>
                <a:lnTo>
                  <a:pt x="73" y="2"/>
                </a:lnTo>
                <a:lnTo>
                  <a:pt x="77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6920" bIns="-42949069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3" name=""/>
          <p:cNvSpPr/>
          <p:nvPr/>
        </p:nvSpPr>
        <p:spPr>
          <a:xfrm>
            <a:off x="7699320" y="5511960"/>
            <a:ext cx="106560" cy="74520"/>
          </a:xfrm>
          <a:custGeom>
            <a:avLst/>
            <a:gdLst/>
            <a:ahLst/>
            <a:rect l="l" t="t" r="r" b="b"/>
            <a:pathLst>
              <a:path w="309" h="186">
                <a:moveTo>
                  <a:pt x="65" y="39"/>
                </a:moveTo>
                <a:lnTo>
                  <a:pt x="67" y="43"/>
                </a:lnTo>
                <a:lnTo>
                  <a:pt x="67" y="50"/>
                </a:lnTo>
                <a:lnTo>
                  <a:pt x="71" y="56"/>
                </a:lnTo>
                <a:lnTo>
                  <a:pt x="73" y="58"/>
                </a:lnTo>
                <a:lnTo>
                  <a:pt x="78" y="54"/>
                </a:lnTo>
                <a:lnTo>
                  <a:pt x="84" y="48"/>
                </a:lnTo>
                <a:lnTo>
                  <a:pt x="94" y="48"/>
                </a:lnTo>
                <a:lnTo>
                  <a:pt x="111" y="50"/>
                </a:lnTo>
                <a:lnTo>
                  <a:pt x="117" y="48"/>
                </a:lnTo>
                <a:lnTo>
                  <a:pt x="121" y="52"/>
                </a:lnTo>
                <a:lnTo>
                  <a:pt x="124" y="54"/>
                </a:lnTo>
                <a:lnTo>
                  <a:pt x="126" y="54"/>
                </a:lnTo>
                <a:lnTo>
                  <a:pt x="130" y="56"/>
                </a:lnTo>
                <a:lnTo>
                  <a:pt x="136" y="56"/>
                </a:lnTo>
                <a:lnTo>
                  <a:pt x="142" y="54"/>
                </a:lnTo>
                <a:lnTo>
                  <a:pt x="146" y="56"/>
                </a:lnTo>
                <a:lnTo>
                  <a:pt x="153" y="62"/>
                </a:lnTo>
                <a:lnTo>
                  <a:pt x="159" y="62"/>
                </a:lnTo>
                <a:lnTo>
                  <a:pt x="163" y="64"/>
                </a:lnTo>
                <a:lnTo>
                  <a:pt x="169" y="64"/>
                </a:lnTo>
                <a:lnTo>
                  <a:pt x="176" y="68"/>
                </a:lnTo>
                <a:lnTo>
                  <a:pt x="182" y="73"/>
                </a:lnTo>
                <a:lnTo>
                  <a:pt x="188" y="73"/>
                </a:lnTo>
                <a:lnTo>
                  <a:pt x="195" y="77"/>
                </a:lnTo>
                <a:lnTo>
                  <a:pt x="201" y="79"/>
                </a:lnTo>
                <a:lnTo>
                  <a:pt x="205" y="77"/>
                </a:lnTo>
                <a:lnTo>
                  <a:pt x="211" y="73"/>
                </a:lnTo>
                <a:lnTo>
                  <a:pt x="220" y="77"/>
                </a:lnTo>
                <a:lnTo>
                  <a:pt x="226" y="79"/>
                </a:lnTo>
                <a:lnTo>
                  <a:pt x="228" y="75"/>
                </a:lnTo>
                <a:lnTo>
                  <a:pt x="228" y="73"/>
                </a:lnTo>
                <a:lnTo>
                  <a:pt x="228" y="69"/>
                </a:lnTo>
                <a:lnTo>
                  <a:pt x="228" y="64"/>
                </a:lnTo>
                <a:lnTo>
                  <a:pt x="232" y="60"/>
                </a:lnTo>
                <a:lnTo>
                  <a:pt x="236" y="54"/>
                </a:lnTo>
                <a:lnTo>
                  <a:pt x="238" y="50"/>
                </a:lnTo>
                <a:lnTo>
                  <a:pt x="240" y="46"/>
                </a:lnTo>
                <a:lnTo>
                  <a:pt x="245" y="46"/>
                </a:lnTo>
                <a:lnTo>
                  <a:pt x="249" y="43"/>
                </a:lnTo>
                <a:lnTo>
                  <a:pt x="253" y="46"/>
                </a:lnTo>
                <a:lnTo>
                  <a:pt x="255" y="48"/>
                </a:lnTo>
                <a:lnTo>
                  <a:pt x="259" y="48"/>
                </a:lnTo>
                <a:lnTo>
                  <a:pt x="261" y="50"/>
                </a:lnTo>
                <a:lnTo>
                  <a:pt x="268" y="52"/>
                </a:lnTo>
                <a:lnTo>
                  <a:pt x="276" y="54"/>
                </a:lnTo>
                <a:lnTo>
                  <a:pt x="282" y="56"/>
                </a:lnTo>
                <a:lnTo>
                  <a:pt x="286" y="54"/>
                </a:lnTo>
                <a:lnTo>
                  <a:pt x="288" y="52"/>
                </a:lnTo>
                <a:lnTo>
                  <a:pt x="291" y="54"/>
                </a:lnTo>
                <a:lnTo>
                  <a:pt x="297" y="54"/>
                </a:lnTo>
                <a:lnTo>
                  <a:pt x="301" y="56"/>
                </a:lnTo>
                <a:lnTo>
                  <a:pt x="303" y="60"/>
                </a:lnTo>
                <a:lnTo>
                  <a:pt x="307" y="60"/>
                </a:lnTo>
                <a:lnTo>
                  <a:pt x="309" y="64"/>
                </a:lnTo>
                <a:lnTo>
                  <a:pt x="309" y="71"/>
                </a:lnTo>
                <a:lnTo>
                  <a:pt x="309" y="77"/>
                </a:lnTo>
                <a:lnTo>
                  <a:pt x="307" y="85"/>
                </a:lnTo>
                <a:lnTo>
                  <a:pt x="305" y="91"/>
                </a:lnTo>
                <a:lnTo>
                  <a:pt x="299" y="94"/>
                </a:lnTo>
                <a:lnTo>
                  <a:pt x="291" y="94"/>
                </a:lnTo>
                <a:lnTo>
                  <a:pt x="286" y="96"/>
                </a:lnTo>
                <a:lnTo>
                  <a:pt x="282" y="94"/>
                </a:lnTo>
                <a:lnTo>
                  <a:pt x="278" y="91"/>
                </a:lnTo>
                <a:lnTo>
                  <a:pt x="272" y="100"/>
                </a:lnTo>
                <a:lnTo>
                  <a:pt x="264" y="110"/>
                </a:lnTo>
                <a:lnTo>
                  <a:pt x="255" y="115"/>
                </a:lnTo>
                <a:lnTo>
                  <a:pt x="249" y="117"/>
                </a:lnTo>
                <a:lnTo>
                  <a:pt x="249" y="115"/>
                </a:lnTo>
                <a:lnTo>
                  <a:pt x="247" y="114"/>
                </a:lnTo>
                <a:lnTo>
                  <a:pt x="243" y="117"/>
                </a:lnTo>
                <a:lnTo>
                  <a:pt x="238" y="117"/>
                </a:lnTo>
                <a:lnTo>
                  <a:pt x="232" y="119"/>
                </a:lnTo>
                <a:lnTo>
                  <a:pt x="228" y="127"/>
                </a:lnTo>
                <a:lnTo>
                  <a:pt x="228" y="135"/>
                </a:lnTo>
                <a:lnTo>
                  <a:pt x="222" y="140"/>
                </a:lnTo>
                <a:lnTo>
                  <a:pt x="211" y="144"/>
                </a:lnTo>
                <a:lnTo>
                  <a:pt x="203" y="148"/>
                </a:lnTo>
                <a:lnTo>
                  <a:pt x="199" y="154"/>
                </a:lnTo>
                <a:lnTo>
                  <a:pt x="195" y="158"/>
                </a:lnTo>
                <a:lnTo>
                  <a:pt x="186" y="165"/>
                </a:lnTo>
                <a:lnTo>
                  <a:pt x="174" y="171"/>
                </a:lnTo>
                <a:lnTo>
                  <a:pt x="163" y="175"/>
                </a:lnTo>
                <a:lnTo>
                  <a:pt x="157" y="179"/>
                </a:lnTo>
                <a:lnTo>
                  <a:pt x="151" y="183"/>
                </a:lnTo>
                <a:lnTo>
                  <a:pt x="140" y="186"/>
                </a:lnTo>
                <a:lnTo>
                  <a:pt x="132" y="186"/>
                </a:lnTo>
                <a:lnTo>
                  <a:pt x="124" y="186"/>
                </a:lnTo>
                <a:lnTo>
                  <a:pt x="121" y="183"/>
                </a:lnTo>
                <a:lnTo>
                  <a:pt x="117" y="179"/>
                </a:lnTo>
                <a:lnTo>
                  <a:pt x="115" y="173"/>
                </a:lnTo>
                <a:lnTo>
                  <a:pt x="107" y="173"/>
                </a:lnTo>
                <a:lnTo>
                  <a:pt x="107" y="171"/>
                </a:lnTo>
                <a:lnTo>
                  <a:pt x="103" y="171"/>
                </a:lnTo>
                <a:lnTo>
                  <a:pt x="98" y="171"/>
                </a:lnTo>
                <a:lnTo>
                  <a:pt x="96" y="171"/>
                </a:lnTo>
                <a:lnTo>
                  <a:pt x="92" y="165"/>
                </a:lnTo>
                <a:lnTo>
                  <a:pt x="86" y="158"/>
                </a:lnTo>
                <a:lnTo>
                  <a:pt x="84" y="150"/>
                </a:lnTo>
                <a:lnTo>
                  <a:pt x="84" y="144"/>
                </a:lnTo>
                <a:lnTo>
                  <a:pt x="86" y="137"/>
                </a:lnTo>
                <a:lnTo>
                  <a:pt x="88" y="127"/>
                </a:lnTo>
                <a:lnTo>
                  <a:pt x="86" y="121"/>
                </a:lnTo>
                <a:lnTo>
                  <a:pt x="80" y="117"/>
                </a:lnTo>
                <a:lnTo>
                  <a:pt x="75" y="106"/>
                </a:lnTo>
                <a:lnTo>
                  <a:pt x="75" y="98"/>
                </a:lnTo>
                <a:lnTo>
                  <a:pt x="75" y="91"/>
                </a:lnTo>
                <a:lnTo>
                  <a:pt x="71" y="85"/>
                </a:lnTo>
                <a:lnTo>
                  <a:pt x="67" y="87"/>
                </a:lnTo>
                <a:lnTo>
                  <a:pt x="61" y="89"/>
                </a:lnTo>
                <a:lnTo>
                  <a:pt x="55" y="87"/>
                </a:lnTo>
                <a:lnTo>
                  <a:pt x="53" y="79"/>
                </a:lnTo>
                <a:lnTo>
                  <a:pt x="44" y="73"/>
                </a:lnTo>
                <a:lnTo>
                  <a:pt x="32" y="66"/>
                </a:lnTo>
                <a:lnTo>
                  <a:pt x="21" y="56"/>
                </a:lnTo>
                <a:lnTo>
                  <a:pt x="13" y="50"/>
                </a:lnTo>
                <a:lnTo>
                  <a:pt x="0" y="44"/>
                </a:lnTo>
                <a:lnTo>
                  <a:pt x="7" y="43"/>
                </a:lnTo>
                <a:lnTo>
                  <a:pt x="15" y="37"/>
                </a:lnTo>
                <a:lnTo>
                  <a:pt x="19" y="23"/>
                </a:lnTo>
                <a:lnTo>
                  <a:pt x="17" y="18"/>
                </a:lnTo>
                <a:lnTo>
                  <a:pt x="11" y="12"/>
                </a:lnTo>
                <a:lnTo>
                  <a:pt x="7" y="6"/>
                </a:lnTo>
                <a:lnTo>
                  <a:pt x="5" y="2"/>
                </a:lnTo>
                <a:lnTo>
                  <a:pt x="11" y="4"/>
                </a:lnTo>
                <a:lnTo>
                  <a:pt x="17" y="6"/>
                </a:lnTo>
                <a:lnTo>
                  <a:pt x="25" y="2"/>
                </a:lnTo>
                <a:lnTo>
                  <a:pt x="30" y="0"/>
                </a:lnTo>
                <a:lnTo>
                  <a:pt x="36" y="6"/>
                </a:lnTo>
                <a:lnTo>
                  <a:pt x="42" y="8"/>
                </a:lnTo>
                <a:lnTo>
                  <a:pt x="46" y="16"/>
                </a:lnTo>
                <a:lnTo>
                  <a:pt x="48" y="23"/>
                </a:lnTo>
                <a:lnTo>
                  <a:pt x="52" y="27"/>
                </a:lnTo>
                <a:lnTo>
                  <a:pt x="53" y="29"/>
                </a:lnTo>
                <a:lnTo>
                  <a:pt x="57" y="35"/>
                </a:lnTo>
                <a:lnTo>
                  <a:pt x="63" y="37"/>
                </a:lnTo>
                <a:lnTo>
                  <a:pt x="65" y="3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2520" bIns="-4294892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4" name=""/>
          <p:cNvSpPr/>
          <p:nvPr/>
        </p:nvSpPr>
        <p:spPr>
          <a:xfrm>
            <a:off x="7675560" y="5511960"/>
            <a:ext cx="30240" cy="36360"/>
          </a:xfrm>
          <a:custGeom>
            <a:avLst/>
            <a:gdLst/>
            <a:ahLst/>
            <a:rect l="l" t="t" r="r" b="b"/>
            <a:pathLst>
              <a:path w="92" h="92">
                <a:moveTo>
                  <a:pt x="0" y="92"/>
                </a:moveTo>
                <a:lnTo>
                  <a:pt x="2" y="87"/>
                </a:lnTo>
                <a:lnTo>
                  <a:pt x="7" y="79"/>
                </a:lnTo>
                <a:lnTo>
                  <a:pt x="15" y="71"/>
                </a:lnTo>
                <a:lnTo>
                  <a:pt x="21" y="66"/>
                </a:lnTo>
                <a:lnTo>
                  <a:pt x="27" y="60"/>
                </a:lnTo>
                <a:lnTo>
                  <a:pt x="27" y="56"/>
                </a:lnTo>
                <a:lnTo>
                  <a:pt x="23" y="56"/>
                </a:lnTo>
                <a:lnTo>
                  <a:pt x="13" y="50"/>
                </a:lnTo>
                <a:lnTo>
                  <a:pt x="13" y="46"/>
                </a:lnTo>
                <a:lnTo>
                  <a:pt x="17" y="41"/>
                </a:lnTo>
                <a:lnTo>
                  <a:pt x="23" y="35"/>
                </a:lnTo>
                <a:lnTo>
                  <a:pt x="30" y="29"/>
                </a:lnTo>
                <a:lnTo>
                  <a:pt x="38" y="27"/>
                </a:lnTo>
                <a:lnTo>
                  <a:pt x="46" y="25"/>
                </a:lnTo>
                <a:lnTo>
                  <a:pt x="55" y="20"/>
                </a:lnTo>
                <a:lnTo>
                  <a:pt x="61" y="14"/>
                </a:lnTo>
                <a:lnTo>
                  <a:pt x="63" y="8"/>
                </a:lnTo>
                <a:lnTo>
                  <a:pt x="63" y="2"/>
                </a:lnTo>
                <a:lnTo>
                  <a:pt x="63" y="0"/>
                </a:lnTo>
                <a:lnTo>
                  <a:pt x="69" y="0"/>
                </a:lnTo>
                <a:lnTo>
                  <a:pt x="73" y="2"/>
                </a:lnTo>
                <a:lnTo>
                  <a:pt x="75" y="2"/>
                </a:lnTo>
                <a:lnTo>
                  <a:pt x="78" y="2"/>
                </a:lnTo>
                <a:lnTo>
                  <a:pt x="80" y="6"/>
                </a:lnTo>
                <a:lnTo>
                  <a:pt x="84" y="12"/>
                </a:lnTo>
                <a:lnTo>
                  <a:pt x="90" y="18"/>
                </a:lnTo>
                <a:lnTo>
                  <a:pt x="92" y="23"/>
                </a:lnTo>
                <a:lnTo>
                  <a:pt x="88" y="37"/>
                </a:lnTo>
                <a:lnTo>
                  <a:pt x="80" y="43"/>
                </a:lnTo>
                <a:lnTo>
                  <a:pt x="75" y="44"/>
                </a:lnTo>
                <a:lnTo>
                  <a:pt x="71" y="46"/>
                </a:lnTo>
                <a:lnTo>
                  <a:pt x="65" y="50"/>
                </a:lnTo>
                <a:lnTo>
                  <a:pt x="59" y="52"/>
                </a:lnTo>
                <a:lnTo>
                  <a:pt x="53" y="56"/>
                </a:lnTo>
                <a:lnTo>
                  <a:pt x="48" y="62"/>
                </a:lnTo>
                <a:lnTo>
                  <a:pt x="46" y="64"/>
                </a:lnTo>
                <a:lnTo>
                  <a:pt x="40" y="69"/>
                </a:lnTo>
                <a:lnTo>
                  <a:pt x="32" y="73"/>
                </a:lnTo>
                <a:lnTo>
                  <a:pt x="21" y="77"/>
                </a:lnTo>
                <a:lnTo>
                  <a:pt x="9" y="87"/>
                </a:lnTo>
                <a:lnTo>
                  <a:pt x="0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680" bIns="-4294930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5" name=""/>
          <p:cNvSpPr/>
          <p:nvPr/>
        </p:nvSpPr>
        <p:spPr>
          <a:xfrm>
            <a:off x="7689960" y="5475240"/>
            <a:ext cx="63360" cy="50760"/>
          </a:xfrm>
          <a:custGeom>
            <a:avLst/>
            <a:gdLst/>
            <a:ahLst/>
            <a:rect l="l" t="t" r="r" b="b"/>
            <a:pathLst>
              <a:path w="180" h="125">
                <a:moveTo>
                  <a:pt x="180" y="17"/>
                </a:moveTo>
                <a:lnTo>
                  <a:pt x="178" y="11"/>
                </a:lnTo>
                <a:lnTo>
                  <a:pt x="174" y="8"/>
                </a:lnTo>
                <a:lnTo>
                  <a:pt x="170" y="4"/>
                </a:lnTo>
                <a:lnTo>
                  <a:pt x="165" y="0"/>
                </a:lnTo>
                <a:lnTo>
                  <a:pt x="163" y="2"/>
                </a:lnTo>
                <a:lnTo>
                  <a:pt x="159" y="4"/>
                </a:lnTo>
                <a:lnTo>
                  <a:pt x="147" y="6"/>
                </a:lnTo>
                <a:lnTo>
                  <a:pt x="134" y="6"/>
                </a:lnTo>
                <a:lnTo>
                  <a:pt x="126" y="4"/>
                </a:lnTo>
                <a:lnTo>
                  <a:pt x="103" y="4"/>
                </a:lnTo>
                <a:lnTo>
                  <a:pt x="88" y="4"/>
                </a:lnTo>
                <a:lnTo>
                  <a:pt x="84" y="10"/>
                </a:lnTo>
                <a:lnTo>
                  <a:pt x="80" y="15"/>
                </a:lnTo>
                <a:lnTo>
                  <a:pt x="76" y="23"/>
                </a:lnTo>
                <a:lnTo>
                  <a:pt x="67" y="35"/>
                </a:lnTo>
                <a:lnTo>
                  <a:pt x="61" y="42"/>
                </a:lnTo>
                <a:lnTo>
                  <a:pt x="57" y="46"/>
                </a:lnTo>
                <a:lnTo>
                  <a:pt x="53" y="52"/>
                </a:lnTo>
                <a:lnTo>
                  <a:pt x="44" y="58"/>
                </a:lnTo>
                <a:lnTo>
                  <a:pt x="34" y="58"/>
                </a:lnTo>
                <a:lnTo>
                  <a:pt x="28" y="54"/>
                </a:lnTo>
                <a:lnTo>
                  <a:pt x="21" y="54"/>
                </a:lnTo>
                <a:lnTo>
                  <a:pt x="15" y="54"/>
                </a:lnTo>
                <a:lnTo>
                  <a:pt x="15" y="58"/>
                </a:lnTo>
                <a:lnTo>
                  <a:pt x="15" y="61"/>
                </a:lnTo>
                <a:lnTo>
                  <a:pt x="13" y="65"/>
                </a:lnTo>
                <a:lnTo>
                  <a:pt x="9" y="69"/>
                </a:lnTo>
                <a:lnTo>
                  <a:pt x="5" y="77"/>
                </a:lnTo>
                <a:lnTo>
                  <a:pt x="3" y="84"/>
                </a:lnTo>
                <a:lnTo>
                  <a:pt x="2" y="90"/>
                </a:lnTo>
                <a:lnTo>
                  <a:pt x="0" y="94"/>
                </a:lnTo>
                <a:lnTo>
                  <a:pt x="3" y="94"/>
                </a:lnTo>
                <a:lnTo>
                  <a:pt x="7" y="92"/>
                </a:lnTo>
                <a:lnTo>
                  <a:pt x="11" y="86"/>
                </a:lnTo>
                <a:lnTo>
                  <a:pt x="17" y="86"/>
                </a:lnTo>
                <a:lnTo>
                  <a:pt x="21" y="88"/>
                </a:lnTo>
                <a:lnTo>
                  <a:pt x="23" y="88"/>
                </a:lnTo>
                <a:lnTo>
                  <a:pt x="26" y="88"/>
                </a:lnTo>
                <a:lnTo>
                  <a:pt x="32" y="90"/>
                </a:lnTo>
                <a:lnTo>
                  <a:pt x="38" y="92"/>
                </a:lnTo>
                <a:lnTo>
                  <a:pt x="46" y="88"/>
                </a:lnTo>
                <a:lnTo>
                  <a:pt x="51" y="86"/>
                </a:lnTo>
                <a:lnTo>
                  <a:pt x="57" y="92"/>
                </a:lnTo>
                <a:lnTo>
                  <a:pt x="63" y="94"/>
                </a:lnTo>
                <a:lnTo>
                  <a:pt x="67" y="102"/>
                </a:lnTo>
                <a:lnTo>
                  <a:pt x="69" y="109"/>
                </a:lnTo>
                <a:lnTo>
                  <a:pt x="73" y="113"/>
                </a:lnTo>
                <a:lnTo>
                  <a:pt x="74" y="115"/>
                </a:lnTo>
                <a:lnTo>
                  <a:pt x="78" y="121"/>
                </a:lnTo>
                <a:lnTo>
                  <a:pt x="84" y="123"/>
                </a:lnTo>
                <a:lnTo>
                  <a:pt x="86" y="125"/>
                </a:lnTo>
                <a:lnTo>
                  <a:pt x="90" y="123"/>
                </a:lnTo>
                <a:lnTo>
                  <a:pt x="92" y="121"/>
                </a:lnTo>
                <a:lnTo>
                  <a:pt x="92" y="117"/>
                </a:lnTo>
                <a:lnTo>
                  <a:pt x="99" y="113"/>
                </a:lnTo>
                <a:lnTo>
                  <a:pt x="105" y="109"/>
                </a:lnTo>
                <a:lnTo>
                  <a:pt x="107" y="107"/>
                </a:lnTo>
                <a:lnTo>
                  <a:pt x="109" y="104"/>
                </a:lnTo>
                <a:lnTo>
                  <a:pt x="111" y="100"/>
                </a:lnTo>
                <a:lnTo>
                  <a:pt x="119" y="94"/>
                </a:lnTo>
                <a:lnTo>
                  <a:pt x="124" y="90"/>
                </a:lnTo>
                <a:lnTo>
                  <a:pt x="128" y="84"/>
                </a:lnTo>
                <a:lnTo>
                  <a:pt x="132" y="82"/>
                </a:lnTo>
                <a:lnTo>
                  <a:pt x="132" y="77"/>
                </a:lnTo>
                <a:lnTo>
                  <a:pt x="132" y="71"/>
                </a:lnTo>
                <a:lnTo>
                  <a:pt x="130" y="69"/>
                </a:lnTo>
                <a:lnTo>
                  <a:pt x="132" y="65"/>
                </a:lnTo>
                <a:lnTo>
                  <a:pt x="134" y="65"/>
                </a:lnTo>
                <a:lnTo>
                  <a:pt x="134" y="61"/>
                </a:lnTo>
                <a:lnTo>
                  <a:pt x="138" y="61"/>
                </a:lnTo>
                <a:lnTo>
                  <a:pt x="140" y="54"/>
                </a:lnTo>
                <a:lnTo>
                  <a:pt x="142" y="46"/>
                </a:lnTo>
                <a:lnTo>
                  <a:pt x="145" y="42"/>
                </a:lnTo>
                <a:lnTo>
                  <a:pt x="151" y="40"/>
                </a:lnTo>
                <a:lnTo>
                  <a:pt x="155" y="40"/>
                </a:lnTo>
                <a:lnTo>
                  <a:pt x="163" y="42"/>
                </a:lnTo>
                <a:lnTo>
                  <a:pt x="168" y="44"/>
                </a:lnTo>
                <a:lnTo>
                  <a:pt x="172" y="44"/>
                </a:lnTo>
                <a:lnTo>
                  <a:pt x="170" y="38"/>
                </a:lnTo>
                <a:lnTo>
                  <a:pt x="170" y="35"/>
                </a:lnTo>
                <a:lnTo>
                  <a:pt x="172" y="33"/>
                </a:lnTo>
                <a:lnTo>
                  <a:pt x="174" y="29"/>
                </a:lnTo>
                <a:lnTo>
                  <a:pt x="174" y="25"/>
                </a:lnTo>
                <a:lnTo>
                  <a:pt x="178" y="23"/>
                </a:lnTo>
                <a:lnTo>
                  <a:pt x="180" y="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6280" bIns="-4294916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6" name=""/>
          <p:cNvSpPr/>
          <p:nvPr/>
        </p:nvSpPr>
        <p:spPr>
          <a:xfrm>
            <a:off x="7626240" y="5424480"/>
            <a:ext cx="71640" cy="106200"/>
          </a:xfrm>
          <a:custGeom>
            <a:avLst/>
            <a:gdLst/>
            <a:ahLst/>
            <a:rect l="l" t="t" r="r" b="b"/>
            <a:pathLst>
              <a:path w="205" h="257">
                <a:moveTo>
                  <a:pt x="0" y="25"/>
                </a:moveTo>
                <a:lnTo>
                  <a:pt x="3" y="29"/>
                </a:lnTo>
                <a:lnTo>
                  <a:pt x="3" y="35"/>
                </a:lnTo>
                <a:lnTo>
                  <a:pt x="3" y="37"/>
                </a:lnTo>
                <a:lnTo>
                  <a:pt x="0" y="35"/>
                </a:lnTo>
                <a:lnTo>
                  <a:pt x="1" y="40"/>
                </a:lnTo>
                <a:lnTo>
                  <a:pt x="5" y="42"/>
                </a:lnTo>
                <a:lnTo>
                  <a:pt x="5" y="50"/>
                </a:lnTo>
                <a:lnTo>
                  <a:pt x="3" y="54"/>
                </a:lnTo>
                <a:lnTo>
                  <a:pt x="7" y="56"/>
                </a:lnTo>
                <a:lnTo>
                  <a:pt x="13" y="60"/>
                </a:lnTo>
                <a:lnTo>
                  <a:pt x="13" y="65"/>
                </a:lnTo>
                <a:lnTo>
                  <a:pt x="13" y="69"/>
                </a:lnTo>
                <a:lnTo>
                  <a:pt x="19" y="77"/>
                </a:lnTo>
                <a:lnTo>
                  <a:pt x="21" y="81"/>
                </a:lnTo>
                <a:lnTo>
                  <a:pt x="23" y="81"/>
                </a:lnTo>
                <a:lnTo>
                  <a:pt x="26" y="81"/>
                </a:lnTo>
                <a:lnTo>
                  <a:pt x="26" y="83"/>
                </a:lnTo>
                <a:lnTo>
                  <a:pt x="32" y="85"/>
                </a:lnTo>
                <a:lnTo>
                  <a:pt x="34" y="90"/>
                </a:lnTo>
                <a:lnTo>
                  <a:pt x="36" y="100"/>
                </a:lnTo>
                <a:lnTo>
                  <a:pt x="46" y="106"/>
                </a:lnTo>
                <a:lnTo>
                  <a:pt x="46" y="108"/>
                </a:lnTo>
                <a:lnTo>
                  <a:pt x="48" y="109"/>
                </a:lnTo>
                <a:lnTo>
                  <a:pt x="49" y="113"/>
                </a:lnTo>
                <a:lnTo>
                  <a:pt x="51" y="119"/>
                </a:lnTo>
                <a:lnTo>
                  <a:pt x="53" y="119"/>
                </a:lnTo>
                <a:lnTo>
                  <a:pt x="61" y="125"/>
                </a:lnTo>
                <a:lnTo>
                  <a:pt x="63" y="131"/>
                </a:lnTo>
                <a:lnTo>
                  <a:pt x="71" y="134"/>
                </a:lnTo>
                <a:lnTo>
                  <a:pt x="74" y="134"/>
                </a:lnTo>
                <a:lnTo>
                  <a:pt x="78" y="134"/>
                </a:lnTo>
                <a:lnTo>
                  <a:pt x="80" y="136"/>
                </a:lnTo>
                <a:lnTo>
                  <a:pt x="84" y="140"/>
                </a:lnTo>
                <a:lnTo>
                  <a:pt x="90" y="142"/>
                </a:lnTo>
                <a:lnTo>
                  <a:pt x="95" y="148"/>
                </a:lnTo>
                <a:lnTo>
                  <a:pt x="97" y="150"/>
                </a:lnTo>
                <a:lnTo>
                  <a:pt x="97" y="152"/>
                </a:lnTo>
                <a:lnTo>
                  <a:pt x="97" y="156"/>
                </a:lnTo>
                <a:lnTo>
                  <a:pt x="95" y="165"/>
                </a:lnTo>
                <a:lnTo>
                  <a:pt x="94" y="175"/>
                </a:lnTo>
                <a:lnTo>
                  <a:pt x="94" y="180"/>
                </a:lnTo>
                <a:lnTo>
                  <a:pt x="92" y="184"/>
                </a:lnTo>
                <a:lnTo>
                  <a:pt x="90" y="190"/>
                </a:lnTo>
                <a:lnTo>
                  <a:pt x="97" y="198"/>
                </a:lnTo>
                <a:lnTo>
                  <a:pt x="105" y="205"/>
                </a:lnTo>
                <a:lnTo>
                  <a:pt x="111" y="213"/>
                </a:lnTo>
                <a:lnTo>
                  <a:pt x="113" y="219"/>
                </a:lnTo>
                <a:lnTo>
                  <a:pt x="115" y="223"/>
                </a:lnTo>
                <a:lnTo>
                  <a:pt x="115" y="227"/>
                </a:lnTo>
                <a:lnTo>
                  <a:pt x="120" y="236"/>
                </a:lnTo>
                <a:lnTo>
                  <a:pt x="130" y="244"/>
                </a:lnTo>
                <a:lnTo>
                  <a:pt x="134" y="246"/>
                </a:lnTo>
                <a:lnTo>
                  <a:pt x="138" y="250"/>
                </a:lnTo>
                <a:lnTo>
                  <a:pt x="140" y="255"/>
                </a:lnTo>
                <a:lnTo>
                  <a:pt x="145" y="255"/>
                </a:lnTo>
                <a:lnTo>
                  <a:pt x="149" y="257"/>
                </a:lnTo>
                <a:lnTo>
                  <a:pt x="151" y="257"/>
                </a:lnTo>
                <a:lnTo>
                  <a:pt x="151" y="253"/>
                </a:lnTo>
                <a:lnTo>
                  <a:pt x="155" y="248"/>
                </a:lnTo>
                <a:lnTo>
                  <a:pt x="161" y="242"/>
                </a:lnTo>
                <a:lnTo>
                  <a:pt x="168" y="236"/>
                </a:lnTo>
                <a:lnTo>
                  <a:pt x="176" y="234"/>
                </a:lnTo>
                <a:lnTo>
                  <a:pt x="184" y="232"/>
                </a:lnTo>
                <a:lnTo>
                  <a:pt x="193" y="227"/>
                </a:lnTo>
                <a:lnTo>
                  <a:pt x="199" y="221"/>
                </a:lnTo>
                <a:lnTo>
                  <a:pt x="201" y="215"/>
                </a:lnTo>
                <a:lnTo>
                  <a:pt x="201" y="209"/>
                </a:lnTo>
                <a:lnTo>
                  <a:pt x="201" y="207"/>
                </a:lnTo>
                <a:lnTo>
                  <a:pt x="197" y="213"/>
                </a:lnTo>
                <a:lnTo>
                  <a:pt x="193" y="215"/>
                </a:lnTo>
                <a:lnTo>
                  <a:pt x="191" y="215"/>
                </a:lnTo>
                <a:lnTo>
                  <a:pt x="191" y="211"/>
                </a:lnTo>
                <a:lnTo>
                  <a:pt x="193" y="205"/>
                </a:lnTo>
                <a:lnTo>
                  <a:pt x="195" y="198"/>
                </a:lnTo>
                <a:lnTo>
                  <a:pt x="199" y="190"/>
                </a:lnTo>
                <a:lnTo>
                  <a:pt x="203" y="186"/>
                </a:lnTo>
                <a:lnTo>
                  <a:pt x="205" y="182"/>
                </a:lnTo>
                <a:lnTo>
                  <a:pt x="205" y="179"/>
                </a:lnTo>
                <a:lnTo>
                  <a:pt x="205" y="175"/>
                </a:lnTo>
                <a:lnTo>
                  <a:pt x="205" y="167"/>
                </a:lnTo>
                <a:lnTo>
                  <a:pt x="203" y="159"/>
                </a:lnTo>
                <a:lnTo>
                  <a:pt x="199" y="150"/>
                </a:lnTo>
                <a:lnTo>
                  <a:pt x="195" y="142"/>
                </a:lnTo>
                <a:lnTo>
                  <a:pt x="188" y="136"/>
                </a:lnTo>
                <a:lnTo>
                  <a:pt x="180" y="134"/>
                </a:lnTo>
                <a:lnTo>
                  <a:pt x="172" y="131"/>
                </a:lnTo>
                <a:lnTo>
                  <a:pt x="168" y="127"/>
                </a:lnTo>
                <a:lnTo>
                  <a:pt x="168" y="125"/>
                </a:lnTo>
                <a:lnTo>
                  <a:pt x="168" y="117"/>
                </a:lnTo>
                <a:lnTo>
                  <a:pt x="168" y="111"/>
                </a:lnTo>
                <a:lnTo>
                  <a:pt x="170" y="104"/>
                </a:lnTo>
                <a:lnTo>
                  <a:pt x="174" y="100"/>
                </a:lnTo>
                <a:lnTo>
                  <a:pt x="172" y="88"/>
                </a:lnTo>
                <a:lnTo>
                  <a:pt x="170" y="83"/>
                </a:lnTo>
                <a:lnTo>
                  <a:pt x="166" y="77"/>
                </a:lnTo>
                <a:lnTo>
                  <a:pt x="165" y="65"/>
                </a:lnTo>
                <a:lnTo>
                  <a:pt x="163" y="61"/>
                </a:lnTo>
                <a:lnTo>
                  <a:pt x="157" y="60"/>
                </a:lnTo>
                <a:lnTo>
                  <a:pt x="155" y="58"/>
                </a:lnTo>
                <a:lnTo>
                  <a:pt x="153" y="52"/>
                </a:lnTo>
                <a:lnTo>
                  <a:pt x="145" y="40"/>
                </a:lnTo>
                <a:lnTo>
                  <a:pt x="142" y="31"/>
                </a:lnTo>
                <a:lnTo>
                  <a:pt x="140" y="23"/>
                </a:lnTo>
                <a:lnTo>
                  <a:pt x="138" y="19"/>
                </a:lnTo>
                <a:lnTo>
                  <a:pt x="136" y="15"/>
                </a:lnTo>
                <a:lnTo>
                  <a:pt x="132" y="12"/>
                </a:lnTo>
                <a:lnTo>
                  <a:pt x="126" y="8"/>
                </a:lnTo>
                <a:lnTo>
                  <a:pt x="124" y="4"/>
                </a:lnTo>
                <a:lnTo>
                  <a:pt x="120" y="8"/>
                </a:lnTo>
                <a:lnTo>
                  <a:pt x="115" y="8"/>
                </a:lnTo>
                <a:lnTo>
                  <a:pt x="113" y="10"/>
                </a:lnTo>
                <a:lnTo>
                  <a:pt x="105" y="13"/>
                </a:lnTo>
                <a:lnTo>
                  <a:pt x="95" y="13"/>
                </a:lnTo>
                <a:lnTo>
                  <a:pt x="94" y="12"/>
                </a:lnTo>
                <a:lnTo>
                  <a:pt x="92" y="15"/>
                </a:lnTo>
                <a:lnTo>
                  <a:pt x="84" y="13"/>
                </a:lnTo>
                <a:lnTo>
                  <a:pt x="78" y="19"/>
                </a:lnTo>
                <a:lnTo>
                  <a:pt x="72" y="23"/>
                </a:lnTo>
                <a:lnTo>
                  <a:pt x="67" y="23"/>
                </a:lnTo>
                <a:lnTo>
                  <a:pt x="63" y="15"/>
                </a:lnTo>
                <a:lnTo>
                  <a:pt x="65" y="8"/>
                </a:lnTo>
                <a:lnTo>
                  <a:pt x="63" y="0"/>
                </a:lnTo>
                <a:lnTo>
                  <a:pt x="61" y="0"/>
                </a:lnTo>
                <a:lnTo>
                  <a:pt x="59" y="6"/>
                </a:lnTo>
                <a:lnTo>
                  <a:pt x="53" y="8"/>
                </a:lnTo>
                <a:lnTo>
                  <a:pt x="49" y="8"/>
                </a:lnTo>
                <a:lnTo>
                  <a:pt x="46" y="6"/>
                </a:lnTo>
                <a:lnTo>
                  <a:pt x="42" y="6"/>
                </a:lnTo>
                <a:lnTo>
                  <a:pt x="34" y="10"/>
                </a:lnTo>
                <a:lnTo>
                  <a:pt x="26" y="12"/>
                </a:lnTo>
                <a:lnTo>
                  <a:pt x="23" y="13"/>
                </a:lnTo>
                <a:lnTo>
                  <a:pt x="17" y="13"/>
                </a:lnTo>
                <a:lnTo>
                  <a:pt x="9" y="17"/>
                </a:lnTo>
                <a:lnTo>
                  <a:pt x="3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60840" bIns="-4294860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7" name=""/>
          <p:cNvSpPr/>
          <p:nvPr/>
        </p:nvSpPr>
        <p:spPr>
          <a:xfrm>
            <a:off x="7750080" y="5353200"/>
            <a:ext cx="79560" cy="115560"/>
          </a:xfrm>
          <a:custGeom>
            <a:avLst/>
            <a:gdLst/>
            <a:ahLst/>
            <a:rect l="l" t="t" r="r" b="b"/>
            <a:pathLst>
              <a:path w="230" h="279">
                <a:moveTo>
                  <a:pt x="0" y="66"/>
                </a:moveTo>
                <a:lnTo>
                  <a:pt x="5" y="55"/>
                </a:lnTo>
                <a:lnTo>
                  <a:pt x="7" y="52"/>
                </a:lnTo>
                <a:lnTo>
                  <a:pt x="18" y="52"/>
                </a:lnTo>
                <a:lnTo>
                  <a:pt x="30" y="45"/>
                </a:lnTo>
                <a:lnTo>
                  <a:pt x="36" y="45"/>
                </a:lnTo>
                <a:lnTo>
                  <a:pt x="42" y="45"/>
                </a:lnTo>
                <a:lnTo>
                  <a:pt x="46" y="42"/>
                </a:lnTo>
                <a:lnTo>
                  <a:pt x="51" y="35"/>
                </a:lnTo>
                <a:lnTo>
                  <a:pt x="58" y="35"/>
                </a:lnTo>
                <a:lnTo>
                  <a:pt x="64" y="37"/>
                </a:lnTo>
                <a:lnTo>
                  <a:pt x="71" y="35"/>
                </a:lnTo>
                <a:lnTo>
                  <a:pt x="75" y="37"/>
                </a:lnTo>
                <a:lnTo>
                  <a:pt x="80" y="40"/>
                </a:lnTo>
                <a:lnTo>
                  <a:pt x="89" y="37"/>
                </a:lnTo>
                <a:lnTo>
                  <a:pt x="91" y="32"/>
                </a:lnTo>
                <a:lnTo>
                  <a:pt x="91" y="31"/>
                </a:lnTo>
                <a:lnTo>
                  <a:pt x="93" y="31"/>
                </a:lnTo>
                <a:lnTo>
                  <a:pt x="95" y="29"/>
                </a:lnTo>
                <a:lnTo>
                  <a:pt x="99" y="24"/>
                </a:lnTo>
                <a:lnTo>
                  <a:pt x="102" y="24"/>
                </a:lnTo>
                <a:lnTo>
                  <a:pt x="109" y="24"/>
                </a:lnTo>
                <a:lnTo>
                  <a:pt x="113" y="24"/>
                </a:lnTo>
                <a:lnTo>
                  <a:pt x="117" y="16"/>
                </a:lnTo>
                <a:lnTo>
                  <a:pt x="121" y="14"/>
                </a:lnTo>
                <a:lnTo>
                  <a:pt x="128" y="11"/>
                </a:lnTo>
                <a:lnTo>
                  <a:pt x="128" y="6"/>
                </a:lnTo>
                <a:lnTo>
                  <a:pt x="123" y="4"/>
                </a:lnTo>
                <a:lnTo>
                  <a:pt x="126" y="0"/>
                </a:lnTo>
                <a:lnTo>
                  <a:pt x="131" y="1"/>
                </a:lnTo>
                <a:lnTo>
                  <a:pt x="135" y="4"/>
                </a:lnTo>
                <a:lnTo>
                  <a:pt x="137" y="9"/>
                </a:lnTo>
                <a:lnTo>
                  <a:pt x="141" y="11"/>
                </a:lnTo>
                <a:lnTo>
                  <a:pt x="146" y="4"/>
                </a:lnTo>
                <a:lnTo>
                  <a:pt x="146" y="14"/>
                </a:lnTo>
                <a:lnTo>
                  <a:pt x="150" y="16"/>
                </a:lnTo>
                <a:lnTo>
                  <a:pt x="150" y="26"/>
                </a:lnTo>
                <a:lnTo>
                  <a:pt x="150" y="35"/>
                </a:lnTo>
                <a:lnTo>
                  <a:pt x="150" y="42"/>
                </a:lnTo>
                <a:lnTo>
                  <a:pt x="155" y="47"/>
                </a:lnTo>
                <a:lnTo>
                  <a:pt x="159" y="55"/>
                </a:lnTo>
                <a:lnTo>
                  <a:pt x="159" y="64"/>
                </a:lnTo>
                <a:lnTo>
                  <a:pt x="161" y="69"/>
                </a:lnTo>
                <a:lnTo>
                  <a:pt x="161" y="76"/>
                </a:lnTo>
                <a:lnTo>
                  <a:pt x="161" y="81"/>
                </a:lnTo>
                <a:lnTo>
                  <a:pt x="166" y="76"/>
                </a:lnTo>
                <a:lnTo>
                  <a:pt x="168" y="78"/>
                </a:lnTo>
                <a:lnTo>
                  <a:pt x="170" y="83"/>
                </a:lnTo>
                <a:lnTo>
                  <a:pt x="170" y="86"/>
                </a:lnTo>
                <a:lnTo>
                  <a:pt x="174" y="95"/>
                </a:lnTo>
                <a:lnTo>
                  <a:pt x="176" y="97"/>
                </a:lnTo>
                <a:lnTo>
                  <a:pt x="177" y="97"/>
                </a:lnTo>
                <a:lnTo>
                  <a:pt x="179" y="102"/>
                </a:lnTo>
                <a:lnTo>
                  <a:pt x="181" y="112"/>
                </a:lnTo>
                <a:lnTo>
                  <a:pt x="184" y="117"/>
                </a:lnTo>
                <a:lnTo>
                  <a:pt x="188" y="120"/>
                </a:lnTo>
                <a:lnTo>
                  <a:pt x="194" y="121"/>
                </a:lnTo>
                <a:lnTo>
                  <a:pt x="200" y="123"/>
                </a:lnTo>
                <a:lnTo>
                  <a:pt x="203" y="128"/>
                </a:lnTo>
                <a:lnTo>
                  <a:pt x="203" y="133"/>
                </a:lnTo>
                <a:lnTo>
                  <a:pt x="204" y="138"/>
                </a:lnTo>
                <a:lnTo>
                  <a:pt x="208" y="141"/>
                </a:lnTo>
                <a:lnTo>
                  <a:pt x="203" y="143"/>
                </a:lnTo>
                <a:lnTo>
                  <a:pt x="198" y="141"/>
                </a:lnTo>
                <a:lnTo>
                  <a:pt x="198" y="146"/>
                </a:lnTo>
                <a:lnTo>
                  <a:pt x="203" y="146"/>
                </a:lnTo>
                <a:lnTo>
                  <a:pt x="203" y="146"/>
                </a:lnTo>
                <a:lnTo>
                  <a:pt x="206" y="149"/>
                </a:lnTo>
                <a:lnTo>
                  <a:pt x="210" y="149"/>
                </a:lnTo>
                <a:lnTo>
                  <a:pt x="214" y="154"/>
                </a:lnTo>
                <a:lnTo>
                  <a:pt x="214" y="157"/>
                </a:lnTo>
                <a:lnTo>
                  <a:pt x="210" y="157"/>
                </a:lnTo>
                <a:lnTo>
                  <a:pt x="210" y="157"/>
                </a:lnTo>
                <a:lnTo>
                  <a:pt x="206" y="157"/>
                </a:lnTo>
                <a:lnTo>
                  <a:pt x="203" y="157"/>
                </a:lnTo>
                <a:lnTo>
                  <a:pt x="206" y="159"/>
                </a:lnTo>
                <a:lnTo>
                  <a:pt x="204" y="164"/>
                </a:lnTo>
                <a:lnTo>
                  <a:pt x="208" y="167"/>
                </a:lnTo>
                <a:lnTo>
                  <a:pt x="212" y="167"/>
                </a:lnTo>
                <a:lnTo>
                  <a:pt x="212" y="169"/>
                </a:lnTo>
                <a:lnTo>
                  <a:pt x="212" y="174"/>
                </a:lnTo>
                <a:lnTo>
                  <a:pt x="216" y="179"/>
                </a:lnTo>
                <a:lnTo>
                  <a:pt x="221" y="183"/>
                </a:lnTo>
                <a:lnTo>
                  <a:pt x="225" y="183"/>
                </a:lnTo>
                <a:lnTo>
                  <a:pt x="227" y="188"/>
                </a:lnTo>
                <a:lnTo>
                  <a:pt x="223" y="191"/>
                </a:lnTo>
                <a:lnTo>
                  <a:pt x="218" y="191"/>
                </a:lnTo>
                <a:lnTo>
                  <a:pt x="216" y="196"/>
                </a:lnTo>
                <a:lnTo>
                  <a:pt x="218" y="198"/>
                </a:lnTo>
                <a:lnTo>
                  <a:pt x="221" y="203"/>
                </a:lnTo>
                <a:lnTo>
                  <a:pt x="221" y="206"/>
                </a:lnTo>
                <a:lnTo>
                  <a:pt x="223" y="203"/>
                </a:lnTo>
                <a:lnTo>
                  <a:pt x="225" y="201"/>
                </a:lnTo>
                <a:lnTo>
                  <a:pt x="227" y="201"/>
                </a:lnTo>
                <a:lnTo>
                  <a:pt x="230" y="203"/>
                </a:lnTo>
                <a:lnTo>
                  <a:pt x="230" y="208"/>
                </a:lnTo>
                <a:lnTo>
                  <a:pt x="227" y="209"/>
                </a:lnTo>
                <a:lnTo>
                  <a:pt x="223" y="217"/>
                </a:lnTo>
                <a:lnTo>
                  <a:pt x="218" y="217"/>
                </a:lnTo>
                <a:lnTo>
                  <a:pt x="210" y="222"/>
                </a:lnTo>
                <a:lnTo>
                  <a:pt x="206" y="224"/>
                </a:lnTo>
                <a:lnTo>
                  <a:pt x="203" y="222"/>
                </a:lnTo>
                <a:lnTo>
                  <a:pt x="198" y="227"/>
                </a:lnTo>
                <a:lnTo>
                  <a:pt x="196" y="232"/>
                </a:lnTo>
                <a:lnTo>
                  <a:pt x="188" y="234"/>
                </a:lnTo>
                <a:lnTo>
                  <a:pt x="186" y="240"/>
                </a:lnTo>
                <a:lnTo>
                  <a:pt x="184" y="243"/>
                </a:lnTo>
                <a:lnTo>
                  <a:pt x="176" y="243"/>
                </a:lnTo>
                <a:lnTo>
                  <a:pt x="170" y="240"/>
                </a:lnTo>
                <a:lnTo>
                  <a:pt x="164" y="240"/>
                </a:lnTo>
                <a:lnTo>
                  <a:pt x="157" y="245"/>
                </a:lnTo>
                <a:lnTo>
                  <a:pt x="152" y="250"/>
                </a:lnTo>
                <a:lnTo>
                  <a:pt x="150" y="255"/>
                </a:lnTo>
                <a:lnTo>
                  <a:pt x="123" y="277"/>
                </a:lnTo>
                <a:lnTo>
                  <a:pt x="121" y="277"/>
                </a:lnTo>
                <a:lnTo>
                  <a:pt x="117" y="279"/>
                </a:lnTo>
                <a:lnTo>
                  <a:pt x="111" y="279"/>
                </a:lnTo>
                <a:lnTo>
                  <a:pt x="104" y="279"/>
                </a:lnTo>
                <a:lnTo>
                  <a:pt x="97" y="279"/>
                </a:lnTo>
                <a:lnTo>
                  <a:pt x="87" y="277"/>
                </a:lnTo>
                <a:lnTo>
                  <a:pt x="73" y="272"/>
                </a:lnTo>
                <a:lnTo>
                  <a:pt x="64" y="272"/>
                </a:lnTo>
                <a:lnTo>
                  <a:pt x="62" y="269"/>
                </a:lnTo>
                <a:lnTo>
                  <a:pt x="60" y="265"/>
                </a:lnTo>
                <a:lnTo>
                  <a:pt x="60" y="263"/>
                </a:lnTo>
                <a:lnTo>
                  <a:pt x="60" y="260"/>
                </a:lnTo>
                <a:lnTo>
                  <a:pt x="60" y="255"/>
                </a:lnTo>
                <a:lnTo>
                  <a:pt x="60" y="253"/>
                </a:lnTo>
                <a:lnTo>
                  <a:pt x="53" y="243"/>
                </a:lnTo>
                <a:lnTo>
                  <a:pt x="46" y="237"/>
                </a:lnTo>
                <a:lnTo>
                  <a:pt x="42" y="232"/>
                </a:lnTo>
                <a:lnTo>
                  <a:pt x="36" y="224"/>
                </a:lnTo>
                <a:lnTo>
                  <a:pt x="30" y="219"/>
                </a:lnTo>
                <a:lnTo>
                  <a:pt x="20" y="217"/>
                </a:lnTo>
                <a:lnTo>
                  <a:pt x="18" y="209"/>
                </a:lnTo>
                <a:lnTo>
                  <a:pt x="18" y="203"/>
                </a:lnTo>
                <a:lnTo>
                  <a:pt x="22" y="201"/>
                </a:lnTo>
                <a:lnTo>
                  <a:pt x="24" y="198"/>
                </a:lnTo>
                <a:lnTo>
                  <a:pt x="24" y="193"/>
                </a:lnTo>
                <a:lnTo>
                  <a:pt x="24" y="191"/>
                </a:lnTo>
                <a:lnTo>
                  <a:pt x="26" y="183"/>
                </a:lnTo>
                <a:lnTo>
                  <a:pt x="30" y="177"/>
                </a:lnTo>
                <a:lnTo>
                  <a:pt x="12" y="174"/>
                </a:lnTo>
                <a:lnTo>
                  <a:pt x="34" y="167"/>
                </a:lnTo>
                <a:lnTo>
                  <a:pt x="30" y="164"/>
                </a:lnTo>
                <a:lnTo>
                  <a:pt x="24" y="159"/>
                </a:lnTo>
                <a:lnTo>
                  <a:pt x="18" y="148"/>
                </a:lnTo>
                <a:lnTo>
                  <a:pt x="20" y="141"/>
                </a:lnTo>
                <a:lnTo>
                  <a:pt x="26" y="133"/>
                </a:lnTo>
                <a:lnTo>
                  <a:pt x="28" y="128"/>
                </a:lnTo>
                <a:lnTo>
                  <a:pt x="24" y="120"/>
                </a:lnTo>
                <a:lnTo>
                  <a:pt x="18" y="112"/>
                </a:lnTo>
                <a:lnTo>
                  <a:pt x="14" y="110"/>
                </a:lnTo>
                <a:lnTo>
                  <a:pt x="7" y="100"/>
                </a:lnTo>
                <a:lnTo>
                  <a:pt x="9" y="91"/>
                </a:lnTo>
                <a:lnTo>
                  <a:pt x="12" y="83"/>
                </a:lnTo>
                <a:lnTo>
                  <a:pt x="5" y="81"/>
                </a:lnTo>
                <a:lnTo>
                  <a:pt x="0" y="73"/>
                </a:lnTo>
                <a:lnTo>
                  <a:pt x="0" y="6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51480" bIns="-42948514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8" name=""/>
          <p:cNvSpPr/>
          <p:nvPr/>
        </p:nvSpPr>
        <p:spPr>
          <a:xfrm>
            <a:off x="7682040" y="5365800"/>
            <a:ext cx="120600" cy="135000"/>
          </a:xfrm>
          <a:custGeom>
            <a:avLst/>
            <a:gdLst/>
            <a:ahLst/>
            <a:rect l="l" t="t" r="r" b="b"/>
            <a:pathLst>
              <a:path w="329" h="336">
                <a:moveTo>
                  <a:pt x="79" y="65"/>
                </a:moveTo>
                <a:lnTo>
                  <a:pt x="83" y="73"/>
                </a:lnTo>
                <a:lnTo>
                  <a:pt x="89" y="83"/>
                </a:lnTo>
                <a:lnTo>
                  <a:pt x="104" y="96"/>
                </a:lnTo>
                <a:lnTo>
                  <a:pt x="112" y="100"/>
                </a:lnTo>
                <a:lnTo>
                  <a:pt x="114" y="108"/>
                </a:lnTo>
                <a:lnTo>
                  <a:pt x="116" y="112"/>
                </a:lnTo>
                <a:lnTo>
                  <a:pt x="121" y="112"/>
                </a:lnTo>
                <a:lnTo>
                  <a:pt x="125" y="115"/>
                </a:lnTo>
                <a:lnTo>
                  <a:pt x="121" y="119"/>
                </a:lnTo>
                <a:lnTo>
                  <a:pt x="118" y="125"/>
                </a:lnTo>
                <a:lnTo>
                  <a:pt x="114" y="131"/>
                </a:lnTo>
                <a:lnTo>
                  <a:pt x="112" y="133"/>
                </a:lnTo>
                <a:lnTo>
                  <a:pt x="108" y="136"/>
                </a:lnTo>
                <a:lnTo>
                  <a:pt x="104" y="138"/>
                </a:lnTo>
                <a:lnTo>
                  <a:pt x="98" y="136"/>
                </a:lnTo>
                <a:lnTo>
                  <a:pt x="93" y="138"/>
                </a:lnTo>
                <a:lnTo>
                  <a:pt x="91" y="146"/>
                </a:lnTo>
                <a:lnTo>
                  <a:pt x="93" y="152"/>
                </a:lnTo>
                <a:lnTo>
                  <a:pt x="96" y="156"/>
                </a:lnTo>
                <a:lnTo>
                  <a:pt x="96" y="161"/>
                </a:lnTo>
                <a:lnTo>
                  <a:pt x="98" y="169"/>
                </a:lnTo>
                <a:lnTo>
                  <a:pt x="98" y="175"/>
                </a:lnTo>
                <a:lnTo>
                  <a:pt x="98" y="184"/>
                </a:lnTo>
                <a:lnTo>
                  <a:pt x="100" y="192"/>
                </a:lnTo>
                <a:lnTo>
                  <a:pt x="102" y="198"/>
                </a:lnTo>
                <a:lnTo>
                  <a:pt x="100" y="204"/>
                </a:lnTo>
                <a:lnTo>
                  <a:pt x="96" y="204"/>
                </a:lnTo>
                <a:lnTo>
                  <a:pt x="91" y="207"/>
                </a:lnTo>
                <a:lnTo>
                  <a:pt x="89" y="215"/>
                </a:lnTo>
                <a:lnTo>
                  <a:pt x="89" y="221"/>
                </a:lnTo>
                <a:lnTo>
                  <a:pt x="89" y="229"/>
                </a:lnTo>
                <a:lnTo>
                  <a:pt x="83" y="238"/>
                </a:lnTo>
                <a:lnTo>
                  <a:pt x="75" y="244"/>
                </a:lnTo>
                <a:lnTo>
                  <a:pt x="68" y="250"/>
                </a:lnTo>
                <a:lnTo>
                  <a:pt x="68" y="252"/>
                </a:lnTo>
                <a:lnTo>
                  <a:pt x="60" y="255"/>
                </a:lnTo>
                <a:lnTo>
                  <a:pt x="54" y="261"/>
                </a:lnTo>
                <a:lnTo>
                  <a:pt x="52" y="271"/>
                </a:lnTo>
                <a:lnTo>
                  <a:pt x="50" y="278"/>
                </a:lnTo>
                <a:lnTo>
                  <a:pt x="45" y="282"/>
                </a:lnTo>
                <a:lnTo>
                  <a:pt x="39" y="288"/>
                </a:lnTo>
                <a:lnTo>
                  <a:pt x="35" y="290"/>
                </a:lnTo>
                <a:lnTo>
                  <a:pt x="27" y="288"/>
                </a:lnTo>
                <a:lnTo>
                  <a:pt x="24" y="286"/>
                </a:lnTo>
                <a:lnTo>
                  <a:pt x="20" y="286"/>
                </a:lnTo>
                <a:lnTo>
                  <a:pt x="18" y="282"/>
                </a:lnTo>
                <a:lnTo>
                  <a:pt x="12" y="280"/>
                </a:lnTo>
                <a:lnTo>
                  <a:pt x="6" y="280"/>
                </a:lnTo>
                <a:lnTo>
                  <a:pt x="0" y="280"/>
                </a:lnTo>
                <a:lnTo>
                  <a:pt x="0" y="284"/>
                </a:lnTo>
                <a:lnTo>
                  <a:pt x="4" y="288"/>
                </a:lnTo>
                <a:lnTo>
                  <a:pt x="12" y="292"/>
                </a:lnTo>
                <a:lnTo>
                  <a:pt x="18" y="294"/>
                </a:lnTo>
                <a:lnTo>
                  <a:pt x="27" y="300"/>
                </a:lnTo>
                <a:lnTo>
                  <a:pt x="31" y="305"/>
                </a:lnTo>
                <a:lnTo>
                  <a:pt x="35" y="317"/>
                </a:lnTo>
                <a:lnTo>
                  <a:pt x="37" y="325"/>
                </a:lnTo>
                <a:lnTo>
                  <a:pt x="37" y="332"/>
                </a:lnTo>
                <a:lnTo>
                  <a:pt x="43" y="332"/>
                </a:lnTo>
                <a:lnTo>
                  <a:pt x="50" y="332"/>
                </a:lnTo>
                <a:lnTo>
                  <a:pt x="56" y="336"/>
                </a:lnTo>
                <a:lnTo>
                  <a:pt x="66" y="336"/>
                </a:lnTo>
                <a:lnTo>
                  <a:pt x="75" y="328"/>
                </a:lnTo>
                <a:lnTo>
                  <a:pt x="79" y="325"/>
                </a:lnTo>
                <a:lnTo>
                  <a:pt x="83" y="321"/>
                </a:lnTo>
                <a:lnTo>
                  <a:pt x="89" y="313"/>
                </a:lnTo>
                <a:lnTo>
                  <a:pt x="98" y="302"/>
                </a:lnTo>
                <a:lnTo>
                  <a:pt x="102" y="294"/>
                </a:lnTo>
                <a:lnTo>
                  <a:pt x="106" y="288"/>
                </a:lnTo>
                <a:lnTo>
                  <a:pt x="110" y="282"/>
                </a:lnTo>
                <a:lnTo>
                  <a:pt x="125" y="280"/>
                </a:lnTo>
                <a:lnTo>
                  <a:pt x="148" y="282"/>
                </a:lnTo>
                <a:lnTo>
                  <a:pt x="156" y="282"/>
                </a:lnTo>
                <a:lnTo>
                  <a:pt x="169" y="282"/>
                </a:lnTo>
                <a:lnTo>
                  <a:pt x="181" y="280"/>
                </a:lnTo>
                <a:lnTo>
                  <a:pt x="185" y="278"/>
                </a:lnTo>
                <a:lnTo>
                  <a:pt x="187" y="278"/>
                </a:lnTo>
                <a:lnTo>
                  <a:pt x="192" y="280"/>
                </a:lnTo>
                <a:lnTo>
                  <a:pt x="196" y="286"/>
                </a:lnTo>
                <a:lnTo>
                  <a:pt x="200" y="290"/>
                </a:lnTo>
                <a:lnTo>
                  <a:pt x="202" y="296"/>
                </a:lnTo>
                <a:lnTo>
                  <a:pt x="208" y="298"/>
                </a:lnTo>
                <a:lnTo>
                  <a:pt x="217" y="302"/>
                </a:lnTo>
                <a:lnTo>
                  <a:pt x="223" y="300"/>
                </a:lnTo>
                <a:lnTo>
                  <a:pt x="229" y="296"/>
                </a:lnTo>
                <a:lnTo>
                  <a:pt x="235" y="296"/>
                </a:lnTo>
                <a:lnTo>
                  <a:pt x="238" y="292"/>
                </a:lnTo>
                <a:lnTo>
                  <a:pt x="246" y="296"/>
                </a:lnTo>
                <a:lnTo>
                  <a:pt x="254" y="298"/>
                </a:lnTo>
                <a:lnTo>
                  <a:pt x="260" y="302"/>
                </a:lnTo>
                <a:lnTo>
                  <a:pt x="263" y="303"/>
                </a:lnTo>
                <a:lnTo>
                  <a:pt x="269" y="307"/>
                </a:lnTo>
                <a:lnTo>
                  <a:pt x="273" y="311"/>
                </a:lnTo>
                <a:lnTo>
                  <a:pt x="277" y="315"/>
                </a:lnTo>
                <a:lnTo>
                  <a:pt x="284" y="313"/>
                </a:lnTo>
                <a:lnTo>
                  <a:pt x="290" y="309"/>
                </a:lnTo>
                <a:lnTo>
                  <a:pt x="298" y="303"/>
                </a:lnTo>
                <a:lnTo>
                  <a:pt x="302" y="296"/>
                </a:lnTo>
                <a:lnTo>
                  <a:pt x="304" y="292"/>
                </a:lnTo>
                <a:lnTo>
                  <a:pt x="304" y="286"/>
                </a:lnTo>
                <a:lnTo>
                  <a:pt x="306" y="280"/>
                </a:lnTo>
                <a:lnTo>
                  <a:pt x="311" y="277"/>
                </a:lnTo>
                <a:lnTo>
                  <a:pt x="317" y="278"/>
                </a:lnTo>
                <a:lnTo>
                  <a:pt x="319" y="277"/>
                </a:lnTo>
                <a:lnTo>
                  <a:pt x="319" y="269"/>
                </a:lnTo>
                <a:lnTo>
                  <a:pt x="319" y="263"/>
                </a:lnTo>
                <a:lnTo>
                  <a:pt x="317" y="259"/>
                </a:lnTo>
                <a:lnTo>
                  <a:pt x="315" y="257"/>
                </a:lnTo>
                <a:lnTo>
                  <a:pt x="313" y="255"/>
                </a:lnTo>
                <a:lnTo>
                  <a:pt x="317" y="254"/>
                </a:lnTo>
                <a:lnTo>
                  <a:pt x="319" y="250"/>
                </a:lnTo>
                <a:lnTo>
                  <a:pt x="321" y="244"/>
                </a:lnTo>
                <a:lnTo>
                  <a:pt x="327" y="242"/>
                </a:lnTo>
                <a:lnTo>
                  <a:pt x="329" y="240"/>
                </a:lnTo>
                <a:lnTo>
                  <a:pt x="327" y="234"/>
                </a:lnTo>
                <a:lnTo>
                  <a:pt x="327" y="229"/>
                </a:lnTo>
                <a:lnTo>
                  <a:pt x="323" y="227"/>
                </a:lnTo>
                <a:lnTo>
                  <a:pt x="321" y="223"/>
                </a:lnTo>
                <a:lnTo>
                  <a:pt x="319" y="221"/>
                </a:lnTo>
                <a:lnTo>
                  <a:pt x="317" y="219"/>
                </a:lnTo>
                <a:lnTo>
                  <a:pt x="313" y="217"/>
                </a:lnTo>
                <a:lnTo>
                  <a:pt x="309" y="217"/>
                </a:lnTo>
                <a:lnTo>
                  <a:pt x="309" y="211"/>
                </a:lnTo>
                <a:lnTo>
                  <a:pt x="311" y="204"/>
                </a:lnTo>
                <a:lnTo>
                  <a:pt x="309" y="204"/>
                </a:lnTo>
                <a:lnTo>
                  <a:pt x="307" y="204"/>
                </a:lnTo>
                <a:lnTo>
                  <a:pt x="304" y="206"/>
                </a:lnTo>
                <a:lnTo>
                  <a:pt x="302" y="206"/>
                </a:lnTo>
                <a:lnTo>
                  <a:pt x="300" y="206"/>
                </a:lnTo>
                <a:lnTo>
                  <a:pt x="294" y="206"/>
                </a:lnTo>
                <a:lnTo>
                  <a:pt x="290" y="207"/>
                </a:lnTo>
                <a:lnTo>
                  <a:pt x="288" y="221"/>
                </a:lnTo>
                <a:lnTo>
                  <a:pt x="286" y="229"/>
                </a:lnTo>
                <a:lnTo>
                  <a:pt x="281" y="236"/>
                </a:lnTo>
                <a:lnTo>
                  <a:pt x="277" y="240"/>
                </a:lnTo>
                <a:lnTo>
                  <a:pt x="271" y="238"/>
                </a:lnTo>
                <a:lnTo>
                  <a:pt x="267" y="242"/>
                </a:lnTo>
                <a:lnTo>
                  <a:pt x="265" y="242"/>
                </a:lnTo>
                <a:lnTo>
                  <a:pt x="252" y="227"/>
                </a:lnTo>
                <a:lnTo>
                  <a:pt x="244" y="219"/>
                </a:lnTo>
                <a:lnTo>
                  <a:pt x="242" y="215"/>
                </a:lnTo>
                <a:lnTo>
                  <a:pt x="240" y="207"/>
                </a:lnTo>
                <a:lnTo>
                  <a:pt x="237" y="204"/>
                </a:lnTo>
                <a:lnTo>
                  <a:pt x="233" y="206"/>
                </a:lnTo>
                <a:lnTo>
                  <a:pt x="227" y="202"/>
                </a:lnTo>
                <a:lnTo>
                  <a:pt x="219" y="202"/>
                </a:lnTo>
                <a:lnTo>
                  <a:pt x="212" y="198"/>
                </a:lnTo>
                <a:lnTo>
                  <a:pt x="213" y="190"/>
                </a:lnTo>
                <a:lnTo>
                  <a:pt x="217" y="183"/>
                </a:lnTo>
                <a:lnTo>
                  <a:pt x="217" y="177"/>
                </a:lnTo>
                <a:lnTo>
                  <a:pt x="215" y="159"/>
                </a:lnTo>
                <a:lnTo>
                  <a:pt x="210" y="152"/>
                </a:lnTo>
                <a:lnTo>
                  <a:pt x="208" y="142"/>
                </a:lnTo>
                <a:lnTo>
                  <a:pt x="213" y="138"/>
                </a:lnTo>
                <a:lnTo>
                  <a:pt x="221" y="135"/>
                </a:lnTo>
                <a:lnTo>
                  <a:pt x="227" y="131"/>
                </a:lnTo>
                <a:lnTo>
                  <a:pt x="231" y="129"/>
                </a:lnTo>
                <a:lnTo>
                  <a:pt x="233" y="127"/>
                </a:lnTo>
                <a:lnTo>
                  <a:pt x="233" y="123"/>
                </a:lnTo>
                <a:lnTo>
                  <a:pt x="233" y="121"/>
                </a:lnTo>
                <a:lnTo>
                  <a:pt x="235" y="115"/>
                </a:lnTo>
                <a:lnTo>
                  <a:pt x="238" y="110"/>
                </a:lnTo>
                <a:lnTo>
                  <a:pt x="240" y="106"/>
                </a:lnTo>
                <a:lnTo>
                  <a:pt x="242" y="102"/>
                </a:lnTo>
                <a:lnTo>
                  <a:pt x="238" y="100"/>
                </a:lnTo>
                <a:lnTo>
                  <a:pt x="233" y="96"/>
                </a:lnTo>
                <a:lnTo>
                  <a:pt x="227" y="87"/>
                </a:lnTo>
                <a:lnTo>
                  <a:pt x="229" y="81"/>
                </a:lnTo>
                <a:lnTo>
                  <a:pt x="235" y="75"/>
                </a:lnTo>
                <a:lnTo>
                  <a:pt x="237" y="71"/>
                </a:lnTo>
                <a:lnTo>
                  <a:pt x="233" y="64"/>
                </a:lnTo>
                <a:lnTo>
                  <a:pt x="227" y="58"/>
                </a:lnTo>
                <a:lnTo>
                  <a:pt x="223" y="56"/>
                </a:lnTo>
                <a:lnTo>
                  <a:pt x="217" y="48"/>
                </a:lnTo>
                <a:lnTo>
                  <a:pt x="219" y="41"/>
                </a:lnTo>
                <a:lnTo>
                  <a:pt x="221" y="35"/>
                </a:lnTo>
                <a:lnTo>
                  <a:pt x="215" y="33"/>
                </a:lnTo>
                <a:lnTo>
                  <a:pt x="210" y="27"/>
                </a:lnTo>
                <a:lnTo>
                  <a:pt x="210" y="21"/>
                </a:lnTo>
                <a:lnTo>
                  <a:pt x="208" y="19"/>
                </a:lnTo>
                <a:lnTo>
                  <a:pt x="204" y="21"/>
                </a:lnTo>
                <a:lnTo>
                  <a:pt x="198" y="17"/>
                </a:lnTo>
                <a:lnTo>
                  <a:pt x="189" y="12"/>
                </a:lnTo>
                <a:lnTo>
                  <a:pt x="189" y="6"/>
                </a:lnTo>
                <a:lnTo>
                  <a:pt x="185" y="2"/>
                </a:lnTo>
                <a:lnTo>
                  <a:pt x="183" y="2"/>
                </a:lnTo>
                <a:lnTo>
                  <a:pt x="179" y="2"/>
                </a:lnTo>
                <a:lnTo>
                  <a:pt x="175" y="0"/>
                </a:lnTo>
                <a:lnTo>
                  <a:pt x="169" y="2"/>
                </a:lnTo>
                <a:lnTo>
                  <a:pt x="162" y="6"/>
                </a:lnTo>
                <a:lnTo>
                  <a:pt x="152" y="10"/>
                </a:lnTo>
                <a:lnTo>
                  <a:pt x="148" y="14"/>
                </a:lnTo>
                <a:lnTo>
                  <a:pt x="139" y="16"/>
                </a:lnTo>
                <a:lnTo>
                  <a:pt x="131" y="14"/>
                </a:lnTo>
                <a:lnTo>
                  <a:pt x="121" y="16"/>
                </a:lnTo>
                <a:lnTo>
                  <a:pt x="116" y="12"/>
                </a:lnTo>
                <a:lnTo>
                  <a:pt x="110" y="16"/>
                </a:lnTo>
                <a:lnTo>
                  <a:pt x="106" y="21"/>
                </a:lnTo>
                <a:lnTo>
                  <a:pt x="102" y="23"/>
                </a:lnTo>
                <a:lnTo>
                  <a:pt x="95" y="27"/>
                </a:lnTo>
                <a:lnTo>
                  <a:pt x="89" y="29"/>
                </a:lnTo>
                <a:lnTo>
                  <a:pt x="83" y="39"/>
                </a:lnTo>
                <a:lnTo>
                  <a:pt x="75" y="48"/>
                </a:lnTo>
                <a:lnTo>
                  <a:pt x="71" y="50"/>
                </a:lnTo>
                <a:lnTo>
                  <a:pt x="73" y="52"/>
                </a:lnTo>
                <a:lnTo>
                  <a:pt x="77" y="58"/>
                </a:lnTo>
                <a:lnTo>
                  <a:pt x="79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32040" bIns="-4294832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9" name=""/>
          <p:cNvSpPr/>
          <p:nvPr/>
        </p:nvSpPr>
        <p:spPr>
          <a:xfrm>
            <a:off x="7754760" y="5418000"/>
            <a:ext cx="43200" cy="49320"/>
          </a:xfrm>
          <a:custGeom>
            <a:avLst/>
            <a:gdLst/>
            <a:ahLst/>
            <a:rect l="l" t="t" r="r" b="b"/>
            <a:pathLst>
              <a:path w="119" h="112">
                <a:moveTo>
                  <a:pt x="119" y="60"/>
                </a:moveTo>
                <a:lnTo>
                  <a:pt x="117" y="60"/>
                </a:lnTo>
                <a:lnTo>
                  <a:pt x="113" y="62"/>
                </a:lnTo>
                <a:lnTo>
                  <a:pt x="107" y="62"/>
                </a:lnTo>
                <a:lnTo>
                  <a:pt x="101" y="62"/>
                </a:lnTo>
                <a:lnTo>
                  <a:pt x="94" y="62"/>
                </a:lnTo>
                <a:lnTo>
                  <a:pt x="84" y="60"/>
                </a:lnTo>
                <a:lnTo>
                  <a:pt x="71" y="58"/>
                </a:lnTo>
                <a:lnTo>
                  <a:pt x="63" y="56"/>
                </a:lnTo>
                <a:lnTo>
                  <a:pt x="61" y="54"/>
                </a:lnTo>
                <a:lnTo>
                  <a:pt x="59" y="50"/>
                </a:lnTo>
                <a:lnTo>
                  <a:pt x="59" y="48"/>
                </a:lnTo>
                <a:lnTo>
                  <a:pt x="59" y="46"/>
                </a:lnTo>
                <a:lnTo>
                  <a:pt x="59" y="42"/>
                </a:lnTo>
                <a:lnTo>
                  <a:pt x="59" y="40"/>
                </a:lnTo>
                <a:lnTo>
                  <a:pt x="52" y="35"/>
                </a:lnTo>
                <a:lnTo>
                  <a:pt x="46" y="27"/>
                </a:lnTo>
                <a:lnTo>
                  <a:pt x="42" y="23"/>
                </a:lnTo>
                <a:lnTo>
                  <a:pt x="36" y="17"/>
                </a:lnTo>
                <a:lnTo>
                  <a:pt x="30" y="14"/>
                </a:lnTo>
                <a:lnTo>
                  <a:pt x="21" y="12"/>
                </a:lnTo>
                <a:lnTo>
                  <a:pt x="19" y="6"/>
                </a:lnTo>
                <a:lnTo>
                  <a:pt x="19" y="0"/>
                </a:lnTo>
                <a:lnTo>
                  <a:pt x="13" y="4"/>
                </a:lnTo>
                <a:lnTo>
                  <a:pt x="5" y="8"/>
                </a:lnTo>
                <a:lnTo>
                  <a:pt x="0" y="12"/>
                </a:lnTo>
                <a:lnTo>
                  <a:pt x="2" y="21"/>
                </a:lnTo>
                <a:lnTo>
                  <a:pt x="7" y="31"/>
                </a:lnTo>
                <a:lnTo>
                  <a:pt x="9" y="46"/>
                </a:lnTo>
                <a:lnTo>
                  <a:pt x="9" y="52"/>
                </a:lnTo>
                <a:lnTo>
                  <a:pt x="5" y="60"/>
                </a:lnTo>
                <a:lnTo>
                  <a:pt x="4" y="67"/>
                </a:lnTo>
                <a:lnTo>
                  <a:pt x="11" y="71"/>
                </a:lnTo>
                <a:lnTo>
                  <a:pt x="19" y="71"/>
                </a:lnTo>
                <a:lnTo>
                  <a:pt x="25" y="75"/>
                </a:lnTo>
                <a:lnTo>
                  <a:pt x="29" y="73"/>
                </a:lnTo>
                <a:lnTo>
                  <a:pt x="32" y="77"/>
                </a:lnTo>
                <a:lnTo>
                  <a:pt x="34" y="85"/>
                </a:lnTo>
                <a:lnTo>
                  <a:pt x="36" y="88"/>
                </a:lnTo>
                <a:lnTo>
                  <a:pt x="44" y="96"/>
                </a:lnTo>
                <a:lnTo>
                  <a:pt x="57" y="112"/>
                </a:lnTo>
                <a:lnTo>
                  <a:pt x="59" y="112"/>
                </a:lnTo>
                <a:lnTo>
                  <a:pt x="63" y="108"/>
                </a:lnTo>
                <a:lnTo>
                  <a:pt x="69" y="110"/>
                </a:lnTo>
                <a:lnTo>
                  <a:pt x="73" y="106"/>
                </a:lnTo>
                <a:lnTo>
                  <a:pt x="78" y="98"/>
                </a:lnTo>
                <a:lnTo>
                  <a:pt x="80" y="90"/>
                </a:lnTo>
                <a:lnTo>
                  <a:pt x="82" y="79"/>
                </a:lnTo>
                <a:lnTo>
                  <a:pt x="86" y="75"/>
                </a:lnTo>
                <a:lnTo>
                  <a:pt x="92" y="75"/>
                </a:lnTo>
                <a:lnTo>
                  <a:pt x="94" y="75"/>
                </a:lnTo>
                <a:lnTo>
                  <a:pt x="96" y="75"/>
                </a:lnTo>
                <a:lnTo>
                  <a:pt x="99" y="73"/>
                </a:lnTo>
                <a:lnTo>
                  <a:pt x="101" y="73"/>
                </a:lnTo>
                <a:lnTo>
                  <a:pt x="103" y="73"/>
                </a:lnTo>
                <a:lnTo>
                  <a:pt x="107" y="73"/>
                </a:lnTo>
                <a:lnTo>
                  <a:pt x="111" y="73"/>
                </a:lnTo>
                <a:lnTo>
                  <a:pt x="111" y="65"/>
                </a:lnTo>
                <a:lnTo>
                  <a:pt x="117" y="65"/>
                </a:lnTo>
                <a:lnTo>
                  <a:pt x="119" y="6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7720" bIns="-42949177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0" name=""/>
          <p:cNvSpPr/>
          <p:nvPr/>
        </p:nvSpPr>
        <p:spPr>
          <a:xfrm>
            <a:off x="7791480" y="5349960"/>
            <a:ext cx="36360" cy="47520"/>
          </a:xfrm>
          <a:custGeom>
            <a:avLst/>
            <a:gdLst/>
            <a:ahLst/>
            <a:rect l="l" t="t" r="r" b="b"/>
            <a:pathLst>
              <a:path w="85" h="107">
                <a:moveTo>
                  <a:pt x="66" y="107"/>
                </a:moveTo>
                <a:lnTo>
                  <a:pt x="60" y="105"/>
                </a:lnTo>
                <a:lnTo>
                  <a:pt x="54" y="104"/>
                </a:lnTo>
                <a:lnTo>
                  <a:pt x="50" y="102"/>
                </a:lnTo>
                <a:lnTo>
                  <a:pt x="48" y="98"/>
                </a:lnTo>
                <a:lnTo>
                  <a:pt x="46" y="90"/>
                </a:lnTo>
                <a:lnTo>
                  <a:pt x="44" y="86"/>
                </a:lnTo>
                <a:lnTo>
                  <a:pt x="43" y="86"/>
                </a:lnTo>
                <a:lnTo>
                  <a:pt x="41" y="84"/>
                </a:lnTo>
                <a:lnTo>
                  <a:pt x="37" y="77"/>
                </a:lnTo>
                <a:lnTo>
                  <a:pt x="37" y="75"/>
                </a:lnTo>
                <a:lnTo>
                  <a:pt x="35" y="71"/>
                </a:lnTo>
                <a:lnTo>
                  <a:pt x="33" y="69"/>
                </a:lnTo>
                <a:lnTo>
                  <a:pt x="29" y="73"/>
                </a:lnTo>
                <a:lnTo>
                  <a:pt x="29" y="69"/>
                </a:lnTo>
                <a:lnTo>
                  <a:pt x="29" y="63"/>
                </a:lnTo>
                <a:lnTo>
                  <a:pt x="27" y="59"/>
                </a:lnTo>
                <a:lnTo>
                  <a:pt x="27" y="52"/>
                </a:lnTo>
                <a:lnTo>
                  <a:pt x="23" y="46"/>
                </a:lnTo>
                <a:lnTo>
                  <a:pt x="18" y="42"/>
                </a:lnTo>
                <a:lnTo>
                  <a:pt x="18" y="36"/>
                </a:lnTo>
                <a:lnTo>
                  <a:pt x="18" y="29"/>
                </a:lnTo>
                <a:lnTo>
                  <a:pt x="18" y="21"/>
                </a:lnTo>
                <a:lnTo>
                  <a:pt x="14" y="19"/>
                </a:lnTo>
                <a:lnTo>
                  <a:pt x="14" y="11"/>
                </a:lnTo>
                <a:lnTo>
                  <a:pt x="10" y="17"/>
                </a:lnTo>
                <a:lnTo>
                  <a:pt x="6" y="15"/>
                </a:lnTo>
                <a:lnTo>
                  <a:pt x="4" y="11"/>
                </a:lnTo>
                <a:lnTo>
                  <a:pt x="0" y="9"/>
                </a:lnTo>
                <a:lnTo>
                  <a:pt x="2" y="4"/>
                </a:lnTo>
                <a:lnTo>
                  <a:pt x="8" y="2"/>
                </a:lnTo>
                <a:lnTo>
                  <a:pt x="14" y="0"/>
                </a:lnTo>
                <a:lnTo>
                  <a:pt x="23" y="0"/>
                </a:lnTo>
                <a:lnTo>
                  <a:pt x="33" y="0"/>
                </a:lnTo>
                <a:lnTo>
                  <a:pt x="43" y="2"/>
                </a:lnTo>
                <a:lnTo>
                  <a:pt x="50" y="2"/>
                </a:lnTo>
                <a:lnTo>
                  <a:pt x="56" y="4"/>
                </a:lnTo>
                <a:lnTo>
                  <a:pt x="56" y="8"/>
                </a:lnTo>
                <a:lnTo>
                  <a:pt x="58" y="9"/>
                </a:lnTo>
                <a:lnTo>
                  <a:pt x="58" y="17"/>
                </a:lnTo>
                <a:lnTo>
                  <a:pt x="60" y="23"/>
                </a:lnTo>
                <a:lnTo>
                  <a:pt x="64" y="23"/>
                </a:lnTo>
                <a:lnTo>
                  <a:pt x="66" y="27"/>
                </a:lnTo>
                <a:lnTo>
                  <a:pt x="68" y="34"/>
                </a:lnTo>
                <a:lnTo>
                  <a:pt x="66" y="44"/>
                </a:lnTo>
                <a:lnTo>
                  <a:pt x="69" y="50"/>
                </a:lnTo>
                <a:lnTo>
                  <a:pt x="71" y="56"/>
                </a:lnTo>
                <a:lnTo>
                  <a:pt x="75" y="57"/>
                </a:lnTo>
                <a:lnTo>
                  <a:pt x="79" y="59"/>
                </a:lnTo>
                <a:lnTo>
                  <a:pt x="81" y="67"/>
                </a:lnTo>
                <a:lnTo>
                  <a:pt x="85" y="75"/>
                </a:lnTo>
                <a:lnTo>
                  <a:pt x="83" y="82"/>
                </a:lnTo>
                <a:lnTo>
                  <a:pt x="79" y="88"/>
                </a:lnTo>
                <a:lnTo>
                  <a:pt x="73" y="88"/>
                </a:lnTo>
                <a:lnTo>
                  <a:pt x="69" y="92"/>
                </a:lnTo>
                <a:lnTo>
                  <a:pt x="68" y="100"/>
                </a:lnTo>
                <a:lnTo>
                  <a:pt x="66" y="10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9520" bIns="-4294919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1" name=""/>
          <p:cNvSpPr/>
          <p:nvPr/>
        </p:nvSpPr>
        <p:spPr>
          <a:xfrm>
            <a:off x="7777080" y="5288040"/>
            <a:ext cx="81000" cy="93600"/>
          </a:xfrm>
          <a:custGeom>
            <a:avLst/>
            <a:gdLst/>
            <a:ahLst/>
            <a:rect l="l" t="t" r="r" b="b"/>
            <a:pathLst>
              <a:path w="236" h="226">
                <a:moveTo>
                  <a:pt x="21" y="198"/>
                </a:moveTo>
                <a:lnTo>
                  <a:pt x="17" y="187"/>
                </a:lnTo>
                <a:lnTo>
                  <a:pt x="15" y="185"/>
                </a:lnTo>
                <a:lnTo>
                  <a:pt x="11" y="181"/>
                </a:lnTo>
                <a:lnTo>
                  <a:pt x="11" y="175"/>
                </a:lnTo>
                <a:lnTo>
                  <a:pt x="13" y="172"/>
                </a:lnTo>
                <a:lnTo>
                  <a:pt x="11" y="171"/>
                </a:lnTo>
                <a:lnTo>
                  <a:pt x="6" y="171"/>
                </a:lnTo>
                <a:lnTo>
                  <a:pt x="2" y="171"/>
                </a:lnTo>
                <a:lnTo>
                  <a:pt x="0" y="167"/>
                </a:lnTo>
                <a:lnTo>
                  <a:pt x="4" y="163"/>
                </a:lnTo>
                <a:lnTo>
                  <a:pt x="6" y="163"/>
                </a:lnTo>
                <a:lnTo>
                  <a:pt x="8" y="161"/>
                </a:lnTo>
                <a:lnTo>
                  <a:pt x="8" y="156"/>
                </a:lnTo>
                <a:lnTo>
                  <a:pt x="11" y="148"/>
                </a:lnTo>
                <a:lnTo>
                  <a:pt x="13" y="145"/>
                </a:lnTo>
                <a:lnTo>
                  <a:pt x="13" y="142"/>
                </a:lnTo>
                <a:lnTo>
                  <a:pt x="15" y="142"/>
                </a:lnTo>
                <a:lnTo>
                  <a:pt x="17" y="140"/>
                </a:lnTo>
                <a:lnTo>
                  <a:pt x="15" y="136"/>
                </a:lnTo>
                <a:lnTo>
                  <a:pt x="13" y="132"/>
                </a:lnTo>
                <a:lnTo>
                  <a:pt x="8" y="130"/>
                </a:lnTo>
                <a:lnTo>
                  <a:pt x="4" y="127"/>
                </a:lnTo>
                <a:lnTo>
                  <a:pt x="4" y="122"/>
                </a:lnTo>
                <a:lnTo>
                  <a:pt x="2" y="118"/>
                </a:lnTo>
                <a:lnTo>
                  <a:pt x="2" y="111"/>
                </a:lnTo>
                <a:lnTo>
                  <a:pt x="2" y="105"/>
                </a:lnTo>
                <a:lnTo>
                  <a:pt x="0" y="95"/>
                </a:lnTo>
                <a:lnTo>
                  <a:pt x="0" y="91"/>
                </a:lnTo>
                <a:lnTo>
                  <a:pt x="4" y="89"/>
                </a:lnTo>
                <a:lnTo>
                  <a:pt x="9" y="80"/>
                </a:lnTo>
                <a:lnTo>
                  <a:pt x="11" y="71"/>
                </a:lnTo>
                <a:lnTo>
                  <a:pt x="13" y="60"/>
                </a:lnTo>
                <a:lnTo>
                  <a:pt x="13" y="54"/>
                </a:lnTo>
                <a:lnTo>
                  <a:pt x="11" y="51"/>
                </a:lnTo>
                <a:lnTo>
                  <a:pt x="6" y="47"/>
                </a:lnTo>
                <a:lnTo>
                  <a:pt x="4" y="44"/>
                </a:lnTo>
                <a:lnTo>
                  <a:pt x="11" y="42"/>
                </a:lnTo>
                <a:lnTo>
                  <a:pt x="19" y="40"/>
                </a:lnTo>
                <a:lnTo>
                  <a:pt x="29" y="35"/>
                </a:lnTo>
                <a:lnTo>
                  <a:pt x="34" y="29"/>
                </a:lnTo>
                <a:lnTo>
                  <a:pt x="38" y="25"/>
                </a:lnTo>
                <a:lnTo>
                  <a:pt x="42" y="22"/>
                </a:lnTo>
                <a:lnTo>
                  <a:pt x="46" y="19"/>
                </a:lnTo>
                <a:lnTo>
                  <a:pt x="48" y="15"/>
                </a:lnTo>
                <a:lnTo>
                  <a:pt x="54" y="13"/>
                </a:lnTo>
                <a:lnTo>
                  <a:pt x="61" y="9"/>
                </a:lnTo>
                <a:lnTo>
                  <a:pt x="67" y="9"/>
                </a:lnTo>
                <a:lnTo>
                  <a:pt x="71" y="6"/>
                </a:lnTo>
                <a:lnTo>
                  <a:pt x="82" y="0"/>
                </a:lnTo>
                <a:lnTo>
                  <a:pt x="84" y="2"/>
                </a:lnTo>
                <a:lnTo>
                  <a:pt x="92" y="4"/>
                </a:lnTo>
                <a:lnTo>
                  <a:pt x="96" y="6"/>
                </a:lnTo>
                <a:lnTo>
                  <a:pt x="98" y="9"/>
                </a:lnTo>
                <a:lnTo>
                  <a:pt x="103" y="9"/>
                </a:lnTo>
                <a:lnTo>
                  <a:pt x="109" y="9"/>
                </a:lnTo>
                <a:lnTo>
                  <a:pt x="115" y="4"/>
                </a:lnTo>
                <a:lnTo>
                  <a:pt x="119" y="6"/>
                </a:lnTo>
                <a:lnTo>
                  <a:pt x="125" y="9"/>
                </a:lnTo>
                <a:lnTo>
                  <a:pt x="127" y="13"/>
                </a:lnTo>
                <a:lnTo>
                  <a:pt x="127" y="17"/>
                </a:lnTo>
                <a:lnTo>
                  <a:pt x="128" y="19"/>
                </a:lnTo>
                <a:lnTo>
                  <a:pt x="132" y="19"/>
                </a:lnTo>
                <a:lnTo>
                  <a:pt x="138" y="19"/>
                </a:lnTo>
                <a:lnTo>
                  <a:pt x="140" y="20"/>
                </a:lnTo>
                <a:lnTo>
                  <a:pt x="146" y="27"/>
                </a:lnTo>
                <a:lnTo>
                  <a:pt x="144" y="29"/>
                </a:lnTo>
                <a:lnTo>
                  <a:pt x="140" y="35"/>
                </a:lnTo>
                <a:lnTo>
                  <a:pt x="138" y="44"/>
                </a:lnTo>
                <a:lnTo>
                  <a:pt x="134" y="51"/>
                </a:lnTo>
                <a:lnTo>
                  <a:pt x="140" y="56"/>
                </a:lnTo>
                <a:lnTo>
                  <a:pt x="148" y="62"/>
                </a:lnTo>
                <a:lnTo>
                  <a:pt x="148" y="74"/>
                </a:lnTo>
                <a:lnTo>
                  <a:pt x="144" y="85"/>
                </a:lnTo>
                <a:lnTo>
                  <a:pt x="146" y="91"/>
                </a:lnTo>
                <a:lnTo>
                  <a:pt x="151" y="93"/>
                </a:lnTo>
                <a:lnTo>
                  <a:pt x="159" y="99"/>
                </a:lnTo>
                <a:lnTo>
                  <a:pt x="165" y="103"/>
                </a:lnTo>
                <a:lnTo>
                  <a:pt x="171" y="96"/>
                </a:lnTo>
                <a:lnTo>
                  <a:pt x="176" y="95"/>
                </a:lnTo>
                <a:lnTo>
                  <a:pt x="178" y="99"/>
                </a:lnTo>
                <a:lnTo>
                  <a:pt x="180" y="107"/>
                </a:lnTo>
                <a:lnTo>
                  <a:pt x="184" y="111"/>
                </a:lnTo>
                <a:lnTo>
                  <a:pt x="190" y="114"/>
                </a:lnTo>
                <a:lnTo>
                  <a:pt x="194" y="118"/>
                </a:lnTo>
                <a:lnTo>
                  <a:pt x="196" y="122"/>
                </a:lnTo>
                <a:lnTo>
                  <a:pt x="199" y="123"/>
                </a:lnTo>
                <a:lnTo>
                  <a:pt x="203" y="130"/>
                </a:lnTo>
                <a:lnTo>
                  <a:pt x="207" y="132"/>
                </a:lnTo>
                <a:lnTo>
                  <a:pt x="213" y="130"/>
                </a:lnTo>
                <a:lnTo>
                  <a:pt x="217" y="130"/>
                </a:lnTo>
                <a:lnTo>
                  <a:pt x="219" y="134"/>
                </a:lnTo>
                <a:lnTo>
                  <a:pt x="226" y="138"/>
                </a:lnTo>
                <a:lnTo>
                  <a:pt x="228" y="138"/>
                </a:lnTo>
                <a:lnTo>
                  <a:pt x="232" y="138"/>
                </a:lnTo>
                <a:lnTo>
                  <a:pt x="236" y="138"/>
                </a:lnTo>
                <a:lnTo>
                  <a:pt x="234" y="140"/>
                </a:lnTo>
                <a:lnTo>
                  <a:pt x="226" y="145"/>
                </a:lnTo>
                <a:lnTo>
                  <a:pt x="221" y="148"/>
                </a:lnTo>
                <a:lnTo>
                  <a:pt x="217" y="156"/>
                </a:lnTo>
                <a:lnTo>
                  <a:pt x="207" y="165"/>
                </a:lnTo>
                <a:lnTo>
                  <a:pt x="201" y="172"/>
                </a:lnTo>
                <a:lnTo>
                  <a:pt x="196" y="183"/>
                </a:lnTo>
                <a:lnTo>
                  <a:pt x="194" y="190"/>
                </a:lnTo>
                <a:lnTo>
                  <a:pt x="190" y="192"/>
                </a:lnTo>
                <a:lnTo>
                  <a:pt x="188" y="190"/>
                </a:lnTo>
                <a:lnTo>
                  <a:pt x="186" y="187"/>
                </a:lnTo>
                <a:lnTo>
                  <a:pt x="184" y="187"/>
                </a:lnTo>
                <a:lnTo>
                  <a:pt x="182" y="185"/>
                </a:lnTo>
                <a:lnTo>
                  <a:pt x="180" y="185"/>
                </a:lnTo>
                <a:lnTo>
                  <a:pt x="178" y="187"/>
                </a:lnTo>
                <a:lnTo>
                  <a:pt x="180" y="192"/>
                </a:lnTo>
                <a:lnTo>
                  <a:pt x="178" y="196"/>
                </a:lnTo>
                <a:lnTo>
                  <a:pt x="174" y="199"/>
                </a:lnTo>
                <a:lnTo>
                  <a:pt x="169" y="199"/>
                </a:lnTo>
                <a:lnTo>
                  <a:pt x="165" y="201"/>
                </a:lnTo>
                <a:lnTo>
                  <a:pt x="159" y="199"/>
                </a:lnTo>
                <a:lnTo>
                  <a:pt x="159" y="194"/>
                </a:lnTo>
                <a:lnTo>
                  <a:pt x="157" y="192"/>
                </a:lnTo>
                <a:lnTo>
                  <a:pt x="153" y="194"/>
                </a:lnTo>
                <a:lnTo>
                  <a:pt x="150" y="194"/>
                </a:lnTo>
                <a:lnTo>
                  <a:pt x="146" y="187"/>
                </a:lnTo>
                <a:lnTo>
                  <a:pt x="144" y="190"/>
                </a:lnTo>
                <a:lnTo>
                  <a:pt x="144" y="194"/>
                </a:lnTo>
                <a:lnTo>
                  <a:pt x="138" y="194"/>
                </a:lnTo>
                <a:lnTo>
                  <a:pt x="136" y="201"/>
                </a:lnTo>
                <a:lnTo>
                  <a:pt x="136" y="210"/>
                </a:lnTo>
                <a:lnTo>
                  <a:pt x="138" y="216"/>
                </a:lnTo>
                <a:lnTo>
                  <a:pt x="138" y="223"/>
                </a:lnTo>
                <a:lnTo>
                  <a:pt x="138" y="226"/>
                </a:lnTo>
                <a:lnTo>
                  <a:pt x="138" y="226"/>
                </a:lnTo>
                <a:lnTo>
                  <a:pt x="124" y="226"/>
                </a:lnTo>
                <a:lnTo>
                  <a:pt x="130" y="223"/>
                </a:lnTo>
                <a:lnTo>
                  <a:pt x="128" y="216"/>
                </a:lnTo>
                <a:lnTo>
                  <a:pt x="125" y="210"/>
                </a:lnTo>
                <a:lnTo>
                  <a:pt x="110" y="200"/>
                </a:lnTo>
                <a:lnTo>
                  <a:pt x="125" y="192"/>
                </a:lnTo>
                <a:lnTo>
                  <a:pt x="123" y="187"/>
                </a:lnTo>
                <a:lnTo>
                  <a:pt x="119" y="187"/>
                </a:lnTo>
                <a:lnTo>
                  <a:pt x="100" y="181"/>
                </a:lnTo>
                <a:lnTo>
                  <a:pt x="73" y="175"/>
                </a:lnTo>
                <a:lnTo>
                  <a:pt x="71" y="172"/>
                </a:lnTo>
                <a:lnTo>
                  <a:pt x="68" y="172"/>
                </a:lnTo>
                <a:lnTo>
                  <a:pt x="109" y="165"/>
                </a:lnTo>
                <a:lnTo>
                  <a:pt x="102" y="165"/>
                </a:lnTo>
                <a:lnTo>
                  <a:pt x="92" y="163"/>
                </a:lnTo>
                <a:lnTo>
                  <a:pt x="82" y="163"/>
                </a:lnTo>
                <a:lnTo>
                  <a:pt x="73" y="163"/>
                </a:lnTo>
                <a:lnTo>
                  <a:pt x="67" y="165"/>
                </a:lnTo>
                <a:lnTo>
                  <a:pt x="61" y="167"/>
                </a:lnTo>
                <a:lnTo>
                  <a:pt x="59" y="172"/>
                </a:lnTo>
                <a:lnTo>
                  <a:pt x="54" y="171"/>
                </a:lnTo>
                <a:lnTo>
                  <a:pt x="52" y="175"/>
                </a:lnTo>
                <a:lnTo>
                  <a:pt x="56" y="177"/>
                </a:lnTo>
                <a:lnTo>
                  <a:pt x="56" y="181"/>
                </a:lnTo>
                <a:lnTo>
                  <a:pt x="50" y="183"/>
                </a:lnTo>
                <a:lnTo>
                  <a:pt x="46" y="185"/>
                </a:lnTo>
                <a:lnTo>
                  <a:pt x="42" y="192"/>
                </a:lnTo>
                <a:lnTo>
                  <a:pt x="38" y="192"/>
                </a:lnTo>
                <a:lnTo>
                  <a:pt x="32" y="192"/>
                </a:lnTo>
                <a:lnTo>
                  <a:pt x="29" y="192"/>
                </a:lnTo>
                <a:lnTo>
                  <a:pt x="25" y="196"/>
                </a:lnTo>
                <a:lnTo>
                  <a:pt x="23" y="198"/>
                </a:lnTo>
                <a:lnTo>
                  <a:pt x="21" y="1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73440" bIns="-4294873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2" name=""/>
          <p:cNvSpPr/>
          <p:nvPr/>
        </p:nvSpPr>
        <p:spPr>
          <a:xfrm>
            <a:off x="7870680" y="5470560"/>
            <a:ext cx="60480" cy="101520"/>
          </a:xfrm>
          <a:custGeom>
            <a:avLst/>
            <a:gdLst/>
            <a:ahLst/>
            <a:rect l="l" t="t" r="r" b="b"/>
            <a:pathLst>
              <a:path w="185" h="246">
                <a:moveTo>
                  <a:pt x="56" y="246"/>
                </a:moveTo>
                <a:lnTo>
                  <a:pt x="58" y="238"/>
                </a:lnTo>
                <a:lnTo>
                  <a:pt x="60" y="236"/>
                </a:lnTo>
                <a:lnTo>
                  <a:pt x="60" y="231"/>
                </a:lnTo>
                <a:lnTo>
                  <a:pt x="60" y="227"/>
                </a:lnTo>
                <a:lnTo>
                  <a:pt x="60" y="221"/>
                </a:lnTo>
                <a:lnTo>
                  <a:pt x="58" y="190"/>
                </a:lnTo>
                <a:lnTo>
                  <a:pt x="58" y="181"/>
                </a:lnTo>
                <a:lnTo>
                  <a:pt x="56" y="175"/>
                </a:lnTo>
                <a:lnTo>
                  <a:pt x="54" y="169"/>
                </a:lnTo>
                <a:lnTo>
                  <a:pt x="52" y="167"/>
                </a:lnTo>
                <a:lnTo>
                  <a:pt x="50" y="165"/>
                </a:lnTo>
                <a:lnTo>
                  <a:pt x="46" y="165"/>
                </a:lnTo>
                <a:lnTo>
                  <a:pt x="43" y="162"/>
                </a:lnTo>
                <a:lnTo>
                  <a:pt x="41" y="160"/>
                </a:lnTo>
                <a:lnTo>
                  <a:pt x="37" y="154"/>
                </a:lnTo>
                <a:lnTo>
                  <a:pt x="35" y="150"/>
                </a:lnTo>
                <a:lnTo>
                  <a:pt x="31" y="146"/>
                </a:lnTo>
                <a:lnTo>
                  <a:pt x="29" y="144"/>
                </a:lnTo>
                <a:lnTo>
                  <a:pt x="27" y="140"/>
                </a:lnTo>
                <a:lnTo>
                  <a:pt x="25" y="137"/>
                </a:lnTo>
                <a:lnTo>
                  <a:pt x="22" y="137"/>
                </a:lnTo>
                <a:lnTo>
                  <a:pt x="20" y="140"/>
                </a:lnTo>
                <a:lnTo>
                  <a:pt x="20" y="140"/>
                </a:lnTo>
                <a:lnTo>
                  <a:pt x="16" y="140"/>
                </a:lnTo>
                <a:lnTo>
                  <a:pt x="12" y="133"/>
                </a:lnTo>
                <a:lnTo>
                  <a:pt x="12" y="129"/>
                </a:lnTo>
                <a:lnTo>
                  <a:pt x="14" y="125"/>
                </a:lnTo>
                <a:lnTo>
                  <a:pt x="14" y="123"/>
                </a:lnTo>
                <a:lnTo>
                  <a:pt x="12" y="119"/>
                </a:lnTo>
                <a:lnTo>
                  <a:pt x="10" y="115"/>
                </a:lnTo>
                <a:lnTo>
                  <a:pt x="8" y="114"/>
                </a:lnTo>
                <a:lnTo>
                  <a:pt x="6" y="108"/>
                </a:lnTo>
                <a:lnTo>
                  <a:pt x="6" y="102"/>
                </a:lnTo>
                <a:lnTo>
                  <a:pt x="4" y="100"/>
                </a:lnTo>
                <a:lnTo>
                  <a:pt x="4" y="96"/>
                </a:lnTo>
                <a:lnTo>
                  <a:pt x="4" y="92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2" y="87"/>
                </a:lnTo>
                <a:lnTo>
                  <a:pt x="4" y="85"/>
                </a:lnTo>
                <a:lnTo>
                  <a:pt x="4" y="85"/>
                </a:lnTo>
                <a:lnTo>
                  <a:pt x="4" y="83"/>
                </a:lnTo>
                <a:lnTo>
                  <a:pt x="6" y="77"/>
                </a:lnTo>
                <a:lnTo>
                  <a:pt x="10" y="71"/>
                </a:lnTo>
                <a:lnTo>
                  <a:pt x="10" y="67"/>
                </a:lnTo>
                <a:lnTo>
                  <a:pt x="18" y="66"/>
                </a:lnTo>
                <a:lnTo>
                  <a:pt x="25" y="62"/>
                </a:lnTo>
                <a:lnTo>
                  <a:pt x="29" y="58"/>
                </a:lnTo>
                <a:lnTo>
                  <a:pt x="33" y="52"/>
                </a:lnTo>
                <a:lnTo>
                  <a:pt x="35" y="43"/>
                </a:lnTo>
                <a:lnTo>
                  <a:pt x="37" y="35"/>
                </a:lnTo>
                <a:lnTo>
                  <a:pt x="39" y="31"/>
                </a:lnTo>
                <a:lnTo>
                  <a:pt x="45" y="29"/>
                </a:lnTo>
                <a:lnTo>
                  <a:pt x="52" y="29"/>
                </a:lnTo>
                <a:lnTo>
                  <a:pt x="56" y="29"/>
                </a:lnTo>
                <a:lnTo>
                  <a:pt x="60" y="29"/>
                </a:lnTo>
                <a:lnTo>
                  <a:pt x="66" y="27"/>
                </a:lnTo>
                <a:lnTo>
                  <a:pt x="71" y="23"/>
                </a:lnTo>
                <a:lnTo>
                  <a:pt x="75" y="19"/>
                </a:lnTo>
                <a:lnTo>
                  <a:pt x="79" y="19"/>
                </a:lnTo>
                <a:lnTo>
                  <a:pt x="85" y="19"/>
                </a:lnTo>
                <a:lnTo>
                  <a:pt x="89" y="14"/>
                </a:lnTo>
                <a:lnTo>
                  <a:pt x="96" y="14"/>
                </a:lnTo>
                <a:lnTo>
                  <a:pt x="106" y="10"/>
                </a:lnTo>
                <a:lnTo>
                  <a:pt x="112" y="6"/>
                </a:lnTo>
                <a:lnTo>
                  <a:pt x="116" y="2"/>
                </a:lnTo>
                <a:lnTo>
                  <a:pt x="114" y="0"/>
                </a:lnTo>
                <a:lnTo>
                  <a:pt x="123" y="0"/>
                </a:lnTo>
                <a:lnTo>
                  <a:pt x="129" y="2"/>
                </a:lnTo>
                <a:lnTo>
                  <a:pt x="135" y="8"/>
                </a:lnTo>
                <a:lnTo>
                  <a:pt x="135" y="18"/>
                </a:lnTo>
                <a:lnTo>
                  <a:pt x="135" y="23"/>
                </a:lnTo>
                <a:lnTo>
                  <a:pt x="139" y="27"/>
                </a:lnTo>
                <a:lnTo>
                  <a:pt x="144" y="27"/>
                </a:lnTo>
                <a:lnTo>
                  <a:pt x="150" y="29"/>
                </a:lnTo>
                <a:lnTo>
                  <a:pt x="154" y="29"/>
                </a:lnTo>
                <a:lnTo>
                  <a:pt x="162" y="27"/>
                </a:lnTo>
                <a:lnTo>
                  <a:pt x="167" y="27"/>
                </a:lnTo>
                <a:lnTo>
                  <a:pt x="171" y="27"/>
                </a:lnTo>
                <a:lnTo>
                  <a:pt x="177" y="25"/>
                </a:lnTo>
                <a:lnTo>
                  <a:pt x="177" y="35"/>
                </a:lnTo>
                <a:lnTo>
                  <a:pt x="175" y="41"/>
                </a:lnTo>
                <a:lnTo>
                  <a:pt x="177" y="58"/>
                </a:lnTo>
                <a:lnTo>
                  <a:pt x="179" y="66"/>
                </a:lnTo>
                <a:lnTo>
                  <a:pt x="181" y="67"/>
                </a:lnTo>
                <a:lnTo>
                  <a:pt x="181" y="73"/>
                </a:lnTo>
                <a:lnTo>
                  <a:pt x="183" y="79"/>
                </a:lnTo>
                <a:lnTo>
                  <a:pt x="185" y="83"/>
                </a:lnTo>
                <a:lnTo>
                  <a:pt x="179" y="85"/>
                </a:lnTo>
                <a:lnTo>
                  <a:pt x="175" y="87"/>
                </a:lnTo>
                <a:lnTo>
                  <a:pt x="175" y="94"/>
                </a:lnTo>
                <a:lnTo>
                  <a:pt x="173" y="104"/>
                </a:lnTo>
                <a:lnTo>
                  <a:pt x="171" y="108"/>
                </a:lnTo>
                <a:lnTo>
                  <a:pt x="171" y="110"/>
                </a:lnTo>
                <a:lnTo>
                  <a:pt x="177" y="112"/>
                </a:lnTo>
                <a:lnTo>
                  <a:pt x="179" y="112"/>
                </a:lnTo>
                <a:lnTo>
                  <a:pt x="177" y="115"/>
                </a:lnTo>
                <a:lnTo>
                  <a:pt x="179" y="117"/>
                </a:lnTo>
                <a:lnTo>
                  <a:pt x="175" y="125"/>
                </a:lnTo>
                <a:lnTo>
                  <a:pt x="167" y="133"/>
                </a:lnTo>
                <a:lnTo>
                  <a:pt x="167" y="137"/>
                </a:lnTo>
                <a:lnTo>
                  <a:pt x="167" y="138"/>
                </a:lnTo>
                <a:lnTo>
                  <a:pt x="167" y="142"/>
                </a:lnTo>
                <a:lnTo>
                  <a:pt x="169" y="146"/>
                </a:lnTo>
                <a:lnTo>
                  <a:pt x="169" y="154"/>
                </a:lnTo>
                <a:lnTo>
                  <a:pt x="167" y="158"/>
                </a:lnTo>
                <a:lnTo>
                  <a:pt x="164" y="158"/>
                </a:lnTo>
                <a:lnTo>
                  <a:pt x="160" y="158"/>
                </a:lnTo>
                <a:lnTo>
                  <a:pt x="156" y="162"/>
                </a:lnTo>
                <a:lnTo>
                  <a:pt x="154" y="162"/>
                </a:lnTo>
                <a:lnTo>
                  <a:pt x="150" y="162"/>
                </a:lnTo>
                <a:lnTo>
                  <a:pt x="146" y="162"/>
                </a:lnTo>
                <a:lnTo>
                  <a:pt x="144" y="163"/>
                </a:lnTo>
                <a:lnTo>
                  <a:pt x="148" y="165"/>
                </a:lnTo>
                <a:lnTo>
                  <a:pt x="148" y="171"/>
                </a:lnTo>
                <a:lnTo>
                  <a:pt x="148" y="177"/>
                </a:lnTo>
                <a:lnTo>
                  <a:pt x="150" y="181"/>
                </a:lnTo>
                <a:lnTo>
                  <a:pt x="146" y="190"/>
                </a:lnTo>
                <a:lnTo>
                  <a:pt x="142" y="194"/>
                </a:lnTo>
                <a:lnTo>
                  <a:pt x="137" y="194"/>
                </a:lnTo>
                <a:lnTo>
                  <a:pt x="131" y="196"/>
                </a:lnTo>
                <a:lnTo>
                  <a:pt x="125" y="198"/>
                </a:lnTo>
                <a:lnTo>
                  <a:pt x="117" y="206"/>
                </a:lnTo>
                <a:lnTo>
                  <a:pt x="112" y="211"/>
                </a:lnTo>
                <a:lnTo>
                  <a:pt x="106" y="215"/>
                </a:lnTo>
                <a:lnTo>
                  <a:pt x="104" y="217"/>
                </a:lnTo>
                <a:lnTo>
                  <a:pt x="104" y="219"/>
                </a:lnTo>
                <a:lnTo>
                  <a:pt x="102" y="223"/>
                </a:lnTo>
                <a:lnTo>
                  <a:pt x="100" y="227"/>
                </a:lnTo>
                <a:lnTo>
                  <a:pt x="93" y="231"/>
                </a:lnTo>
                <a:lnTo>
                  <a:pt x="85" y="234"/>
                </a:lnTo>
                <a:lnTo>
                  <a:pt x="81" y="236"/>
                </a:lnTo>
                <a:lnTo>
                  <a:pt x="77" y="238"/>
                </a:lnTo>
                <a:lnTo>
                  <a:pt x="71" y="240"/>
                </a:lnTo>
                <a:lnTo>
                  <a:pt x="68" y="244"/>
                </a:lnTo>
                <a:lnTo>
                  <a:pt x="66" y="244"/>
                </a:lnTo>
                <a:lnTo>
                  <a:pt x="64" y="246"/>
                </a:lnTo>
                <a:lnTo>
                  <a:pt x="60" y="246"/>
                </a:lnTo>
                <a:lnTo>
                  <a:pt x="60" y="246"/>
                </a:lnTo>
                <a:lnTo>
                  <a:pt x="56" y="24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65520" bIns="-4294865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3" name=""/>
          <p:cNvSpPr/>
          <p:nvPr/>
        </p:nvSpPr>
        <p:spPr>
          <a:xfrm>
            <a:off x="7790040" y="5416560"/>
            <a:ext cx="110880" cy="100080"/>
          </a:xfrm>
          <a:custGeom>
            <a:avLst/>
            <a:gdLst/>
            <a:ahLst/>
            <a:rect l="l" t="t" r="r" b="b"/>
            <a:pathLst>
              <a:path w="321" h="254">
                <a:moveTo>
                  <a:pt x="79" y="202"/>
                </a:moveTo>
                <a:lnTo>
                  <a:pt x="83" y="194"/>
                </a:lnTo>
                <a:lnTo>
                  <a:pt x="81" y="188"/>
                </a:lnTo>
                <a:lnTo>
                  <a:pt x="81" y="179"/>
                </a:lnTo>
                <a:lnTo>
                  <a:pt x="83" y="167"/>
                </a:lnTo>
                <a:lnTo>
                  <a:pt x="87" y="161"/>
                </a:lnTo>
                <a:lnTo>
                  <a:pt x="89" y="161"/>
                </a:lnTo>
                <a:lnTo>
                  <a:pt x="91" y="158"/>
                </a:lnTo>
                <a:lnTo>
                  <a:pt x="89" y="148"/>
                </a:lnTo>
                <a:lnTo>
                  <a:pt x="89" y="142"/>
                </a:lnTo>
                <a:lnTo>
                  <a:pt x="87" y="138"/>
                </a:lnTo>
                <a:lnTo>
                  <a:pt x="91" y="137"/>
                </a:lnTo>
                <a:lnTo>
                  <a:pt x="98" y="135"/>
                </a:lnTo>
                <a:lnTo>
                  <a:pt x="100" y="135"/>
                </a:lnTo>
                <a:lnTo>
                  <a:pt x="108" y="137"/>
                </a:lnTo>
                <a:lnTo>
                  <a:pt x="117" y="137"/>
                </a:lnTo>
                <a:lnTo>
                  <a:pt x="129" y="135"/>
                </a:lnTo>
                <a:lnTo>
                  <a:pt x="137" y="129"/>
                </a:lnTo>
                <a:lnTo>
                  <a:pt x="140" y="127"/>
                </a:lnTo>
                <a:lnTo>
                  <a:pt x="142" y="131"/>
                </a:lnTo>
                <a:lnTo>
                  <a:pt x="144" y="138"/>
                </a:lnTo>
                <a:lnTo>
                  <a:pt x="142" y="144"/>
                </a:lnTo>
                <a:lnTo>
                  <a:pt x="140" y="152"/>
                </a:lnTo>
                <a:lnTo>
                  <a:pt x="139" y="160"/>
                </a:lnTo>
                <a:lnTo>
                  <a:pt x="139" y="169"/>
                </a:lnTo>
                <a:lnTo>
                  <a:pt x="142" y="183"/>
                </a:lnTo>
                <a:lnTo>
                  <a:pt x="148" y="190"/>
                </a:lnTo>
                <a:lnTo>
                  <a:pt x="148" y="194"/>
                </a:lnTo>
                <a:lnTo>
                  <a:pt x="146" y="200"/>
                </a:lnTo>
                <a:lnTo>
                  <a:pt x="148" y="206"/>
                </a:lnTo>
                <a:lnTo>
                  <a:pt x="150" y="211"/>
                </a:lnTo>
                <a:lnTo>
                  <a:pt x="150" y="219"/>
                </a:lnTo>
                <a:lnTo>
                  <a:pt x="154" y="229"/>
                </a:lnTo>
                <a:lnTo>
                  <a:pt x="156" y="236"/>
                </a:lnTo>
                <a:lnTo>
                  <a:pt x="154" y="244"/>
                </a:lnTo>
                <a:lnTo>
                  <a:pt x="152" y="250"/>
                </a:lnTo>
                <a:lnTo>
                  <a:pt x="154" y="254"/>
                </a:lnTo>
                <a:lnTo>
                  <a:pt x="158" y="254"/>
                </a:lnTo>
                <a:lnTo>
                  <a:pt x="162" y="252"/>
                </a:lnTo>
                <a:lnTo>
                  <a:pt x="167" y="248"/>
                </a:lnTo>
                <a:lnTo>
                  <a:pt x="171" y="246"/>
                </a:lnTo>
                <a:lnTo>
                  <a:pt x="177" y="246"/>
                </a:lnTo>
                <a:lnTo>
                  <a:pt x="183" y="246"/>
                </a:lnTo>
                <a:lnTo>
                  <a:pt x="190" y="244"/>
                </a:lnTo>
                <a:lnTo>
                  <a:pt x="192" y="244"/>
                </a:lnTo>
                <a:lnTo>
                  <a:pt x="202" y="242"/>
                </a:lnTo>
                <a:lnTo>
                  <a:pt x="206" y="240"/>
                </a:lnTo>
                <a:lnTo>
                  <a:pt x="210" y="236"/>
                </a:lnTo>
                <a:lnTo>
                  <a:pt x="217" y="232"/>
                </a:lnTo>
                <a:lnTo>
                  <a:pt x="221" y="221"/>
                </a:lnTo>
                <a:lnTo>
                  <a:pt x="225" y="217"/>
                </a:lnTo>
                <a:lnTo>
                  <a:pt x="225" y="209"/>
                </a:lnTo>
                <a:lnTo>
                  <a:pt x="227" y="208"/>
                </a:lnTo>
                <a:lnTo>
                  <a:pt x="233" y="208"/>
                </a:lnTo>
                <a:lnTo>
                  <a:pt x="238" y="208"/>
                </a:lnTo>
                <a:lnTo>
                  <a:pt x="242" y="208"/>
                </a:lnTo>
                <a:lnTo>
                  <a:pt x="246" y="209"/>
                </a:lnTo>
                <a:lnTo>
                  <a:pt x="254" y="208"/>
                </a:lnTo>
                <a:lnTo>
                  <a:pt x="261" y="204"/>
                </a:lnTo>
                <a:lnTo>
                  <a:pt x="265" y="200"/>
                </a:lnTo>
                <a:lnTo>
                  <a:pt x="269" y="194"/>
                </a:lnTo>
                <a:lnTo>
                  <a:pt x="271" y="185"/>
                </a:lnTo>
                <a:lnTo>
                  <a:pt x="273" y="177"/>
                </a:lnTo>
                <a:lnTo>
                  <a:pt x="275" y="173"/>
                </a:lnTo>
                <a:lnTo>
                  <a:pt x="281" y="171"/>
                </a:lnTo>
                <a:lnTo>
                  <a:pt x="288" y="171"/>
                </a:lnTo>
                <a:lnTo>
                  <a:pt x="292" y="171"/>
                </a:lnTo>
                <a:lnTo>
                  <a:pt x="296" y="171"/>
                </a:lnTo>
                <a:lnTo>
                  <a:pt x="302" y="169"/>
                </a:lnTo>
                <a:lnTo>
                  <a:pt x="307" y="165"/>
                </a:lnTo>
                <a:lnTo>
                  <a:pt x="311" y="161"/>
                </a:lnTo>
                <a:lnTo>
                  <a:pt x="315" y="161"/>
                </a:lnTo>
                <a:lnTo>
                  <a:pt x="321" y="161"/>
                </a:lnTo>
                <a:lnTo>
                  <a:pt x="317" y="156"/>
                </a:lnTo>
                <a:lnTo>
                  <a:pt x="313" y="148"/>
                </a:lnTo>
                <a:lnTo>
                  <a:pt x="309" y="140"/>
                </a:lnTo>
                <a:lnTo>
                  <a:pt x="302" y="138"/>
                </a:lnTo>
                <a:lnTo>
                  <a:pt x="298" y="137"/>
                </a:lnTo>
                <a:lnTo>
                  <a:pt x="296" y="135"/>
                </a:lnTo>
                <a:lnTo>
                  <a:pt x="286" y="125"/>
                </a:lnTo>
                <a:lnTo>
                  <a:pt x="273" y="114"/>
                </a:lnTo>
                <a:lnTo>
                  <a:pt x="265" y="106"/>
                </a:lnTo>
                <a:lnTo>
                  <a:pt x="261" y="108"/>
                </a:lnTo>
                <a:lnTo>
                  <a:pt x="258" y="104"/>
                </a:lnTo>
                <a:lnTo>
                  <a:pt x="252" y="102"/>
                </a:lnTo>
                <a:lnTo>
                  <a:pt x="250" y="106"/>
                </a:lnTo>
                <a:lnTo>
                  <a:pt x="246" y="108"/>
                </a:lnTo>
                <a:lnTo>
                  <a:pt x="240" y="106"/>
                </a:lnTo>
                <a:lnTo>
                  <a:pt x="231" y="108"/>
                </a:lnTo>
                <a:lnTo>
                  <a:pt x="227" y="110"/>
                </a:lnTo>
                <a:lnTo>
                  <a:pt x="233" y="100"/>
                </a:lnTo>
                <a:lnTo>
                  <a:pt x="235" y="94"/>
                </a:lnTo>
                <a:lnTo>
                  <a:pt x="235" y="87"/>
                </a:lnTo>
                <a:lnTo>
                  <a:pt x="233" y="81"/>
                </a:lnTo>
                <a:lnTo>
                  <a:pt x="231" y="73"/>
                </a:lnTo>
                <a:lnTo>
                  <a:pt x="225" y="67"/>
                </a:lnTo>
                <a:lnTo>
                  <a:pt x="219" y="64"/>
                </a:lnTo>
                <a:lnTo>
                  <a:pt x="215" y="52"/>
                </a:lnTo>
                <a:lnTo>
                  <a:pt x="211" y="46"/>
                </a:lnTo>
                <a:lnTo>
                  <a:pt x="208" y="37"/>
                </a:lnTo>
                <a:lnTo>
                  <a:pt x="206" y="39"/>
                </a:lnTo>
                <a:lnTo>
                  <a:pt x="202" y="37"/>
                </a:lnTo>
                <a:lnTo>
                  <a:pt x="200" y="33"/>
                </a:lnTo>
                <a:lnTo>
                  <a:pt x="202" y="29"/>
                </a:lnTo>
                <a:lnTo>
                  <a:pt x="202" y="25"/>
                </a:lnTo>
                <a:lnTo>
                  <a:pt x="198" y="18"/>
                </a:lnTo>
                <a:lnTo>
                  <a:pt x="194" y="14"/>
                </a:lnTo>
                <a:lnTo>
                  <a:pt x="188" y="14"/>
                </a:lnTo>
                <a:lnTo>
                  <a:pt x="179" y="14"/>
                </a:lnTo>
                <a:lnTo>
                  <a:pt x="175" y="18"/>
                </a:lnTo>
                <a:lnTo>
                  <a:pt x="171" y="19"/>
                </a:lnTo>
                <a:lnTo>
                  <a:pt x="165" y="18"/>
                </a:lnTo>
                <a:lnTo>
                  <a:pt x="162" y="16"/>
                </a:lnTo>
                <a:lnTo>
                  <a:pt x="160" y="16"/>
                </a:lnTo>
                <a:lnTo>
                  <a:pt x="158" y="14"/>
                </a:lnTo>
                <a:lnTo>
                  <a:pt x="156" y="12"/>
                </a:lnTo>
                <a:lnTo>
                  <a:pt x="154" y="8"/>
                </a:lnTo>
                <a:lnTo>
                  <a:pt x="152" y="4"/>
                </a:lnTo>
                <a:lnTo>
                  <a:pt x="146" y="4"/>
                </a:lnTo>
                <a:lnTo>
                  <a:pt x="146" y="0"/>
                </a:lnTo>
                <a:lnTo>
                  <a:pt x="142" y="2"/>
                </a:lnTo>
                <a:lnTo>
                  <a:pt x="139" y="2"/>
                </a:lnTo>
                <a:lnTo>
                  <a:pt x="135" y="2"/>
                </a:lnTo>
                <a:lnTo>
                  <a:pt x="135" y="10"/>
                </a:lnTo>
                <a:lnTo>
                  <a:pt x="133" y="14"/>
                </a:lnTo>
                <a:lnTo>
                  <a:pt x="127" y="18"/>
                </a:lnTo>
                <a:lnTo>
                  <a:pt x="123" y="12"/>
                </a:lnTo>
                <a:lnTo>
                  <a:pt x="125" y="4"/>
                </a:lnTo>
                <a:lnTo>
                  <a:pt x="123" y="2"/>
                </a:lnTo>
                <a:lnTo>
                  <a:pt x="119" y="2"/>
                </a:lnTo>
                <a:lnTo>
                  <a:pt x="119" y="6"/>
                </a:lnTo>
                <a:lnTo>
                  <a:pt x="116" y="10"/>
                </a:lnTo>
                <a:lnTo>
                  <a:pt x="112" y="14"/>
                </a:lnTo>
                <a:lnTo>
                  <a:pt x="108" y="14"/>
                </a:lnTo>
                <a:lnTo>
                  <a:pt x="100" y="18"/>
                </a:lnTo>
                <a:lnTo>
                  <a:pt x="96" y="19"/>
                </a:lnTo>
                <a:lnTo>
                  <a:pt x="93" y="18"/>
                </a:lnTo>
                <a:lnTo>
                  <a:pt x="89" y="21"/>
                </a:lnTo>
                <a:lnTo>
                  <a:pt x="87" y="25"/>
                </a:lnTo>
                <a:lnTo>
                  <a:pt x="79" y="27"/>
                </a:lnTo>
                <a:lnTo>
                  <a:pt x="77" y="33"/>
                </a:lnTo>
                <a:lnTo>
                  <a:pt x="75" y="37"/>
                </a:lnTo>
                <a:lnTo>
                  <a:pt x="68" y="37"/>
                </a:lnTo>
                <a:lnTo>
                  <a:pt x="62" y="35"/>
                </a:lnTo>
                <a:lnTo>
                  <a:pt x="56" y="35"/>
                </a:lnTo>
                <a:lnTo>
                  <a:pt x="50" y="37"/>
                </a:lnTo>
                <a:lnTo>
                  <a:pt x="45" y="41"/>
                </a:lnTo>
                <a:lnTo>
                  <a:pt x="43" y="44"/>
                </a:lnTo>
                <a:lnTo>
                  <a:pt x="18" y="62"/>
                </a:lnTo>
                <a:lnTo>
                  <a:pt x="16" y="67"/>
                </a:lnTo>
                <a:lnTo>
                  <a:pt x="10" y="67"/>
                </a:lnTo>
                <a:lnTo>
                  <a:pt x="10" y="75"/>
                </a:lnTo>
                <a:lnTo>
                  <a:pt x="6" y="75"/>
                </a:lnTo>
                <a:lnTo>
                  <a:pt x="2" y="75"/>
                </a:lnTo>
                <a:lnTo>
                  <a:pt x="0" y="83"/>
                </a:lnTo>
                <a:lnTo>
                  <a:pt x="0" y="89"/>
                </a:lnTo>
                <a:lnTo>
                  <a:pt x="4" y="89"/>
                </a:lnTo>
                <a:lnTo>
                  <a:pt x="8" y="90"/>
                </a:lnTo>
                <a:lnTo>
                  <a:pt x="10" y="92"/>
                </a:lnTo>
                <a:lnTo>
                  <a:pt x="12" y="94"/>
                </a:lnTo>
                <a:lnTo>
                  <a:pt x="14" y="98"/>
                </a:lnTo>
                <a:lnTo>
                  <a:pt x="18" y="100"/>
                </a:lnTo>
                <a:lnTo>
                  <a:pt x="18" y="106"/>
                </a:lnTo>
                <a:lnTo>
                  <a:pt x="20" y="112"/>
                </a:lnTo>
                <a:lnTo>
                  <a:pt x="18" y="114"/>
                </a:lnTo>
                <a:lnTo>
                  <a:pt x="12" y="115"/>
                </a:lnTo>
                <a:lnTo>
                  <a:pt x="10" y="121"/>
                </a:lnTo>
                <a:lnTo>
                  <a:pt x="8" y="125"/>
                </a:lnTo>
                <a:lnTo>
                  <a:pt x="4" y="127"/>
                </a:lnTo>
                <a:lnTo>
                  <a:pt x="6" y="131"/>
                </a:lnTo>
                <a:lnTo>
                  <a:pt x="8" y="131"/>
                </a:lnTo>
                <a:lnTo>
                  <a:pt x="10" y="135"/>
                </a:lnTo>
                <a:lnTo>
                  <a:pt x="10" y="140"/>
                </a:lnTo>
                <a:lnTo>
                  <a:pt x="10" y="148"/>
                </a:lnTo>
                <a:lnTo>
                  <a:pt x="14" y="148"/>
                </a:lnTo>
                <a:lnTo>
                  <a:pt x="18" y="152"/>
                </a:lnTo>
                <a:lnTo>
                  <a:pt x="22" y="156"/>
                </a:lnTo>
                <a:lnTo>
                  <a:pt x="27" y="163"/>
                </a:lnTo>
                <a:lnTo>
                  <a:pt x="29" y="167"/>
                </a:lnTo>
                <a:lnTo>
                  <a:pt x="33" y="169"/>
                </a:lnTo>
                <a:lnTo>
                  <a:pt x="35" y="171"/>
                </a:lnTo>
                <a:lnTo>
                  <a:pt x="35" y="175"/>
                </a:lnTo>
                <a:lnTo>
                  <a:pt x="39" y="179"/>
                </a:lnTo>
                <a:lnTo>
                  <a:pt x="43" y="181"/>
                </a:lnTo>
                <a:lnTo>
                  <a:pt x="46" y="183"/>
                </a:lnTo>
                <a:lnTo>
                  <a:pt x="54" y="185"/>
                </a:lnTo>
                <a:lnTo>
                  <a:pt x="56" y="188"/>
                </a:lnTo>
                <a:lnTo>
                  <a:pt x="56" y="190"/>
                </a:lnTo>
                <a:lnTo>
                  <a:pt x="58" y="194"/>
                </a:lnTo>
                <a:lnTo>
                  <a:pt x="62" y="196"/>
                </a:lnTo>
                <a:lnTo>
                  <a:pt x="66" y="194"/>
                </a:lnTo>
                <a:lnTo>
                  <a:pt x="71" y="194"/>
                </a:lnTo>
                <a:lnTo>
                  <a:pt x="75" y="196"/>
                </a:lnTo>
                <a:lnTo>
                  <a:pt x="79" y="20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66960" bIns="-42948669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4" name=""/>
          <p:cNvSpPr/>
          <p:nvPr/>
        </p:nvSpPr>
        <p:spPr>
          <a:xfrm>
            <a:off x="7912080" y="5391000"/>
            <a:ext cx="58680" cy="76320"/>
          </a:xfrm>
          <a:custGeom>
            <a:avLst/>
            <a:gdLst/>
            <a:ahLst/>
            <a:rect l="l" t="t" r="r" b="b"/>
            <a:pathLst>
              <a:path w="148" h="169">
                <a:moveTo>
                  <a:pt x="6" y="42"/>
                </a:moveTo>
                <a:lnTo>
                  <a:pt x="6" y="53"/>
                </a:lnTo>
                <a:lnTo>
                  <a:pt x="8" y="59"/>
                </a:lnTo>
                <a:lnTo>
                  <a:pt x="12" y="63"/>
                </a:lnTo>
                <a:lnTo>
                  <a:pt x="16" y="69"/>
                </a:lnTo>
                <a:lnTo>
                  <a:pt x="21" y="78"/>
                </a:lnTo>
                <a:lnTo>
                  <a:pt x="25" y="86"/>
                </a:lnTo>
                <a:lnTo>
                  <a:pt x="21" y="88"/>
                </a:lnTo>
                <a:lnTo>
                  <a:pt x="12" y="92"/>
                </a:lnTo>
                <a:lnTo>
                  <a:pt x="4" y="101"/>
                </a:lnTo>
                <a:lnTo>
                  <a:pt x="0" y="111"/>
                </a:lnTo>
                <a:lnTo>
                  <a:pt x="0" y="119"/>
                </a:lnTo>
                <a:lnTo>
                  <a:pt x="2" y="128"/>
                </a:lnTo>
                <a:lnTo>
                  <a:pt x="6" y="136"/>
                </a:lnTo>
                <a:lnTo>
                  <a:pt x="14" y="140"/>
                </a:lnTo>
                <a:lnTo>
                  <a:pt x="21" y="140"/>
                </a:lnTo>
                <a:lnTo>
                  <a:pt x="33" y="142"/>
                </a:lnTo>
                <a:lnTo>
                  <a:pt x="33" y="140"/>
                </a:lnTo>
                <a:lnTo>
                  <a:pt x="35" y="138"/>
                </a:lnTo>
                <a:lnTo>
                  <a:pt x="39" y="136"/>
                </a:lnTo>
                <a:lnTo>
                  <a:pt x="39" y="144"/>
                </a:lnTo>
                <a:lnTo>
                  <a:pt x="42" y="151"/>
                </a:lnTo>
                <a:lnTo>
                  <a:pt x="46" y="159"/>
                </a:lnTo>
                <a:lnTo>
                  <a:pt x="48" y="157"/>
                </a:lnTo>
                <a:lnTo>
                  <a:pt x="52" y="155"/>
                </a:lnTo>
                <a:lnTo>
                  <a:pt x="54" y="157"/>
                </a:lnTo>
                <a:lnTo>
                  <a:pt x="58" y="157"/>
                </a:lnTo>
                <a:lnTo>
                  <a:pt x="58" y="159"/>
                </a:lnTo>
                <a:lnTo>
                  <a:pt x="62" y="161"/>
                </a:lnTo>
                <a:lnTo>
                  <a:pt x="64" y="159"/>
                </a:lnTo>
                <a:lnTo>
                  <a:pt x="67" y="157"/>
                </a:lnTo>
                <a:lnTo>
                  <a:pt x="69" y="161"/>
                </a:lnTo>
                <a:lnTo>
                  <a:pt x="71" y="167"/>
                </a:lnTo>
                <a:lnTo>
                  <a:pt x="73" y="169"/>
                </a:lnTo>
                <a:lnTo>
                  <a:pt x="75" y="169"/>
                </a:lnTo>
                <a:lnTo>
                  <a:pt x="81" y="163"/>
                </a:lnTo>
                <a:lnTo>
                  <a:pt x="89" y="157"/>
                </a:lnTo>
                <a:lnTo>
                  <a:pt x="96" y="157"/>
                </a:lnTo>
                <a:lnTo>
                  <a:pt x="102" y="155"/>
                </a:lnTo>
                <a:lnTo>
                  <a:pt x="106" y="151"/>
                </a:lnTo>
                <a:lnTo>
                  <a:pt x="110" y="145"/>
                </a:lnTo>
                <a:lnTo>
                  <a:pt x="112" y="142"/>
                </a:lnTo>
                <a:lnTo>
                  <a:pt x="121" y="136"/>
                </a:lnTo>
                <a:lnTo>
                  <a:pt x="131" y="132"/>
                </a:lnTo>
                <a:lnTo>
                  <a:pt x="135" y="128"/>
                </a:lnTo>
                <a:lnTo>
                  <a:pt x="133" y="124"/>
                </a:lnTo>
                <a:lnTo>
                  <a:pt x="133" y="122"/>
                </a:lnTo>
                <a:lnTo>
                  <a:pt x="136" y="119"/>
                </a:lnTo>
                <a:lnTo>
                  <a:pt x="142" y="113"/>
                </a:lnTo>
                <a:lnTo>
                  <a:pt x="142" y="111"/>
                </a:lnTo>
                <a:lnTo>
                  <a:pt x="140" y="109"/>
                </a:lnTo>
                <a:lnTo>
                  <a:pt x="135" y="105"/>
                </a:lnTo>
                <a:lnTo>
                  <a:pt x="135" y="103"/>
                </a:lnTo>
                <a:lnTo>
                  <a:pt x="136" y="99"/>
                </a:lnTo>
                <a:lnTo>
                  <a:pt x="136" y="94"/>
                </a:lnTo>
                <a:lnTo>
                  <a:pt x="138" y="90"/>
                </a:lnTo>
                <a:lnTo>
                  <a:pt x="142" y="88"/>
                </a:lnTo>
                <a:lnTo>
                  <a:pt x="146" y="88"/>
                </a:lnTo>
                <a:lnTo>
                  <a:pt x="148" y="88"/>
                </a:lnTo>
                <a:lnTo>
                  <a:pt x="148" y="86"/>
                </a:lnTo>
                <a:lnTo>
                  <a:pt x="148" y="80"/>
                </a:lnTo>
                <a:lnTo>
                  <a:pt x="142" y="76"/>
                </a:lnTo>
                <a:lnTo>
                  <a:pt x="136" y="74"/>
                </a:lnTo>
                <a:lnTo>
                  <a:pt x="133" y="73"/>
                </a:lnTo>
                <a:lnTo>
                  <a:pt x="133" y="69"/>
                </a:lnTo>
                <a:lnTo>
                  <a:pt x="133" y="65"/>
                </a:lnTo>
                <a:lnTo>
                  <a:pt x="135" y="61"/>
                </a:lnTo>
                <a:lnTo>
                  <a:pt x="140" y="57"/>
                </a:lnTo>
                <a:lnTo>
                  <a:pt x="144" y="53"/>
                </a:lnTo>
                <a:lnTo>
                  <a:pt x="144" y="48"/>
                </a:lnTo>
                <a:lnTo>
                  <a:pt x="138" y="42"/>
                </a:lnTo>
                <a:lnTo>
                  <a:pt x="133" y="36"/>
                </a:lnTo>
                <a:lnTo>
                  <a:pt x="129" y="34"/>
                </a:lnTo>
                <a:lnTo>
                  <a:pt x="129" y="32"/>
                </a:lnTo>
                <a:lnTo>
                  <a:pt x="127" y="26"/>
                </a:lnTo>
                <a:lnTo>
                  <a:pt x="131" y="21"/>
                </a:lnTo>
                <a:lnTo>
                  <a:pt x="129" y="15"/>
                </a:lnTo>
                <a:lnTo>
                  <a:pt x="125" y="9"/>
                </a:lnTo>
                <a:lnTo>
                  <a:pt x="123" y="3"/>
                </a:lnTo>
                <a:lnTo>
                  <a:pt x="121" y="0"/>
                </a:lnTo>
                <a:lnTo>
                  <a:pt x="119" y="3"/>
                </a:lnTo>
                <a:lnTo>
                  <a:pt x="117" y="7"/>
                </a:lnTo>
                <a:lnTo>
                  <a:pt x="115" y="11"/>
                </a:lnTo>
                <a:lnTo>
                  <a:pt x="112" y="15"/>
                </a:lnTo>
                <a:lnTo>
                  <a:pt x="108" y="17"/>
                </a:lnTo>
                <a:lnTo>
                  <a:pt x="104" y="17"/>
                </a:lnTo>
                <a:lnTo>
                  <a:pt x="98" y="11"/>
                </a:lnTo>
                <a:lnTo>
                  <a:pt x="94" y="9"/>
                </a:lnTo>
                <a:lnTo>
                  <a:pt x="92" y="7"/>
                </a:lnTo>
                <a:lnTo>
                  <a:pt x="87" y="5"/>
                </a:lnTo>
                <a:lnTo>
                  <a:pt x="83" y="3"/>
                </a:lnTo>
                <a:lnTo>
                  <a:pt x="81" y="5"/>
                </a:lnTo>
                <a:lnTo>
                  <a:pt x="75" y="9"/>
                </a:lnTo>
                <a:lnTo>
                  <a:pt x="71" y="11"/>
                </a:lnTo>
                <a:lnTo>
                  <a:pt x="67" y="13"/>
                </a:lnTo>
                <a:lnTo>
                  <a:pt x="64" y="13"/>
                </a:lnTo>
                <a:lnTo>
                  <a:pt x="54" y="17"/>
                </a:lnTo>
                <a:lnTo>
                  <a:pt x="52" y="17"/>
                </a:lnTo>
                <a:lnTo>
                  <a:pt x="48" y="19"/>
                </a:lnTo>
                <a:lnTo>
                  <a:pt x="44" y="23"/>
                </a:lnTo>
                <a:lnTo>
                  <a:pt x="37" y="26"/>
                </a:lnTo>
                <a:lnTo>
                  <a:pt x="31" y="28"/>
                </a:lnTo>
                <a:lnTo>
                  <a:pt x="25" y="26"/>
                </a:lnTo>
                <a:lnTo>
                  <a:pt x="21" y="23"/>
                </a:lnTo>
                <a:lnTo>
                  <a:pt x="14" y="21"/>
                </a:lnTo>
                <a:lnTo>
                  <a:pt x="10" y="30"/>
                </a:lnTo>
                <a:lnTo>
                  <a:pt x="6" y="38"/>
                </a:lnTo>
                <a:lnTo>
                  <a:pt x="6" y="4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0720" bIns="-42948907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7812000" y="5467320"/>
            <a:ext cx="31680" cy="58680"/>
          </a:xfrm>
          <a:custGeom>
            <a:avLst/>
            <a:gdLst/>
            <a:ahLst/>
            <a:rect l="l" t="t" r="r" b="b"/>
            <a:pathLst>
              <a:path w="88" h="146">
                <a:moveTo>
                  <a:pt x="9" y="117"/>
                </a:moveTo>
                <a:lnTo>
                  <a:pt x="7" y="111"/>
                </a:lnTo>
                <a:lnTo>
                  <a:pt x="7" y="107"/>
                </a:lnTo>
                <a:lnTo>
                  <a:pt x="7" y="105"/>
                </a:lnTo>
                <a:lnTo>
                  <a:pt x="5" y="102"/>
                </a:lnTo>
                <a:lnTo>
                  <a:pt x="5" y="100"/>
                </a:lnTo>
                <a:lnTo>
                  <a:pt x="5" y="100"/>
                </a:lnTo>
                <a:lnTo>
                  <a:pt x="1" y="102"/>
                </a:lnTo>
                <a:lnTo>
                  <a:pt x="0" y="98"/>
                </a:lnTo>
                <a:lnTo>
                  <a:pt x="3" y="92"/>
                </a:lnTo>
                <a:lnTo>
                  <a:pt x="7" y="86"/>
                </a:lnTo>
                <a:lnTo>
                  <a:pt x="9" y="81"/>
                </a:lnTo>
                <a:lnTo>
                  <a:pt x="11" y="75"/>
                </a:lnTo>
                <a:lnTo>
                  <a:pt x="11" y="75"/>
                </a:lnTo>
                <a:lnTo>
                  <a:pt x="15" y="67"/>
                </a:lnTo>
                <a:lnTo>
                  <a:pt x="13" y="61"/>
                </a:lnTo>
                <a:lnTo>
                  <a:pt x="13" y="52"/>
                </a:lnTo>
                <a:lnTo>
                  <a:pt x="15" y="40"/>
                </a:lnTo>
                <a:lnTo>
                  <a:pt x="19" y="34"/>
                </a:lnTo>
                <a:lnTo>
                  <a:pt x="21" y="34"/>
                </a:lnTo>
                <a:lnTo>
                  <a:pt x="23" y="31"/>
                </a:lnTo>
                <a:lnTo>
                  <a:pt x="21" y="21"/>
                </a:lnTo>
                <a:lnTo>
                  <a:pt x="21" y="15"/>
                </a:lnTo>
                <a:lnTo>
                  <a:pt x="19" y="11"/>
                </a:lnTo>
                <a:lnTo>
                  <a:pt x="23" y="10"/>
                </a:lnTo>
                <a:lnTo>
                  <a:pt x="30" y="8"/>
                </a:lnTo>
                <a:lnTo>
                  <a:pt x="32" y="8"/>
                </a:lnTo>
                <a:lnTo>
                  <a:pt x="40" y="10"/>
                </a:lnTo>
                <a:lnTo>
                  <a:pt x="49" y="10"/>
                </a:lnTo>
                <a:lnTo>
                  <a:pt x="61" y="8"/>
                </a:lnTo>
                <a:lnTo>
                  <a:pt x="69" y="2"/>
                </a:lnTo>
                <a:lnTo>
                  <a:pt x="72" y="0"/>
                </a:lnTo>
                <a:lnTo>
                  <a:pt x="74" y="4"/>
                </a:lnTo>
                <a:lnTo>
                  <a:pt x="76" y="11"/>
                </a:lnTo>
                <a:lnTo>
                  <a:pt x="74" y="17"/>
                </a:lnTo>
                <a:lnTo>
                  <a:pt x="72" y="25"/>
                </a:lnTo>
                <a:lnTo>
                  <a:pt x="71" y="33"/>
                </a:lnTo>
                <a:lnTo>
                  <a:pt x="71" y="42"/>
                </a:lnTo>
                <a:lnTo>
                  <a:pt x="74" y="56"/>
                </a:lnTo>
                <a:lnTo>
                  <a:pt x="80" y="63"/>
                </a:lnTo>
                <a:lnTo>
                  <a:pt x="80" y="67"/>
                </a:lnTo>
                <a:lnTo>
                  <a:pt x="78" y="73"/>
                </a:lnTo>
                <a:lnTo>
                  <a:pt x="80" y="79"/>
                </a:lnTo>
                <a:lnTo>
                  <a:pt x="82" y="84"/>
                </a:lnTo>
                <a:lnTo>
                  <a:pt x="82" y="92"/>
                </a:lnTo>
                <a:lnTo>
                  <a:pt x="86" y="102"/>
                </a:lnTo>
                <a:lnTo>
                  <a:pt x="88" y="109"/>
                </a:lnTo>
                <a:lnTo>
                  <a:pt x="86" y="117"/>
                </a:lnTo>
                <a:lnTo>
                  <a:pt x="84" y="123"/>
                </a:lnTo>
                <a:lnTo>
                  <a:pt x="86" y="127"/>
                </a:lnTo>
                <a:lnTo>
                  <a:pt x="86" y="129"/>
                </a:lnTo>
                <a:lnTo>
                  <a:pt x="88" y="132"/>
                </a:lnTo>
                <a:lnTo>
                  <a:pt x="88" y="136"/>
                </a:lnTo>
                <a:lnTo>
                  <a:pt x="82" y="138"/>
                </a:lnTo>
                <a:lnTo>
                  <a:pt x="76" y="140"/>
                </a:lnTo>
                <a:lnTo>
                  <a:pt x="71" y="144"/>
                </a:lnTo>
                <a:lnTo>
                  <a:pt x="63" y="146"/>
                </a:lnTo>
                <a:lnTo>
                  <a:pt x="61" y="142"/>
                </a:lnTo>
                <a:lnTo>
                  <a:pt x="63" y="138"/>
                </a:lnTo>
                <a:lnTo>
                  <a:pt x="63" y="134"/>
                </a:lnTo>
                <a:lnTo>
                  <a:pt x="63" y="132"/>
                </a:lnTo>
                <a:lnTo>
                  <a:pt x="57" y="132"/>
                </a:lnTo>
                <a:lnTo>
                  <a:pt x="51" y="132"/>
                </a:lnTo>
                <a:lnTo>
                  <a:pt x="48" y="130"/>
                </a:lnTo>
                <a:lnTo>
                  <a:pt x="46" y="129"/>
                </a:lnTo>
                <a:lnTo>
                  <a:pt x="40" y="134"/>
                </a:lnTo>
                <a:lnTo>
                  <a:pt x="34" y="140"/>
                </a:lnTo>
                <a:lnTo>
                  <a:pt x="32" y="138"/>
                </a:lnTo>
                <a:lnTo>
                  <a:pt x="30" y="138"/>
                </a:lnTo>
                <a:lnTo>
                  <a:pt x="28" y="136"/>
                </a:lnTo>
                <a:lnTo>
                  <a:pt x="26" y="129"/>
                </a:lnTo>
                <a:lnTo>
                  <a:pt x="26" y="127"/>
                </a:lnTo>
                <a:lnTo>
                  <a:pt x="23" y="123"/>
                </a:lnTo>
                <a:lnTo>
                  <a:pt x="19" y="119"/>
                </a:lnTo>
                <a:lnTo>
                  <a:pt x="13" y="117"/>
                </a:lnTo>
                <a:lnTo>
                  <a:pt x="9" y="1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8360" bIns="-4294908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7777080" y="5472000"/>
            <a:ext cx="38160" cy="57240"/>
          </a:xfrm>
          <a:custGeom>
            <a:avLst/>
            <a:gdLst/>
            <a:ahLst/>
            <a:rect l="l" t="t" r="r" b="b"/>
            <a:pathLst>
              <a:path w="111" h="136">
                <a:moveTo>
                  <a:pt x="6" y="134"/>
                </a:moveTo>
                <a:lnTo>
                  <a:pt x="9" y="131"/>
                </a:lnTo>
                <a:lnTo>
                  <a:pt x="9" y="129"/>
                </a:lnTo>
                <a:lnTo>
                  <a:pt x="13" y="119"/>
                </a:lnTo>
                <a:lnTo>
                  <a:pt x="13" y="113"/>
                </a:lnTo>
                <a:lnTo>
                  <a:pt x="7" y="109"/>
                </a:lnTo>
                <a:lnTo>
                  <a:pt x="6" y="106"/>
                </a:lnTo>
                <a:lnTo>
                  <a:pt x="7" y="102"/>
                </a:lnTo>
                <a:lnTo>
                  <a:pt x="11" y="96"/>
                </a:lnTo>
                <a:lnTo>
                  <a:pt x="7" y="88"/>
                </a:lnTo>
                <a:lnTo>
                  <a:pt x="6" y="81"/>
                </a:lnTo>
                <a:lnTo>
                  <a:pt x="11" y="77"/>
                </a:lnTo>
                <a:lnTo>
                  <a:pt x="15" y="69"/>
                </a:lnTo>
                <a:lnTo>
                  <a:pt x="15" y="61"/>
                </a:lnTo>
                <a:lnTo>
                  <a:pt x="13" y="56"/>
                </a:lnTo>
                <a:lnTo>
                  <a:pt x="11" y="46"/>
                </a:lnTo>
                <a:lnTo>
                  <a:pt x="4" y="40"/>
                </a:lnTo>
                <a:lnTo>
                  <a:pt x="0" y="38"/>
                </a:lnTo>
                <a:lnTo>
                  <a:pt x="7" y="37"/>
                </a:lnTo>
                <a:lnTo>
                  <a:pt x="13" y="33"/>
                </a:lnTo>
                <a:lnTo>
                  <a:pt x="21" y="27"/>
                </a:lnTo>
                <a:lnTo>
                  <a:pt x="25" y="19"/>
                </a:lnTo>
                <a:lnTo>
                  <a:pt x="27" y="15"/>
                </a:lnTo>
                <a:lnTo>
                  <a:pt x="27" y="10"/>
                </a:lnTo>
                <a:lnTo>
                  <a:pt x="29" y="6"/>
                </a:lnTo>
                <a:lnTo>
                  <a:pt x="34" y="0"/>
                </a:lnTo>
                <a:lnTo>
                  <a:pt x="40" y="4"/>
                </a:lnTo>
                <a:lnTo>
                  <a:pt x="42" y="0"/>
                </a:lnTo>
                <a:lnTo>
                  <a:pt x="46" y="0"/>
                </a:lnTo>
                <a:lnTo>
                  <a:pt x="50" y="4"/>
                </a:lnTo>
                <a:lnTo>
                  <a:pt x="54" y="8"/>
                </a:lnTo>
                <a:lnTo>
                  <a:pt x="59" y="15"/>
                </a:lnTo>
                <a:lnTo>
                  <a:pt x="61" y="19"/>
                </a:lnTo>
                <a:lnTo>
                  <a:pt x="65" y="21"/>
                </a:lnTo>
                <a:lnTo>
                  <a:pt x="67" y="23"/>
                </a:lnTo>
                <a:lnTo>
                  <a:pt x="67" y="27"/>
                </a:lnTo>
                <a:lnTo>
                  <a:pt x="71" y="31"/>
                </a:lnTo>
                <a:lnTo>
                  <a:pt x="75" y="33"/>
                </a:lnTo>
                <a:lnTo>
                  <a:pt x="78" y="35"/>
                </a:lnTo>
                <a:lnTo>
                  <a:pt x="86" y="37"/>
                </a:lnTo>
                <a:lnTo>
                  <a:pt x="88" y="40"/>
                </a:lnTo>
                <a:lnTo>
                  <a:pt x="88" y="42"/>
                </a:lnTo>
                <a:lnTo>
                  <a:pt x="90" y="46"/>
                </a:lnTo>
                <a:lnTo>
                  <a:pt x="94" y="48"/>
                </a:lnTo>
                <a:lnTo>
                  <a:pt x="98" y="46"/>
                </a:lnTo>
                <a:lnTo>
                  <a:pt x="103" y="46"/>
                </a:lnTo>
                <a:lnTo>
                  <a:pt x="107" y="48"/>
                </a:lnTo>
                <a:lnTo>
                  <a:pt x="111" y="54"/>
                </a:lnTo>
                <a:lnTo>
                  <a:pt x="111" y="54"/>
                </a:lnTo>
                <a:lnTo>
                  <a:pt x="109" y="60"/>
                </a:lnTo>
                <a:lnTo>
                  <a:pt x="107" y="65"/>
                </a:lnTo>
                <a:lnTo>
                  <a:pt x="103" y="71"/>
                </a:lnTo>
                <a:lnTo>
                  <a:pt x="100" y="77"/>
                </a:lnTo>
                <a:lnTo>
                  <a:pt x="101" y="81"/>
                </a:lnTo>
                <a:lnTo>
                  <a:pt x="105" y="79"/>
                </a:lnTo>
                <a:lnTo>
                  <a:pt x="105" y="79"/>
                </a:lnTo>
                <a:lnTo>
                  <a:pt x="105" y="81"/>
                </a:lnTo>
                <a:lnTo>
                  <a:pt x="107" y="84"/>
                </a:lnTo>
                <a:lnTo>
                  <a:pt x="107" y="86"/>
                </a:lnTo>
                <a:lnTo>
                  <a:pt x="107" y="90"/>
                </a:lnTo>
                <a:lnTo>
                  <a:pt x="109" y="96"/>
                </a:lnTo>
                <a:lnTo>
                  <a:pt x="105" y="100"/>
                </a:lnTo>
                <a:lnTo>
                  <a:pt x="100" y="100"/>
                </a:lnTo>
                <a:lnTo>
                  <a:pt x="96" y="98"/>
                </a:lnTo>
                <a:lnTo>
                  <a:pt x="88" y="94"/>
                </a:lnTo>
                <a:lnTo>
                  <a:pt x="90" y="102"/>
                </a:lnTo>
                <a:lnTo>
                  <a:pt x="92" y="109"/>
                </a:lnTo>
                <a:lnTo>
                  <a:pt x="94" y="113"/>
                </a:lnTo>
                <a:lnTo>
                  <a:pt x="92" y="117"/>
                </a:lnTo>
                <a:lnTo>
                  <a:pt x="86" y="117"/>
                </a:lnTo>
                <a:lnTo>
                  <a:pt x="80" y="117"/>
                </a:lnTo>
                <a:lnTo>
                  <a:pt x="75" y="117"/>
                </a:lnTo>
                <a:lnTo>
                  <a:pt x="71" y="119"/>
                </a:lnTo>
                <a:lnTo>
                  <a:pt x="69" y="121"/>
                </a:lnTo>
                <a:lnTo>
                  <a:pt x="67" y="125"/>
                </a:lnTo>
                <a:lnTo>
                  <a:pt x="63" y="129"/>
                </a:lnTo>
                <a:lnTo>
                  <a:pt x="59" y="125"/>
                </a:lnTo>
                <a:lnTo>
                  <a:pt x="54" y="121"/>
                </a:lnTo>
                <a:lnTo>
                  <a:pt x="52" y="117"/>
                </a:lnTo>
                <a:lnTo>
                  <a:pt x="50" y="113"/>
                </a:lnTo>
                <a:lnTo>
                  <a:pt x="46" y="108"/>
                </a:lnTo>
                <a:lnTo>
                  <a:pt x="44" y="113"/>
                </a:lnTo>
                <a:lnTo>
                  <a:pt x="40" y="119"/>
                </a:lnTo>
                <a:lnTo>
                  <a:pt x="36" y="127"/>
                </a:lnTo>
                <a:lnTo>
                  <a:pt x="32" y="131"/>
                </a:lnTo>
                <a:lnTo>
                  <a:pt x="25" y="136"/>
                </a:lnTo>
                <a:lnTo>
                  <a:pt x="21" y="136"/>
                </a:lnTo>
                <a:lnTo>
                  <a:pt x="19" y="134"/>
                </a:lnTo>
                <a:lnTo>
                  <a:pt x="15" y="131"/>
                </a:lnTo>
                <a:lnTo>
                  <a:pt x="11" y="134"/>
                </a:lnTo>
                <a:lnTo>
                  <a:pt x="6" y="13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9800" bIns="-4294909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7839000" y="5140440"/>
            <a:ext cx="47880" cy="88920"/>
          </a:xfrm>
          <a:custGeom>
            <a:avLst/>
            <a:gdLst/>
            <a:ahLst/>
            <a:rect l="l" t="t" r="r" b="b"/>
            <a:pathLst>
              <a:path w="145" h="215">
                <a:moveTo>
                  <a:pt x="30" y="14"/>
                </a:moveTo>
                <a:lnTo>
                  <a:pt x="32" y="20"/>
                </a:lnTo>
                <a:lnTo>
                  <a:pt x="32" y="25"/>
                </a:lnTo>
                <a:lnTo>
                  <a:pt x="30" y="31"/>
                </a:lnTo>
                <a:lnTo>
                  <a:pt x="30" y="35"/>
                </a:lnTo>
                <a:lnTo>
                  <a:pt x="30" y="39"/>
                </a:lnTo>
                <a:lnTo>
                  <a:pt x="30" y="47"/>
                </a:lnTo>
                <a:lnTo>
                  <a:pt x="28" y="56"/>
                </a:lnTo>
                <a:lnTo>
                  <a:pt x="30" y="62"/>
                </a:lnTo>
                <a:lnTo>
                  <a:pt x="30" y="66"/>
                </a:lnTo>
                <a:lnTo>
                  <a:pt x="30" y="71"/>
                </a:lnTo>
                <a:lnTo>
                  <a:pt x="28" y="77"/>
                </a:lnTo>
                <a:lnTo>
                  <a:pt x="21" y="81"/>
                </a:lnTo>
                <a:lnTo>
                  <a:pt x="17" y="81"/>
                </a:lnTo>
                <a:lnTo>
                  <a:pt x="15" y="81"/>
                </a:lnTo>
                <a:lnTo>
                  <a:pt x="17" y="83"/>
                </a:lnTo>
                <a:lnTo>
                  <a:pt x="19" y="83"/>
                </a:lnTo>
                <a:lnTo>
                  <a:pt x="21" y="85"/>
                </a:lnTo>
                <a:lnTo>
                  <a:pt x="25" y="87"/>
                </a:lnTo>
                <a:lnTo>
                  <a:pt x="23" y="89"/>
                </a:lnTo>
                <a:lnTo>
                  <a:pt x="21" y="95"/>
                </a:lnTo>
                <a:lnTo>
                  <a:pt x="21" y="102"/>
                </a:lnTo>
                <a:lnTo>
                  <a:pt x="23" y="114"/>
                </a:lnTo>
                <a:lnTo>
                  <a:pt x="23" y="121"/>
                </a:lnTo>
                <a:lnTo>
                  <a:pt x="25" y="129"/>
                </a:lnTo>
                <a:lnTo>
                  <a:pt x="25" y="135"/>
                </a:lnTo>
                <a:lnTo>
                  <a:pt x="23" y="143"/>
                </a:lnTo>
                <a:lnTo>
                  <a:pt x="21" y="150"/>
                </a:lnTo>
                <a:lnTo>
                  <a:pt x="17" y="152"/>
                </a:lnTo>
                <a:lnTo>
                  <a:pt x="9" y="154"/>
                </a:lnTo>
                <a:lnTo>
                  <a:pt x="5" y="156"/>
                </a:lnTo>
                <a:lnTo>
                  <a:pt x="3" y="160"/>
                </a:lnTo>
                <a:lnTo>
                  <a:pt x="1" y="169"/>
                </a:lnTo>
                <a:lnTo>
                  <a:pt x="0" y="175"/>
                </a:lnTo>
                <a:lnTo>
                  <a:pt x="1" y="189"/>
                </a:lnTo>
                <a:lnTo>
                  <a:pt x="3" y="194"/>
                </a:lnTo>
                <a:lnTo>
                  <a:pt x="5" y="200"/>
                </a:lnTo>
                <a:lnTo>
                  <a:pt x="11" y="202"/>
                </a:lnTo>
                <a:lnTo>
                  <a:pt x="13" y="198"/>
                </a:lnTo>
                <a:lnTo>
                  <a:pt x="17" y="200"/>
                </a:lnTo>
                <a:lnTo>
                  <a:pt x="26" y="200"/>
                </a:lnTo>
                <a:lnTo>
                  <a:pt x="40" y="208"/>
                </a:lnTo>
                <a:lnTo>
                  <a:pt x="44" y="212"/>
                </a:lnTo>
                <a:lnTo>
                  <a:pt x="48" y="214"/>
                </a:lnTo>
                <a:lnTo>
                  <a:pt x="53" y="214"/>
                </a:lnTo>
                <a:lnTo>
                  <a:pt x="57" y="212"/>
                </a:lnTo>
                <a:lnTo>
                  <a:pt x="61" y="210"/>
                </a:lnTo>
                <a:lnTo>
                  <a:pt x="65" y="210"/>
                </a:lnTo>
                <a:lnTo>
                  <a:pt x="69" y="210"/>
                </a:lnTo>
                <a:lnTo>
                  <a:pt x="71" y="214"/>
                </a:lnTo>
                <a:lnTo>
                  <a:pt x="76" y="215"/>
                </a:lnTo>
                <a:lnTo>
                  <a:pt x="80" y="215"/>
                </a:lnTo>
                <a:lnTo>
                  <a:pt x="84" y="215"/>
                </a:lnTo>
                <a:lnTo>
                  <a:pt x="90" y="214"/>
                </a:lnTo>
                <a:lnTo>
                  <a:pt x="86" y="206"/>
                </a:lnTo>
                <a:lnTo>
                  <a:pt x="86" y="202"/>
                </a:lnTo>
                <a:lnTo>
                  <a:pt x="88" y="192"/>
                </a:lnTo>
                <a:lnTo>
                  <a:pt x="88" y="185"/>
                </a:lnTo>
                <a:lnTo>
                  <a:pt x="86" y="181"/>
                </a:lnTo>
                <a:lnTo>
                  <a:pt x="84" y="171"/>
                </a:lnTo>
                <a:lnTo>
                  <a:pt x="88" y="167"/>
                </a:lnTo>
                <a:lnTo>
                  <a:pt x="90" y="164"/>
                </a:lnTo>
                <a:lnTo>
                  <a:pt x="90" y="160"/>
                </a:lnTo>
                <a:lnTo>
                  <a:pt x="92" y="158"/>
                </a:lnTo>
                <a:lnTo>
                  <a:pt x="94" y="156"/>
                </a:lnTo>
                <a:lnTo>
                  <a:pt x="94" y="148"/>
                </a:lnTo>
                <a:lnTo>
                  <a:pt x="96" y="143"/>
                </a:lnTo>
                <a:lnTo>
                  <a:pt x="99" y="146"/>
                </a:lnTo>
                <a:lnTo>
                  <a:pt x="99" y="141"/>
                </a:lnTo>
                <a:lnTo>
                  <a:pt x="97" y="135"/>
                </a:lnTo>
                <a:lnTo>
                  <a:pt x="99" y="131"/>
                </a:lnTo>
                <a:lnTo>
                  <a:pt x="105" y="127"/>
                </a:lnTo>
                <a:lnTo>
                  <a:pt x="109" y="127"/>
                </a:lnTo>
                <a:lnTo>
                  <a:pt x="113" y="125"/>
                </a:lnTo>
                <a:lnTo>
                  <a:pt x="113" y="127"/>
                </a:lnTo>
                <a:lnTo>
                  <a:pt x="119" y="129"/>
                </a:lnTo>
                <a:lnTo>
                  <a:pt x="124" y="129"/>
                </a:lnTo>
                <a:lnTo>
                  <a:pt x="132" y="131"/>
                </a:lnTo>
                <a:lnTo>
                  <a:pt x="134" y="131"/>
                </a:lnTo>
                <a:lnTo>
                  <a:pt x="140" y="123"/>
                </a:lnTo>
                <a:lnTo>
                  <a:pt x="140" y="112"/>
                </a:lnTo>
                <a:lnTo>
                  <a:pt x="140" y="104"/>
                </a:lnTo>
                <a:lnTo>
                  <a:pt x="140" y="96"/>
                </a:lnTo>
                <a:lnTo>
                  <a:pt x="142" y="91"/>
                </a:lnTo>
                <a:lnTo>
                  <a:pt x="143" y="87"/>
                </a:lnTo>
                <a:lnTo>
                  <a:pt x="145" y="79"/>
                </a:lnTo>
                <a:lnTo>
                  <a:pt x="142" y="73"/>
                </a:lnTo>
                <a:lnTo>
                  <a:pt x="138" y="71"/>
                </a:lnTo>
                <a:lnTo>
                  <a:pt x="134" y="75"/>
                </a:lnTo>
                <a:lnTo>
                  <a:pt x="124" y="79"/>
                </a:lnTo>
                <a:lnTo>
                  <a:pt x="119" y="79"/>
                </a:lnTo>
                <a:lnTo>
                  <a:pt x="115" y="73"/>
                </a:lnTo>
                <a:lnTo>
                  <a:pt x="113" y="70"/>
                </a:lnTo>
                <a:lnTo>
                  <a:pt x="113" y="68"/>
                </a:lnTo>
                <a:lnTo>
                  <a:pt x="111" y="62"/>
                </a:lnTo>
                <a:lnTo>
                  <a:pt x="107" y="60"/>
                </a:lnTo>
                <a:lnTo>
                  <a:pt x="107" y="54"/>
                </a:lnTo>
                <a:lnTo>
                  <a:pt x="107" y="47"/>
                </a:lnTo>
                <a:lnTo>
                  <a:pt x="109" y="39"/>
                </a:lnTo>
                <a:lnTo>
                  <a:pt x="109" y="33"/>
                </a:lnTo>
                <a:lnTo>
                  <a:pt x="107" y="33"/>
                </a:lnTo>
                <a:lnTo>
                  <a:pt x="105" y="31"/>
                </a:lnTo>
                <a:lnTo>
                  <a:pt x="105" y="25"/>
                </a:lnTo>
                <a:lnTo>
                  <a:pt x="107" y="24"/>
                </a:lnTo>
                <a:lnTo>
                  <a:pt x="107" y="20"/>
                </a:lnTo>
                <a:lnTo>
                  <a:pt x="107" y="20"/>
                </a:lnTo>
                <a:lnTo>
                  <a:pt x="101" y="20"/>
                </a:lnTo>
                <a:lnTo>
                  <a:pt x="97" y="20"/>
                </a:lnTo>
                <a:lnTo>
                  <a:pt x="92" y="22"/>
                </a:lnTo>
                <a:lnTo>
                  <a:pt x="86" y="22"/>
                </a:lnTo>
                <a:lnTo>
                  <a:pt x="82" y="22"/>
                </a:lnTo>
                <a:lnTo>
                  <a:pt x="78" y="24"/>
                </a:lnTo>
                <a:lnTo>
                  <a:pt x="72" y="22"/>
                </a:lnTo>
                <a:lnTo>
                  <a:pt x="69" y="20"/>
                </a:lnTo>
                <a:lnTo>
                  <a:pt x="63" y="18"/>
                </a:lnTo>
                <a:lnTo>
                  <a:pt x="55" y="16"/>
                </a:lnTo>
                <a:lnTo>
                  <a:pt x="48" y="12"/>
                </a:lnTo>
                <a:lnTo>
                  <a:pt x="42" y="8"/>
                </a:lnTo>
                <a:lnTo>
                  <a:pt x="40" y="2"/>
                </a:lnTo>
                <a:lnTo>
                  <a:pt x="36" y="0"/>
                </a:lnTo>
                <a:lnTo>
                  <a:pt x="34" y="4"/>
                </a:lnTo>
                <a:lnTo>
                  <a:pt x="32" y="8"/>
                </a:lnTo>
                <a:lnTo>
                  <a:pt x="30" y="1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78120" bIns="-4294878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7877160" y="5535720"/>
            <a:ext cx="79560" cy="61920"/>
          </a:xfrm>
          <a:custGeom>
            <a:avLst/>
            <a:gdLst/>
            <a:ahLst/>
            <a:rect l="l" t="t" r="r" b="b"/>
            <a:pathLst>
              <a:path w="224" h="159">
                <a:moveTo>
                  <a:pt x="147" y="0"/>
                </a:moveTo>
                <a:lnTo>
                  <a:pt x="157" y="6"/>
                </a:lnTo>
                <a:lnTo>
                  <a:pt x="163" y="11"/>
                </a:lnTo>
                <a:lnTo>
                  <a:pt x="165" y="17"/>
                </a:lnTo>
                <a:lnTo>
                  <a:pt x="168" y="19"/>
                </a:lnTo>
                <a:lnTo>
                  <a:pt x="174" y="17"/>
                </a:lnTo>
                <a:lnTo>
                  <a:pt x="178" y="21"/>
                </a:lnTo>
                <a:lnTo>
                  <a:pt x="184" y="25"/>
                </a:lnTo>
                <a:lnTo>
                  <a:pt x="188" y="23"/>
                </a:lnTo>
                <a:lnTo>
                  <a:pt x="193" y="19"/>
                </a:lnTo>
                <a:lnTo>
                  <a:pt x="195" y="15"/>
                </a:lnTo>
                <a:lnTo>
                  <a:pt x="199" y="23"/>
                </a:lnTo>
                <a:lnTo>
                  <a:pt x="205" y="32"/>
                </a:lnTo>
                <a:lnTo>
                  <a:pt x="211" y="44"/>
                </a:lnTo>
                <a:lnTo>
                  <a:pt x="216" y="55"/>
                </a:lnTo>
                <a:lnTo>
                  <a:pt x="218" y="65"/>
                </a:lnTo>
                <a:lnTo>
                  <a:pt x="216" y="73"/>
                </a:lnTo>
                <a:lnTo>
                  <a:pt x="218" y="80"/>
                </a:lnTo>
                <a:lnTo>
                  <a:pt x="222" y="82"/>
                </a:lnTo>
                <a:lnTo>
                  <a:pt x="224" y="86"/>
                </a:lnTo>
                <a:lnTo>
                  <a:pt x="222" y="90"/>
                </a:lnTo>
                <a:lnTo>
                  <a:pt x="218" y="90"/>
                </a:lnTo>
                <a:lnTo>
                  <a:pt x="213" y="94"/>
                </a:lnTo>
                <a:lnTo>
                  <a:pt x="195" y="103"/>
                </a:lnTo>
                <a:lnTo>
                  <a:pt x="188" y="107"/>
                </a:lnTo>
                <a:lnTo>
                  <a:pt x="186" y="109"/>
                </a:lnTo>
                <a:lnTo>
                  <a:pt x="188" y="109"/>
                </a:lnTo>
                <a:lnTo>
                  <a:pt x="193" y="109"/>
                </a:lnTo>
                <a:lnTo>
                  <a:pt x="193" y="111"/>
                </a:lnTo>
                <a:lnTo>
                  <a:pt x="193" y="115"/>
                </a:lnTo>
                <a:lnTo>
                  <a:pt x="193" y="123"/>
                </a:lnTo>
                <a:lnTo>
                  <a:pt x="191" y="128"/>
                </a:lnTo>
                <a:lnTo>
                  <a:pt x="190" y="138"/>
                </a:lnTo>
                <a:lnTo>
                  <a:pt x="184" y="136"/>
                </a:lnTo>
                <a:lnTo>
                  <a:pt x="180" y="142"/>
                </a:lnTo>
                <a:lnTo>
                  <a:pt x="174" y="148"/>
                </a:lnTo>
                <a:lnTo>
                  <a:pt x="174" y="146"/>
                </a:lnTo>
                <a:lnTo>
                  <a:pt x="172" y="144"/>
                </a:lnTo>
                <a:lnTo>
                  <a:pt x="170" y="144"/>
                </a:lnTo>
                <a:lnTo>
                  <a:pt x="166" y="140"/>
                </a:lnTo>
                <a:lnTo>
                  <a:pt x="166" y="136"/>
                </a:lnTo>
                <a:lnTo>
                  <a:pt x="163" y="134"/>
                </a:lnTo>
                <a:lnTo>
                  <a:pt x="159" y="130"/>
                </a:lnTo>
                <a:lnTo>
                  <a:pt x="157" y="125"/>
                </a:lnTo>
                <a:lnTo>
                  <a:pt x="153" y="125"/>
                </a:lnTo>
                <a:lnTo>
                  <a:pt x="145" y="125"/>
                </a:lnTo>
                <a:lnTo>
                  <a:pt x="140" y="121"/>
                </a:lnTo>
                <a:lnTo>
                  <a:pt x="132" y="121"/>
                </a:lnTo>
                <a:lnTo>
                  <a:pt x="126" y="125"/>
                </a:lnTo>
                <a:lnTo>
                  <a:pt x="119" y="126"/>
                </a:lnTo>
                <a:lnTo>
                  <a:pt x="113" y="126"/>
                </a:lnTo>
                <a:lnTo>
                  <a:pt x="109" y="126"/>
                </a:lnTo>
                <a:lnTo>
                  <a:pt x="109" y="130"/>
                </a:lnTo>
                <a:lnTo>
                  <a:pt x="109" y="132"/>
                </a:lnTo>
                <a:lnTo>
                  <a:pt x="105" y="134"/>
                </a:lnTo>
                <a:lnTo>
                  <a:pt x="99" y="134"/>
                </a:lnTo>
                <a:lnTo>
                  <a:pt x="94" y="138"/>
                </a:lnTo>
                <a:lnTo>
                  <a:pt x="90" y="144"/>
                </a:lnTo>
                <a:lnTo>
                  <a:pt x="86" y="150"/>
                </a:lnTo>
                <a:lnTo>
                  <a:pt x="82" y="153"/>
                </a:lnTo>
                <a:lnTo>
                  <a:pt x="76" y="155"/>
                </a:lnTo>
                <a:lnTo>
                  <a:pt x="74" y="155"/>
                </a:lnTo>
                <a:lnTo>
                  <a:pt x="71" y="155"/>
                </a:lnTo>
                <a:lnTo>
                  <a:pt x="71" y="159"/>
                </a:lnTo>
                <a:lnTo>
                  <a:pt x="69" y="159"/>
                </a:lnTo>
                <a:lnTo>
                  <a:pt x="65" y="159"/>
                </a:lnTo>
                <a:lnTo>
                  <a:pt x="61" y="155"/>
                </a:lnTo>
                <a:lnTo>
                  <a:pt x="57" y="153"/>
                </a:lnTo>
                <a:lnTo>
                  <a:pt x="53" y="151"/>
                </a:lnTo>
                <a:lnTo>
                  <a:pt x="53" y="150"/>
                </a:lnTo>
                <a:lnTo>
                  <a:pt x="55" y="146"/>
                </a:lnTo>
                <a:lnTo>
                  <a:pt x="55" y="142"/>
                </a:lnTo>
                <a:lnTo>
                  <a:pt x="55" y="140"/>
                </a:lnTo>
                <a:lnTo>
                  <a:pt x="51" y="136"/>
                </a:lnTo>
                <a:lnTo>
                  <a:pt x="53" y="134"/>
                </a:lnTo>
                <a:lnTo>
                  <a:pt x="57" y="134"/>
                </a:lnTo>
                <a:lnTo>
                  <a:pt x="63" y="132"/>
                </a:lnTo>
                <a:lnTo>
                  <a:pt x="67" y="130"/>
                </a:lnTo>
                <a:lnTo>
                  <a:pt x="69" y="128"/>
                </a:lnTo>
                <a:lnTo>
                  <a:pt x="65" y="128"/>
                </a:lnTo>
                <a:lnTo>
                  <a:pt x="61" y="128"/>
                </a:lnTo>
                <a:lnTo>
                  <a:pt x="57" y="128"/>
                </a:lnTo>
                <a:lnTo>
                  <a:pt x="51" y="128"/>
                </a:lnTo>
                <a:lnTo>
                  <a:pt x="48" y="128"/>
                </a:lnTo>
                <a:lnTo>
                  <a:pt x="42" y="126"/>
                </a:lnTo>
                <a:lnTo>
                  <a:pt x="38" y="125"/>
                </a:lnTo>
                <a:lnTo>
                  <a:pt x="36" y="126"/>
                </a:lnTo>
                <a:lnTo>
                  <a:pt x="32" y="128"/>
                </a:lnTo>
                <a:lnTo>
                  <a:pt x="24" y="126"/>
                </a:lnTo>
                <a:lnTo>
                  <a:pt x="17" y="126"/>
                </a:lnTo>
                <a:lnTo>
                  <a:pt x="13" y="126"/>
                </a:lnTo>
                <a:lnTo>
                  <a:pt x="7" y="128"/>
                </a:lnTo>
                <a:lnTo>
                  <a:pt x="3" y="126"/>
                </a:lnTo>
                <a:lnTo>
                  <a:pt x="0" y="126"/>
                </a:lnTo>
                <a:lnTo>
                  <a:pt x="0" y="126"/>
                </a:lnTo>
                <a:lnTo>
                  <a:pt x="0" y="121"/>
                </a:lnTo>
                <a:lnTo>
                  <a:pt x="0" y="119"/>
                </a:lnTo>
                <a:lnTo>
                  <a:pt x="3" y="113"/>
                </a:lnTo>
                <a:lnTo>
                  <a:pt x="5" y="111"/>
                </a:lnTo>
                <a:lnTo>
                  <a:pt x="7" y="111"/>
                </a:lnTo>
                <a:lnTo>
                  <a:pt x="13" y="105"/>
                </a:lnTo>
                <a:lnTo>
                  <a:pt x="19" y="105"/>
                </a:lnTo>
                <a:lnTo>
                  <a:pt x="24" y="102"/>
                </a:lnTo>
                <a:lnTo>
                  <a:pt x="28" y="98"/>
                </a:lnTo>
                <a:lnTo>
                  <a:pt x="34" y="92"/>
                </a:lnTo>
                <a:lnTo>
                  <a:pt x="38" y="92"/>
                </a:lnTo>
                <a:lnTo>
                  <a:pt x="38" y="92"/>
                </a:lnTo>
                <a:lnTo>
                  <a:pt x="42" y="92"/>
                </a:lnTo>
                <a:lnTo>
                  <a:pt x="44" y="90"/>
                </a:lnTo>
                <a:lnTo>
                  <a:pt x="46" y="90"/>
                </a:lnTo>
                <a:lnTo>
                  <a:pt x="49" y="86"/>
                </a:lnTo>
                <a:lnTo>
                  <a:pt x="55" y="84"/>
                </a:lnTo>
                <a:lnTo>
                  <a:pt x="59" y="82"/>
                </a:lnTo>
                <a:lnTo>
                  <a:pt x="63" y="80"/>
                </a:lnTo>
                <a:lnTo>
                  <a:pt x="71" y="77"/>
                </a:lnTo>
                <a:lnTo>
                  <a:pt x="78" y="73"/>
                </a:lnTo>
                <a:lnTo>
                  <a:pt x="80" y="69"/>
                </a:lnTo>
                <a:lnTo>
                  <a:pt x="82" y="65"/>
                </a:lnTo>
                <a:lnTo>
                  <a:pt x="82" y="63"/>
                </a:lnTo>
                <a:lnTo>
                  <a:pt x="84" y="61"/>
                </a:lnTo>
                <a:lnTo>
                  <a:pt x="90" y="57"/>
                </a:lnTo>
                <a:lnTo>
                  <a:pt x="95" y="52"/>
                </a:lnTo>
                <a:lnTo>
                  <a:pt x="103" y="44"/>
                </a:lnTo>
                <a:lnTo>
                  <a:pt x="109" y="42"/>
                </a:lnTo>
                <a:lnTo>
                  <a:pt x="115" y="40"/>
                </a:lnTo>
                <a:lnTo>
                  <a:pt x="120" y="40"/>
                </a:lnTo>
                <a:lnTo>
                  <a:pt x="124" y="36"/>
                </a:lnTo>
                <a:lnTo>
                  <a:pt x="128" y="27"/>
                </a:lnTo>
                <a:lnTo>
                  <a:pt x="126" y="23"/>
                </a:lnTo>
                <a:lnTo>
                  <a:pt x="126" y="17"/>
                </a:lnTo>
                <a:lnTo>
                  <a:pt x="126" y="11"/>
                </a:lnTo>
                <a:lnTo>
                  <a:pt x="122" y="9"/>
                </a:lnTo>
                <a:lnTo>
                  <a:pt x="124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8" y="4"/>
                </a:lnTo>
                <a:lnTo>
                  <a:pt x="142" y="4"/>
                </a:lnTo>
                <a:lnTo>
                  <a:pt x="145" y="4"/>
                </a:lnTo>
                <a:lnTo>
                  <a:pt x="147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5120" bIns="-4294905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7853400" y="5586480"/>
            <a:ext cx="52200" cy="90360"/>
          </a:xfrm>
          <a:custGeom>
            <a:avLst/>
            <a:gdLst/>
            <a:ahLst/>
            <a:rect l="l" t="t" r="r" b="b"/>
            <a:pathLst>
              <a:path w="155" h="228">
                <a:moveTo>
                  <a:pt x="46" y="42"/>
                </a:moveTo>
                <a:lnTo>
                  <a:pt x="50" y="48"/>
                </a:lnTo>
                <a:lnTo>
                  <a:pt x="55" y="55"/>
                </a:lnTo>
                <a:lnTo>
                  <a:pt x="61" y="63"/>
                </a:lnTo>
                <a:lnTo>
                  <a:pt x="67" y="69"/>
                </a:lnTo>
                <a:lnTo>
                  <a:pt x="71" y="74"/>
                </a:lnTo>
                <a:lnTo>
                  <a:pt x="76" y="76"/>
                </a:lnTo>
                <a:lnTo>
                  <a:pt x="82" y="82"/>
                </a:lnTo>
                <a:lnTo>
                  <a:pt x="82" y="96"/>
                </a:lnTo>
                <a:lnTo>
                  <a:pt x="80" y="103"/>
                </a:lnTo>
                <a:lnTo>
                  <a:pt x="74" y="107"/>
                </a:lnTo>
                <a:lnTo>
                  <a:pt x="65" y="111"/>
                </a:lnTo>
                <a:lnTo>
                  <a:pt x="57" y="119"/>
                </a:lnTo>
                <a:lnTo>
                  <a:pt x="53" y="124"/>
                </a:lnTo>
                <a:lnTo>
                  <a:pt x="50" y="132"/>
                </a:lnTo>
                <a:lnTo>
                  <a:pt x="48" y="142"/>
                </a:lnTo>
                <a:lnTo>
                  <a:pt x="42" y="147"/>
                </a:lnTo>
                <a:lnTo>
                  <a:pt x="40" y="153"/>
                </a:lnTo>
                <a:lnTo>
                  <a:pt x="34" y="155"/>
                </a:lnTo>
                <a:lnTo>
                  <a:pt x="28" y="159"/>
                </a:lnTo>
                <a:lnTo>
                  <a:pt x="23" y="167"/>
                </a:lnTo>
                <a:lnTo>
                  <a:pt x="21" y="170"/>
                </a:lnTo>
                <a:lnTo>
                  <a:pt x="15" y="174"/>
                </a:lnTo>
                <a:lnTo>
                  <a:pt x="9" y="176"/>
                </a:lnTo>
                <a:lnTo>
                  <a:pt x="5" y="180"/>
                </a:lnTo>
                <a:lnTo>
                  <a:pt x="5" y="186"/>
                </a:lnTo>
                <a:lnTo>
                  <a:pt x="5" y="190"/>
                </a:lnTo>
                <a:lnTo>
                  <a:pt x="5" y="193"/>
                </a:lnTo>
                <a:lnTo>
                  <a:pt x="2" y="199"/>
                </a:lnTo>
                <a:lnTo>
                  <a:pt x="0" y="203"/>
                </a:lnTo>
                <a:lnTo>
                  <a:pt x="2" y="211"/>
                </a:lnTo>
                <a:lnTo>
                  <a:pt x="2" y="216"/>
                </a:lnTo>
                <a:lnTo>
                  <a:pt x="9" y="216"/>
                </a:lnTo>
                <a:lnTo>
                  <a:pt x="15" y="218"/>
                </a:lnTo>
                <a:lnTo>
                  <a:pt x="19" y="222"/>
                </a:lnTo>
                <a:lnTo>
                  <a:pt x="26" y="222"/>
                </a:lnTo>
                <a:lnTo>
                  <a:pt x="36" y="226"/>
                </a:lnTo>
                <a:lnTo>
                  <a:pt x="44" y="228"/>
                </a:lnTo>
                <a:lnTo>
                  <a:pt x="51" y="228"/>
                </a:lnTo>
                <a:lnTo>
                  <a:pt x="57" y="228"/>
                </a:lnTo>
                <a:lnTo>
                  <a:pt x="63" y="226"/>
                </a:lnTo>
                <a:lnTo>
                  <a:pt x="63" y="224"/>
                </a:lnTo>
                <a:lnTo>
                  <a:pt x="65" y="220"/>
                </a:lnTo>
                <a:lnTo>
                  <a:pt x="65" y="218"/>
                </a:lnTo>
                <a:lnTo>
                  <a:pt x="71" y="216"/>
                </a:lnTo>
                <a:lnTo>
                  <a:pt x="78" y="215"/>
                </a:lnTo>
                <a:lnTo>
                  <a:pt x="82" y="215"/>
                </a:lnTo>
                <a:lnTo>
                  <a:pt x="86" y="215"/>
                </a:lnTo>
                <a:lnTo>
                  <a:pt x="92" y="211"/>
                </a:lnTo>
                <a:lnTo>
                  <a:pt x="96" y="207"/>
                </a:lnTo>
                <a:lnTo>
                  <a:pt x="92" y="205"/>
                </a:lnTo>
                <a:lnTo>
                  <a:pt x="88" y="201"/>
                </a:lnTo>
                <a:lnTo>
                  <a:pt x="88" y="199"/>
                </a:lnTo>
                <a:lnTo>
                  <a:pt x="90" y="197"/>
                </a:lnTo>
                <a:lnTo>
                  <a:pt x="94" y="191"/>
                </a:lnTo>
                <a:lnTo>
                  <a:pt x="92" y="184"/>
                </a:lnTo>
                <a:lnTo>
                  <a:pt x="90" y="176"/>
                </a:lnTo>
                <a:lnTo>
                  <a:pt x="90" y="167"/>
                </a:lnTo>
                <a:lnTo>
                  <a:pt x="86" y="161"/>
                </a:lnTo>
                <a:lnTo>
                  <a:pt x="82" y="157"/>
                </a:lnTo>
                <a:lnTo>
                  <a:pt x="84" y="151"/>
                </a:lnTo>
                <a:lnTo>
                  <a:pt x="88" y="147"/>
                </a:lnTo>
                <a:lnTo>
                  <a:pt x="94" y="147"/>
                </a:lnTo>
                <a:lnTo>
                  <a:pt x="99" y="145"/>
                </a:lnTo>
                <a:lnTo>
                  <a:pt x="103" y="149"/>
                </a:lnTo>
                <a:lnTo>
                  <a:pt x="107" y="151"/>
                </a:lnTo>
                <a:lnTo>
                  <a:pt x="111" y="151"/>
                </a:lnTo>
                <a:lnTo>
                  <a:pt x="115" y="151"/>
                </a:lnTo>
                <a:lnTo>
                  <a:pt x="117" y="153"/>
                </a:lnTo>
                <a:lnTo>
                  <a:pt x="117" y="157"/>
                </a:lnTo>
                <a:lnTo>
                  <a:pt x="119" y="161"/>
                </a:lnTo>
                <a:lnTo>
                  <a:pt x="124" y="163"/>
                </a:lnTo>
                <a:lnTo>
                  <a:pt x="128" y="168"/>
                </a:lnTo>
                <a:lnTo>
                  <a:pt x="132" y="170"/>
                </a:lnTo>
                <a:lnTo>
                  <a:pt x="134" y="170"/>
                </a:lnTo>
                <a:lnTo>
                  <a:pt x="134" y="165"/>
                </a:lnTo>
                <a:lnTo>
                  <a:pt x="134" y="161"/>
                </a:lnTo>
                <a:lnTo>
                  <a:pt x="136" y="153"/>
                </a:lnTo>
                <a:lnTo>
                  <a:pt x="138" y="149"/>
                </a:lnTo>
                <a:lnTo>
                  <a:pt x="138" y="149"/>
                </a:lnTo>
                <a:lnTo>
                  <a:pt x="142" y="151"/>
                </a:lnTo>
                <a:lnTo>
                  <a:pt x="151" y="157"/>
                </a:lnTo>
                <a:lnTo>
                  <a:pt x="155" y="159"/>
                </a:lnTo>
                <a:lnTo>
                  <a:pt x="155" y="151"/>
                </a:lnTo>
                <a:lnTo>
                  <a:pt x="153" y="145"/>
                </a:lnTo>
                <a:lnTo>
                  <a:pt x="149" y="140"/>
                </a:lnTo>
                <a:lnTo>
                  <a:pt x="147" y="128"/>
                </a:lnTo>
                <a:lnTo>
                  <a:pt x="149" y="126"/>
                </a:lnTo>
                <a:lnTo>
                  <a:pt x="149" y="120"/>
                </a:lnTo>
                <a:lnTo>
                  <a:pt x="145" y="117"/>
                </a:lnTo>
                <a:lnTo>
                  <a:pt x="142" y="115"/>
                </a:lnTo>
                <a:lnTo>
                  <a:pt x="140" y="109"/>
                </a:lnTo>
                <a:lnTo>
                  <a:pt x="142" y="107"/>
                </a:lnTo>
                <a:lnTo>
                  <a:pt x="138" y="101"/>
                </a:lnTo>
                <a:lnTo>
                  <a:pt x="136" y="99"/>
                </a:lnTo>
                <a:lnTo>
                  <a:pt x="134" y="92"/>
                </a:lnTo>
                <a:lnTo>
                  <a:pt x="132" y="84"/>
                </a:lnTo>
                <a:lnTo>
                  <a:pt x="134" y="80"/>
                </a:lnTo>
                <a:lnTo>
                  <a:pt x="136" y="80"/>
                </a:lnTo>
                <a:lnTo>
                  <a:pt x="138" y="76"/>
                </a:lnTo>
                <a:lnTo>
                  <a:pt x="136" y="71"/>
                </a:lnTo>
                <a:lnTo>
                  <a:pt x="138" y="69"/>
                </a:lnTo>
                <a:lnTo>
                  <a:pt x="144" y="67"/>
                </a:lnTo>
                <a:lnTo>
                  <a:pt x="147" y="67"/>
                </a:lnTo>
                <a:lnTo>
                  <a:pt x="147" y="61"/>
                </a:lnTo>
                <a:lnTo>
                  <a:pt x="149" y="59"/>
                </a:lnTo>
                <a:lnTo>
                  <a:pt x="149" y="59"/>
                </a:lnTo>
                <a:lnTo>
                  <a:pt x="149" y="55"/>
                </a:lnTo>
                <a:lnTo>
                  <a:pt x="151" y="48"/>
                </a:lnTo>
                <a:lnTo>
                  <a:pt x="153" y="42"/>
                </a:lnTo>
                <a:lnTo>
                  <a:pt x="153" y="38"/>
                </a:lnTo>
                <a:lnTo>
                  <a:pt x="155" y="34"/>
                </a:lnTo>
                <a:lnTo>
                  <a:pt x="155" y="28"/>
                </a:lnTo>
                <a:lnTo>
                  <a:pt x="149" y="30"/>
                </a:lnTo>
                <a:lnTo>
                  <a:pt x="147" y="30"/>
                </a:lnTo>
                <a:lnTo>
                  <a:pt x="144" y="30"/>
                </a:lnTo>
                <a:lnTo>
                  <a:pt x="144" y="34"/>
                </a:lnTo>
                <a:lnTo>
                  <a:pt x="142" y="34"/>
                </a:lnTo>
                <a:lnTo>
                  <a:pt x="138" y="34"/>
                </a:lnTo>
                <a:lnTo>
                  <a:pt x="134" y="30"/>
                </a:lnTo>
                <a:lnTo>
                  <a:pt x="130" y="28"/>
                </a:lnTo>
                <a:lnTo>
                  <a:pt x="126" y="26"/>
                </a:lnTo>
                <a:lnTo>
                  <a:pt x="126" y="25"/>
                </a:lnTo>
                <a:lnTo>
                  <a:pt x="128" y="21"/>
                </a:lnTo>
                <a:lnTo>
                  <a:pt x="128" y="17"/>
                </a:lnTo>
                <a:lnTo>
                  <a:pt x="128" y="15"/>
                </a:lnTo>
                <a:lnTo>
                  <a:pt x="124" y="11"/>
                </a:lnTo>
                <a:lnTo>
                  <a:pt x="126" y="9"/>
                </a:lnTo>
                <a:lnTo>
                  <a:pt x="130" y="9"/>
                </a:lnTo>
                <a:lnTo>
                  <a:pt x="136" y="7"/>
                </a:lnTo>
                <a:lnTo>
                  <a:pt x="140" y="5"/>
                </a:lnTo>
                <a:lnTo>
                  <a:pt x="142" y="3"/>
                </a:lnTo>
                <a:lnTo>
                  <a:pt x="138" y="3"/>
                </a:lnTo>
                <a:lnTo>
                  <a:pt x="134" y="3"/>
                </a:lnTo>
                <a:lnTo>
                  <a:pt x="130" y="3"/>
                </a:lnTo>
                <a:lnTo>
                  <a:pt x="124" y="3"/>
                </a:lnTo>
                <a:lnTo>
                  <a:pt x="121" y="3"/>
                </a:lnTo>
                <a:lnTo>
                  <a:pt x="115" y="1"/>
                </a:lnTo>
                <a:lnTo>
                  <a:pt x="111" y="0"/>
                </a:lnTo>
                <a:lnTo>
                  <a:pt x="109" y="1"/>
                </a:lnTo>
                <a:lnTo>
                  <a:pt x="105" y="3"/>
                </a:lnTo>
                <a:lnTo>
                  <a:pt x="97" y="1"/>
                </a:lnTo>
                <a:lnTo>
                  <a:pt x="90" y="1"/>
                </a:lnTo>
                <a:lnTo>
                  <a:pt x="86" y="1"/>
                </a:lnTo>
                <a:lnTo>
                  <a:pt x="80" y="3"/>
                </a:lnTo>
                <a:lnTo>
                  <a:pt x="76" y="1"/>
                </a:lnTo>
                <a:lnTo>
                  <a:pt x="73" y="1"/>
                </a:lnTo>
                <a:lnTo>
                  <a:pt x="73" y="1"/>
                </a:lnTo>
                <a:lnTo>
                  <a:pt x="65" y="3"/>
                </a:lnTo>
                <a:lnTo>
                  <a:pt x="61" y="7"/>
                </a:lnTo>
                <a:lnTo>
                  <a:pt x="57" y="7"/>
                </a:lnTo>
                <a:lnTo>
                  <a:pt x="51" y="7"/>
                </a:lnTo>
                <a:lnTo>
                  <a:pt x="48" y="9"/>
                </a:lnTo>
                <a:lnTo>
                  <a:pt x="46" y="17"/>
                </a:lnTo>
                <a:lnTo>
                  <a:pt x="46" y="25"/>
                </a:lnTo>
                <a:lnTo>
                  <a:pt x="46" y="34"/>
                </a:lnTo>
                <a:lnTo>
                  <a:pt x="46" y="4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76680" bIns="-4294876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7835760" y="5600880"/>
            <a:ext cx="44640" cy="63360"/>
          </a:xfrm>
          <a:custGeom>
            <a:avLst/>
            <a:gdLst/>
            <a:ahLst/>
            <a:rect l="l" t="t" r="r" b="b"/>
            <a:pathLst>
              <a:path w="132" h="152">
                <a:moveTo>
                  <a:pt x="9" y="92"/>
                </a:moveTo>
                <a:lnTo>
                  <a:pt x="13" y="94"/>
                </a:lnTo>
                <a:lnTo>
                  <a:pt x="9" y="100"/>
                </a:lnTo>
                <a:lnTo>
                  <a:pt x="5" y="104"/>
                </a:lnTo>
                <a:lnTo>
                  <a:pt x="11" y="109"/>
                </a:lnTo>
                <a:lnTo>
                  <a:pt x="17" y="115"/>
                </a:lnTo>
                <a:lnTo>
                  <a:pt x="21" y="123"/>
                </a:lnTo>
                <a:lnTo>
                  <a:pt x="15" y="123"/>
                </a:lnTo>
                <a:lnTo>
                  <a:pt x="7" y="121"/>
                </a:lnTo>
                <a:lnTo>
                  <a:pt x="0" y="123"/>
                </a:lnTo>
                <a:lnTo>
                  <a:pt x="4" y="130"/>
                </a:lnTo>
                <a:lnTo>
                  <a:pt x="9" y="132"/>
                </a:lnTo>
                <a:lnTo>
                  <a:pt x="11" y="132"/>
                </a:lnTo>
                <a:lnTo>
                  <a:pt x="23" y="134"/>
                </a:lnTo>
                <a:lnTo>
                  <a:pt x="29" y="134"/>
                </a:lnTo>
                <a:lnTo>
                  <a:pt x="34" y="138"/>
                </a:lnTo>
                <a:lnTo>
                  <a:pt x="34" y="146"/>
                </a:lnTo>
                <a:lnTo>
                  <a:pt x="38" y="150"/>
                </a:lnTo>
                <a:lnTo>
                  <a:pt x="42" y="150"/>
                </a:lnTo>
                <a:lnTo>
                  <a:pt x="46" y="152"/>
                </a:lnTo>
                <a:lnTo>
                  <a:pt x="50" y="152"/>
                </a:lnTo>
                <a:lnTo>
                  <a:pt x="55" y="152"/>
                </a:lnTo>
                <a:lnTo>
                  <a:pt x="55" y="148"/>
                </a:lnTo>
                <a:lnTo>
                  <a:pt x="55" y="142"/>
                </a:lnTo>
                <a:lnTo>
                  <a:pt x="59" y="138"/>
                </a:lnTo>
                <a:lnTo>
                  <a:pt x="65" y="136"/>
                </a:lnTo>
                <a:lnTo>
                  <a:pt x="71" y="132"/>
                </a:lnTo>
                <a:lnTo>
                  <a:pt x="73" y="129"/>
                </a:lnTo>
                <a:lnTo>
                  <a:pt x="78" y="121"/>
                </a:lnTo>
                <a:lnTo>
                  <a:pt x="84" y="117"/>
                </a:lnTo>
                <a:lnTo>
                  <a:pt x="90" y="115"/>
                </a:lnTo>
                <a:lnTo>
                  <a:pt x="92" y="109"/>
                </a:lnTo>
                <a:lnTo>
                  <a:pt x="98" y="104"/>
                </a:lnTo>
                <a:lnTo>
                  <a:pt x="100" y="94"/>
                </a:lnTo>
                <a:lnTo>
                  <a:pt x="103" y="86"/>
                </a:lnTo>
                <a:lnTo>
                  <a:pt x="107" y="81"/>
                </a:lnTo>
                <a:lnTo>
                  <a:pt x="115" y="73"/>
                </a:lnTo>
                <a:lnTo>
                  <a:pt x="124" y="69"/>
                </a:lnTo>
                <a:lnTo>
                  <a:pt x="130" y="65"/>
                </a:lnTo>
                <a:lnTo>
                  <a:pt x="132" y="58"/>
                </a:lnTo>
                <a:lnTo>
                  <a:pt x="132" y="44"/>
                </a:lnTo>
                <a:lnTo>
                  <a:pt x="126" y="38"/>
                </a:lnTo>
                <a:lnTo>
                  <a:pt x="121" y="36"/>
                </a:lnTo>
                <a:lnTo>
                  <a:pt x="117" y="31"/>
                </a:lnTo>
                <a:lnTo>
                  <a:pt x="111" y="25"/>
                </a:lnTo>
                <a:lnTo>
                  <a:pt x="105" y="17"/>
                </a:lnTo>
                <a:lnTo>
                  <a:pt x="100" y="10"/>
                </a:lnTo>
                <a:lnTo>
                  <a:pt x="96" y="4"/>
                </a:lnTo>
                <a:lnTo>
                  <a:pt x="90" y="4"/>
                </a:lnTo>
                <a:lnTo>
                  <a:pt x="82" y="2"/>
                </a:lnTo>
                <a:lnTo>
                  <a:pt x="78" y="0"/>
                </a:lnTo>
                <a:lnTo>
                  <a:pt x="76" y="6"/>
                </a:lnTo>
                <a:lnTo>
                  <a:pt x="73" y="10"/>
                </a:lnTo>
                <a:lnTo>
                  <a:pt x="63" y="13"/>
                </a:lnTo>
                <a:lnTo>
                  <a:pt x="57" y="13"/>
                </a:lnTo>
                <a:lnTo>
                  <a:pt x="52" y="17"/>
                </a:lnTo>
                <a:lnTo>
                  <a:pt x="55" y="23"/>
                </a:lnTo>
                <a:lnTo>
                  <a:pt x="53" y="29"/>
                </a:lnTo>
                <a:lnTo>
                  <a:pt x="46" y="29"/>
                </a:lnTo>
                <a:lnTo>
                  <a:pt x="38" y="33"/>
                </a:lnTo>
                <a:lnTo>
                  <a:pt x="29" y="38"/>
                </a:lnTo>
                <a:lnTo>
                  <a:pt x="21" y="42"/>
                </a:lnTo>
                <a:lnTo>
                  <a:pt x="17" y="46"/>
                </a:lnTo>
                <a:lnTo>
                  <a:pt x="11" y="50"/>
                </a:lnTo>
                <a:lnTo>
                  <a:pt x="7" y="54"/>
                </a:lnTo>
                <a:lnTo>
                  <a:pt x="5" y="58"/>
                </a:lnTo>
                <a:lnTo>
                  <a:pt x="5" y="63"/>
                </a:lnTo>
                <a:lnTo>
                  <a:pt x="7" y="67"/>
                </a:lnTo>
                <a:lnTo>
                  <a:pt x="7" y="71"/>
                </a:lnTo>
                <a:lnTo>
                  <a:pt x="9" y="77"/>
                </a:lnTo>
                <a:lnTo>
                  <a:pt x="7" y="79"/>
                </a:lnTo>
                <a:lnTo>
                  <a:pt x="7" y="84"/>
                </a:lnTo>
                <a:lnTo>
                  <a:pt x="9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680" bIns="-4294903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1" name=""/>
          <p:cNvSpPr/>
          <p:nvPr/>
        </p:nvSpPr>
        <p:spPr>
          <a:xfrm>
            <a:off x="7788240" y="5608800"/>
            <a:ext cx="74520" cy="79200"/>
          </a:xfrm>
          <a:custGeom>
            <a:avLst/>
            <a:gdLst/>
            <a:ahLst/>
            <a:rect l="l" t="t" r="r" b="b"/>
            <a:pathLst>
              <a:path w="193" h="190">
                <a:moveTo>
                  <a:pt x="149" y="149"/>
                </a:moveTo>
                <a:lnTo>
                  <a:pt x="48" y="190"/>
                </a:lnTo>
                <a:lnTo>
                  <a:pt x="0" y="176"/>
                </a:lnTo>
                <a:lnTo>
                  <a:pt x="9" y="169"/>
                </a:lnTo>
                <a:lnTo>
                  <a:pt x="9" y="167"/>
                </a:lnTo>
                <a:lnTo>
                  <a:pt x="9" y="165"/>
                </a:lnTo>
                <a:lnTo>
                  <a:pt x="11" y="161"/>
                </a:lnTo>
                <a:lnTo>
                  <a:pt x="9" y="159"/>
                </a:lnTo>
                <a:lnTo>
                  <a:pt x="7" y="157"/>
                </a:lnTo>
                <a:lnTo>
                  <a:pt x="7" y="153"/>
                </a:lnTo>
                <a:lnTo>
                  <a:pt x="7" y="149"/>
                </a:lnTo>
                <a:lnTo>
                  <a:pt x="9" y="147"/>
                </a:lnTo>
                <a:lnTo>
                  <a:pt x="9" y="142"/>
                </a:lnTo>
                <a:lnTo>
                  <a:pt x="7" y="138"/>
                </a:lnTo>
                <a:lnTo>
                  <a:pt x="9" y="138"/>
                </a:lnTo>
                <a:lnTo>
                  <a:pt x="13" y="136"/>
                </a:lnTo>
                <a:lnTo>
                  <a:pt x="11" y="132"/>
                </a:lnTo>
                <a:lnTo>
                  <a:pt x="17" y="130"/>
                </a:lnTo>
                <a:lnTo>
                  <a:pt x="21" y="126"/>
                </a:lnTo>
                <a:lnTo>
                  <a:pt x="19" y="124"/>
                </a:lnTo>
                <a:lnTo>
                  <a:pt x="17" y="119"/>
                </a:lnTo>
                <a:lnTo>
                  <a:pt x="13" y="119"/>
                </a:lnTo>
                <a:lnTo>
                  <a:pt x="11" y="111"/>
                </a:lnTo>
                <a:lnTo>
                  <a:pt x="11" y="107"/>
                </a:lnTo>
                <a:lnTo>
                  <a:pt x="13" y="96"/>
                </a:lnTo>
                <a:lnTo>
                  <a:pt x="21" y="84"/>
                </a:lnTo>
                <a:lnTo>
                  <a:pt x="30" y="78"/>
                </a:lnTo>
                <a:lnTo>
                  <a:pt x="36" y="71"/>
                </a:lnTo>
                <a:lnTo>
                  <a:pt x="40" y="63"/>
                </a:lnTo>
                <a:lnTo>
                  <a:pt x="42" y="57"/>
                </a:lnTo>
                <a:lnTo>
                  <a:pt x="42" y="50"/>
                </a:lnTo>
                <a:lnTo>
                  <a:pt x="40" y="50"/>
                </a:lnTo>
                <a:lnTo>
                  <a:pt x="36" y="50"/>
                </a:lnTo>
                <a:lnTo>
                  <a:pt x="30" y="48"/>
                </a:lnTo>
                <a:lnTo>
                  <a:pt x="28" y="44"/>
                </a:lnTo>
                <a:lnTo>
                  <a:pt x="32" y="44"/>
                </a:lnTo>
                <a:lnTo>
                  <a:pt x="36" y="42"/>
                </a:lnTo>
                <a:lnTo>
                  <a:pt x="40" y="40"/>
                </a:lnTo>
                <a:lnTo>
                  <a:pt x="42" y="38"/>
                </a:lnTo>
                <a:lnTo>
                  <a:pt x="46" y="38"/>
                </a:lnTo>
                <a:lnTo>
                  <a:pt x="46" y="34"/>
                </a:lnTo>
                <a:lnTo>
                  <a:pt x="40" y="30"/>
                </a:lnTo>
                <a:lnTo>
                  <a:pt x="34" y="26"/>
                </a:lnTo>
                <a:lnTo>
                  <a:pt x="36" y="21"/>
                </a:lnTo>
                <a:lnTo>
                  <a:pt x="42" y="19"/>
                </a:lnTo>
                <a:lnTo>
                  <a:pt x="48" y="13"/>
                </a:lnTo>
                <a:lnTo>
                  <a:pt x="55" y="9"/>
                </a:lnTo>
                <a:lnTo>
                  <a:pt x="61" y="7"/>
                </a:lnTo>
                <a:lnTo>
                  <a:pt x="67" y="2"/>
                </a:lnTo>
                <a:lnTo>
                  <a:pt x="71" y="0"/>
                </a:lnTo>
                <a:lnTo>
                  <a:pt x="76" y="0"/>
                </a:lnTo>
                <a:lnTo>
                  <a:pt x="82" y="2"/>
                </a:lnTo>
                <a:lnTo>
                  <a:pt x="88" y="2"/>
                </a:lnTo>
                <a:lnTo>
                  <a:pt x="92" y="3"/>
                </a:lnTo>
                <a:lnTo>
                  <a:pt x="92" y="7"/>
                </a:lnTo>
                <a:lnTo>
                  <a:pt x="88" y="11"/>
                </a:lnTo>
                <a:lnTo>
                  <a:pt x="86" y="13"/>
                </a:lnTo>
                <a:lnTo>
                  <a:pt x="88" y="15"/>
                </a:lnTo>
                <a:lnTo>
                  <a:pt x="88" y="19"/>
                </a:lnTo>
                <a:lnTo>
                  <a:pt x="88" y="23"/>
                </a:lnTo>
                <a:lnTo>
                  <a:pt x="88" y="28"/>
                </a:lnTo>
                <a:lnTo>
                  <a:pt x="86" y="30"/>
                </a:lnTo>
                <a:lnTo>
                  <a:pt x="88" y="34"/>
                </a:lnTo>
                <a:lnTo>
                  <a:pt x="90" y="36"/>
                </a:lnTo>
                <a:lnTo>
                  <a:pt x="94" y="38"/>
                </a:lnTo>
                <a:lnTo>
                  <a:pt x="96" y="44"/>
                </a:lnTo>
                <a:lnTo>
                  <a:pt x="101" y="48"/>
                </a:lnTo>
                <a:lnTo>
                  <a:pt x="103" y="51"/>
                </a:lnTo>
                <a:lnTo>
                  <a:pt x="101" y="55"/>
                </a:lnTo>
                <a:lnTo>
                  <a:pt x="99" y="59"/>
                </a:lnTo>
                <a:lnTo>
                  <a:pt x="103" y="61"/>
                </a:lnTo>
                <a:lnTo>
                  <a:pt x="107" y="61"/>
                </a:lnTo>
                <a:lnTo>
                  <a:pt x="109" y="63"/>
                </a:lnTo>
                <a:lnTo>
                  <a:pt x="115" y="69"/>
                </a:lnTo>
                <a:lnTo>
                  <a:pt x="117" y="76"/>
                </a:lnTo>
                <a:lnTo>
                  <a:pt x="122" y="78"/>
                </a:lnTo>
                <a:lnTo>
                  <a:pt x="124" y="80"/>
                </a:lnTo>
                <a:lnTo>
                  <a:pt x="126" y="80"/>
                </a:lnTo>
                <a:lnTo>
                  <a:pt x="132" y="80"/>
                </a:lnTo>
                <a:lnTo>
                  <a:pt x="136" y="82"/>
                </a:lnTo>
                <a:lnTo>
                  <a:pt x="142" y="84"/>
                </a:lnTo>
                <a:lnTo>
                  <a:pt x="147" y="84"/>
                </a:lnTo>
                <a:lnTo>
                  <a:pt x="151" y="86"/>
                </a:lnTo>
                <a:lnTo>
                  <a:pt x="147" y="92"/>
                </a:lnTo>
                <a:lnTo>
                  <a:pt x="143" y="96"/>
                </a:lnTo>
                <a:lnTo>
                  <a:pt x="149" y="101"/>
                </a:lnTo>
                <a:lnTo>
                  <a:pt x="155" y="107"/>
                </a:lnTo>
                <a:lnTo>
                  <a:pt x="159" y="115"/>
                </a:lnTo>
                <a:lnTo>
                  <a:pt x="153" y="115"/>
                </a:lnTo>
                <a:lnTo>
                  <a:pt x="145" y="113"/>
                </a:lnTo>
                <a:lnTo>
                  <a:pt x="138" y="115"/>
                </a:lnTo>
                <a:lnTo>
                  <a:pt x="142" y="122"/>
                </a:lnTo>
                <a:lnTo>
                  <a:pt x="147" y="124"/>
                </a:lnTo>
                <a:lnTo>
                  <a:pt x="149" y="124"/>
                </a:lnTo>
                <a:lnTo>
                  <a:pt x="161" y="126"/>
                </a:lnTo>
                <a:lnTo>
                  <a:pt x="167" y="126"/>
                </a:lnTo>
                <a:lnTo>
                  <a:pt x="172" y="130"/>
                </a:lnTo>
                <a:lnTo>
                  <a:pt x="172" y="138"/>
                </a:lnTo>
                <a:lnTo>
                  <a:pt x="176" y="142"/>
                </a:lnTo>
                <a:lnTo>
                  <a:pt x="180" y="142"/>
                </a:lnTo>
                <a:lnTo>
                  <a:pt x="184" y="144"/>
                </a:lnTo>
                <a:lnTo>
                  <a:pt x="188" y="144"/>
                </a:lnTo>
                <a:lnTo>
                  <a:pt x="193" y="144"/>
                </a:lnTo>
                <a:lnTo>
                  <a:pt x="193" y="147"/>
                </a:lnTo>
                <a:lnTo>
                  <a:pt x="190" y="153"/>
                </a:lnTo>
                <a:lnTo>
                  <a:pt x="188" y="157"/>
                </a:lnTo>
                <a:lnTo>
                  <a:pt x="190" y="165"/>
                </a:lnTo>
                <a:lnTo>
                  <a:pt x="190" y="170"/>
                </a:lnTo>
                <a:lnTo>
                  <a:pt x="188" y="174"/>
                </a:lnTo>
                <a:lnTo>
                  <a:pt x="176" y="176"/>
                </a:lnTo>
                <a:lnTo>
                  <a:pt x="176" y="176"/>
                </a:lnTo>
                <a:lnTo>
                  <a:pt x="172" y="174"/>
                </a:lnTo>
                <a:lnTo>
                  <a:pt x="168" y="169"/>
                </a:lnTo>
                <a:lnTo>
                  <a:pt x="163" y="163"/>
                </a:lnTo>
                <a:lnTo>
                  <a:pt x="159" y="157"/>
                </a:lnTo>
                <a:lnTo>
                  <a:pt x="155" y="153"/>
                </a:lnTo>
                <a:lnTo>
                  <a:pt x="151" y="149"/>
                </a:lnTo>
                <a:lnTo>
                  <a:pt x="149" y="14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7840" bIns="-4294887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2" name=""/>
          <p:cNvSpPr/>
          <p:nvPr/>
        </p:nvSpPr>
        <p:spPr>
          <a:xfrm>
            <a:off x="7810560" y="5499000"/>
            <a:ext cx="81000" cy="139680"/>
          </a:xfrm>
          <a:custGeom>
            <a:avLst/>
            <a:gdLst/>
            <a:ahLst/>
            <a:rect l="l" t="t" r="r" b="b"/>
            <a:pathLst>
              <a:path w="232" h="343">
                <a:moveTo>
                  <a:pt x="40" y="115"/>
                </a:moveTo>
                <a:lnTo>
                  <a:pt x="36" y="122"/>
                </a:lnTo>
                <a:lnTo>
                  <a:pt x="32" y="128"/>
                </a:lnTo>
                <a:lnTo>
                  <a:pt x="30" y="130"/>
                </a:lnTo>
                <a:lnTo>
                  <a:pt x="34" y="132"/>
                </a:lnTo>
                <a:lnTo>
                  <a:pt x="38" y="132"/>
                </a:lnTo>
                <a:lnTo>
                  <a:pt x="42" y="130"/>
                </a:lnTo>
                <a:lnTo>
                  <a:pt x="48" y="128"/>
                </a:lnTo>
                <a:lnTo>
                  <a:pt x="48" y="132"/>
                </a:lnTo>
                <a:lnTo>
                  <a:pt x="52" y="138"/>
                </a:lnTo>
                <a:lnTo>
                  <a:pt x="53" y="143"/>
                </a:lnTo>
                <a:lnTo>
                  <a:pt x="52" y="147"/>
                </a:lnTo>
                <a:lnTo>
                  <a:pt x="50" y="149"/>
                </a:lnTo>
                <a:lnTo>
                  <a:pt x="46" y="153"/>
                </a:lnTo>
                <a:lnTo>
                  <a:pt x="40" y="157"/>
                </a:lnTo>
                <a:lnTo>
                  <a:pt x="36" y="161"/>
                </a:lnTo>
                <a:lnTo>
                  <a:pt x="32" y="167"/>
                </a:lnTo>
                <a:lnTo>
                  <a:pt x="27" y="168"/>
                </a:lnTo>
                <a:lnTo>
                  <a:pt x="29" y="176"/>
                </a:lnTo>
                <a:lnTo>
                  <a:pt x="30" y="180"/>
                </a:lnTo>
                <a:lnTo>
                  <a:pt x="27" y="184"/>
                </a:lnTo>
                <a:lnTo>
                  <a:pt x="15" y="193"/>
                </a:lnTo>
                <a:lnTo>
                  <a:pt x="13" y="195"/>
                </a:lnTo>
                <a:lnTo>
                  <a:pt x="15" y="201"/>
                </a:lnTo>
                <a:lnTo>
                  <a:pt x="15" y="203"/>
                </a:lnTo>
                <a:lnTo>
                  <a:pt x="23" y="207"/>
                </a:lnTo>
                <a:lnTo>
                  <a:pt x="29" y="211"/>
                </a:lnTo>
                <a:lnTo>
                  <a:pt x="32" y="213"/>
                </a:lnTo>
                <a:lnTo>
                  <a:pt x="29" y="214"/>
                </a:lnTo>
                <a:lnTo>
                  <a:pt x="25" y="218"/>
                </a:lnTo>
                <a:lnTo>
                  <a:pt x="17" y="220"/>
                </a:lnTo>
                <a:lnTo>
                  <a:pt x="13" y="222"/>
                </a:lnTo>
                <a:lnTo>
                  <a:pt x="5" y="230"/>
                </a:lnTo>
                <a:lnTo>
                  <a:pt x="0" y="239"/>
                </a:lnTo>
                <a:lnTo>
                  <a:pt x="2" y="243"/>
                </a:lnTo>
                <a:lnTo>
                  <a:pt x="0" y="247"/>
                </a:lnTo>
                <a:lnTo>
                  <a:pt x="0" y="261"/>
                </a:lnTo>
                <a:lnTo>
                  <a:pt x="4" y="259"/>
                </a:lnTo>
                <a:lnTo>
                  <a:pt x="9" y="259"/>
                </a:lnTo>
                <a:lnTo>
                  <a:pt x="15" y="261"/>
                </a:lnTo>
                <a:lnTo>
                  <a:pt x="21" y="261"/>
                </a:lnTo>
                <a:lnTo>
                  <a:pt x="25" y="262"/>
                </a:lnTo>
                <a:lnTo>
                  <a:pt x="25" y="266"/>
                </a:lnTo>
                <a:lnTo>
                  <a:pt x="21" y="270"/>
                </a:lnTo>
                <a:lnTo>
                  <a:pt x="19" y="272"/>
                </a:lnTo>
                <a:lnTo>
                  <a:pt x="21" y="274"/>
                </a:lnTo>
                <a:lnTo>
                  <a:pt x="21" y="278"/>
                </a:lnTo>
                <a:lnTo>
                  <a:pt x="21" y="282"/>
                </a:lnTo>
                <a:lnTo>
                  <a:pt x="21" y="287"/>
                </a:lnTo>
                <a:lnTo>
                  <a:pt x="19" y="289"/>
                </a:lnTo>
                <a:lnTo>
                  <a:pt x="21" y="293"/>
                </a:lnTo>
                <a:lnTo>
                  <a:pt x="23" y="295"/>
                </a:lnTo>
                <a:lnTo>
                  <a:pt x="27" y="297"/>
                </a:lnTo>
                <a:lnTo>
                  <a:pt x="29" y="303"/>
                </a:lnTo>
                <a:lnTo>
                  <a:pt x="34" y="307"/>
                </a:lnTo>
                <a:lnTo>
                  <a:pt x="36" y="310"/>
                </a:lnTo>
                <a:lnTo>
                  <a:pt x="34" y="314"/>
                </a:lnTo>
                <a:lnTo>
                  <a:pt x="32" y="318"/>
                </a:lnTo>
                <a:lnTo>
                  <a:pt x="36" y="320"/>
                </a:lnTo>
                <a:lnTo>
                  <a:pt x="40" y="320"/>
                </a:lnTo>
                <a:lnTo>
                  <a:pt x="42" y="322"/>
                </a:lnTo>
                <a:lnTo>
                  <a:pt x="48" y="328"/>
                </a:lnTo>
                <a:lnTo>
                  <a:pt x="50" y="335"/>
                </a:lnTo>
                <a:lnTo>
                  <a:pt x="55" y="337"/>
                </a:lnTo>
                <a:lnTo>
                  <a:pt x="57" y="339"/>
                </a:lnTo>
                <a:lnTo>
                  <a:pt x="59" y="339"/>
                </a:lnTo>
                <a:lnTo>
                  <a:pt x="65" y="339"/>
                </a:lnTo>
                <a:lnTo>
                  <a:pt x="69" y="341"/>
                </a:lnTo>
                <a:lnTo>
                  <a:pt x="75" y="343"/>
                </a:lnTo>
                <a:lnTo>
                  <a:pt x="80" y="343"/>
                </a:lnTo>
                <a:lnTo>
                  <a:pt x="78" y="335"/>
                </a:lnTo>
                <a:lnTo>
                  <a:pt x="78" y="330"/>
                </a:lnTo>
                <a:lnTo>
                  <a:pt x="80" y="328"/>
                </a:lnTo>
                <a:lnTo>
                  <a:pt x="78" y="322"/>
                </a:lnTo>
                <a:lnTo>
                  <a:pt x="78" y="318"/>
                </a:lnTo>
                <a:lnTo>
                  <a:pt x="76" y="314"/>
                </a:lnTo>
                <a:lnTo>
                  <a:pt x="76" y="309"/>
                </a:lnTo>
                <a:lnTo>
                  <a:pt x="78" y="305"/>
                </a:lnTo>
                <a:lnTo>
                  <a:pt x="82" y="301"/>
                </a:lnTo>
                <a:lnTo>
                  <a:pt x="88" y="297"/>
                </a:lnTo>
                <a:lnTo>
                  <a:pt x="92" y="293"/>
                </a:lnTo>
                <a:lnTo>
                  <a:pt x="100" y="289"/>
                </a:lnTo>
                <a:lnTo>
                  <a:pt x="109" y="284"/>
                </a:lnTo>
                <a:lnTo>
                  <a:pt x="117" y="280"/>
                </a:lnTo>
                <a:lnTo>
                  <a:pt x="124" y="280"/>
                </a:lnTo>
                <a:lnTo>
                  <a:pt x="126" y="274"/>
                </a:lnTo>
                <a:lnTo>
                  <a:pt x="123" y="268"/>
                </a:lnTo>
                <a:lnTo>
                  <a:pt x="128" y="264"/>
                </a:lnTo>
                <a:lnTo>
                  <a:pt x="134" y="264"/>
                </a:lnTo>
                <a:lnTo>
                  <a:pt x="144" y="261"/>
                </a:lnTo>
                <a:lnTo>
                  <a:pt x="147" y="257"/>
                </a:lnTo>
                <a:lnTo>
                  <a:pt x="149" y="251"/>
                </a:lnTo>
                <a:lnTo>
                  <a:pt x="153" y="253"/>
                </a:lnTo>
                <a:lnTo>
                  <a:pt x="161" y="255"/>
                </a:lnTo>
                <a:lnTo>
                  <a:pt x="167" y="255"/>
                </a:lnTo>
                <a:lnTo>
                  <a:pt x="167" y="247"/>
                </a:lnTo>
                <a:lnTo>
                  <a:pt x="167" y="238"/>
                </a:lnTo>
                <a:lnTo>
                  <a:pt x="167" y="230"/>
                </a:lnTo>
                <a:lnTo>
                  <a:pt x="169" y="222"/>
                </a:lnTo>
                <a:lnTo>
                  <a:pt x="172" y="220"/>
                </a:lnTo>
                <a:lnTo>
                  <a:pt x="178" y="220"/>
                </a:lnTo>
                <a:lnTo>
                  <a:pt x="182" y="220"/>
                </a:lnTo>
                <a:lnTo>
                  <a:pt x="186" y="216"/>
                </a:lnTo>
                <a:lnTo>
                  <a:pt x="194" y="214"/>
                </a:lnTo>
                <a:lnTo>
                  <a:pt x="194" y="209"/>
                </a:lnTo>
                <a:lnTo>
                  <a:pt x="194" y="207"/>
                </a:lnTo>
                <a:lnTo>
                  <a:pt x="197" y="201"/>
                </a:lnTo>
                <a:lnTo>
                  <a:pt x="199" y="199"/>
                </a:lnTo>
                <a:lnTo>
                  <a:pt x="201" y="199"/>
                </a:lnTo>
                <a:lnTo>
                  <a:pt x="207" y="193"/>
                </a:lnTo>
                <a:lnTo>
                  <a:pt x="213" y="193"/>
                </a:lnTo>
                <a:lnTo>
                  <a:pt x="218" y="190"/>
                </a:lnTo>
                <a:lnTo>
                  <a:pt x="222" y="186"/>
                </a:lnTo>
                <a:lnTo>
                  <a:pt x="228" y="180"/>
                </a:lnTo>
                <a:lnTo>
                  <a:pt x="230" y="172"/>
                </a:lnTo>
                <a:lnTo>
                  <a:pt x="232" y="170"/>
                </a:lnTo>
                <a:lnTo>
                  <a:pt x="232" y="165"/>
                </a:lnTo>
                <a:lnTo>
                  <a:pt x="232" y="161"/>
                </a:lnTo>
                <a:lnTo>
                  <a:pt x="232" y="155"/>
                </a:lnTo>
                <a:lnTo>
                  <a:pt x="230" y="124"/>
                </a:lnTo>
                <a:lnTo>
                  <a:pt x="230" y="115"/>
                </a:lnTo>
                <a:lnTo>
                  <a:pt x="228" y="109"/>
                </a:lnTo>
                <a:lnTo>
                  <a:pt x="226" y="103"/>
                </a:lnTo>
                <a:lnTo>
                  <a:pt x="224" y="101"/>
                </a:lnTo>
                <a:lnTo>
                  <a:pt x="222" y="99"/>
                </a:lnTo>
                <a:lnTo>
                  <a:pt x="218" y="99"/>
                </a:lnTo>
                <a:lnTo>
                  <a:pt x="215" y="96"/>
                </a:lnTo>
                <a:lnTo>
                  <a:pt x="213" y="94"/>
                </a:lnTo>
                <a:lnTo>
                  <a:pt x="209" y="88"/>
                </a:lnTo>
                <a:lnTo>
                  <a:pt x="207" y="84"/>
                </a:lnTo>
                <a:lnTo>
                  <a:pt x="203" y="80"/>
                </a:lnTo>
                <a:lnTo>
                  <a:pt x="201" y="78"/>
                </a:lnTo>
                <a:lnTo>
                  <a:pt x="199" y="74"/>
                </a:lnTo>
                <a:lnTo>
                  <a:pt x="197" y="71"/>
                </a:lnTo>
                <a:lnTo>
                  <a:pt x="194" y="71"/>
                </a:lnTo>
                <a:lnTo>
                  <a:pt x="192" y="74"/>
                </a:lnTo>
                <a:lnTo>
                  <a:pt x="192" y="74"/>
                </a:lnTo>
                <a:lnTo>
                  <a:pt x="188" y="74"/>
                </a:lnTo>
                <a:lnTo>
                  <a:pt x="184" y="67"/>
                </a:lnTo>
                <a:lnTo>
                  <a:pt x="184" y="63"/>
                </a:lnTo>
                <a:lnTo>
                  <a:pt x="186" y="59"/>
                </a:lnTo>
                <a:lnTo>
                  <a:pt x="186" y="57"/>
                </a:lnTo>
                <a:lnTo>
                  <a:pt x="184" y="53"/>
                </a:lnTo>
                <a:lnTo>
                  <a:pt x="182" y="49"/>
                </a:lnTo>
                <a:lnTo>
                  <a:pt x="180" y="48"/>
                </a:lnTo>
                <a:lnTo>
                  <a:pt x="178" y="42"/>
                </a:lnTo>
                <a:lnTo>
                  <a:pt x="178" y="36"/>
                </a:lnTo>
                <a:lnTo>
                  <a:pt x="176" y="34"/>
                </a:lnTo>
                <a:lnTo>
                  <a:pt x="176" y="30"/>
                </a:lnTo>
                <a:lnTo>
                  <a:pt x="176" y="26"/>
                </a:lnTo>
                <a:lnTo>
                  <a:pt x="174" y="24"/>
                </a:lnTo>
                <a:lnTo>
                  <a:pt x="172" y="23"/>
                </a:lnTo>
                <a:lnTo>
                  <a:pt x="172" y="21"/>
                </a:lnTo>
                <a:lnTo>
                  <a:pt x="174" y="21"/>
                </a:lnTo>
                <a:lnTo>
                  <a:pt x="176" y="19"/>
                </a:lnTo>
                <a:lnTo>
                  <a:pt x="176" y="19"/>
                </a:lnTo>
                <a:lnTo>
                  <a:pt x="176" y="17"/>
                </a:lnTo>
                <a:lnTo>
                  <a:pt x="178" y="11"/>
                </a:lnTo>
                <a:lnTo>
                  <a:pt x="182" y="5"/>
                </a:lnTo>
                <a:lnTo>
                  <a:pt x="182" y="1"/>
                </a:lnTo>
                <a:lnTo>
                  <a:pt x="178" y="0"/>
                </a:lnTo>
                <a:lnTo>
                  <a:pt x="174" y="0"/>
                </a:lnTo>
                <a:lnTo>
                  <a:pt x="169" y="0"/>
                </a:lnTo>
                <a:lnTo>
                  <a:pt x="163" y="0"/>
                </a:lnTo>
                <a:lnTo>
                  <a:pt x="161" y="1"/>
                </a:lnTo>
                <a:lnTo>
                  <a:pt x="161" y="9"/>
                </a:lnTo>
                <a:lnTo>
                  <a:pt x="157" y="13"/>
                </a:lnTo>
                <a:lnTo>
                  <a:pt x="153" y="24"/>
                </a:lnTo>
                <a:lnTo>
                  <a:pt x="146" y="28"/>
                </a:lnTo>
                <a:lnTo>
                  <a:pt x="142" y="32"/>
                </a:lnTo>
                <a:lnTo>
                  <a:pt x="138" y="34"/>
                </a:lnTo>
                <a:lnTo>
                  <a:pt x="128" y="36"/>
                </a:lnTo>
                <a:lnTo>
                  <a:pt x="126" y="36"/>
                </a:lnTo>
                <a:lnTo>
                  <a:pt x="119" y="38"/>
                </a:lnTo>
                <a:lnTo>
                  <a:pt x="113" y="38"/>
                </a:lnTo>
                <a:lnTo>
                  <a:pt x="107" y="38"/>
                </a:lnTo>
                <a:lnTo>
                  <a:pt x="103" y="40"/>
                </a:lnTo>
                <a:lnTo>
                  <a:pt x="98" y="44"/>
                </a:lnTo>
                <a:lnTo>
                  <a:pt x="94" y="46"/>
                </a:lnTo>
                <a:lnTo>
                  <a:pt x="90" y="46"/>
                </a:lnTo>
                <a:lnTo>
                  <a:pt x="90" y="48"/>
                </a:lnTo>
                <a:lnTo>
                  <a:pt x="92" y="51"/>
                </a:lnTo>
                <a:lnTo>
                  <a:pt x="92" y="55"/>
                </a:lnTo>
                <a:lnTo>
                  <a:pt x="86" y="57"/>
                </a:lnTo>
                <a:lnTo>
                  <a:pt x="80" y="59"/>
                </a:lnTo>
                <a:lnTo>
                  <a:pt x="75" y="63"/>
                </a:lnTo>
                <a:lnTo>
                  <a:pt x="67" y="65"/>
                </a:lnTo>
                <a:lnTo>
                  <a:pt x="65" y="61"/>
                </a:lnTo>
                <a:lnTo>
                  <a:pt x="67" y="57"/>
                </a:lnTo>
                <a:lnTo>
                  <a:pt x="67" y="53"/>
                </a:lnTo>
                <a:lnTo>
                  <a:pt x="67" y="51"/>
                </a:lnTo>
                <a:lnTo>
                  <a:pt x="61" y="51"/>
                </a:lnTo>
                <a:lnTo>
                  <a:pt x="55" y="51"/>
                </a:lnTo>
                <a:lnTo>
                  <a:pt x="52" y="49"/>
                </a:lnTo>
                <a:lnTo>
                  <a:pt x="50" y="48"/>
                </a:lnTo>
                <a:lnTo>
                  <a:pt x="44" y="53"/>
                </a:lnTo>
                <a:lnTo>
                  <a:pt x="38" y="59"/>
                </a:lnTo>
                <a:lnTo>
                  <a:pt x="42" y="61"/>
                </a:lnTo>
                <a:lnTo>
                  <a:pt x="48" y="63"/>
                </a:lnTo>
                <a:lnTo>
                  <a:pt x="48" y="67"/>
                </a:lnTo>
                <a:lnTo>
                  <a:pt x="52" y="72"/>
                </a:lnTo>
                <a:lnTo>
                  <a:pt x="52" y="80"/>
                </a:lnTo>
                <a:lnTo>
                  <a:pt x="50" y="86"/>
                </a:lnTo>
                <a:lnTo>
                  <a:pt x="50" y="92"/>
                </a:lnTo>
                <a:lnTo>
                  <a:pt x="48" y="97"/>
                </a:lnTo>
                <a:lnTo>
                  <a:pt x="48" y="101"/>
                </a:lnTo>
                <a:lnTo>
                  <a:pt x="46" y="105"/>
                </a:lnTo>
                <a:lnTo>
                  <a:pt x="42" y="111"/>
                </a:lnTo>
                <a:lnTo>
                  <a:pt x="40" y="11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27360" bIns="-4294827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3" name=""/>
          <p:cNvSpPr/>
          <p:nvPr/>
        </p:nvSpPr>
        <p:spPr>
          <a:xfrm>
            <a:off x="7905600" y="5610240"/>
            <a:ext cx="86040" cy="85680"/>
          </a:xfrm>
          <a:custGeom>
            <a:avLst/>
            <a:gdLst/>
            <a:ahLst/>
            <a:rect l="l" t="t" r="r" b="b"/>
            <a:pathLst>
              <a:path w="246" h="213">
                <a:moveTo>
                  <a:pt x="67" y="140"/>
                </a:moveTo>
                <a:lnTo>
                  <a:pt x="75" y="134"/>
                </a:lnTo>
                <a:lnTo>
                  <a:pt x="81" y="129"/>
                </a:lnTo>
                <a:lnTo>
                  <a:pt x="88" y="121"/>
                </a:lnTo>
                <a:lnTo>
                  <a:pt x="96" y="113"/>
                </a:lnTo>
                <a:lnTo>
                  <a:pt x="106" y="104"/>
                </a:lnTo>
                <a:lnTo>
                  <a:pt x="119" y="92"/>
                </a:lnTo>
                <a:lnTo>
                  <a:pt x="130" y="85"/>
                </a:lnTo>
                <a:lnTo>
                  <a:pt x="136" y="81"/>
                </a:lnTo>
                <a:lnTo>
                  <a:pt x="144" y="73"/>
                </a:lnTo>
                <a:lnTo>
                  <a:pt x="157" y="63"/>
                </a:lnTo>
                <a:lnTo>
                  <a:pt x="169" y="56"/>
                </a:lnTo>
                <a:lnTo>
                  <a:pt x="173" y="48"/>
                </a:lnTo>
                <a:lnTo>
                  <a:pt x="180" y="44"/>
                </a:lnTo>
                <a:lnTo>
                  <a:pt x="184" y="42"/>
                </a:lnTo>
                <a:lnTo>
                  <a:pt x="192" y="39"/>
                </a:lnTo>
                <a:lnTo>
                  <a:pt x="203" y="31"/>
                </a:lnTo>
                <a:lnTo>
                  <a:pt x="213" y="23"/>
                </a:lnTo>
                <a:lnTo>
                  <a:pt x="223" y="21"/>
                </a:lnTo>
                <a:lnTo>
                  <a:pt x="232" y="19"/>
                </a:lnTo>
                <a:lnTo>
                  <a:pt x="240" y="12"/>
                </a:lnTo>
                <a:lnTo>
                  <a:pt x="246" y="4"/>
                </a:lnTo>
                <a:lnTo>
                  <a:pt x="246" y="0"/>
                </a:lnTo>
                <a:lnTo>
                  <a:pt x="240" y="4"/>
                </a:lnTo>
                <a:lnTo>
                  <a:pt x="234" y="10"/>
                </a:lnTo>
                <a:lnTo>
                  <a:pt x="228" y="12"/>
                </a:lnTo>
                <a:lnTo>
                  <a:pt x="217" y="15"/>
                </a:lnTo>
                <a:lnTo>
                  <a:pt x="209" y="15"/>
                </a:lnTo>
                <a:lnTo>
                  <a:pt x="205" y="15"/>
                </a:lnTo>
                <a:lnTo>
                  <a:pt x="201" y="15"/>
                </a:lnTo>
                <a:lnTo>
                  <a:pt x="196" y="19"/>
                </a:lnTo>
                <a:lnTo>
                  <a:pt x="192" y="21"/>
                </a:lnTo>
                <a:lnTo>
                  <a:pt x="186" y="25"/>
                </a:lnTo>
                <a:lnTo>
                  <a:pt x="182" y="29"/>
                </a:lnTo>
                <a:lnTo>
                  <a:pt x="177" y="35"/>
                </a:lnTo>
                <a:lnTo>
                  <a:pt x="173" y="37"/>
                </a:lnTo>
                <a:lnTo>
                  <a:pt x="163" y="40"/>
                </a:lnTo>
                <a:lnTo>
                  <a:pt x="159" y="44"/>
                </a:lnTo>
                <a:lnTo>
                  <a:pt x="148" y="52"/>
                </a:lnTo>
                <a:lnTo>
                  <a:pt x="140" y="60"/>
                </a:lnTo>
                <a:lnTo>
                  <a:pt x="132" y="65"/>
                </a:lnTo>
                <a:lnTo>
                  <a:pt x="119" y="77"/>
                </a:lnTo>
                <a:lnTo>
                  <a:pt x="113" y="83"/>
                </a:lnTo>
                <a:lnTo>
                  <a:pt x="106" y="87"/>
                </a:lnTo>
                <a:lnTo>
                  <a:pt x="96" y="94"/>
                </a:lnTo>
                <a:lnTo>
                  <a:pt x="88" y="100"/>
                </a:lnTo>
                <a:lnTo>
                  <a:pt x="82" y="104"/>
                </a:lnTo>
                <a:lnTo>
                  <a:pt x="77" y="110"/>
                </a:lnTo>
                <a:lnTo>
                  <a:pt x="71" y="113"/>
                </a:lnTo>
                <a:lnTo>
                  <a:pt x="67" y="115"/>
                </a:lnTo>
                <a:lnTo>
                  <a:pt x="61" y="121"/>
                </a:lnTo>
                <a:lnTo>
                  <a:pt x="58" y="123"/>
                </a:lnTo>
                <a:lnTo>
                  <a:pt x="58" y="127"/>
                </a:lnTo>
                <a:lnTo>
                  <a:pt x="58" y="129"/>
                </a:lnTo>
                <a:lnTo>
                  <a:pt x="54" y="131"/>
                </a:lnTo>
                <a:lnTo>
                  <a:pt x="50" y="133"/>
                </a:lnTo>
                <a:lnTo>
                  <a:pt x="46" y="134"/>
                </a:lnTo>
                <a:lnTo>
                  <a:pt x="46" y="138"/>
                </a:lnTo>
                <a:lnTo>
                  <a:pt x="42" y="140"/>
                </a:lnTo>
                <a:lnTo>
                  <a:pt x="36" y="148"/>
                </a:lnTo>
                <a:lnTo>
                  <a:pt x="31" y="158"/>
                </a:lnTo>
                <a:lnTo>
                  <a:pt x="31" y="161"/>
                </a:lnTo>
                <a:lnTo>
                  <a:pt x="27" y="163"/>
                </a:lnTo>
                <a:lnTo>
                  <a:pt x="21" y="165"/>
                </a:lnTo>
                <a:lnTo>
                  <a:pt x="15" y="167"/>
                </a:lnTo>
                <a:lnTo>
                  <a:pt x="11" y="169"/>
                </a:lnTo>
                <a:lnTo>
                  <a:pt x="15" y="171"/>
                </a:lnTo>
                <a:lnTo>
                  <a:pt x="15" y="175"/>
                </a:lnTo>
                <a:lnTo>
                  <a:pt x="19" y="175"/>
                </a:lnTo>
                <a:lnTo>
                  <a:pt x="19" y="175"/>
                </a:lnTo>
                <a:lnTo>
                  <a:pt x="15" y="181"/>
                </a:lnTo>
                <a:lnTo>
                  <a:pt x="10" y="184"/>
                </a:lnTo>
                <a:lnTo>
                  <a:pt x="4" y="188"/>
                </a:lnTo>
                <a:lnTo>
                  <a:pt x="0" y="194"/>
                </a:lnTo>
                <a:lnTo>
                  <a:pt x="0" y="196"/>
                </a:lnTo>
                <a:lnTo>
                  <a:pt x="2" y="202"/>
                </a:lnTo>
                <a:lnTo>
                  <a:pt x="2" y="207"/>
                </a:lnTo>
                <a:lnTo>
                  <a:pt x="2" y="213"/>
                </a:lnTo>
                <a:lnTo>
                  <a:pt x="10" y="211"/>
                </a:lnTo>
                <a:lnTo>
                  <a:pt x="17" y="211"/>
                </a:lnTo>
                <a:lnTo>
                  <a:pt x="17" y="204"/>
                </a:lnTo>
                <a:lnTo>
                  <a:pt x="19" y="200"/>
                </a:lnTo>
                <a:lnTo>
                  <a:pt x="21" y="194"/>
                </a:lnTo>
                <a:lnTo>
                  <a:pt x="23" y="184"/>
                </a:lnTo>
                <a:lnTo>
                  <a:pt x="27" y="179"/>
                </a:lnTo>
                <a:lnTo>
                  <a:pt x="29" y="175"/>
                </a:lnTo>
                <a:lnTo>
                  <a:pt x="33" y="171"/>
                </a:lnTo>
                <a:lnTo>
                  <a:pt x="36" y="167"/>
                </a:lnTo>
                <a:lnTo>
                  <a:pt x="44" y="161"/>
                </a:lnTo>
                <a:lnTo>
                  <a:pt x="50" y="154"/>
                </a:lnTo>
                <a:lnTo>
                  <a:pt x="58" y="146"/>
                </a:lnTo>
                <a:lnTo>
                  <a:pt x="65" y="142"/>
                </a:lnTo>
                <a:lnTo>
                  <a:pt x="67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1360" bIns="-4294881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4" name=""/>
          <p:cNvSpPr/>
          <p:nvPr/>
        </p:nvSpPr>
        <p:spPr>
          <a:xfrm>
            <a:off x="7848720" y="5630760"/>
            <a:ext cx="88920" cy="111240"/>
          </a:xfrm>
          <a:custGeom>
            <a:avLst/>
            <a:gdLst/>
            <a:ahLst/>
            <a:rect l="l" t="t" r="r" b="b"/>
            <a:pathLst>
              <a:path w="263" h="278">
                <a:moveTo>
                  <a:pt x="171" y="169"/>
                </a:moveTo>
                <a:lnTo>
                  <a:pt x="171" y="167"/>
                </a:lnTo>
                <a:lnTo>
                  <a:pt x="169" y="167"/>
                </a:lnTo>
                <a:lnTo>
                  <a:pt x="167" y="167"/>
                </a:lnTo>
                <a:lnTo>
                  <a:pt x="161" y="165"/>
                </a:lnTo>
                <a:lnTo>
                  <a:pt x="156" y="165"/>
                </a:lnTo>
                <a:lnTo>
                  <a:pt x="152" y="169"/>
                </a:lnTo>
                <a:lnTo>
                  <a:pt x="146" y="173"/>
                </a:lnTo>
                <a:lnTo>
                  <a:pt x="142" y="173"/>
                </a:lnTo>
                <a:lnTo>
                  <a:pt x="133" y="177"/>
                </a:lnTo>
                <a:lnTo>
                  <a:pt x="127" y="171"/>
                </a:lnTo>
                <a:lnTo>
                  <a:pt x="119" y="165"/>
                </a:lnTo>
                <a:lnTo>
                  <a:pt x="113" y="159"/>
                </a:lnTo>
                <a:lnTo>
                  <a:pt x="117" y="156"/>
                </a:lnTo>
                <a:lnTo>
                  <a:pt x="123" y="152"/>
                </a:lnTo>
                <a:lnTo>
                  <a:pt x="125" y="148"/>
                </a:lnTo>
                <a:lnTo>
                  <a:pt x="138" y="146"/>
                </a:lnTo>
                <a:lnTo>
                  <a:pt x="140" y="142"/>
                </a:lnTo>
                <a:lnTo>
                  <a:pt x="148" y="133"/>
                </a:lnTo>
                <a:lnTo>
                  <a:pt x="152" y="129"/>
                </a:lnTo>
                <a:lnTo>
                  <a:pt x="156" y="123"/>
                </a:lnTo>
                <a:lnTo>
                  <a:pt x="157" y="117"/>
                </a:lnTo>
                <a:lnTo>
                  <a:pt x="161" y="115"/>
                </a:lnTo>
                <a:lnTo>
                  <a:pt x="167" y="111"/>
                </a:lnTo>
                <a:lnTo>
                  <a:pt x="171" y="108"/>
                </a:lnTo>
                <a:lnTo>
                  <a:pt x="175" y="104"/>
                </a:lnTo>
                <a:lnTo>
                  <a:pt x="177" y="96"/>
                </a:lnTo>
                <a:lnTo>
                  <a:pt x="180" y="92"/>
                </a:lnTo>
                <a:lnTo>
                  <a:pt x="182" y="88"/>
                </a:lnTo>
                <a:lnTo>
                  <a:pt x="182" y="88"/>
                </a:lnTo>
                <a:lnTo>
                  <a:pt x="180" y="86"/>
                </a:lnTo>
                <a:lnTo>
                  <a:pt x="180" y="85"/>
                </a:lnTo>
                <a:lnTo>
                  <a:pt x="180" y="86"/>
                </a:lnTo>
                <a:lnTo>
                  <a:pt x="182" y="86"/>
                </a:lnTo>
                <a:lnTo>
                  <a:pt x="184" y="86"/>
                </a:lnTo>
                <a:lnTo>
                  <a:pt x="184" y="85"/>
                </a:lnTo>
                <a:lnTo>
                  <a:pt x="186" y="85"/>
                </a:lnTo>
                <a:lnTo>
                  <a:pt x="190" y="85"/>
                </a:lnTo>
                <a:lnTo>
                  <a:pt x="192" y="85"/>
                </a:lnTo>
                <a:lnTo>
                  <a:pt x="196" y="83"/>
                </a:lnTo>
                <a:lnTo>
                  <a:pt x="200" y="81"/>
                </a:lnTo>
                <a:lnTo>
                  <a:pt x="202" y="77"/>
                </a:lnTo>
                <a:lnTo>
                  <a:pt x="200" y="75"/>
                </a:lnTo>
                <a:lnTo>
                  <a:pt x="196" y="75"/>
                </a:lnTo>
                <a:lnTo>
                  <a:pt x="196" y="73"/>
                </a:lnTo>
                <a:lnTo>
                  <a:pt x="196" y="73"/>
                </a:lnTo>
                <a:lnTo>
                  <a:pt x="200" y="73"/>
                </a:lnTo>
                <a:lnTo>
                  <a:pt x="205" y="73"/>
                </a:lnTo>
                <a:lnTo>
                  <a:pt x="211" y="73"/>
                </a:lnTo>
                <a:lnTo>
                  <a:pt x="219" y="73"/>
                </a:lnTo>
                <a:lnTo>
                  <a:pt x="225" y="73"/>
                </a:lnTo>
                <a:lnTo>
                  <a:pt x="227" y="71"/>
                </a:lnTo>
                <a:lnTo>
                  <a:pt x="230" y="67"/>
                </a:lnTo>
                <a:lnTo>
                  <a:pt x="234" y="65"/>
                </a:lnTo>
                <a:lnTo>
                  <a:pt x="238" y="63"/>
                </a:lnTo>
                <a:lnTo>
                  <a:pt x="242" y="60"/>
                </a:lnTo>
                <a:lnTo>
                  <a:pt x="248" y="56"/>
                </a:lnTo>
                <a:lnTo>
                  <a:pt x="253" y="50"/>
                </a:lnTo>
                <a:lnTo>
                  <a:pt x="263" y="42"/>
                </a:lnTo>
                <a:lnTo>
                  <a:pt x="261" y="37"/>
                </a:lnTo>
                <a:lnTo>
                  <a:pt x="257" y="39"/>
                </a:lnTo>
                <a:lnTo>
                  <a:pt x="248" y="40"/>
                </a:lnTo>
                <a:lnTo>
                  <a:pt x="242" y="42"/>
                </a:lnTo>
                <a:lnTo>
                  <a:pt x="240" y="39"/>
                </a:lnTo>
                <a:lnTo>
                  <a:pt x="240" y="27"/>
                </a:lnTo>
                <a:lnTo>
                  <a:pt x="232" y="21"/>
                </a:lnTo>
                <a:lnTo>
                  <a:pt x="225" y="15"/>
                </a:lnTo>
                <a:lnTo>
                  <a:pt x="217" y="12"/>
                </a:lnTo>
                <a:lnTo>
                  <a:pt x="213" y="4"/>
                </a:lnTo>
                <a:lnTo>
                  <a:pt x="209" y="2"/>
                </a:lnTo>
                <a:lnTo>
                  <a:pt x="202" y="0"/>
                </a:lnTo>
                <a:lnTo>
                  <a:pt x="200" y="0"/>
                </a:lnTo>
                <a:lnTo>
                  <a:pt x="200" y="4"/>
                </a:lnTo>
                <a:lnTo>
                  <a:pt x="200" y="8"/>
                </a:lnTo>
                <a:lnTo>
                  <a:pt x="200" y="14"/>
                </a:lnTo>
                <a:lnTo>
                  <a:pt x="198" y="15"/>
                </a:lnTo>
                <a:lnTo>
                  <a:pt x="196" y="17"/>
                </a:lnTo>
                <a:lnTo>
                  <a:pt x="192" y="17"/>
                </a:lnTo>
                <a:lnTo>
                  <a:pt x="190" y="15"/>
                </a:lnTo>
                <a:lnTo>
                  <a:pt x="184" y="12"/>
                </a:lnTo>
                <a:lnTo>
                  <a:pt x="180" y="8"/>
                </a:lnTo>
                <a:lnTo>
                  <a:pt x="173" y="10"/>
                </a:lnTo>
                <a:lnTo>
                  <a:pt x="167" y="8"/>
                </a:lnTo>
                <a:lnTo>
                  <a:pt x="159" y="4"/>
                </a:lnTo>
                <a:lnTo>
                  <a:pt x="156" y="2"/>
                </a:lnTo>
                <a:lnTo>
                  <a:pt x="154" y="2"/>
                </a:lnTo>
                <a:lnTo>
                  <a:pt x="152" y="4"/>
                </a:lnTo>
                <a:lnTo>
                  <a:pt x="154" y="10"/>
                </a:lnTo>
                <a:lnTo>
                  <a:pt x="157" y="12"/>
                </a:lnTo>
                <a:lnTo>
                  <a:pt x="161" y="15"/>
                </a:lnTo>
                <a:lnTo>
                  <a:pt x="161" y="21"/>
                </a:lnTo>
                <a:lnTo>
                  <a:pt x="159" y="23"/>
                </a:lnTo>
                <a:lnTo>
                  <a:pt x="161" y="35"/>
                </a:lnTo>
                <a:lnTo>
                  <a:pt x="165" y="40"/>
                </a:lnTo>
                <a:lnTo>
                  <a:pt x="167" y="46"/>
                </a:lnTo>
                <a:lnTo>
                  <a:pt x="167" y="54"/>
                </a:lnTo>
                <a:lnTo>
                  <a:pt x="163" y="52"/>
                </a:lnTo>
                <a:lnTo>
                  <a:pt x="154" y="46"/>
                </a:lnTo>
                <a:lnTo>
                  <a:pt x="150" y="44"/>
                </a:lnTo>
                <a:lnTo>
                  <a:pt x="150" y="44"/>
                </a:lnTo>
                <a:lnTo>
                  <a:pt x="148" y="48"/>
                </a:lnTo>
                <a:lnTo>
                  <a:pt x="146" y="56"/>
                </a:lnTo>
                <a:lnTo>
                  <a:pt x="146" y="60"/>
                </a:lnTo>
                <a:lnTo>
                  <a:pt x="146" y="65"/>
                </a:lnTo>
                <a:lnTo>
                  <a:pt x="144" y="65"/>
                </a:lnTo>
                <a:lnTo>
                  <a:pt x="140" y="63"/>
                </a:lnTo>
                <a:lnTo>
                  <a:pt x="136" y="58"/>
                </a:lnTo>
                <a:lnTo>
                  <a:pt x="131" y="56"/>
                </a:lnTo>
                <a:lnTo>
                  <a:pt x="129" y="52"/>
                </a:lnTo>
                <a:lnTo>
                  <a:pt x="129" y="48"/>
                </a:lnTo>
                <a:lnTo>
                  <a:pt x="127" y="46"/>
                </a:lnTo>
                <a:lnTo>
                  <a:pt x="123" y="46"/>
                </a:lnTo>
                <a:lnTo>
                  <a:pt x="119" y="46"/>
                </a:lnTo>
                <a:lnTo>
                  <a:pt x="115" y="44"/>
                </a:lnTo>
                <a:lnTo>
                  <a:pt x="111" y="40"/>
                </a:lnTo>
                <a:lnTo>
                  <a:pt x="106" y="42"/>
                </a:lnTo>
                <a:lnTo>
                  <a:pt x="100" y="42"/>
                </a:lnTo>
                <a:lnTo>
                  <a:pt x="96" y="46"/>
                </a:lnTo>
                <a:lnTo>
                  <a:pt x="94" y="52"/>
                </a:lnTo>
                <a:lnTo>
                  <a:pt x="98" y="56"/>
                </a:lnTo>
                <a:lnTo>
                  <a:pt x="102" y="62"/>
                </a:lnTo>
                <a:lnTo>
                  <a:pt x="102" y="71"/>
                </a:lnTo>
                <a:lnTo>
                  <a:pt x="104" y="79"/>
                </a:lnTo>
                <a:lnTo>
                  <a:pt x="106" y="86"/>
                </a:lnTo>
                <a:lnTo>
                  <a:pt x="102" y="92"/>
                </a:lnTo>
                <a:lnTo>
                  <a:pt x="100" y="94"/>
                </a:lnTo>
                <a:lnTo>
                  <a:pt x="100" y="96"/>
                </a:lnTo>
                <a:lnTo>
                  <a:pt x="104" y="100"/>
                </a:lnTo>
                <a:lnTo>
                  <a:pt x="108" y="102"/>
                </a:lnTo>
                <a:lnTo>
                  <a:pt x="104" y="106"/>
                </a:lnTo>
                <a:lnTo>
                  <a:pt x="98" y="110"/>
                </a:lnTo>
                <a:lnTo>
                  <a:pt x="94" y="110"/>
                </a:lnTo>
                <a:lnTo>
                  <a:pt x="90" y="110"/>
                </a:lnTo>
                <a:lnTo>
                  <a:pt x="83" y="111"/>
                </a:lnTo>
                <a:lnTo>
                  <a:pt x="77" y="113"/>
                </a:lnTo>
                <a:lnTo>
                  <a:pt x="77" y="115"/>
                </a:lnTo>
                <a:lnTo>
                  <a:pt x="75" y="119"/>
                </a:lnTo>
                <a:lnTo>
                  <a:pt x="75" y="121"/>
                </a:lnTo>
                <a:lnTo>
                  <a:pt x="69" y="123"/>
                </a:lnTo>
                <a:lnTo>
                  <a:pt x="63" y="123"/>
                </a:lnTo>
                <a:lnTo>
                  <a:pt x="56" y="123"/>
                </a:lnTo>
                <a:lnTo>
                  <a:pt x="48" y="121"/>
                </a:lnTo>
                <a:lnTo>
                  <a:pt x="38" y="117"/>
                </a:lnTo>
                <a:lnTo>
                  <a:pt x="31" y="117"/>
                </a:lnTo>
                <a:lnTo>
                  <a:pt x="27" y="113"/>
                </a:lnTo>
                <a:lnTo>
                  <a:pt x="21" y="111"/>
                </a:lnTo>
                <a:lnTo>
                  <a:pt x="14" y="111"/>
                </a:lnTo>
                <a:lnTo>
                  <a:pt x="12" y="115"/>
                </a:lnTo>
                <a:lnTo>
                  <a:pt x="8" y="119"/>
                </a:lnTo>
                <a:lnTo>
                  <a:pt x="6" y="125"/>
                </a:lnTo>
                <a:lnTo>
                  <a:pt x="2" y="129"/>
                </a:lnTo>
                <a:lnTo>
                  <a:pt x="0" y="133"/>
                </a:lnTo>
                <a:lnTo>
                  <a:pt x="2" y="142"/>
                </a:lnTo>
                <a:lnTo>
                  <a:pt x="6" y="148"/>
                </a:lnTo>
                <a:lnTo>
                  <a:pt x="12" y="152"/>
                </a:lnTo>
                <a:lnTo>
                  <a:pt x="14" y="163"/>
                </a:lnTo>
                <a:lnTo>
                  <a:pt x="17" y="179"/>
                </a:lnTo>
                <a:lnTo>
                  <a:pt x="21" y="190"/>
                </a:lnTo>
                <a:lnTo>
                  <a:pt x="31" y="204"/>
                </a:lnTo>
                <a:lnTo>
                  <a:pt x="27" y="202"/>
                </a:lnTo>
                <a:lnTo>
                  <a:pt x="33" y="205"/>
                </a:lnTo>
                <a:lnTo>
                  <a:pt x="33" y="209"/>
                </a:lnTo>
                <a:lnTo>
                  <a:pt x="29" y="213"/>
                </a:lnTo>
                <a:lnTo>
                  <a:pt x="27" y="217"/>
                </a:lnTo>
                <a:lnTo>
                  <a:pt x="37" y="232"/>
                </a:lnTo>
                <a:lnTo>
                  <a:pt x="27" y="215"/>
                </a:lnTo>
                <a:lnTo>
                  <a:pt x="23" y="219"/>
                </a:lnTo>
                <a:lnTo>
                  <a:pt x="21" y="223"/>
                </a:lnTo>
                <a:lnTo>
                  <a:pt x="21" y="229"/>
                </a:lnTo>
                <a:lnTo>
                  <a:pt x="29" y="230"/>
                </a:lnTo>
                <a:lnTo>
                  <a:pt x="37" y="236"/>
                </a:lnTo>
                <a:lnTo>
                  <a:pt x="42" y="242"/>
                </a:lnTo>
                <a:lnTo>
                  <a:pt x="54" y="246"/>
                </a:lnTo>
                <a:lnTo>
                  <a:pt x="63" y="246"/>
                </a:lnTo>
                <a:lnTo>
                  <a:pt x="71" y="246"/>
                </a:lnTo>
                <a:lnTo>
                  <a:pt x="77" y="248"/>
                </a:lnTo>
                <a:lnTo>
                  <a:pt x="79" y="246"/>
                </a:lnTo>
                <a:lnTo>
                  <a:pt x="85" y="246"/>
                </a:lnTo>
                <a:lnTo>
                  <a:pt x="86" y="242"/>
                </a:lnTo>
                <a:lnTo>
                  <a:pt x="90" y="238"/>
                </a:lnTo>
                <a:lnTo>
                  <a:pt x="94" y="238"/>
                </a:lnTo>
                <a:lnTo>
                  <a:pt x="108" y="261"/>
                </a:lnTo>
                <a:lnTo>
                  <a:pt x="109" y="261"/>
                </a:lnTo>
                <a:lnTo>
                  <a:pt x="115" y="236"/>
                </a:lnTo>
                <a:lnTo>
                  <a:pt x="98" y="244"/>
                </a:lnTo>
                <a:lnTo>
                  <a:pt x="92" y="252"/>
                </a:lnTo>
                <a:lnTo>
                  <a:pt x="100" y="253"/>
                </a:lnTo>
                <a:lnTo>
                  <a:pt x="94" y="261"/>
                </a:lnTo>
                <a:lnTo>
                  <a:pt x="86" y="267"/>
                </a:lnTo>
                <a:lnTo>
                  <a:pt x="83" y="275"/>
                </a:lnTo>
                <a:lnTo>
                  <a:pt x="83" y="278"/>
                </a:lnTo>
                <a:lnTo>
                  <a:pt x="94" y="271"/>
                </a:lnTo>
                <a:lnTo>
                  <a:pt x="106" y="257"/>
                </a:lnTo>
                <a:lnTo>
                  <a:pt x="113" y="248"/>
                </a:lnTo>
                <a:lnTo>
                  <a:pt x="123" y="240"/>
                </a:lnTo>
                <a:lnTo>
                  <a:pt x="131" y="230"/>
                </a:lnTo>
                <a:lnTo>
                  <a:pt x="142" y="221"/>
                </a:lnTo>
                <a:lnTo>
                  <a:pt x="148" y="215"/>
                </a:lnTo>
                <a:lnTo>
                  <a:pt x="157" y="209"/>
                </a:lnTo>
                <a:lnTo>
                  <a:pt x="165" y="202"/>
                </a:lnTo>
                <a:lnTo>
                  <a:pt x="171" y="198"/>
                </a:lnTo>
                <a:lnTo>
                  <a:pt x="177" y="196"/>
                </a:lnTo>
                <a:lnTo>
                  <a:pt x="171" y="190"/>
                </a:lnTo>
                <a:lnTo>
                  <a:pt x="173" y="184"/>
                </a:lnTo>
                <a:lnTo>
                  <a:pt x="173" y="204"/>
                </a:lnTo>
                <a:lnTo>
                  <a:pt x="173" y="200"/>
                </a:lnTo>
                <a:lnTo>
                  <a:pt x="177" y="188"/>
                </a:lnTo>
                <a:lnTo>
                  <a:pt x="177" y="181"/>
                </a:lnTo>
                <a:lnTo>
                  <a:pt x="175" y="175"/>
                </a:lnTo>
                <a:lnTo>
                  <a:pt x="171" y="16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55800" bIns="-4294855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5" name=""/>
          <p:cNvSpPr/>
          <p:nvPr/>
        </p:nvSpPr>
        <p:spPr>
          <a:xfrm>
            <a:off x="7889760" y="5661000"/>
            <a:ext cx="36720" cy="36360"/>
          </a:xfrm>
          <a:custGeom>
            <a:avLst/>
            <a:gdLst/>
            <a:ahLst/>
            <a:rect l="l" t="t" r="r" b="b"/>
            <a:pathLst>
              <a:path w="104" h="96">
                <a:moveTo>
                  <a:pt x="21" y="73"/>
                </a:moveTo>
                <a:lnTo>
                  <a:pt x="16" y="73"/>
                </a:lnTo>
                <a:lnTo>
                  <a:pt x="10" y="77"/>
                </a:lnTo>
                <a:lnTo>
                  <a:pt x="6" y="79"/>
                </a:lnTo>
                <a:lnTo>
                  <a:pt x="2" y="81"/>
                </a:lnTo>
                <a:lnTo>
                  <a:pt x="0" y="82"/>
                </a:lnTo>
                <a:lnTo>
                  <a:pt x="2" y="86"/>
                </a:lnTo>
                <a:lnTo>
                  <a:pt x="4" y="88"/>
                </a:lnTo>
                <a:lnTo>
                  <a:pt x="8" y="90"/>
                </a:lnTo>
                <a:lnTo>
                  <a:pt x="12" y="92"/>
                </a:lnTo>
                <a:lnTo>
                  <a:pt x="16" y="96"/>
                </a:lnTo>
                <a:lnTo>
                  <a:pt x="23" y="94"/>
                </a:lnTo>
                <a:lnTo>
                  <a:pt x="29" y="92"/>
                </a:lnTo>
                <a:lnTo>
                  <a:pt x="33" y="88"/>
                </a:lnTo>
                <a:lnTo>
                  <a:pt x="37" y="82"/>
                </a:lnTo>
                <a:lnTo>
                  <a:pt x="44" y="81"/>
                </a:lnTo>
                <a:lnTo>
                  <a:pt x="48" y="75"/>
                </a:lnTo>
                <a:lnTo>
                  <a:pt x="48" y="69"/>
                </a:lnTo>
                <a:lnTo>
                  <a:pt x="48" y="63"/>
                </a:lnTo>
                <a:lnTo>
                  <a:pt x="52" y="59"/>
                </a:lnTo>
                <a:lnTo>
                  <a:pt x="54" y="58"/>
                </a:lnTo>
                <a:lnTo>
                  <a:pt x="54" y="52"/>
                </a:lnTo>
                <a:lnTo>
                  <a:pt x="56" y="44"/>
                </a:lnTo>
                <a:lnTo>
                  <a:pt x="60" y="40"/>
                </a:lnTo>
                <a:lnTo>
                  <a:pt x="67" y="36"/>
                </a:lnTo>
                <a:lnTo>
                  <a:pt x="69" y="35"/>
                </a:lnTo>
                <a:lnTo>
                  <a:pt x="73" y="35"/>
                </a:lnTo>
                <a:lnTo>
                  <a:pt x="77" y="35"/>
                </a:lnTo>
                <a:lnTo>
                  <a:pt x="77" y="31"/>
                </a:lnTo>
                <a:lnTo>
                  <a:pt x="79" y="25"/>
                </a:lnTo>
                <a:lnTo>
                  <a:pt x="81" y="19"/>
                </a:lnTo>
                <a:lnTo>
                  <a:pt x="87" y="13"/>
                </a:lnTo>
                <a:lnTo>
                  <a:pt x="90" y="11"/>
                </a:lnTo>
                <a:lnTo>
                  <a:pt x="90" y="10"/>
                </a:lnTo>
                <a:lnTo>
                  <a:pt x="92" y="8"/>
                </a:lnTo>
                <a:lnTo>
                  <a:pt x="96" y="6"/>
                </a:lnTo>
                <a:lnTo>
                  <a:pt x="100" y="4"/>
                </a:lnTo>
                <a:lnTo>
                  <a:pt x="104" y="4"/>
                </a:lnTo>
                <a:lnTo>
                  <a:pt x="104" y="0"/>
                </a:lnTo>
                <a:lnTo>
                  <a:pt x="100" y="0"/>
                </a:lnTo>
                <a:lnTo>
                  <a:pt x="98" y="0"/>
                </a:lnTo>
                <a:lnTo>
                  <a:pt x="92" y="2"/>
                </a:lnTo>
                <a:lnTo>
                  <a:pt x="87" y="4"/>
                </a:lnTo>
                <a:lnTo>
                  <a:pt x="85" y="6"/>
                </a:lnTo>
                <a:lnTo>
                  <a:pt x="85" y="8"/>
                </a:lnTo>
                <a:lnTo>
                  <a:pt x="81" y="10"/>
                </a:lnTo>
                <a:lnTo>
                  <a:pt x="77" y="11"/>
                </a:lnTo>
                <a:lnTo>
                  <a:pt x="73" y="13"/>
                </a:lnTo>
                <a:lnTo>
                  <a:pt x="73" y="13"/>
                </a:lnTo>
                <a:lnTo>
                  <a:pt x="71" y="11"/>
                </a:lnTo>
                <a:lnTo>
                  <a:pt x="67" y="15"/>
                </a:lnTo>
                <a:lnTo>
                  <a:pt x="62" y="21"/>
                </a:lnTo>
                <a:lnTo>
                  <a:pt x="58" y="29"/>
                </a:lnTo>
                <a:lnTo>
                  <a:pt x="54" y="35"/>
                </a:lnTo>
                <a:lnTo>
                  <a:pt x="48" y="40"/>
                </a:lnTo>
                <a:lnTo>
                  <a:pt x="44" y="44"/>
                </a:lnTo>
                <a:lnTo>
                  <a:pt x="42" y="48"/>
                </a:lnTo>
                <a:lnTo>
                  <a:pt x="37" y="54"/>
                </a:lnTo>
                <a:lnTo>
                  <a:pt x="33" y="59"/>
                </a:lnTo>
                <a:lnTo>
                  <a:pt x="29" y="63"/>
                </a:lnTo>
                <a:lnTo>
                  <a:pt x="25" y="69"/>
                </a:lnTo>
                <a:lnTo>
                  <a:pt x="21" y="7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680" bIns="-4294930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6" name=""/>
          <p:cNvSpPr/>
          <p:nvPr/>
        </p:nvSpPr>
        <p:spPr>
          <a:xfrm>
            <a:off x="7846920" y="5273640"/>
            <a:ext cx="17640" cy="25560"/>
          </a:xfrm>
          <a:custGeom>
            <a:avLst/>
            <a:gdLst/>
            <a:ahLst/>
            <a:rect l="l" t="t" r="r" b="b"/>
            <a:pathLst>
              <a:path w="50" h="61">
                <a:moveTo>
                  <a:pt x="6" y="50"/>
                </a:moveTo>
                <a:lnTo>
                  <a:pt x="8" y="54"/>
                </a:lnTo>
                <a:lnTo>
                  <a:pt x="10" y="55"/>
                </a:lnTo>
                <a:lnTo>
                  <a:pt x="16" y="57"/>
                </a:lnTo>
                <a:lnTo>
                  <a:pt x="23" y="57"/>
                </a:lnTo>
                <a:lnTo>
                  <a:pt x="23" y="61"/>
                </a:lnTo>
                <a:lnTo>
                  <a:pt x="25" y="61"/>
                </a:lnTo>
                <a:lnTo>
                  <a:pt x="25" y="59"/>
                </a:lnTo>
                <a:lnTo>
                  <a:pt x="27" y="57"/>
                </a:lnTo>
                <a:lnTo>
                  <a:pt x="31" y="57"/>
                </a:lnTo>
                <a:lnTo>
                  <a:pt x="35" y="55"/>
                </a:lnTo>
                <a:lnTo>
                  <a:pt x="37" y="52"/>
                </a:lnTo>
                <a:lnTo>
                  <a:pt x="43" y="46"/>
                </a:lnTo>
                <a:lnTo>
                  <a:pt x="48" y="42"/>
                </a:lnTo>
                <a:lnTo>
                  <a:pt x="50" y="36"/>
                </a:lnTo>
                <a:lnTo>
                  <a:pt x="48" y="29"/>
                </a:lnTo>
                <a:lnTo>
                  <a:pt x="41" y="23"/>
                </a:lnTo>
                <a:lnTo>
                  <a:pt x="35" y="19"/>
                </a:lnTo>
                <a:lnTo>
                  <a:pt x="27" y="13"/>
                </a:lnTo>
                <a:lnTo>
                  <a:pt x="23" y="9"/>
                </a:lnTo>
                <a:lnTo>
                  <a:pt x="20" y="4"/>
                </a:lnTo>
                <a:lnTo>
                  <a:pt x="18" y="0"/>
                </a:lnTo>
                <a:lnTo>
                  <a:pt x="16" y="4"/>
                </a:lnTo>
                <a:lnTo>
                  <a:pt x="12" y="4"/>
                </a:lnTo>
                <a:lnTo>
                  <a:pt x="8" y="6"/>
                </a:lnTo>
                <a:lnTo>
                  <a:pt x="6" y="11"/>
                </a:lnTo>
                <a:lnTo>
                  <a:pt x="0" y="19"/>
                </a:lnTo>
                <a:lnTo>
                  <a:pt x="0" y="25"/>
                </a:lnTo>
                <a:lnTo>
                  <a:pt x="2" y="32"/>
                </a:lnTo>
                <a:lnTo>
                  <a:pt x="6" y="40"/>
                </a:lnTo>
                <a:lnTo>
                  <a:pt x="8" y="44"/>
                </a:lnTo>
                <a:lnTo>
                  <a:pt x="8" y="46"/>
                </a:lnTo>
                <a:lnTo>
                  <a:pt x="6" y="5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1480" bIns="-42949414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7" name=""/>
          <p:cNvSpPr/>
          <p:nvPr/>
        </p:nvSpPr>
        <p:spPr>
          <a:xfrm>
            <a:off x="7921800" y="5205240"/>
            <a:ext cx="41040" cy="74880"/>
          </a:xfrm>
          <a:custGeom>
            <a:avLst/>
            <a:gdLst/>
            <a:ahLst/>
            <a:rect l="l" t="t" r="r" b="b"/>
            <a:pathLst>
              <a:path w="127" h="186">
                <a:moveTo>
                  <a:pt x="12" y="140"/>
                </a:moveTo>
                <a:lnTo>
                  <a:pt x="16" y="142"/>
                </a:lnTo>
                <a:lnTo>
                  <a:pt x="21" y="146"/>
                </a:lnTo>
                <a:lnTo>
                  <a:pt x="27" y="144"/>
                </a:lnTo>
                <a:lnTo>
                  <a:pt x="33" y="140"/>
                </a:lnTo>
                <a:lnTo>
                  <a:pt x="41" y="136"/>
                </a:lnTo>
                <a:lnTo>
                  <a:pt x="43" y="132"/>
                </a:lnTo>
                <a:lnTo>
                  <a:pt x="46" y="140"/>
                </a:lnTo>
                <a:lnTo>
                  <a:pt x="52" y="144"/>
                </a:lnTo>
                <a:lnTo>
                  <a:pt x="58" y="150"/>
                </a:lnTo>
                <a:lnTo>
                  <a:pt x="69" y="155"/>
                </a:lnTo>
                <a:lnTo>
                  <a:pt x="77" y="159"/>
                </a:lnTo>
                <a:lnTo>
                  <a:pt x="81" y="161"/>
                </a:lnTo>
                <a:lnTo>
                  <a:pt x="81" y="167"/>
                </a:lnTo>
                <a:lnTo>
                  <a:pt x="77" y="171"/>
                </a:lnTo>
                <a:lnTo>
                  <a:pt x="71" y="175"/>
                </a:lnTo>
                <a:lnTo>
                  <a:pt x="69" y="177"/>
                </a:lnTo>
                <a:lnTo>
                  <a:pt x="66" y="186"/>
                </a:lnTo>
                <a:lnTo>
                  <a:pt x="75" y="184"/>
                </a:lnTo>
                <a:lnTo>
                  <a:pt x="83" y="180"/>
                </a:lnTo>
                <a:lnTo>
                  <a:pt x="91" y="175"/>
                </a:lnTo>
                <a:lnTo>
                  <a:pt x="96" y="171"/>
                </a:lnTo>
                <a:lnTo>
                  <a:pt x="104" y="169"/>
                </a:lnTo>
                <a:lnTo>
                  <a:pt x="104" y="169"/>
                </a:lnTo>
                <a:lnTo>
                  <a:pt x="106" y="165"/>
                </a:lnTo>
                <a:lnTo>
                  <a:pt x="110" y="161"/>
                </a:lnTo>
                <a:lnTo>
                  <a:pt x="112" y="155"/>
                </a:lnTo>
                <a:lnTo>
                  <a:pt x="114" y="150"/>
                </a:lnTo>
                <a:lnTo>
                  <a:pt x="117" y="148"/>
                </a:lnTo>
                <a:lnTo>
                  <a:pt x="123" y="148"/>
                </a:lnTo>
                <a:lnTo>
                  <a:pt x="125" y="146"/>
                </a:lnTo>
                <a:lnTo>
                  <a:pt x="125" y="142"/>
                </a:lnTo>
                <a:lnTo>
                  <a:pt x="123" y="140"/>
                </a:lnTo>
                <a:lnTo>
                  <a:pt x="121" y="138"/>
                </a:lnTo>
                <a:lnTo>
                  <a:pt x="115" y="138"/>
                </a:lnTo>
                <a:lnTo>
                  <a:pt x="112" y="140"/>
                </a:lnTo>
                <a:lnTo>
                  <a:pt x="106" y="136"/>
                </a:lnTo>
                <a:lnTo>
                  <a:pt x="106" y="129"/>
                </a:lnTo>
                <a:lnTo>
                  <a:pt x="108" y="125"/>
                </a:lnTo>
                <a:lnTo>
                  <a:pt x="114" y="125"/>
                </a:lnTo>
                <a:lnTo>
                  <a:pt x="119" y="117"/>
                </a:lnTo>
                <a:lnTo>
                  <a:pt x="117" y="113"/>
                </a:lnTo>
                <a:lnTo>
                  <a:pt x="123" y="107"/>
                </a:lnTo>
                <a:lnTo>
                  <a:pt x="127" y="102"/>
                </a:lnTo>
                <a:lnTo>
                  <a:pt x="127" y="98"/>
                </a:lnTo>
                <a:lnTo>
                  <a:pt x="125" y="96"/>
                </a:lnTo>
                <a:lnTo>
                  <a:pt x="119" y="100"/>
                </a:lnTo>
                <a:lnTo>
                  <a:pt x="110" y="104"/>
                </a:lnTo>
                <a:lnTo>
                  <a:pt x="104" y="102"/>
                </a:lnTo>
                <a:lnTo>
                  <a:pt x="98" y="98"/>
                </a:lnTo>
                <a:lnTo>
                  <a:pt x="94" y="94"/>
                </a:lnTo>
                <a:lnTo>
                  <a:pt x="94" y="90"/>
                </a:lnTo>
                <a:lnTo>
                  <a:pt x="89" y="88"/>
                </a:lnTo>
                <a:lnTo>
                  <a:pt x="85" y="84"/>
                </a:lnTo>
                <a:lnTo>
                  <a:pt x="81" y="83"/>
                </a:lnTo>
                <a:lnTo>
                  <a:pt x="83" y="79"/>
                </a:lnTo>
                <a:lnTo>
                  <a:pt x="89" y="73"/>
                </a:lnTo>
                <a:lnTo>
                  <a:pt x="89" y="67"/>
                </a:lnTo>
                <a:lnTo>
                  <a:pt x="89" y="60"/>
                </a:lnTo>
                <a:lnTo>
                  <a:pt x="85" y="54"/>
                </a:lnTo>
                <a:lnTo>
                  <a:pt x="81" y="48"/>
                </a:lnTo>
                <a:lnTo>
                  <a:pt x="77" y="40"/>
                </a:lnTo>
                <a:lnTo>
                  <a:pt x="75" y="33"/>
                </a:lnTo>
                <a:lnTo>
                  <a:pt x="71" y="29"/>
                </a:lnTo>
                <a:lnTo>
                  <a:pt x="68" y="23"/>
                </a:lnTo>
                <a:lnTo>
                  <a:pt x="66" y="19"/>
                </a:lnTo>
                <a:lnTo>
                  <a:pt x="62" y="13"/>
                </a:lnTo>
                <a:lnTo>
                  <a:pt x="60" y="19"/>
                </a:lnTo>
                <a:lnTo>
                  <a:pt x="58" y="25"/>
                </a:lnTo>
                <a:lnTo>
                  <a:pt x="50" y="25"/>
                </a:lnTo>
                <a:lnTo>
                  <a:pt x="43" y="19"/>
                </a:lnTo>
                <a:lnTo>
                  <a:pt x="39" y="12"/>
                </a:lnTo>
                <a:lnTo>
                  <a:pt x="35" y="6"/>
                </a:lnTo>
                <a:lnTo>
                  <a:pt x="31" y="4"/>
                </a:lnTo>
                <a:lnTo>
                  <a:pt x="25" y="2"/>
                </a:lnTo>
                <a:lnTo>
                  <a:pt x="16" y="0"/>
                </a:lnTo>
                <a:lnTo>
                  <a:pt x="14" y="6"/>
                </a:lnTo>
                <a:lnTo>
                  <a:pt x="14" y="12"/>
                </a:lnTo>
                <a:lnTo>
                  <a:pt x="12" y="13"/>
                </a:lnTo>
                <a:lnTo>
                  <a:pt x="10" y="21"/>
                </a:lnTo>
                <a:lnTo>
                  <a:pt x="8" y="25"/>
                </a:lnTo>
                <a:lnTo>
                  <a:pt x="8" y="31"/>
                </a:lnTo>
                <a:lnTo>
                  <a:pt x="6" y="35"/>
                </a:lnTo>
                <a:lnTo>
                  <a:pt x="8" y="44"/>
                </a:lnTo>
                <a:lnTo>
                  <a:pt x="12" y="50"/>
                </a:lnTo>
                <a:lnTo>
                  <a:pt x="18" y="50"/>
                </a:lnTo>
                <a:lnTo>
                  <a:pt x="27" y="52"/>
                </a:lnTo>
                <a:lnTo>
                  <a:pt x="31" y="52"/>
                </a:lnTo>
                <a:lnTo>
                  <a:pt x="33" y="58"/>
                </a:lnTo>
                <a:lnTo>
                  <a:pt x="29" y="65"/>
                </a:lnTo>
                <a:lnTo>
                  <a:pt x="31" y="67"/>
                </a:lnTo>
                <a:lnTo>
                  <a:pt x="39" y="61"/>
                </a:lnTo>
                <a:lnTo>
                  <a:pt x="44" y="69"/>
                </a:lnTo>
                <a:lnTo>
                  <a:pt x="39" y="73"/>
                </a:lnTo>
                <a:lnTo>
                  <a:pt x="33" y="73"/>
                </a:lnTo>
                <a:lnTo>
                  <a:pt x="23" y="73"/>
                </a:lnTo>
                <a:lnTo>
                  <a:pt x="23" y="79"/>
                </a:lnTo>
                <a:lnTo>
                  <a:pt x="27" y="84"/>
                </a:lnTo>
                <a:lnTo>
                  <a:pt x="23" y="92"/>
                </a:lnTo>
                <a:lnTo>
                  <a:pt x="20" y="94"/>
                </a:lnTo>
                <a:lnTo>
                  <a:pt x="16" y="98"/>
                </a:lnTo>
                <a:lnTo>
                  <a:pt x="10" y="106"/>
                </a:lnTo>
                <a:lnTo>
                  <a:pt x="6" y="107"/>
                </a:lnTo>
                <a:lnTo>
                  <a:pt x="0" y="107"/>
                </a:lnTo>
                <a:lnTo>
                  <a:pt x="0" y="113"/>
                </a:lnTo>
                <a:lnTo>
                  <a:pt x="10" y="115"/>
                </a:lnTo>
                <a:lnTo>
                  <a:pt x="16" y="125"/>
                </a:lnTo>
                <a:lnTo>
                  <a:pt x="12" y="131"/>
                </a:lnTo>
                <a:lnTo>
                  <a:pt x="4" y="134"/>
                </a:lnTo>
                <a:lnTo>
                  <a:pt x="8" y="138"/>
                </a:lnTo>
                <a:lnTo>
                  <a:pt x="12" y="1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2160" bIns="-42948921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8" name=""/>
          <p:cNvSpPr/>
          <p:nvPr/>
        </p:nvSpPr>
        <p:spPr>
          <a:xfrm>
            <a:off x="7923240" y="5257800"/>
            <a:ext cx="25200" cy="28440"/>
          </a:xfrm>
          <a:custGeom>
            <a:avLst/>
            <a:gdLst/>
            <a:ahLst/>
            <a:rect l="l" t="t" r="r" b="b"/>
            <a:pathLst>
              <a:path w="75" h="71">
                <a:moveTo>
                  <a:pt x="6" y="58"/>
                </a:moveTo>
                <a:lnTo>
                  <a:pt x="6" y="54"/>
                </a:lnTo>
                <a:lnTo>
                  <a:pt x="8" y="54"/>
                </a:lnTo>
                <a:lnTo>
                  <a:pt x="10" y="50"/>
                </a:lnTo>
                <a:lnTo>
                  <a:pt x="6" y="48"/>
                </a:lnTo>
                <a:lnTo>
                  <a:pt x="2" y="46"/>
                </a:lnTo>
                <a:lnTo>
                  <a:pt x="0" y="45"/>
                </a:lnTo>
                <a:lnTo>
                  <a:pt x="0" y="41"/>
                </a:lnTo>
                <a:lnTo>
                  <a:pt x="4" y="39"/>
                </a:lnTo>
                <a:lnTo>
                  <a:pt x="4" y="37"/>
                </a:lnTo>
                <a:lnTo>
                  <a:pt x="6" y="37"/>
                </a:lnTo>
                <a:lnTo>
                  <a:pt x="8" y="35"/>
                </a:lnTo>
                <a:lnTo>
                  <a:pt x="8" y="33"/>
                </a:lnTo>
                <a:lnTo>
                  <a:pt x="6" y="31"/>
                </a:lnTo>
                <a:lnTo>
                  <a:pt x="4" y="29"/>
                </a:lnTo>
                <a:lnTo>
                  <a:pt x="4" y="25"/>
                </a:lnTo>
                <a:lnTo>
                  <a:pt x="8" y="25"/>
                </a:lnTo>
                <a:lnTo>
                  <a:pt x="10" y="20"/>
                </a:lnTo>
                <a:lnTo>
                  <a:pt x="6" y="18"/>
                </a:lnTo>
                <a:lnTo>
                  <a:pt x="6" y="14"/>
                </a:lnTo>
                <a:lnTo>
                  <a:pt x="6" y="8"/>
                </a:lnTo>
                <a:lnTo>
                  <a:pt x="10" y="10"/>
                </a:lnTo>
                <a:lnTo>
                  <a:pt x="15" y="14"/>
                </a:lnTo>
                <a:lnTo>
                  <a:pt x="21" y="12"/>
                </a:lnTo>
                <a:lnTo>
                  <a:pt x="27" y="8"/>
                </a:lnTo>
                <a:lnTo>
                  <a:pt x="35" y="4"/>
                </a:lnTo>
                <a:lnTo>
                  <a:pt x="37" y="0"/>
                </a:lnTo>
                <a:lnTo>
                  <a:pt x="40" y="8"/>
                </a:lnTo>
                <a:lnTo>
                  <a:pt x="46" y="12"/>
                </a:lnTo>
                <a:lnTo>
                  <a:pt x="52" y="18"/>
                </a:lnTo>
                <a:lnTo>
                  <a:pt x="63" y="23"/>
                </a:lnTo>
                <a:lnTo>
                  <a:pt x="71" y="27"/>
                </a:lnTo>
                <a:lnTo>
                  <a:pt x="75" y="29"/>
                </a:lnTo>
                <a:lnTo>
                  <a:pt x="75" y="35"/>
                </a:lnTo>
                <a:lnTo>
                  <a:pt x="71" y="39"/>
                </a:lnTo>
                <a:lnTo>
                  <a:pt x="65" y="43"/>
                </a:lnTo>
                <a:lnTo>
                  <a:pt x="63" y="45"/>
                </a:lnTo>
                <a:lnTo>
                  <a:pt x="60" y="54"/>
                </a:lnTo>
                <a:lnTo>
                  <a:pt x="56" y="58"/>
                </a:lnTo>
                <a:lnTo>
                  <a:pt x="50" y="60"/>
                </a:lnTo>
                <a:lnTo>
                  <a:pt x="42" y="64"/>
                </a:lnTo>
                <a:lnTo>
                  <a:pt x="35" y="68"/>
                </a:lnTo>
                <a:lnTo>
                  <a:pt x="31" y="70"/>
                </a:lnTo>
                <a:lnTo>
                  <a:pt x="27" y="71"/>
                </a:lnTo>
                <a:lnTo>
                  <a:pt x="25" y="71"/>
                </a:lnTo>
                <a:lnTo>
                  <a:pt x="23" y="70"/>
                </a:lnTo>
                <a:lnTo>
                  <a:pt x="23" y="68"/>
                </a:lnTo>
                <a:lnTo>
                  <a:pt x="21" y="64"/>
                </a:lnTo>
                <a:lnTo>
                  <a:pt x="25" y="58"/>
                </a:lnTo>
                <a:lnTo>
                  <a:pt x="21" y="56"/>
                </a:lnTo>
                <a:lnTo>
                  <a:pt x="17" y="58"/>
                </a:lnTo>
                <a:lnTo>
                  <a:pt x="14" y="58"/>
                </a:lnTo>
                <a:lnTo>
                  <a:pt x="8" y="62"/>
                </a:lnTo>
                <a:lnTo>
                  <a:pt x="6" y="5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8600" bIns="-4294938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9" name=""/>
          <p:cNvSpPr/>
          <p:nvPr/>
        </p:nvSpPr>
        <p:spPr>
          <a:xfrm>
            <a:off x="7889760" y="5264280"/>
            <a:ext cx="36720" cy="28440"/>
          </a:xfrm>
          <a:custGeom>
            <a:avLst/>
            <a:gdLst/>
            <a:ahLst/>
            <a:rect l="l" t="t" r="r" b="b"/>
            <a:pathLst>
              <a:path w="104" h="73">
                <a:moveTo>
                  <a:pt x="0" y="44"/>
                </a:moveTo>
                <a:lnTo>
                  <a:pt x="4" y="42"/>
                </a:lnTo>
                <a:lnTo>
                  <a:pt x="8" y="40"/>
                </a:lnTo>
                <a:lnTo>
                  <a:pt x="14" y="36"/>
                </a:lnTo>
                <a:lnTo>
                  <a:pt x="17" y="31"/>
                </a:lnTo>
                <a:lnTo>
                  <a:pt x="14" y="27"/>
                </a:lnTo>
                <a:lnTo>
                  <a:pt x="15" y="21"/>
                </a:lnTo>
                <a:lnTo>
                  <a:pt x="21" y="19"/>
                </a:lnTo>
                <a:lnTo>
                  <a:pt x="27" y="19"/>
                </a:lnTo>
                <a:lnTo>
                  <a:pt x="31" y="15"/>
                </a:lnTo>
                <a:lnTo>
                  <a:pt x="33" y="9"/>
                </a:lnTo>
                <a:lnTo>
                  <a:pt x="37" y="6"/>
                </a:lnTo>
                <a:lnTo>
                  <a:pt x="44" y="4"/>
                </a:lnTo>
                <a:lnTo>
                  <a:pt x="50" y="6"/>
                </a:lnTo>
                <a:lnTo>
                  <a:pt x="54" y="6"/>
                </a:lnTo>
                <a:lnTo>
                  <a:pt x="56" y="6"/>
                </a:lnTo>
                <a:lnTo>
                  <a:pt x="60" y="8"/>
                </a:lnTo>
                <a:lnTo>
                  <a:pt x="67" y="8"/>
                </a:lnTo>
                <a:lnTo>
                  <a:pt x="69" y="8"/>
                </a:lnTo>
                <a:lnTo>
                  <a:pt x="73" y="9"/>
                </a:lnTo>
                <a:lnTo>
                  <a:pt x="75" y="11"/>
                </a:lnTo>
                <a:lnTo>
                  <a:pt x="81" y="13"/>
                </a:lnTo>
                <a:lnTo>
                  <a:pt x="85" y="9"/>
                </a:lnTo>
                <a:lnTo>
                  <a:pt x="83" y="6"/>
                </a:lnTo>
                <a:lnTo>
                  <a:pt x="88" y="4"/>
                </a:lnTo>
                <a:lnTo>
                  <a:pt x="96" y="2"/>
                </a:lnTo>
                <a:lnTo>
                  <a:pt x="100" y="0"/>
                </a:lnTo>
                <a:lnTo>
                  <a:pt x="100" y="4"/>
                </a:lnTo>
                <a:lnTo>
                  <a:pt x="104" y="6"/>
                </a:lnTo>
                <a:lnTo>
                  <a:pt x="102" y="11"/>
                </a:lnTo>
                <a:lnTo>
                  <a:pt x="98" y="11"/>
                </a:lnTo>
                <a:lnTo>
                  <a:pt x="98" y="15"/>
                </a:lnTo>
                <a:lnTo>
                  <a:pt x="100" y="17"/>
                </a:lnTo>
                <a:lnTo>
                  <a:pt x="102" y="19"/>
                </a:lnTo>
                <a:lnTo>
                  <a:pt x="102" y="21"/>
                </a:lnTo>
                <a:lnTo>
                  <a:pt x="100" y="23"/>
                </a:lnTo>
                <a:lnTo>
                  <a:pt x="98" y="23"/>
                </a:lnTo>
                <a:lnTo>
                  <a:pt x="98" y="25"/>
                </a:lnTo>
                <a:lnTo>
                  <a:pt x="94" y="27"/>
                </a:lnTo>
                <a:lnTo>
                  <a:pt x="94" y="31"/>
                </a:lnTo>
                <a:lnTo>
                  <a:pt x="96" y="32"/>
                </a:lnTo>
                <a:lnTo>
                  <a:pt x="100" y="34"/>
                </a:lnTo>
                <a:lnTo>
                  <a:pt x="104" y="36"/>
                </a:lnTo>
                <a:lnTo>
                  <a:pt x="102" y="40"/>
                </a:lnTo>
                <a:lnTo>
                  <a:pt x="100" y="40"/>
                </a:lnTo>
                <a:lnTo>
                  <a:pt x="100" y="44"/>
                </a:lnTo>
                <a:lnTo>
                  <a:pt x="100" y="46"/>
                </a:lnTo>
                <a:lnTo>
                  <a:pt x="96" y="52"/>
                </a:lnTo>
                <a:lnTo>
                  <a:pt x="94" y="54"/>
                </a:lnTo>
                <a:lnTo>
                  <a:pt x="92" y="56"/>
                </a:lnTo>
                <a:lnTo>
                  <a:pt x="88" y="56"/>
                </a:lnTo>
                <a:lnTo>
                  <a:pt x="85" y="52"/>
                </a:lnTo>
                <a:lnTo>
                  <a:pt x="81" y="50"/>
                </a:lnTo>
                <a:lnTo>
                  <a:pt x="79" y="50"/>
                </a:lnTo>
                <a:lnTo>
                  <a:pt x="77" y="52"/>
                </a:lnTo>
                <a:lnTo>
                  <a:pt x="75" y="54"/>
                </a:lnTo>
                <a:lnTo>
                  <a:pt x="73" y="56"/>
                </a:lnTo>
                <a:lnTo>
                  <a:pt x="73" y="56"/>
                </a:lnTo>
                <a:lnTo>
                  <a:pt x="67" y="61"/>
                </a:lnTo>
                <a:lnTo>
                  <a:pt x="60" y="65"/>
                </a:lnTo>
                <a:lnTo>
                  <a:pt x="52" y="67"/>
                </a:lnTo>
                <a:lnTo>
                  <a:pt x="46" y="73"/>
                </a:lnTo>
                <a:lnTo>
                  <a:pt x="38" y="73"/>
                </a:lnTo>
                <a:lnTo>
                  <a:pt x="31" y="73"/>
                </a:lnTo>
                <a:lnTo>
                  <a:pt x="23" y="73"/>
                </a:lnTo>
                <a:lnTo>
                  <a:pt x="12" y="73"/>
                </a:lnTo>
                <a:lnTo>
                  <a:pt x="10" y="73"/>
                </a:lnTo>
                <a:lnTo>
                  <a:pt x="8" y="65"/>
                </a:lnTo>
                <a:lnTo>
                  <a:pt x="10" y="57"/>
                </a:lnTo>
                <a:lnTo>
                  <a:pt x="10" y="52"/>
                </a:lnTo>
                <a:lnTo>
                  <a:pt x="4" y="52"/>
                </a:lnTo>
                <a:lnTo>
                  <a:pt x="2" y="50"/>
                </a:lnTo>
                <a:lnTo>
                  <a:pt x="0" y="4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8600" bIns="-4294938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"/>
          <p:cNvSpPr/>
          <p:nvPr/>
        </p:nvSpPr>
        <p:spPr>
          <a:xfrm>
            <a:off x="7878600" y="5232240"/>
            <a:ext cx="28800" cy="51120"/>
          </a:xfrm>
          <a:custGeom>
            <a:avLst/>
            <a:gdLst/>
            <a:ahLst/>
            <a:rect l="l" t="t" r="r" b="b"/>
            <a:pathLst>
              <a:path w="85" h="125">
                <a:moveTo>
                  <a:pt x="4" y="125"/>
                </a:moveTo>
                <a:lnTo>
                  <a:pt x="4" y="121"/>
                </a:lnTo>
                <a:lnTo>
                  <a:pt x="6" y="119"/>
                </a:lnTo>
                <a:lnTo>
                  <a:pt x="10" y="115"/>
                </a:lnTo>
                <a:lnTo>
                  <a:pt x="14" y="109"/>
                </a:lnTo>
                <a:lnTo>
                  <a:pt x="18" y="108"/>
                </a:lnTo>
                <a:lnTo>
                  <a:pt x="21" y="102"/>
                </a:lnTo>
                <a:lnTo>
                  <a:pt x="25" y="92"/>
                </a:lnTo>
                <a:lnTo>
                  <a:pt x="25" y="88"/>
                </a:lnTo>
                <a:lnTo>
                  <a:pt x="21" y="85"/>
                </a:lnTo>
                <a:lnTo>
                  <a:pt x="16" y="83"/>
                </a:lnTo>
                <a:lnTo>
                  <a:pt x="12" y="79"/>
                </a:lnTo>
                <a:lnTo>
                  <a:pt x="6" y="79"/>
                </a:lnTo>
                <a:lnTo>
                  <a:pt x="0" y="79"/>
                </a:lnTo>
                <a:lnTo>
                  <a:pt x="2" y="75"/>
                </a:lnTo>
                <a:lnTo>
                  <a:pt x="6" y="69"/>
                </a:lnTo>
                <a:lnTo>
                  <a:pt x="6" y="67"/>
                </a:lnTo>
                <a:lnTo>
                  <a:pt x="6" y="62"/>
                </a:lnTo>
                <a:lnTo>
                  <a:pt x="8" y="60"/>
                </a:lnTo>
                <a:lnTo>
                  <a:pt x="6" y="56"/>
                </a:lnTo>
                <a:lnTo>
                  <a:pt x="6" y="52"/>
                </a:lnTo>
                <a:lnTo>
                  <a:pt x="12" y="48"/>
                </a:lnTo>
                <a:lnTo>
                  <a:pt x="14" y="44"/>
                </a:lnTo>
                <a:lnTo>
                  <a:pt x="14" y="38"/>
                </a:lnTo>
                <a:lnTo>
                  <a:pt x="19" y="35"/>
                </a:lnTo>
                <a:lnTo>
                  <a:pt x="25" y="33"/>
                </a:lnTo>
                <a:lnTo>
                  <a:pt x="29" y="29"/>
                </a:lnTo>
                <a:lnTo>
                  <a:pt x="33" y="25"/>
                </a:lnTo>
                <a:lnTo>
                  <a:pt x="39" y="23"/>
                </a:lnTo>
                <a:lnTo>
                  <a:pt x="43" y="21"/>
                </a:lnTo>
                <a:lnTo>
                  <a:pt x="44" y="17"/>
                </a:lnTo>
                <a:lnTo>
                  <a:pt x="46" y="14"/>
                </a:lnTo>
                <a:lnTo>
                  <a:pt x="48" y="10"/>
                </a:lnTo>
                <a:lnTo>
                  <a:pt x="50" y="8"/>
                </a:lnTo>
                <a:lnTo>
                  <a:pt x="52" y="12"/>
                </a:lnTo>
                <a:lnTo>
                  <a:pt x="56" y="8"/>
                </a:lnTo>
                <a:lnTo>
                  <a:pt x="58" y="4"/>
                </a:lnTo>
                <a:lnTo>
                  <a:pt x="62" y="0"/>
                </a:lnTo>
                <a:lnTo>
                  <a:pt x="66" y="2"/>
                </a:lnTo>
                <a:lnTo>
                  <a:pt x="75" y="8"/>
                </a:lnTo>
                <a:lnTo>
                  <a:pt x="81" y="14"/>
                </a:lnTo>
                <a:lnTo>
                  <a:pt x="83" y="19"/>
                </a:lnTo>
                <a:lnTo>
                  <a:pt x="85" y="25"/>
                </a:lnTo>
                <a:lnTo>
                  <a:pt x="85" y="29"/>
                </a:lnTo>
                <a:lnTo>
                  <a:pt x="81" y="29"/>
                </a:lnTo>
                <a:lnTo>
                  <a:pt x="73" y="27"/>
                </a:lnTo>
                <a:lnTo>
                  <a:pt x="67" y="31"/>
                </a:lnTo>
                <a:lnTo>
                  <a:pt x="69" y="35"/>
                </a:lnTo>
                <a:lnTo>
                  <a:pt x="69" y="40"/>
                </a:lnTo>
                <a:lnTo>
                  <a:pt x="71" y="42"/>
                </a:lnTo>
                <a:lnTo>
                  <a:pt x="75" y="40"/>
                </a:lnTo>
                <a:lnTo>
                  <a:pt x="77" y="40"/>
                </a:lnTo>
                <a:lnTo>
                  <a:pt x="79" y="50"/>
                </a:lnTo>
                <a:lnTo>
                  <a:pt x="81" y="60"/>
                </a:lnTo>
                <a:lnTo>
                  <a:pt x="79" y="65"/>
                </a:lnTo>
                <a:lnTo>
                  <a:pt x="79" y="69"/>
                </a:lnTo>
                <a:lnTo>
                  <a:pt x="79" y="73"/>
                </a:lnTo>
                <a:lnTo>
                  <a:pt x="77" y="77"/>
                </a:lnTo>
                <a:lnTo>
                  <a:pt x="79" y="83"/>
                </a:lnTo>
                <a:lnTo>
                  <a:pt x="73" y="81"/>
                </a:lnTo>
                <a:lnTo>
                  <a:pt x="66" y="83"/>
                </a:lnTo>
                <a:lnTo>
                  <a:pt x="62" y="86"/>
                </a:lnTo>
                <a:lnTo>
                  <a:pt x="60" y="92"/>
                </a:lnTo>
                <a:lnTo>
                  <a:pt x="56" y="96"/>
                </a:lnTo>
                <a:lnTo>
                  <a:pt x="50" y="96"/>
                </a:lnTo>
                <a:lnTo>
                  <a:pt x="44" y="98"/>
                </a:lnTo>
                <a:lnTo>
                  <a:pt x="43" y="104"/>
                </a:lnTo>
                <a:lnTo>
                  <a:pt x="46" y="108"/>
                </a:lnTo>
                <a:lnTo>
                  <a:pt x="43" y="113"/>
                </a:lnTo>
                <a:lnTo>
                  <a:pt x="37" y="117"/>
                </a:lnTo>
                <a:lnTo>
                  <a:pt x="33" y="119"/>
                </a:lnTo>
                <a:lnTo>
                  <a:pt x="29" y="121"/>
                </a:lnTo>
                <a:lnTo>
                  <a:pt x="25" y="123"/>
                </a:lnTo>
                <a:lnTo>
                  <a:pt x="19" y="123"/>
                </a:lnTo>
                <a:lnTo>
                  <a:pt x="16" y="121"/>
                </a:lnTo>
                <a:lnTo>
                  <a:pt x="14" y="123"/>
                </a:lnTo>
                <a:lnTo>
                  <a:pt x="8" y="125"/>
                </a:lnTo>
                <a:lnTo>
                  <a:pt x="4" y="1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5920" bIns="-42949159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1" name=""/>
          <p:cNvSpPr/>
          <p:nvPr/>
        </p:nvSpPr>
        <p:spPr>
          <a:xfrm>
            <a:off x="7853400" y="5248440"/>
            <a:ext cx="33480" cy="44280"/>
          </a:xfrm>
          <a:custGeom>
            <a:avLst/>
            <a:gdLst/>
            <a:ahLst/>
            <a:rect l="l" t="t" r="r" b="b"/>
            <a:pathLst>
              <a:path w="103" h="109">
                <a:moveTo>
                  <a:pt x="0" y="65"/>
                </a:moveTo>
                <a:lnTo>
                  <a:pt x="2" y="69"/>
                </a:lnTo>
                <a:lnTo>
                  <a:pt x="5" y="74"/>
                </a:lnTo>
                <a:lnTo>
                  <a:pt x="9" y="78"/>
                </a:lnTo>
                <a:lnTo>
                  <a:pt x="17" y="84"/>
                </a:lnTo>
                <a:lnTo>
                  <a:pt x="23" y="88"/>
                </a:lnTo>
                <a:lnTo>
                  <a:pt x="30" y="94"/>
                </a:lnTo>
                <a:lnTo>
                  <a:pt x="32" y="101"/>
                </a:lnTo>
                <a:lnTo>
                  <a:pt x="38" y="103"/>
                </a:lnTo>
                <a:lnTo>
                  <a:pt x="40" y="105"/>
                </a:lnTo>
                <a:lnTo>
                  <a:pt x="42" y="107"/>
                </a:lnTo>
                <a:lnTo>
                  <a:pt x="46" y="109"/>
                </a:lnTo>
                <a:lnTo>
                  <a:pt x="55" y="103"/>
                </a:lnTo>
                <a:lnTo>
                  <a:pt x="61" y="99"/>
                </a:lnTo>
                <a:lnTo>
                  <a:pt x="65" y="96"/>
                </a:lnTo>
                <a:lnTo>
                  <a:pt x="69" y="96"/>
                </a:lnTo>
                <a:lnTo>
                  <a:pt x="74" y="92"/>
                </a:lnTo>
                <a:lnTo>
                  <a:pt x="78" y="88"/>
                </a:lnTo>
                <a:lnTo>
                  <a:pt x="82" y="88"/>
                </a:lnTo>
                <a:lnTo>
                  <a:pt x="82" y="84"/>
                </a:lnTo>
                <a:lnTo>
                  <a:pt x="84" y="82"/>
                </a:lnTo>
                <a:lnTo>
                  <a:pt x="88" y="78"/>
                </a:lnTo>
                <a:lnTo>
                  <a:pt x="92" y="72"/>
                </a:lnTo>
                <a:lnTo>
                  <a:pt x="96" y="71"/>
                </a:lnTo>
                <a:lnTo>
                  <a:pt x="99" y="65"/>
                </a:lnTo>
                <a:lnTo>
                  <a:pt x="103" y="55"/>
                </a:lnTo>
                <a:lnTo>
                  <a:pt x="103" y="51"/>
                </a:lnTo>
                <a:lnTo>
                  <a:pt x="99" y="48"/>
                </a:lnTo>
                <a:lnTo>
                  <a:pt x="94" y="46"/>
                </a:lnTo>
                <a:lnTo>
                  <a:pt x="90" y="42"/>
                </a:lnTo>
                <a:lnTo>
                  <a:pt x="84" y="42"/>
                </a:lnTo>
                <a:lnTo>
                  <a:pt x="78" y="42"/>
                </a:lnTo>
                <a:lnTo>
                  <a:pt x="80" y="38"/>
                </a:lnTo>
                <a:lnTo>
                  <a:pt x="84" y="32"/>
                </a:lnTo>
                <a:lnTo>
                  <a:pt x="84" y="30"/>
                </a:lnTo>
                <a:lnTo>
                  <a:pt x="84" y="25"/>
                </a:lnTo>
                <a:lnTo>
                  <a:pt x="86" y="23"/>
                </a:lnTo>
                <a:lnTo>
                  <a:pt x="84" y="19"/>
                </a:lnTo>
                <a:lnTo>
                  <a:pt x="84" y="15"/>
                </a:lnTo>
                <a:lnTo>
                  <a:pt x="82" y="15"/>
                </a:lnTo>
                <a:lnTo>
                  <a:pt x="78" y="13"/>
                </a:lnTo>
                <a:lnTo>
                  <a:pt x="74" y="9"/>
                </a:lnTo>
                <a:lnTo>
                  <a:pt x="73" y="1"/>
                </a:lnTo>
                <a:lnTo>
                  <a:pt x="69" y="1"/>
                </a:lnTo>
                <a:lnTo>
                  <a:pt x="65" y="0"/>
                </a:lnTo>
                <a:lnTo>
                  <a:pt x="61" y="1"/>
                </a:lnTo>
                <a:lnTo>
                  <a:pt x="59" y="3"/>
                </a:lnTo>
                <a:lnTo>
                  <a:pt x="57" y="5"/>
                </a:lnTo>
                <a:lnTo>
                  <a:pt x="57" y="7"/>
                </a:lnTo>
                <a:lnTo>
                  <a:pt x="57" y="13"/>
                </a:lnTo>
                <a:lnTo>
                  <a:pt x="53" y="11"/>
                </a:lnTo>
                <a:lnTo>
                  <a:pt x="46" y="7"/>
                </a:lnTo>
                <a:lnTo>
                  <a:pt x="40" y="5"/>
                </a:lnTo>
                <a:lnTo>
                  <a:pt x="36" y="5"/>
                </a:lnTo>
                <a:lnTo>
                  <a:pt x="32" y="5"/>
                </a:lnTo>
                <a:lnTo>
                  <a:pt x="30" y="7"/>
                </a:lnTo>
                <a:lnTo>
                  <a:pt x="30" y="7"/>
                </a:lnTo>
                <a:lnTo>
                  <a:pt x="30" y="11"/>
                </a:lnTo>
                <a:lnTo>
                  <a:pt x="26" y="11"/>
                </a:lnTo>
                <a:lnTo>
                  <a:pt x="25" y="13"/>
                </a:lnTo>
                <a:lnTo>
                  <a:pt x="25" y="15"/>
                </a:lnTo>
                <a:lnTo>
                  <a:pt x="23" y="17"/>
                </a:lnTo>
                <a:lnTo>
                  <a:pt x="19" y="19"/>
                </a:lnTo>
                <a:lnTo>
                  <a:pt x="15" y="21"/>
                </a:lnTo>
                <a:lnTo>
                  <a:pt x="15" y="26"/>
                </a:lnTo>
                <a:lnTo>
                  <a:pt x="19" y="34"/>
                </a:lnTo>
                <a:lnTo>
                  <a:pt x="19" y="44"/>
                </a:lnTo>
                <a:lnTo>
                  <a:pt x="17" y="51"/>
                </a:lnTo>
                <a:lnTo>
                  <a:pt x="11" y="61"/>
                </a:lnTo>
                <a:lnTo>
                  <a:pt x="3" y="63"/>
                </a:lnTo>
                <a:lnTo>
                  <a:pt x="0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2760" bIns="-42949227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7866000" y="5280120"/>
            <a:ext cx="71640" cy="60120"/>
          </a:xfrm>
          <a:custGeom>
            <a:avLst/>
            <a:gdLst/>
            <a:ahLst/>
            <a:rect l="l" t="t" r="r" b="b"/>
            <a:pathLst>
              <a:path w="209" h="150">
                <a:moveTo>
                  <a:pt x="0" y="25"/>
                </a:moveTo>
                <a:lnTo>
                  <a:pt x="0" y="31"/>
                </a:lnTo>
                <a:lnTo>
                  <a:pt x="6" y="35"/>
                </a:lnTo>
                <a:lnTo>
                  <a:pt x="8" y="38"/>
                </a:lnTo>
                <a:lnTo>
                  <a:pt x="11" y="42"/>
                </a:lnTo>
                <a:lnTo>
                  <a:pt x="15" y="46"/>
                </a:lnTo>
                <a:lnTo>
                  <a:pt x="19" y="52"/>
                </a:lnTo>
                <a:lnTo>
                  <a:pt x="23" y="56"/>
                </a:lnTo>
                <a:lnTo>
                  <a:pt x="29" y="60"/>
                </a:lnTo>
                <a:lnTo>
                  <a:pt x="31" y="65"/>
                </a:lnTo>
                <a:lnTo>
                  <a:pt x="29" y="73"/>
                </a:lnTo>
                <a:lnTo>
                  <a:pt x="25" y="73"/>
                </a:lnTo>
                <a:lnTo>
                  <a:pt x="27" y="77"/>
                </a:lnTo>
                <a:lnTo>
                  <a:pt x="29" y="81"/>
                </a:lnTo>
                <a:lnTo>
                  <a:pt x="31" y="85"/>
                </a:lnTo>
                <a:lnTo>
                  <a:pt x="38" y="88"/>
                </a:lnTo>
                <a:lnTo>
                  <a:pt x="44" y="94"/>
                </a:lnTo>
                <a:lnTo>
                  <a:pt x="44" y="104"/>
                </a:lnTo>
                <a:lnTo>
                  <a:pt x="46" y="111"/>
                </a:lnTo>
                <a:lnTo>
                  <a:pt x="48" y="115"/>
                </a:lnTo>
                <a:lnTo>
                  <a:pt x="54" y="117"/>
                </a:lnTo>
                <a:lnTo>
                  <a:pt x="63" y="115"/>
                </a:lnTo>
                <a:lnTo>
                  <a:pt x="71" y="111"/>
                </a:lnTo>
                <a:lnTo>
                  <a:pt x="79" y="109"/>
                </a:lnTo>
                <a:lnTo>
                  <a:pt x="88" y="108"/>
                </a:lnTo>
                <a:lnTo>
                  <a:pt x="92" y="106"/>
                </a:lnTo>
                <a:lnTo>
                  <a:pt x="94" y="108"/>
                </a:lnTo>
                <a:lnTo>
                  <a:pt x="96" y="111"/>
                </a:lnTo>
                <a:lnTo>
                  <a:pt x="98" y="119"/>
                </a:lnTo>
                <a:lnTo>
                  <a:pt x="98" y="125"/>
                </a:lnTo>
                <a:lnTo>
                  <a:pt x="98" y="131"/>
                </a:lnTo>
                <a:lnTo>
                  <a:pt x="102" y="133"/>
                </a:lnTo>
                <a:lnTo>
                  <a:pt x="107" y="131"/>
                </a:lnTo>
                <a:lnTo>
                  <a:pt x="111" y="127"/>
                </a:lnTo>
                <a:lnTo>
                  <a:pt x="115" y="129"/>
                </a:lnTo>
                <a:lnTo>
                  <a:pt x="117" y="127"/>
                </a:lnTo>
                <a:lnTo>
                  <a:pt x="123" y="127"/>
                </a:lnTo>
                <a:lnTo>
                  <a:pt x="123" y="129"/>
                </a:lnTo>
                <a:lnTo>
                  <a:pt x="130" y="131"/>
                </a:lnTo>
                <a:lnTo>
                  <a:pt x="138" y="134"/>
                </a:lnTo>
                <a:lnTo>
                  <a:pt x="142" y="140"/>
                </a:lnTo>
                <a:lnTo>
                  <a:pt x="144" y="146"/>
                </a:lnTo>
                <a:lnTo>
                  <a:pt x="148" y="150"/>
                </a:lnTo>
                <a:lnTo>
                  <a:pt x="153" y="148"/>
                </a:lnTo>
                <a:lnTo>
                  <a:pt x="161" y="146"/>
                </a:lnTo>
                <a:lnTo>
                  <a:pt x="165" y="144"/>
                </a:lnTo>
                <a:lnTo>
                  <a:pt x="167" y="148"/>
                </a:lnTo>
                <a:lnTo>
                  <a:pt x="169" y="148"/>
                </a:lnTo>
                <a:lnTo>
                  <a:pt x="169" y="148"/>
                </a:lnTo>
                <a:lnTo>
                  <a:pt x="171" y="142"/>
                </a:lnTo>
                <a:lnTo>
                  <a:pt x="176" y="140"/>
                </a:lnTo>
                <a:lnTo>
                  <a:pt x="178" y="138"/>
                </a:lnTo>
                <a:lnTo>
                  <a:pt x="180" y="133"/>
                </a:lnTo>
                <a:lnTo>
                  <a:pt x="182" y="127"/>
                </a:lnTo>
                <a:lnTo>
                  <a:pt x="186" y="123"/>
                </a:lnTo>
                <a:lnTo>
                  <a:pt x="190" y="121"/>
                </a:lnTo>
                <a:lnTo>
                  <a:pt x="188" y="117"/>
                </a:lnTo>
                <a:lnTo>
                  <a:pt x="184" y="115"/>
                </a:lnTo>
                <a:lnTo>
                  <a:pt x="186" y="113"/>
                </a:lnTo>
                <a:lnTo>
                  <a:pt x="188" y="109"/>
                </a:lnTo>
                <a:lnTo>
                  <a:pt x="190" y="104"/>
                </a:lnTo>
                <a:lnTo>
                  <a:pt x="190" y="98"/>
                </a:lnTo>
                <a:lnTo>
                  <a:pt x="192" y="100"/>
                </a:lnTo>
                <a:lnTo>
                  <a:pt x="194" y="98"/>
                </a:lnTo>
                <a:lnTo>
                  <a:pt x="201" y="94"/>
                </a:lnTo>
                <a:lnTo>
                  <a:pt x="205" y="92"/>
                </a:lnTo>
                <a:lnTo>
                  <a:pt x="207" y="88"/>
                </a:lnTo>
                <a:lnTo>
                  <a:pt x="209" y="83"/>
                </a:lnTo>
                <a:lnTo>
                  <a:pt x="209" y="75"/>
                </a:lnTo>
                <a:lnTo>
                  <a:pt x="207" y="73"/>
                </a:lnTo>
                <a:lnTo>
                  <a:pt x="205" y="71"/>
                </a:lnTo>
                <a:lnTo>
                  <a:pt x="203" y="67"/>
                </a:lnTo>
                <a:lnTo>
                  <a:pt x="203" y="60"/>
                </a:lnTo>
                <a:lnTo>
                  <a:pt x="199" y="58"/>
                </a:lnTo>
                <a:lnTo>
                  <a:pt x="196" y="60"/>
                </a:lnTo>
                <a:lnTo>
                  <a:pt x="194" y="60"/>
                </a:lnTo>
                <a:lnTo>
                  <a:pt x="192" y="58"/>
                </a:lnTo>
                <a:lnTo>
                  <a:pt x="190" y="54"/>
                </a:lnTo>
                <a:lnTo>
                  <a:pt x="186" y="56"/>
                </a:lnTo>
                <a:lnTo>
                  <a:pt x="184" y="54"/>
                </a:lnTo>
                <a:lnTo>
                  <a:pt x="180" y="52"/>
                </a:lnTo>
                <a:lnTo>
                  <a:pt x="182" y="50"/>
                </a:lnTo>
                <a:lnTo>
                  <a:pt x="186" y="48"/>
                </a:lnTo>
                <a:lnTo>
                  <a:pt x="186" y="46"/>
                </a:lnTo>
                <a:lnTo>
                  <a:pt x="186" y="42"/>
                </a:lnTo>
                <a:lnTo>
                  <a:pt x="184" y="40"/>
                </a:lnTo>
                <a:lnTo>
                  <a:pt x="184" y="38"/>
                </a:lnTo>
                <a:lnTo>
                  <a:pt x="188" y="35"/>
                </a:lnTo>
                <a:lnTo>
                  <a:pt x="188" y="33"/>
                </a:lnTo>
                <a:lnTo>
                  <a:pt x="188" y="31"/>
                </a:lnTo>
                <a:lnTo>
                  <a:pt x="186" y="31"/>
                </a:lnTo>
                <a:lnTo>
                  <a:pt x="186" y="27"/>
                </a:lnTo>
                <a:lnTo>
                  <a:pt x="184" y="27"/>
                </a:lnTo>
                <a:lnTo>
                  <a:pt x="186" y="25"/>
                </a:lnTo>
                <a:lnTo>
                  <a:pt x="188" y="21"/>
                </a:lnTo>
                <a:lnTo>
                  <a:pt x="184" y="21"/>
                </a:lnTo>
                <a:lnTo>
                  <a:pt x="182" y="21"/>
                </a:lnTo>
                <a:lnTo>
                  <a:pt x="184" y="19"/>
                </a:lnTo>
                <a:lnTo>
                  <a:pt x="186" y="15"/>
                </a:lnTo>
                <a:lnTo>
                  <a:pt x="184" y="15"/>
                </a:lnTo>
                <a:lnTo>
                  <a:pt x="182" y="14"/>
                </a:lnTo>
                <a:lnTo>
                  <a:pt x="182" y="12"/>
                </a:lnTo>
                <a:lnTo>
                  <a:pt x="180" y="8"/>
                </a:lnTo>
                <a:lnTo>
                  <a:pt x="184" y="2"/>
                </a:lnTo>
                <a:lnTo>
                  <a:pt x="180" y="0"/>
                </a:lnTo>
                <a:lnTo>
                  <a:pt x="176" y="2"/>
                </a:lnTo>
                <a:lnTo>
                  <a:pt x="173" y="2"/>
                </a:lnTo>
                <a:lnTo>
                  <a:pt x="167" y="6"/>
                </a:lnTo>
                <a:lnTo>
                  <a:pt x="165" y="2"/>
                </a:lnTo>
                <a:lnTo>
                  <a:pt x="165" y="4"/>
                </a:lnTo>
                <a:lnTo>
                  <a:pt x="161" y="10"/>
                </a:lnTo>
                <a:lnTo>
                  <a:pt x="159" y="12"/>
                </a:lnTo>
                <a:lnTo>
                  <a:pt x="157" y="14"/>
                </a:lnTo>
                <a:lnTo>
                  <a:pt x="153" y="14"/>
                </a:lnTo>
                <a:lnTo>
                  <a:pt x="150" y="10"/>
                </a:lnTo>
                <a:lnTo>
                  <a:pt x="146" y="8"/>
                </a:lnTo>
                <a:lnTo>
                  <a:pt x="144" y="8"/>
                </a:lnTo>
                <a:lnTo>
                  <a:pt x="142" y="10"/>
                </a:lnTo>
                <a:lnTo>
                  <a:pt x="140" y="12"/>
                </a:lnTo>
                <a:lnTo>
                  <a:pt x="138" y="14"/>
                </a:lnTo>
                <a:lnTo>
                  <a:pt x="138" y="14"/>
                </a:lnTo>
                <a:lnTo>
                  <a:pt x="132" y="19"/>
                </a:lnTo>
                <a:lnTo>
                  <a:pt x="125" y="23"/>
                </a:lnTo>
                <a:lnTo>
                  <a:pt x="117" y="25"/>
                </a:lnTo>
                <a:lnTo>
                  <a:pt x="111" y="31"/>
                </a:lnTo>
                <a:lnTo>
                  <a:pt x="103" y="31"/>
                </a:lnTo>
                <a:lnTo>
                  <a:pt x="96" y="31"/>
                </a:lnTo>
                <a:lnTo>
                  <a:pt x="88" y="31"/>
                </a:lnTo>
                <a:lnTo>
                  <a:pt x="77" y="31"/>
                </a:lnTo>
                <a:lnTo>
                  <a:pt x="75" y="31"/>
                </a:lnTo>
                <a:lnTo>
                  <a:pt x="73" y="23"/>
                </a:lnTo>
                <a:lnTo>
                  <a:pt x="75" y="15"/>
                </a:lnTo>
                <a:lnTo>
                  <a:pt x="75" y="10"/>
                </a:lnTo>
                <a:lnTo>
                  <a:pt x="69" y="10"/>
                </a:lnTo>
                <a:lnTo>
                  <a:pt x="67" y="8"/>
                </a:lnTo>
                <a:lnTo>
                  <a:pt x="65" y="2"/>
                </a:lnTo>
                <a:lnTo>
                  <a:pt x="61" y="4"/>
                </a:lnTo>
                <a:lnTo>
                  <a:pt x="55" y="4"/>
                </a:lnTo>
                <a:lnTo>
                  <a:pt x="52" y="2"/>
                </a:lnTo>
                <a:lnTo>
                  <a:pt x="50" y="4"/>
                </a:lnTo>
                <a:lnTo>
                  <a:pt x="44" y="6"/>
                </a:lnTo>
                <a:lnTo>
                  <a:pt x="40" y="6"/>
                </a:lnTo>
                <a:lnTo>
                  <a:pt x="36" y="6"/>
                </a:lnTo>
                <a:lnTo>
                  <a:pt x="32" y="10"/>
                </a:lnTo>
                <a:lnTo>
                  <a:pt x="27" y="14"/>
                </a:lnTo>
                <a:lnTo>
                  <a:pt x="23" y="14"/>
                </a:lnTo>
                <a:lnTo>
                  <a:pt x="19" y="17"/>
                </a:lnTo>
                <a:lnTo>
                  <a:pt x="13" y="21"/>
                </a:lnTo>
                <a:lnTo>
                  <a:pt x="4" y="27"/>
                </a:lnTo>
                <a:lnTo>
                  <a:pt x="0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6920" bIns="-42949069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3" name=""/>
          <p:cNvSpPr/>
          <p:nvPr/>
        </p:nvSpPr>
        <p:spPr>
          <a:xfrm>
            <a:off x="7956720" y="5367240"/>
            <a:ext cx="64800" cy="81000"/>
          </a:xfrm>
          <a:custGeom>
            <a:avLst/>
            <a:gdLst/>
            <a:ahLst/>
            <a:rect l="l" t="t" r="r" b="b"/>
            <a:pathLst>
              <a:path w="186" h="204">
                <a:moveTo>
                  <a:pt x="0" y="77"/>
                </a:moveTo>
                <a:lnTo>
                  <a:pt x="21" y="75"/>
                </a:lnTo>
                <a:lnTo>
                  <a:pt x="17" y="71"/>
                </a:lnTo>
                <a:lnTo>
                  <a:pt x="17" y="67"/>
                </a:lnTo>
                <a:lnTo>
                  <a:pt x="17" y="65"/>
                </a:lnTo>
                <a:lnTo>
                  <a:pt x="17" y="62"/>
                </a:lnTo>
                <a:lnTo>
                  <a:pt x="19" y="56"/>
                </a:lnTo>
                <a:lnTo>
                  <a:pt x="21" y="56"/>
                </a:lnTo>
                <a:lnTo>
                  <a:pt x="25" y="54"/>
                </a:lnTo>
                <a:lnTo>
                  <a:pt x="29" y="54"/>
                </a:lnTo>
                <a:lnTo>
                  <a:pt x="31" y="56"/>
                </a:lnTo>
                <a:lnTo>
                  <a:pt x="33" y="60"/>
                </a:lnTo>
                <a:lnTo>
                  <a:pt x="42" y="58"/>
                </a:lnTo>
                <a:lnTo>
                  <a:pt x="48" y="54"/>
                </a:lnTo>
                <a:lnTo>
                  <a:pt x="48" y="50"/>
                </a:lnTo>
                <a:lnTo>
                  <a:pt x="54" y="48"/>
                </a:lnTo>
                <a:lnTo>
                  <a:pt x="61" y="42"/>
                </a:lnTo>
                <a:lnTo>
                  <a:pt x="63" y="42"/>
                </a:lnTo>
                <a:lnTo>
                  <a:pt x="65" y="37"/>
                </a:lnTo>
                <a:lnTo>
                  <a:pt x="65" y="31"/>
                </a:lnTo>
                <a:lnTo>
                  <a:pt x="65" y="23"/>
                </a:lnTo>
                <a:lnTo>
                  <a:pt x="65" y="17"/>
                </a:lnTo>
                <a:lnTo>
                  <a:pt x="69" y="17"/>
                </a:lnTo>
                <a:lnTo>
                  <a:pt x="75" y="14"/>
                </a:lnTo>
                <a:lnTo>
                  <a:pt x="79" y="10"/>
                </a:lnTo>
                <a:lnTo>
                  <a:pt x="82" y="6"/>
                </a:lnTo>
                <a:lnTo>
                  <a:pt x="86" y="2"/>
                </a:lnTo>
                <a:lnTo>
                  <a:pt x="92" y="4"/>
                </a:lnTo>
                <a:lnTo>
                  <a:pt x="98" y="4"/>
                </a:lnTo>
                <a:lnTo>
                  <a:pt x="102" y="2"/>
                </a:lnTo>
                <a:lnTo>
                  <a:pt x="104" y="0"/>
                </a:lnTo>
                <a:lnTo>
                  <a:pt x="109" y="2"/>
                </a:lnTo>
                <a:lnTo>
                  <a:pt x="113" y="4"/>
                </a:lnTo>
                <a:lnTo>
                  <a:pt x="115" y="10"/>
                </a:lnTo>
                <a:lnTo>
                  <a:pt x="117" y="8"/>
                </a:lnTo>
                <a:lnTo>
                  <a:pt x="121" y="10"/>
                </a:lnTo>
                <a:lnTo>
                  <a:pt x="127" y="8"/>
                </a:lnTo>
                <a:lnTo>
                  <a:pt x="130" y="14"/>
                </a:lnTo>
                <a:lnTo>
                  <a:pt x="132" y="19"/>
                </a:lnTo>
                <a:lnTo>
                  <a:pt x="134" y="27"/>
                </a:lnTo>
                <a:lnTo>
                  <a:pt x="134" y="37"/>
                </a:lnTo>
                <a:lnTo>
                  <a:pt x="136" y="46"/>
                </a:lnTo>
                <a:lnTo>
                  <a:pt x="140" y="54"/>
                </a:lnTo>
                <a:lnTo>
                  <a:pt x="146" y="58"/>
                </a:lnTo>
                <a:lnTo>
                  <a:pt x="150" y="54"/>
                </a:lnTo>
                <a:lnTo>
                  <a:pt x="151" y="58"/>
                </a:lnTo>
                <a:lnTo>
                  <a:pt x="155" y="63"/>
                </a:lnTo>
                <a:lnTo>
                  <a:pt x="159" y="71"/>
                </a:lnTo>
                <a:lnTo>
                  <a:pt x="163" y="81"/>
                </a:lnTo>
                <a:lnTo>
                  <a:pt x="163" y="83"/>
                </a:lnTo>
                <a:lnTo>
                  <a:pt x="163" y="88"/>
                </a:lnTo>
                <a:lnTo>
                  <a:pt x="161" y="94"/>
                </a:lnTo>
                <a:lnTo>
                  <a:pt x="157" y="98"/>
                </a:lnTo>
                <a:lnTo>
                  <a:pt x="159" y="102"/>
                </a:lnTo>
                <a:lnTo>
                  <a:pt x="163" y="106"/>
                </a:lnTo>
                <a:lnTo>
                  <a:pt x="169" y="110"/>
                </a:lnTo>
                <a:lnTo>
                  <a:pt x="176" y="111"/>
                </a:lnTo>
                <a:lnTo>
                  <a:pt x="182" y="113"/>
                </a:lnTo>
                <a:lnTo>
                  <a:pt x="186" y="117"/>
                </a:lnTo>
                <a:lnTo>
                  <a:pt x="184" y="121"/>
                </a:lnTo>
                <a:lnTo>
                  <a:pt x="182" y="125"/>
                </a:lnTo>
                <a:lnTo>
                  <a:pt x="180" y="127"/>
                </a:lnTo>
                <a:lnTo>
                  <a:pt x="175" y="129"/>
                </a:lnTo>
                <a:lnTo>
                  <a:pt x="171" y="127"/>
                </a:lnTo>
                <a:lnTo>
                  <a:pt x="169" y="127"/>
                </a:lnTo>
                <a:lnTo>
                  <a:pt x="163" y="131"/>
                </a:lnTo>
                <a:lnTo>
                  <a:pt x="157" y="136"/>
                </a:lnTo>
                <a:lnTo>
                  <a:pt x="151" y="136"/>
                </a:lnTo>
                <a:lnTo>
                  <a:pt x="148" y="136"/>
                </a:lnTo>
                <a:lnTo>
                  <a:pt x="146" y="136"/>
                </a:lnTo>
                <a:lnTo>
                  <a:pt x="142" y="138"/>
                </a:lnTo>
                <a:lnTo>
                  <a:pt x="134" y="146"/>
                </a:lnTo>
                <a:lnTo>
                  <a:pt x="128" y="152"/>
                </a:lnTo>
                <a:lnTo>
                  <a:pt x="125" y="156"/>
                </a:lnTo>
                <a:lnTo>
                  <a:pt x="125" y="161"/>
                </a:lnTo>
                <a:lnTo>
                  <a:pt x="125" y="165"/>
                </a:lnTo>
                <a:lnTo>
                  <a:pt x="128" y="167"/>
                </a:lnTo>
                <a:lnTo>
                  <a:pt x="128" y="171"/>
                </a:lnTo>
                <a:lnTo>
                  <a:pt x="125" y="173"/>
                </a:lnTo>
                <a:lnTo>
                  <a:pt x="123" y="179"/>
                </a:lnTo>
                <a:lnTo>
                  <a:pt x="121" y="186"/>
                </a:lnTo>
                <a:lnTo>
                  <a:pt x="119" y="196"/>
                </a:lnTo>
                <a:lnTo>
                  <a:pt x="117" y="204"/>
                </a:lnTo>
                <a:lnTo>
                  <a:pt x="113" y="198"/>
                </a:lnTo>
                <a:lnTo>
                  <a:pt x="109" y="192"/>
                </a:lnTo>
                <a:lnTo>
                  <a:pt x="102" y="192"/>
                </a:lnTo>
                <a:lnTo>
                  <a:pt x="98" y="192"/>
                </a:lnTo>
                <a:lnTo>
                  <a:pt x="92" y="190"/>
                </a:lnTo>
                <a:lnTo>
                  <a:pt x="94" y="188"/>
                </a:lnTo>
                <a:lnTo>
                  <a:pt x="96" y="184"/>
                </a:lnTo>
                <a:lnTo>
                  <a:pt x="98" y="182"/>
                </a:lnTo>
                <a:lnTo>
                  <a:pt x="96" y="177"/>
                </a:lnTo>
                <a:lnTo>
                  <a:pt x="98" y="173"/>
                </a:lnTo>
                <a:lnTo>
                  <a:pt x="96" y="167"/>
                </a:lnTo>
                <a:lnTo>
                  <a:pt x="94" y="165"/>
                </a:lnTo>
                <a:lnTo>
                  <a:pt x="92" y="165"/>
                </a:lnTo>
                <a:lnTo>
                  <a:pt x="88" y="163"/>
                </a:lnTo>
                <a:lnTo>
                  <a:pt x="86" y="161"/>
                </a:lnTo>
                <a:lnTo>
                  <a:pt x="84" y="159"/>
                </a:lnTo>
                <a:lnTo>
                  <a:pt x="82" y="156"/>
                </a:lnTo>
                <a:lnTo>
                  <a:pt x="79" y="157"/>
                </a:lnTo>
                <a:lnTo>
                  <a:pt x="75" y="157"/>
                </a:lnTo>
                <a:lnTo>
                  <a:pt x="65" y="154"/>
                </a:lnTo>
                <a:lnTo>
                  <a:pt x="59" y="154"/>
                </a:lnTo>
                <a:lnTo>
                  <a:pt x="54" y="152"/>
                </a:lnTo>
                <a:lnTo>
                  <a:pt x="52" y="154"/>
                </a:lnTo>
                <a:lnTo>
                  <a:pt x="52" y="157"/>
                </a:lnTo>
                <a:lnTo>
                  <a:pt x="50" y="156"/>
                </a:lnTo>
                <a:lnTo>
                  <a:pt x="44" y="150"/>
                </a:lnTo>
                <a:lnTo>
                  <a:pt x="40" y="144"/>
                </a:lnTo>
                <a:lnTo>
                  <a:pt x="40" y="142"/>
                </a:lnTo>
                <a:lnTo>
                  <a:pt x="36" y="138"/>
                </a:lnTo>
                <a:lnTo>
                  <a:pt x="29" y="138"/>
                </a:lnTo>
                <a:lnTo>
                  <a:pt x="21" y="136"/>
                </a:lnTo>
                <a:lnTo>
                  <a:pt x="21" y="134"/>
                </a:lnTo>
                <a:lnTo>
                  <a:pt x="21" y="129"/>
                </a:lnTo>
                <a:lnTo>
                  <a:pt x="15" y="125"/>
                </a:lnTo>
                <a:lnTo>
                  <a:pt x="9" y="125"/>
                </a:lnTo>
                <a:lnTo>
                  <a:pt x="6" y="121"/>
                </a:lnTo>
                <a:lnTo>
                  <a:pt x="6" y="117"/>
                </a:lnTo>
                <a:lnTo>
                  <a:pt x="6" y="113"/>
                </a:lnTo>
                <a:lnTo>
                  <a:pt x="8" y="110"/>
                </a:lnTo>
                <a:lnTo>
                  <a:pt x="13" y="106"/>
                </a:lnTo>
                <a:lnTo>
                  <a:pt x="17" y="102"/>
                </a:lnTo>
                <a:lnTo>
                  <a:pt x="17" y="96"/>
                </a:lnTo>
                <a:lnTo>
                  <a:pt x="11" y="90"/>
                </a:lnTo>
                <a:lnTo>
                  <a:pt x="6" y="85"/>
                </a:lnTo>
                <a:lnTo>
                  <a:pt x="2" y="83"/>
                </a:lnTo>
                <a:lnTo>
                  <a:pt x="2" y="81"/>
                </a:lnTo>
                <a:lnTo>
                  <a:pt x="0" y="7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6040" bIns="-4294886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4" name=""/>
          <p:cNvSpPr/>
          <p:nvPr/>
        </p:nvSpPr>
        <p:spPr>
          <a:xfrm>
            <a:off x="7920000" y="5530680"/>
            <a:ext cx="131760" cy="114480"/>
          </a:xfrm>
          <a:custGeom>
            <a:avLst/>
            <a:gdLst/>
            <a:ahLst/>
            <a:rect l="l" t="t" r="r" b="b"/>
            <a:pathLst>
              <a:path w="387" h="280">
                <a:moveTo>
                  <a:pt x="0" y="238"/>
                </a:moveTo>
                <a:lnTo>
                  <a:pt x="9" y="234"/>
                </a:lnTo>
                <a:lnTo>
                  <a:pt x="13" y="234"/>
                </a:lnTo>
                <a:lnTo>
                  <a:pt x="19" y="238"/>
                </a:lnTo>
                <a:lnTo>
                  <a:pt x="23" y="240"/>
                </a:lnTo>
                <a:lnTo>
                  <a:pt x="25" y="232"/>
                </a:lnTo>
                <a:lnTo>
                  <a:pt x="30" y="221"/>
                </a:lnTo>
                <a:lnTo>
                  <a:pt x="36" y="213"/>
                </a:lnTo>
                <a:lnTo>
                  <a:pt x="40" y="207"/>
                </a:lnTo>
                <a:lnTo>
                  <a:pt x="38" y="204"/>
                </a:lnTo>
                <a:lnTo>
                  <a:pt x="38" y="192"/>
                </a:lnTo>
                <a:lnTo>
                  <a:pt x="42" y="184"/>
                </a:lnTo>
                <a:lnTo>
                  <a:pt x="46" y="171"/>
                </a:lnTo>
                <a:lnTo>
                  <a:pt x="49" y="165"/>
                </a:lnTo>
                <a:lnTo>
                  <a:pt x="53" y="161"/>
                </a:lnTo>
                <a:lnTo>
                  <a:pt x="55" y="158"/>
                </a:lnTo>
                <a:lnTo>
                  <a:pt x="57" y="156"/>
                </a:lnTo>
                <a:lnTo>
                  <a:pt x="63" y="150"/>
                </a:lnTo>
                <a:lnTo>
                  <a:pt x="67" y="144"/>
                </a:lnTo>
                <a:lnTo>
                  <a:pt x="73" y="146"/>
                </a:lnTo>
                <a:lnTo>
                  <a:pt x="74" y="136"/>
                </a:lnTo>
                <a:lnTo>
                  <a:pt x="76" y="131"/>
                </a:lnTo>
                <a:lnTo>
                  <a:pt x="76" y="123"/>
                </a:lnTo>
                <a:lnTo>
                  <a:pt x="76" y="119"/>
                </a:lnTo>
                <a:lnTo>
                  <a:pt x="76" y="117"/>
                </a:lnTo>
                <a:lnTo>
                  <a:pt x="71" y="117"/>
                </a:lnTo>
                <a:lnTo>
                  <a:pt x="69" y="117"/>
                </a:lnTo>
                <a:lnTo>
                  <a:pt x="71" y="115"/>
                </a:lnTo>
                <a:lnTo>
                  <a:pt x="78" y="111"/>
                </a:lnTo>
                <a:lnTo>
                  <a:pt x="96" y="102"/>
                </a:lnTo>
                <a:lnTo>
                  <a:pt x="101" y="98"/>
                </a:lnTo>
                <a:lnTo>
                  <a:pt x="105" y="98"/>
                </a:lnTo>
                <a:lnTo>
                  <a:pt x="107" y="94"/>
                </a:lnTo>
                <a:lnTo>
                  <a:pt x="105" y="90"/>
                </a:lnTo>
                <a:lnTo>
                  <a:pt x="101" y="88"/>
                </a:lnTo>
                <a:lnTo>
                  <a:pt x="99" y="81"/>
                </a:lnTo>
                <a:lnTo>
                  <a:pt x="101" y="73"/>
                </a:lnTo>
                <a:lnTo>
                  <a:pt x="99" y="63"/>
                </a:lnTo>
                <a:lnTo>
                  <a:pt x="94" y="52"/>
                </a:lnTo>
                <a:lnTo>
                  <a:pt x="88" y="40"/>
                </a:lnTo>
                <a:lnTo>
                  <a:pt x="82" y="31"/>
                </a:lnTo>
                <a:lnTo>
                  <a:pt x="78" y="23"/>
                </a:lnTo>
                <a:lnTo>
                  <a:pt x="84" y="23"/>
                </a:lnTo>
                <a:lnTo>
                  <a:pt x="90" y="21"/>
                </a:lnTo>
                <a:lnTo>
                  <a:pt x="101" y="19"/>
                </a:lnTo>
                <a:lnTo>
                  <a:pt x="111" y="19"/>
                </a:lnTo>
                <a:lnTo>
                  <a:pt x="120" y="17"/>
                </a:lnTo>
                <a:lnTo>
                  <a:pt x="128" y="16"/>
                </a:lnTo>
                <a:lnTo>
                  <a:pt x="140" y="12"/>
                </a:lnTo>
                <a:lnTo>
                  <a:pt x="144" y="12"/>
                </a:lnTo>
                <a:lnTo>
                  <a:pt x="155" y="10"/>
                </a:lnTo>
                <a:lnTo>
                  <a:pt x="163" y="14"/>
                </a:lnTo>
                <a:lnTo>
                  <a:pt x="167" y="16"/>
                </a:lnTo>
                <a:lnTo>
                  <a:pt x="172" y="19"/>
                </a:lnTo>
                <a:lnTo>
                  <a:pt x="176" y="19"/>
                </a:lnTo>
                <a:lnTo>
                  <a:pt x="180" y="17"/>
                </a:lnTo>
                <a:lnTo>
                  <a:pt x="190" y="19"/>
                </a:lnTo>
                <a:lnTo>
                  <a:pt x="191" y="19"/>
                </a:lnTo>
                <a:lnTo>
                  <a:pt x="199" y="25"/>
                </a:lnTo>
                <a:lnTo>
                  <a:pt x="207" y="27"/>
                </a:lnTo>
                <a:lnTo>
                  <a:pt x="211" y="23"/>
                </a:lnTo>
                <a:lnTo>
                  <a:pt x="220" y="21"/>
                </a:lnTo>
                <a:lnTo>
                  <a:pt x="224" y="23"/>
                </a:lnTo>
                <a:lnTo>
                  <a:pt x="234" y="25"/>
                </a:lnTo>
                <a:lnTo>
                  <a:pt x="245" y="19"/>
                </a:lnTo>
                <a:lnTo>
                  <a:pt x="253" y="14"/>
                </a:lnTo>
                <a:lnTo>
                  <a:pt x="259" y="10"/>
                </a:lnTo>
                <a:lnTo>
                  <a:pt x="261" y="8"/>
                </a:lnTo>
                <a:lnTo>
                  <a:pt x="261" y="2"/>
                </a:lnTo>
                <a:lnTo>
                  <a:pt x="262" y="0"/>
                </a:lnTo>
                <a:lnTo>
                  <a:pt x="270" y="0"/>
                </a:lnTo>
                <a:lnTo>
                  <a:pt x="274" y="4"/>
                </a:lnTo>
                <a:lnTo>
                  <a:pt x="270" y="8"/>
                </a:lnTo>
                <a:lnTo>
                  <a:pt x="268" y="12"/>
                </a:lnTo>
                <a:lnTo>
                  <a:pt x="274" y="14"/>
                </a:lnTo>
                <a:lnTo>
                  <a:pt x="284" y="14"/>
                </a:lnTo>
                <a:lnTo>
                  <a:pt x="293" y="14"/>
                </a:lnTo>
                <a:lnTo>
                  <a:pt x="301" y="16"/>
                </a:lnTo>
                <a:lnTo>
                  <a:pt x="301" y="16"/>
                </a:lnTo>
                <a:lnTo>
                  <a:pt x="301" y="17"/>
                </a:lnTo>
                <a:lnTo>
                  <a:pt x="305" y="21"/>
                </a:lnTo>
                <a:lnTo>
                  <a:pt x="318" y="19"/>
                </a:lnTo>
                <a:lnTo>
                  <a:pt x="326" y="17"/>
                </a:lnTo>
                <a:lnTo>
                  <a:pt x="333" y="17"/>
                </a:lnTo>
                <a:lnTo>
                  <a:pt x="341" y="19"/>
                </a:lnTo>
                <a:lnTo>
                  <a:pt x="349" y="17"/>
                </a:lnTo>
                <a:lnTo>
                  <a:pt x="355" y="16"/>
                </a:lnTo>
                <a:lnTo>
                  <a:pt x="360" y="14"/>
                </a:lnTo>
                <a:lnTo>
                  <a:pt x="364" y="14"/>
                </a:lnTo>
                <a:lnTo>
                  <a:pt x="366" y="16"/>
                </a:lnTo>
                <a:lnTo>
                  <a:pt x="370" y="17"/>
                </a:lnTo>
                <a:lnTo>
                  <a:pt x="370" y="21"/>
                </a:lnTo>
                <a:lnTo>
                  <a:pt x="372" y="27"/>
                </a:lnTo>
                <a:lnTo>
                  <a:pt x="374" y="35"/>
                </a:lnTo>
                <a:lnTo>
                  <a:pt x="372" y="39"/>
                </a:lnTo>
                <a:lnTo>
                  <a:pt x="368" y="42"/>
                </a:lnTo>
                <a:lnTo>
                  <a:pt x="372" y="52"/>
                </a:lnTo>
                <a:lnTo>
                  <a:pt x="378" y="54"/>
                </a:lnTo>
                <a:lnTo>
                  <a:pt x="385" y="56"/>
                </a:lnTo>
                <a:lnTo>
                  <a:pt x="387" y="60"/>
                </a:lnTo>
                <a:lnTo>
                  <a:pt x="387" y="62"/>
                </a:lnTo>
                <a:lnTo>
                  <a:pt x="385" y="65"/>
                </a:lnTo>
                <a:lnTo>
                  <a:pt x="376" y="69"/>
                </a:lnTo>
                <a:lnTo>
                  <a:pt x="368" y="75"/>
                </a:lnTo>
                <a:lnTo>
                  <a:pt x="357" y="87"/>
                </a:lnTo>
                <a:lnTo>
                  <a:pt x="347" y="94"/>
                </a:lnTo>
                <a:lnTo>
                  <a:pt x="339" y="104"/>
                </a:lnTo>
                <a:lnTo>
                  <a:pt x="332" y="111"/>
                </a:lnTo>
                <a:lnTo>
                  <a:pt x="332" y="113"/>
                </a:lnTo>
                <a:lnTo>
                  <a:pt x="328" y="115"/>
                </a:lnTo>
                <a:lnTo>
                  <a:pt x="320" y="121"/>
                </a:lnTo>
                <a:lnTo>
                  <a:pt x="316" y="127"/>
                </a:lnTo>
                <a:lnTo>
                  <a:pt x="312" y="129"/>
                </a:lnTo>
                <a:lnTo>
                  <a:pt x="310" y="131"/>
                </a:lnTo>
                <a:lnTo>
                  <a:pt x="307" y="133"/>
                </a:lnTo>
                <a:lnTo>
                  <a:pt x="301" y="134"/>
                </a:lnTo>
                <a:lnTo>
                  <a:pt x="293" y="138"/>
                </a:lnTo>
                <a:lnTo>
                  <a:pt x="278" y="150"/>
                </a:lnTo>
                <a:lnTo>
                  <a:pt x="272" y="152"/>
                </a:lnTo>
                <a:lnTo>
                  <a:pt x="255" y="163"/>
                </a:lnTo>
                <a:lnTo>
                  <a:pt x="245" y="169"/>
                </a:lnTo>
                <a:lnTo>
                  <a:pt x="238" y="175"/>
                </a:lnTo>
                <a:lnTo>
                  <a:pt x="232" y="179"/>
                </a:lnTo>
                <a:lnTo>
                  <a:pt x="226" y="181"/>
                </a:lnTo>
                <a:lnTo>
                  <a:pt x="226" y="179"/>
                </a:lnTo>
                <a:lnTo>
                  <a:pt x="228" y="175"/>
                </a:lnTo>
                <a:lnTo>
                  <a:pt x="230" y="171"/>
                </a:lnTo>
                <a:lnTo>
                  <a:pt x="234" y="169"/>
                </a:lnTo>
                <a:lnTo>
                  <a:pt x="239" y="167"/>
                </a:lnTo>
                <a:lnTo>
                  <a:pt x="241" y="165"/>
                </a:lnTo>
                <a:lnTo>
                  <a:pt x="238" y="165"/>
                </a:lnTo>
                <a:lnTo>
                  <a:pt x="232" y="165"/>
                </a:lnTo>
                <a:lnTo>
                  <a:pt x="228" y="163"/>
                </a:lnTo>
                <a:lnTo>
                  <a:pt x="226" y="161"/>
                </a:lnTo>
                <a:lnTo>
                  <a:pt x="224" y="161"/>
                </a:lnTo>
                <a:lnTo>
                  <a:pt x="218" y="161"/>
                </a:lnTo>
                <a:lnTo>
                  <a:pt x="211" y="165"/>
                </a:lnTo>
                <a:lnTo>
                  <a:pt x="205" y="165"/>
                </a:lnTo>
                <a:lnTo>
                  <a:pt x="205" y="167"/>
                </a:lnTo>
                <a:lnTo>
                  <a:pt x="205" y="167"/>
                </a:lnTo>
                <a:lnTo>
                  <a:pt x="201" y="167"/>
                </a:lnTo>
                <a:lnTo>
                  <a:pt x="195" y="165"/>
                </a:lnTo>
                <a:lnTo>
                  <a:pt x="191" y="163"/>
                </a:lnTo>
                <a:lnTo>
                  <a:pt x="190" y="163"/>
                </a:lnTo>
                <a:lnTo>
                  <a:pt x="186" y="161"/>
                </a:lnTo>
                <a:lnTo>
                  <a:pt x="184" y="159"/>
                </a:lnTo>
                <a:lnTo>
                  <a:pt x="180" y="158"/>
                </a:lnTo>
                <a:lnTo>
                  <a:pt x="176" y="158"/>
                </a:lnTo>
                <a:lnTo>
                  <a:pt x="170" y="163"/>
                </a:lnTo>
                <a:lnTo>
                  <a:pt x="167" y="165"/>
                </a:lnTo>
                <a:lnTo>
                  <a:pt x="163" y="163"/>
                </a:lnTo>
                <a:lnTo>
                  <a:pt x="161" y="167"/>
                </a:lnTo>
                <a:lnTo>
                  <a:pt x="163" y="171"/>
                </a:lnTo>
                <a:lnTo>
                  <a:pt x="161" y="175"/>
                </a:lnTo>
                <a:lnTo>
                  <a:pt x="157" y="173"/>
                </a:lnTo>
                <a:lnTo>
                  <a:pt x="153" y="175"/>
                </a:lnTo>
                <a:lnTo>
                  <a:pt x="149" y="179"/>
                </a:lnTo>
                <a:lnTo>
                  <a:pt x="145" y="181"/>
                </a:lnTo>
                <a:lnTo>
                  <a:pt x="142" y="181"/>
                </a:lnTo>
                <a:lnTo>
                  <a:pt x="138" y="181"/>
                </a:lnTo>
                <a:lnTo>
                  <a:pt x="136" y="184"/>
                </a:lnTo>
                <a:lnTo>
                  <a:pt x="136" y="188"/>
                </a:lnTo>
                <a:lnTo>
                  <a:pt x="134" y="188"/>
                </a:lnTo>
                <a:lnTo>
                  <a:pt x="132" y="190"/>
                </a:lnTo>
                <a:lnTo>
                  <a:pt x="136" y="192"/>
                </a:lnTo>
                <a:lnTo>
                  <a:pt x="136" y="200"/>
                </a:lnTo>
                <a:lnTo>
                  <a:pt x="138" y="202"/>
                </a:lnTo>
                <a:lnTo>
                  <a:pt x="138" y="207"/>
                </a:lnTo>
                <a:lnTo>
                  <a:pt x="140" y="211"/>
                </a:lnTo>
                <a:lnTo>
                  <a:pt x="140" y="213"/>
                </a:lnTo>
                <a:lnTo>
                  <a:pt x="136" y="217"/>
                </a:lnTo>
                <a:lnTo>
                  <a:pt x="126" y="223"/>
                </a:lnTo>
                <a:lnTo>
                  <a:pt x="120" y="225"/>
                </a:lnTo>
                <a:lnTo>
                  <a:pt x="113" y="232"/>
                </a:lnTo>
                <a:lnTo>
                  <a:pt x="107" y="238"/>
                </a:lnTo>
                <a:lnTo>
                  <a:pt x="101" y="244"/>
                </a:lnTo>
                <a:lnTo>
                  <a:pt x="90" y="253"/>
                </a:lnTo>
                <a:lnTo>
                  <a:pt x="84" y="259"/>
                </a:lnTo>
                <a:lnTo>
                  <a:pt x="74" y="263"/>
                </a:lnTo>
                <a:lnTo>
                  <a:pt x="65" y="269"/>
                </a:lnTo>
                <a:lnTo>
                  <a:pt x="63" y="261"/>
                </a:lnTo>
                <a:lnTo>
                  <a:pt x="59" y="267"/>
                </a:lnTo>
                <a:lnTo>
                  <a:pt x="59" y="275"/>
                </a:lnTo>
                <a:lnTo>
                  <a:pt x="55" y="277"/>
                </a:lnTo>
                <a:lnTo>
                  <a:pt x="46" y="278"/>
                </a:lnTo>
                <a:lnTo>
                  <a:pt x="40" y="280"/>
                </a:lnTo>
                <a:lnTo>
                  <a:pt x="38" y="277"/>
                </a:lnTo>
                <a:lnTo>
                  <a:pt x="38" y="265"/>
                </a:lnTo>
                <a:lnTo>
                  <a:pt x="30" y="259"/>
                </a:lnTo>
                <a:lnTo>
                  <a:pt x="23" y="253"/>
                </a:lnTo>
                <a:lnTo>
                  <a:pt x="15" y="250"/>
                </a:lnTo>
                <a:lnTo>
                  <a:pt x="11" y="242"/>
                </a:lnTo>
                <a:lnTo>
                  <a:pt x="7" y="240"/>
                </a:lnTo>
                <a:lnTo>
                  <a:pt x="0" y="23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52560" bIns="-42948525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5" name=""/>
          <p:cNvSpPr/>
          <p:nvPr/>
        </p:nvSpPr>
        <p:spPr>
          <a:xfrm>
            <a:off x="7964640" y="5595840"/>
            <a:ext cx="29880" cy="19080"/>
          </a:xfrm>
          <a:custGeom>
            <a:avLst/>
            <a:gdLst/>
            <a:ahLst/>
            <a:rect l="l" t="t" r="r" b="b"/>
            <a:pathLst>
              <a:path w="88" h="48">
                <a:moveTo>
                  <a:pt x="77" y="27"/>
                </a:moveTo>
                <a:lnTo>
                  <a:pt x="73" y="29"/>
                </a:lnTo>
                <a:lnTo>
                  <a:pt x="67" y="29"/>
                </a:lnTo>
                <a:lnTo>
                  <a:pt x="65" y="27"/>
                </a:lnTo>
                <a:lnTo>
                  <a:pt x="61" y="29"/>
                </a:lnTo>
                <a:lnTo>
                  <a:pt x="57" y="33"/>
                </a:lnTo>
                <a:lnTo>
                  <a:pt x="53" y="33"/>
                </a:lnTo>
                <a:lnTo>
                  <a:pt x="50" y="35"/>
                </a:lnTo>
                <a:lnTo>
                  <a:pt x="46" y="39"/>
                </a:lnTo>
                <a:lnTo>
                  <a:pt x="42" y="39"/>
                </a:lnTo>
                <a:lnTo>
                  <a:pt x="38" y="39"/>
                </a:lnTo>
                <a:lnTo>
                  <a:pt x="34" y="41"/>
                </a:lnTo>
                <a:lnTo>
                  <a:pt x="30" y="41"/>
                </a:lnTo>
                <a:lnTo>
                  <a:pt x="25" y="39"/>
                </a:lnTo>
                <a:lnTo>
                  <a:pt x="19" y="41"/>
                </a:lnTo>
                <a:lnTo>
                  <a:pt x="15" y="43"/>
                </a:lnTo>
                <a:lnTo>
                  <a:pt x="11" y="48"/>
                </a:lnTo>
                <a:lnTo>
                  <a:pt x="6" y="48"/>
                </a:lnTo>
                <a:lnTo>
                  <a:pt x="4" y="48"/>
                </a:lnTo>
                <a:lnTo>
                  <a:pt x="4" y="46"/>
                </a:lnTo>
                <a:lnTo>
                  <a:pt x="0" y="39"/>
                </a:lnTo>
                <a:lnTo>
                  <a:pt x="0" y="35"/>
                </a:lnTo>
                <a:lnTo>
                  <a:pt x="0" y="29"/>
                </a:lnTo>
                <a:lnTo>
                  <a:pt x="0" y="27"/>
                </a:lnTo>
                <a:lnTo>
                  <a:pt x="2" y="23"/>
                </a:lnTo>
                <a:lnTo>
                  <a:pt x="4" y="23"/>
                </a:lnTo>
                <a:lnTo>
                  <a:pt x="9" y="22"/>
                </a:lnTo>
                <a:lnTo>
                  <a:pt x="13" y="20"/>
                </a:lnTo>
                <a:lnTo>
                  <a:pt x="19" y="20"/>
                </a:lnTo>
                <a:lnTo>
                  <a:pt x="23" y="16"/>
                </a:lnTo>
                <a:lnTo>
                  <a:pt x="29" y="10"/>
                </a:lnTo>
                <a:lnTo>
                  <a:pt x="34" y="6"/>
                </a:lnTo>
                <a:lnTo>
                  <a:pt x="38" y="2"/>
                </a:lnTo>
                <a:lnTo>
                  <a:pt x="40" y="0"/>
                </a:lnTo>
                <a:lnTo>
                  <a:pt x="44" y="4"/>
                </a:lnTo>
                <a:lnTo>
                  <a:pt x="46" y="8"/>
                </a:lnTo>
                <a:lnTo>
                  <a:pt x="50" y="8"/>
                </a:lnTo>
                <a:lnTo>
                  <a:pt x="55" y="12"/>
                </a:lnTo>
                <a:lnTo>
                  <a:pt x="61" y="12"/>
                </a:lnTo>
                <a:lnTo>
                  <a:pt x="69" y="12"/>
                </a:lnTo>
                <a:lnTo>
                  <a:pt x="78" y="10"/>
                </a:lnTo>
                <a:lnTo>
                  <a:pt x="86" y="6"/>
                </a:lnTo>
                <a:lnTo>
                  <a:pt x="88" y="6"/>
                </a:lnTo>
                <a:lnTo>
                  <a:pt x="88" y="10"/>
                </a:lnTo>
                <a:lnTo>
                  <a:pt x="86" y="14"/>
                </a:lnTo>
                <a:lnTo>
                  <a:pt x="82" y="20"/>
                </a:lnTo>
                <a:lnTo>
                  <a:pt x="80" y="22"/>
                </a:lnTo>
                <a:lnTo>
                  <a:pt x="80" y="25"/>
                </a:lnTo>
                <a:lnTo>
                  <a:pt x="77" y="2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7960" bIns="-42949479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6" name=""/>
          <p:cNvSpPr/>
          <p:nvPr/>
        </p:nvSpPr>
        <p:spPr>
          <a:xfrm>
            <a:off x="7899480" y="5583240"/>
            <a:ext cx="36360" cy="54000"/>
          </a:xfrm>
          <a:custGeom>
            <a:avLst/>
            <a:gdLst/>
            <a:ahLst/>
            <a:rect l="l" t="t" r="r" b="b"/>
            <a:pathLst>
              <a:path w="115" h="126">
                <a:moveTo>
                  <a:pt x="10" y="111"/>
                </a:moveTo>
                <a:lnTo>
                  <a:pt x="12" y="111"/>
                </a:lnTo>
                <a:lnTo>
                  <a:pt x="15" y="113"/>
                </a:lnTo>
                <a:lnTo>
                  <a:pt x="23" y="117"/>
                </a:lnTo>
                <a:lnTo>
                  <a:pt x="29" y="119"/>
                </a:lnTo>
                <a:lnTo>
                  <a:pt x="36" y="117"/>
                </a:lnTo>
                <a:lnTo>
                  <a:pt x="40" y="121"/>
                </a:lnTo>
                <a:lnTo>
                  <a:pt x="46" y="124"/>
                </a:lnTo>
                <a:lnTo>
                  <a:pt x="48" y="126"/>
                </a:lnTo>
                <a:lnTo>
                  <a:pt x="52" y="126"/>
                </a:lnTo>
                <a:lnTo>
                  <a:pt x="54" y="124"/>
                </a:lnTo>
                <a:lnTo>
                  <a:pt x="56" y="123"/>
                </a:lnTo>
                <a:lnTo>
                  <a:pt x="56" y="117"/>
                </a:lnTo>
                <a:lnTo>
                  <a:pt x="56" y="113"/>
                </a:lnTo>
                <a:lnTo>
                  <a:pt x="56" y="109"/>
                </a:lnTo>
                <a:lnTo>
                  <a:pt x="58" y="109"/>
                </a:lnTo>
                <a:lnTo>
                  <a:pt x="67" y="105"/>
                </a:lnTo>
                <a:lnTo>
                  <a:pt x="71" y="105"/>
                </a:lnTo>
                <a:lnTo>
                  <a:pt x="77" y="109"/>
                </a:lnTo>
                <a:lnTo>
                  <a:pt x="81" y="111"/>
                </a:lnTo>
                <a:lnTo>
                  <a:pt x="83" y="103"/>
                </a:lnTo>
                <a:lnTo>
                  <a:pt x="88" y="92"/>
                </a:lnTo>
                <a:lnTo>
                  <a:pt x="94" y="84"/>
                </a:lnTo>
                <a:lnTo>
                  <a:pt x="98" y="78"/>
                </a:lnTo>
                <a:lnTo>
                  <a:pt x="96" y="75"/>
                </a:lnTo>
                <a:lnTo>
                  <a:pt x="96" y="63"/>
                </a:lnTo>
                <a:lnTo>
                  <a:pt x="100" y="55"/>
                </a:lnTo>
                <a:lnTo>
                  <a:pt x="104" y="42"/>
                </a:lnTo>
                <a:lnTo>
                  <a:pt x="107" y="36"/>
                </a:lnTo>
                <a:lnTo>
                  <a:pt x="111" y="32"/>
                </a:lnTo>
                <a:lnTo>
                  <a:pt x="113" y="29"/>
                </a:lnTo>
                <a:lnTo>
                  <a:pt x="115" y="27"/>
                </a:lnTo>
                <a:lnTo>
                  <a:pt x="115" y="25"/>
                </a:lnTo>
                <a:lnTo>
                  <a:pt x="113" y="23"/>
                </a:lnTo>
                <a:lnTo>
                  <a:pt x="111" y="23"/>
                </a:lnTo>
                <a:lnTo>
                  <a:pt x="107" y="19"/>
                </a:lnTo>
                <a:lnTo>
                  <a:pt x="107" y="15"/>
                </a:lnTo>
                <a:lnTo>
                  <a:pt x="104" y="13"/>
                </a:lnTo>
                <a:lnTo>
                  <a:pt x="100" y="9"/>
                </a:lnTo>
                <a:lnTo>
                  <a:pt x="98" y="4"/>
                </a:lnTo>
                <a:lnTo>
                  <a:pt x="94" y="4"/>
                </a:lnTo>
                <a:lnTo>
                  <a:pt x="86" y="4"/>
                </a:lnTo>
                <a:lnTo>
                  <a:pt x="81" y="0"/>
                </a:lnTo>
                <a:lnTo>
                  <a:pt x="73" y="0"/>
                </a:lnTo>
                <a:lnTo>
                  <a:pt x="67" y="4"/>
                </a:lnTo>
                <a:lnTo>
                  <a:pt x="60" y="5"/>
                </a:lnTo>
                <a:lnTo>
                  <a:pt x="54" y="5"/>
                </a:lnTo>
                <a:lnTo>
                  <a:pt x="50" y="5"/>
                </a:lnTo>
                <a:lnTo>
                  <a:pt x="50" y="9"/>
                </a:lnTo>
                <a:lnTo>
                  <a:pt x="50" y="11"/>
                </a:lnTo>
                <a:lnTo>
                  <a:pt x="46" y="13"/>
                </a:lnTo>
                <a:lnTo>
                  <a:pt x="40" y="13"/>
                </a:lnTo>
                <a:lnTo>
                  <a:pt x="35" y="17"/>
                </a:lnTo>
                <a:lnTo>
                  <a:pt x="31" y="23"/>
                </a:lnTo>
                <a:lnTo>
                  <a:pt x="27" y="29"/>
                </a:lnTo>
                <a:lnTo>
                  <a:pt x="23" y="32"/>
                </a:lnTo>
                <a:lnTo>
                  <a:pt x="23" y="38"/>
                </a:lnTo>
                <a:lnTo>
                  <a:pt x="21" y="42"/>
                </a:lnTo>
                <a:lnTo>
                  <a:pt x="21" y="46"/>
                </a:lnTo>
                <a:lnTo>
                  <a:pt x="19" y="52"/>
                </a:lnTo>
                <a:lnTo>
                  <a:pt x="17" y="59"/>
                </a:lnTo>
                <a:lnTo>
                  <a:pt x="17" y="63"/>
                </a:lnTo>
                <a:lnTo>
                  <a:pt x="17" y="63"/>
                </a:lnTo>
                <a:lnTo>
                  <a:pt x="15" y="65"/>
                </a:lnTo>
                <a:lnTo>
                  <a:pt x="15" y="71"/>
                </a:lnTo>
                <a:lnTo>
                  <a:pt x="12" y="71"/>
                </a:lnTo>
                <a:lnTo>
                  <a:pt x="6" y="73"/>
                </a:lnTo>
                <a:lnTo>
                  <a:pt x="4" y="75"/>
                </a:lnTo>
                <a:lnTo>
                  <a:pt x="6" y="80"/>
                </a:lnTo>
                <a:lnTo>
                  <a:pt x="4" y="84"/>
                </a:lnTo>
                <a:lnTo>
                  <a:pt x="2" y="84"/>
                </a:lnTo>
                <a:lnTo>
                  <a:pt x="0" y="88"/>
                </a:lnTo>
                <a:lnTo>
                  <a:pt x="2" y="96"/>
                </a:lnTo>
                <a:lnTo>
                  <a:pt x="4" y="103"/>
                </a:lnTo>
                <a:lnTo>
                  <a:pt x="6" y="105"/>
                </a:lnTo>
                <a:lnTo>
                  <a:pt x="10" y="11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3040" bIns="-4294913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7" name=""/>
          <p:cNvSpPr/>
          <p:nvPr/>
        </p:nvSpPr>
        <p:spPr>
          <a:xfrm>
            <a:off x="7962840" y="5456160"/>
            <a:ext cx="76320" cy="85680"/>
          </a:xfrm>
          <a:custGeom>
            <a:avLst/>
            <a:gdLst/>
            <a:ahLst/>
            <a:rect l="l" t="t" r="r" b="b"/>
            <a:pathLst>
              <a:path w="227" h="213">
                <a:moveTo>
                  <a:pt x="60" y="40"/>
                </a:moveTo>
                <a:lnTo>
                  <a:pt x="56" y="42"/>
                </a:lnTo>
                <a:lnTo>
                  <a:pt x="52" y="48"/>
                </a:lnTo>
                <a:lnTo>
                  <a:pt x="50" y="54"/>
                </a:lnTo>
                <a:lnTo>
                  <a:pt x="52" y="58"/>
                </a:lnTo>
                <a:lnTo>
                  <a:pt x="52" y="61"/>
                </a:lnTo>
                <a:lnTo>
                  <a:pt x="52" y="67"/>
                </a:lnTo>
                <a:lnTo>
                  <a:pt x="52" y="71"/>
                </a:lnTo>
                <a:lnTo>
                  <a:pt x="46" y="71"/>
                </a:lnTo>
                <a:lnTo>
                  <a:pt x="39" y="75"/>
                </a:lnTo>
                <a:lnTo>
                  <a:pt x="35" y="81"/>
                </a:lnTo>
                <a:lnTo>
                  <a:pt x="33" y="84"/>
                </a:lnTo>
                <a:lnTo>
                  <a:pt x="29" y="88"/>
                </a:lnTo>
                <a:lnTo>
                  <a:pt x="21" y="94"/>
                </a:lnTo>
                <a:lnTo>
                  <a:pt x="12" y="102"/>
                </a:lnTo>
                <a:lnTo>
                  <a:pt x="6" y="102"/>
                </a:lnTo>
                <a:lnTo>
                  <a:pt x="8" y="106"/>
                </a:lnTo>
                <a:lnTo>
                  <a:pt x="12" y="111"/>
                </a:lnTo>
                <a:lnTo>
                  <a:pt x="12" y="115"/>
                </a:lnTo>
                <a:lnTo>
                  <a:pt x="17" y="123"/>
                </a:lnTo>
                <a:lnTo>
                  <a:pt x="19" y="127"/>
                </a:lnTo>
                <a:lnTo>
                  <a:pt x="16" y="130"/>
                </a:lnTo>
                <a:lnTo>
                  <a:pt x="16" y="138"/>
                </a:lnTo>
                <a:lnTo>
                  <a:pt x="16" y="144"/>
                </a:lnTo>
                <a:lnTo>
                  <a:pt x="14" y="146"/>
                </a:lnTo>
                <a:lnTo>
                  <a:pt x="16" y="155"/>
                </a:lnTo>
                <a:lnTo>
                  <a:pt x="16" y="161"/>
                </a:lnTo>
                <a:lnTo>
                  <a:pt x="12" y="165"/>
                </a:lnTo>
                <a:lnTo>
                  <a:pt x="8" y="165"/>
                </a:lnTo>
                <a:lnTo>
                  <a:pt x="4" y="169"/>
                </a:lnTo>
                <a:lnTo>
                  <a:pt x="0" y="169"/>
                </a:lnTo>
                <a:lnTo>
                  <a:pt x="0" y="175"/>
                </a:lnTo>
                <a:lnTo>
                  <a:pt x="4" y="178"/>
                </a:lnTo>
                <a:lnTo>
                  <a:pt x="10" y="184"/>
                </a:lnTo>
                <a:lnTo>
                  <a:pt x="12" y="188"/>
                </a:lnTo>
                <a:lnTo>
                  <a:pt x="12" y="194"/>
                </a:lnTo>
                <a:lnTo>
                  <a:pt x="12" y="198"/>
                </a:lnTo>
                <a:lnTo>
                  <a:pt x="16" y="198"/>
                </a:lnTo>
                <a:lnTo>
                  <a:pt x="27" y="196"/>
                </a:lnTo>
                <a:lnTo>
                  <a:pt x="35" y="200"/>
                </a:lnTo>
                <a:lnTo>
                  <a:pt x="39" y="202"/>
                </a:lnTo>
                <a:lnTo>
                  <a:pt x="44" y="205"/>
                </a:lnTo>
                <a:lnTo>
                  <a:pt x="48" y="205"/>
                </a:lnTo>
                <a:lnTo>
                  <a:pt x="52" y="203"/>
                </a:lnTo>
                <a:lnTo>
                  <a:pt x="62" y="205"/>
                </a:lnTo>
                <a:lnTo>
                  <a:pt x="63" y="205"/>
                </a:lnTo>
                <a:lnTo>
                  <a:pt x="71" y="211"/>
                </a:lnTo>
                <a:lnTo>
                  <a:pt x="79" y="213"/>
                </a:lnTo>
                <a:lnTo>
                  <a:pt x="83" y="209"/>
                </a:lnTo>
                <a:lnTo>
                  <a:pt x="92" y="207"/>
                </a:lnTo>
                <a:lnTo>
                  <a:pt x="96" y="209"/>
                </a:lnTo>
                <a:lnTo>
                  <a:pt x="106" y="211"/>
                </a:lnTo>
                <a:lnTo>
                  <a:pt x="117" y="205"/>
                </a:lnTo>
                <a:lnTo>
                  <a:pt x="125" y="200"/>
                </a:lnTo>
                <a:lnTo>
                  <a:pt x="131" y="196"/>
                </a:lnTo>
                <a:lnTo>
                  <a:pt x="133" y="194"/>
                </a:lnTo>
                <a:lnTo>
                  <a:pt x="133" y="188"/>
                </a:lnTo>
                <a:lnTo>
                  <a:pt x="131" y="188"/>
                </a:lnTo>
                <a:lnTo>
                  <a:pt x="129" y="186"/>
                </a:lnTo>
                <a:lnTo>
                  <a:pt x="129" y="184"/>
                </a:lnTo>
                <a:lnTo>
                  <a:pt x="127" y="184"/>
                </a:lnTo>
                <a:lnTo>
                  <a:pt x="123" y="182"/>
                </a:lnTo>
                <a:lnTo>
                  <a:pt x="127" y="178"/>
                </a:lnTo>
                <a:lnTo>
                  <a:pt x="129" y="175"/>
                </a:lnTo>
                <a:lnTo>
                  <a:pt x="129" y="169"/>
                </a:lnTo>
                <a:lnTo>
                  <a:pt x="129" y="163"/>
                </a:lnTo>
                <a:lnTo>
                  <a:pt x="133" y="159"/>
                </a:lnTo>
                <a:lnTo>
                  <a:pt x="136" y="155"/>
                </a:lnTo>
                <a:lnTo>
                  <a:pt x="144" y="155"/>
                </a:lnTo>
                <a:lnTo>
                  <a:pt x="150" y="155"/>
                </a:lnTo>
                <a:lnTo>
                  <a:pt x="154" y="152"/>
                </a:lnTo>
                <a:lnTo>
                  <a:pt x="152" y="146"/>
                </a:lnTo>
                <a:lnTo>
                  <a:pt x="154" y="136"/>
                </a:lnTo>
                <a:lnTo>
                  <a:pt x="152" y="130"/>
                </a:lnTo>
                <a:lnTo>
                  <a:pt x="152" y="125"/>
                </a:lnTo>
                <a:lnTo>
                  <a:pt x="150" y="117"/>
                </a:lnTo>
                <a:lnTo>
                  <a:pt x="152" y="111"/>
                </a:lnTo>
                <a:lnTo>
                  <a:pt x="154" y="109"/>
                </a:lnTo>
                <a:lnTo>
                  <a:pt x="158" y="107"/>
                </a:lnTo>
                <a:lnTo>
                  <a:pt x="158" y="102"/>
                </a:lnTo>
                <a:lnTo>
                  <a:pt x="156" y="98"/>
                </a:lnTo>
                <a:lnTo>
                  <a:pt x="152" y="94"/>
                </a:lnTo>
                <a:lnTo>
                  <a:pt x="152" y="90"/>
                </a:lnTo>
                <a:lnTo>
                  <a:pt x="154" y="84"/>
                </a:lnTo>
                <a:lnTo>
                  <a:pt x="156" y="83"/>
                </a:lnTo>
                <a:lnTo>
                  <a:pt x="159" y="81"/>
                </a:lnTo>
                <a:lnTo>
                  <a:pt x="161" y="79"/>
                </a:lnTo>
                <a:lnTo>
                  <a:pt x="161" y="75"/>
                </a:lnTo>
                <a:lnTo>
                  <a:pt x="161" y="71"/>
                </a:lnTo>
                <a:lnTo>
                  <a:pt x="163" y="65"/>
                </a:lnTo>
                <a:lnTo>
                  <a:pt x="163" y="58"/>
                </a:lnTo>
                <a:lnTo>
                  <a:pt x="169" y="58"/>
                </a:lnTo>
                <a:lnTo>
                  <a:pt x="173" y="52"/>
                </a:lnTo>
                <a:lnTo>
                  <a:pt x="179" y="46"/>
                </a:lnTo>
                <a:lnTo>
                  <a:pt x="184" y="44"/>
                </a:lnTo>
                <a:lnTo>
                  <a:pt x="186" y="42"/>
                </a:lnTo>
                <a:lnTo>
                  <a:pt x="196" y="36"/>
                </a:lnTo>
                <a:lnTo>
                  <a:pt x="200" y="31"/>
                </a:lnTo>
                <a:lnTo>
                  <a:pt x="204" y="27"/>
                </a:lnTo>
                <a:lnTo>
                  <a:pt x="209" y="27"/>
                </a:lnTo>
                <a:lnTo>
                  <a:pt x="209" y="21"/>
                </a:lnTo>
                <a:lnTo>
                  <a:pt x="211" y="19"/>
                </a:lnTo>
                <a:lnTo>
                  <a:pt x="215" y="15"/>
                </a:lnTo>
                <a:lnTo>
                  <a:pt x="217" y="13"/>
                </a:lnTo>
                <a:lnTo>
                  <a:pt x="219" y="12"/>
                </a:lnTo>
                <a:lnTo>
                  <a:pt x="227" y="8"/>
                </a:lnTo>
                <a:lnTo>
                  <a:pt x="225" y="6"/>
                </a:lnTo>
                <a:lnTo>
                  <a:pt x="221" y="4"/>
                </a:lnTo>
                <a:lnTo>
                  <a:pt x="217" y="2"/>
                </a:lnTo>
                <a:lnTo>
                  <a:pt x="211" y="0"/>
                </a:lnTo>
                <a:lnTo>
                  <a:pt x="205" y="0"/>
                </a:lnTo>
                <a:lnTo>
                  <a:pt x="202" y="0"/>
                </a:lnTo>
                <a:lnTo>
                  <a:pt x="196" y="0"/>
                </a:lnTo>
                <a:lnTo>
                  <a:pt x="192" y="0"/>
                </a:lnTo>
                <a:lnTo>
                  <a:pt x="188" y="4"/>
                </a:lnTo>
                <a:lnTo>
                  <a:pt x="186" y="6"/>
                </a:lnTo>
                <a:lnTo>
                  <a:pt x="181" y="6"/>
                </a:lnTo>
                <a:lnTo>
                  <a:pt x="177" y="8"/>
                </a:lnTo>
                <a:lnTo>
                  <a:pt x="175" y="10"/>
                </a:lnTo>
                <a:lnTo>
                  <a:pt x="169" y="12"/>
                </a:lnTo>
                <a:lnTo>
                  <a:pt x="169" y="8"/>
                </a:lnTo>
                <a:lnTo>
                  <a:pt x="169" y="4"/>
                </a:lnTo>
                <a:lnTo>
                  <a:pt x="167" y="4"/>
                </a:lnTo>
                <a:lnTo>
                  <a:pt x="163" y="4"/>
                </a:lnTo>
                <a:lnTo>
                  <a:pt x="159" y="4"/>
                </a:lnTo>
                <a:lnTo>
                  <a:pt x="156" y="4"/>
                </a:lnTo>
                <a:lnTo>
                  <a:pt x="154" y="0"/>
                </a:lnTo>
                <a:lnTo>
                  <a:pt x="148" y="2"/>
                </a:lnTo>
                <a:lnTo>
                  <a:pt x="144" y="4"/>
                </a:lnTo>
                <a:lnTo>
                  <a:pt x="138" y="4"/>
                </a:lnTo>
                <a:lnTo>
                  <a:pt x="125" y="6"/>
                </a:lnTo>
                <a:lnTo>
                  <a:pt x="117" y="10"/>
                </a:lnTo>
                <a:lnTo>
                  <a:pt x="113" y="17"/>
                </a:lnTo>
                <a:lnTo>
                  <a:pt x="106" y="21"/>
                </a:lnTo>
                <a:lnTo>
                  <a:pt x="100" y="27"/>
                </a:lnTo>
                <a:lnTo>
                  <a:pt x="96" y="29"/>
                </a:lnTo>
                <a:lnTo>
                  <a:pt x="85" y="33"/>
                </a:lnTo>
                <a:lnTo>
                  <a:pt x="77" y="29"/>
                </a:lnTo>
                <a:lnTo>
                  <a:pt x="71" y="23"/>
                </a:lnTo>
                <a:lnTo>
                  <a:pt x="63" y="27"/>
                </a:lnTo>
                <a:lnTo>
                  <a:pt x="63" y="33"/>
                </a:lnTo>
                <a:lnTo>
                  <a:pt x="60" y="4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1360" bIns="-4294881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8" name=""/>
          <p:cNvSpPr/>
          <p:nvPr/>
        </p:nvSpPr>
        <p:spPr>
          <a:xfrm>
            <a:off x="7905600" y="5421240"/>
            <a:ext cx="95400" cy="63720"/>
          </a:xfrm>
          <a:custGeom>
            <a:avLst/>
            <a:gdLst/>
            <a:ahLst/>
            <a:rect l="l" t="t" r="r" b="b"/>
            <a:pathLst>
              <a:path w="278" h="150">
                <a:moveTo>
                  <a:pt x="50" y="54"/>
                </a:moveTo>
                <a:lnTo>
                  <a:pt x="50" y="52"/>
                </a:lnTo>
                <a:lnTo>
                  <a:pt x="52" y="50"/>
                </a:lnTo>
                <a:lnTo>
                  <a:pt x="56" y="48"/>
                </a:lnTo>
                <a:lnTo>
                  <a:pt x="56" y="56"/>
                </a:lnTo>
                <a:lnTo>
                  <a:pt x="59" y="64"/>
                </a:lnTo>
                <a:lnTo>
                  <a:pt x="63" y="71"/>
                </a:lnTo>
                <a:lnTo>
                  <a:pt x="65" y="69"/>
                </a:lnTo>
                <a:lnTo>
                  <a:pt x="69" y="68"/>
                </a:lnTo>
                <a:lnTo>
                  <a:pt x="71" y="69"/>
                </a:lnTo>
                <a:lnTo>
                  <a:pt x="75" y="69"/>
                </a:lnTo>
                <a:lnTo>
                  <a:pt x="75" y="71"/>
                </a:lnTo>
                <a:lnTo>
                  <a:pt x="79" y="73"/>
                </a:lnTo>
                <a:lnTo>
                  <a:pt x="81" y="71"/>
                </a:lnTo>
                <a:lnTo>
                  <a:pt x="84" y="69"/>
                </a:lnTo>
                <a:lnTo>
                  <a:pt x="86" y="73"/>
                </a:lnTo>
                <a:lnTo>
                  <a:pt x="88" y="79"/>
                </a:lnTo>
                <a:lnTo>
                  <a:pt x="90" y="81"/>
                </a:lnTo>
                <a:lnTo>
                  <a:pt x="92" y="81"/>
                </a:lnTo>
                <a:lnTo>
                  <a:pt x="98" y="75"/>
                </a:lnTo>
                <a:lnTo>
                  <a:pt x="106" y="69"/>
                </a:lnTo>
                <a:lnTo>
                  <a:pt x="113" y="69"/>
                </a:lnTo>
                <a:lnTo>
                  <a:pt x="119" y="68"/>
                </a:lnTo>
                <a:lnTo>
                  <a:pt x="123" y="64"/>
                </a:lnTo>
                <a:lnTo>
                  <a:pt x="127" y="60"/>
                </a:lnTo>
                <a:lnTo>
                  <a:pt x="129" y="54"/>
                </a:lnTo>
                <a:lnTo>
                  <a:pt x="138" y="48"/>
                </a:lnTo>
                <a:lnTo>
                  <a:pt x="148" y="45"/>
                </a:lnTo>
                <a:lnTo>
                  <a:pt x="152" y="41"/>
                </a:lnTo>
                <a:lnTo>
                  <a:pt x="150" y="37"/>
                </a:lnTo>
                <a:lnTo>
                  <a:pt x="150" y="35"/>
                </a:lnTo>
                <a:lnTo>
                  <a:pt x="153" y="31"/>
                </a:lnTo>
                <a:lnTo>
                  <a:pt x="159" y="25"/>
                </a:lnTo>
                <a:lnTo>
                  <a:pt x="159" y="23"/>
                </a:lnTo>
                <a:lnTo>
                  <a:pt x="157" y="21"/>
                </a:lnTo>
                <a:lnTo>
                  <a:pt x="152" y="18"/>
                </a:lnTo>
                <a:lnTo>
                  <a:pt x="152" y="16"/>
                </a:lnTo>
                <a:lnTo>
                  <a:pt x="153" y="12"/>
                </a:lnTo>
                <a:lnTo>
                  <a:pt x="153" y="6"/>
                </a:lnTo>
                <a:lnTo>
                  <a:pt x="155" y="2"/>
                </a:lnTo>
                <a:lnTo>
                  <a:pt x="159" y="0"/>
                </a:lnTo>
                <a:lnTo>
                  <a:pt x="163" y="0"/>
                </a:lnTo>
                <a:lnTo>
                  <a:pt x="165" y="0"/>
                </a:lnTo>
                <a:lnTo>
                  <a:pt x="173" y="2"/>
                </a:lnTo>
                <a:lnTo>
                  <a:pt x="180" y="2"/>
                </a:lnTo>
                <a:lnTo>
                  <a:pt x="184" y="6"/>
                </a:lnTo>
                <a:lnTo>
                  <a:pt x="184" y="8"/>
                </a:lnTo>
                <a:lnTo>
                  <a:pt x="188" y="14"/>
                </a:lnTo>
                <a:lnTo>
                  <a:pt x="194" y="20"/>
                </a:lnTo>
                <a:lnTo>
                  <a:pt x="196" y="21"/>
                </a:lnTo>
                <a:lnTo>
                  <a:pt x="196" y="18"/>
                </a:lnTo>
                <a:lnTo>
                  <a:pt x="198" y="16"/>
                </a:lnTo>
                <a:lnTo>
                  <a:pt x="203" y="18"/>
                </a:lnTo>
                <a:lnTo>
                  <a:pt x="209" y="18"/>
                </a:lnTo>
                <a:lnTo>
                  <a:pt x="219" y="21"/>
                </a:lnTo>
                <a:lnTo>
                  <a:pt x="223" y="21"/>
                </a:lnTo>
                <a:lnTo>
                  <a:pt x="226" y="20"/>
                </a:lnTo>
                <a:lnTo>
                  <a:pt x="228" y="23"/>
                </a:lnTo>
                <a:lnTo>
                  <a:pt x="230" y="25"/>
                </a:lnTo>
                <a:lnTo>
                  <a:pt x="232" y="27"/>
                </a:lnTo>
                <a:lnTo>
                  <a:pt x="236" y="29"/>
                </a:lnTo>
                <a:lnTo>
                  <a:pt x="238" y="29"/>
                </a:lnTo>
                <a:lnTo>
                  <a:pt x="240" y="31"/>
                </a:lnTo>
                <a:lnTo>
                  <a:pt x="242" y="37"/>
                </a:lnTo>
                <a:lnTo>
                  <a:pt x="240" y="41"/>
                </a:lnTo>
                <a:lnTo>
                  <a:pt x="242" y="46"/>
                </a:lnTo>
                <a:lnTo>
                  <a:pt x="240" y="48"/>
                </a:lnTo>
                <a:lnTo>
                  <a:pt x="238" y="52"/>
                </a:lnTo>
                <a:lnTo>
                  <a:pt x="236" y="54"/>
                </a:lnTo>
                <a:lnTo>
                  <a:pt x="242" y="56"/>
                </a:lnTo>
                <a:lnTo>
                  <a:pt x="246" y="56"/>
                </a:lnTo>
                <a:lnTo>
                  <a:pt x="253" y="56"/>
                </a:lnTo>
                <a:lnTo>
                  <a:pt x="257" y="62"/>
                </a:lnTo>
                <a:lnTo>
                  <a:pt x="261" y="68"/>
                </a:lnTo>
                <a:lnTo>
                  <a:pt x="265" y="75"/>
                </a:lnTo>
                <a:lnTo>
                  <a:pt x="267" y="79"/>
                </a:lnTo>
                <a:lnTo>
                  <a:pt x="271" y="85"/>
                </a:lnTo>
                <a:lnTo>
                  <a:pt x="274" y="89"/>
                </a:lnTo>
                <a:lnTo>
                  <a:pt x="278" y="91"/>
                </a:lnTo>
                <a:lnTo>
                  <a:pt x="274" y="98"/>
                </a:lnTo>
                <a:lnTo>
                  <a:pt x="267" y="102"/>
                </a:lnTo>
                <a:lnTo>
                  <a:pt x="261" y="108"/>
                </a:lnTo>
                <a:lnTo>
                  <a:pt x="257" y="110"/>
                </a:lnTo>
                <a:lnTo>
                  <a:pt x="246" y="114"/>
                </a:lnTo>
                <a:lnTo>
                  <a:pt x="238" y="110"/>
                </a:lnTo>
                <a:lnTo>
                  <a:pt x="232" y="104"/>
                </a:lnTo>
                <a:lnTo>
                  <a:pt x="224" y="108"/>
                </a:lnTo>
                <a:lnTo>
                  <a:pt x="224" y="114"/>
                </a:lnTo>
                <a:lnTo>
                  <a:pt x="221" y="121"/>
                </a:lnTo>
                <a:lnTo>
                  <a:pt x="215" y="112"/>
                </a:lnTo>
                <a:lnTo>
                  <a:pt x="211" y="106"/>
                </a:lnTo>
                <a:lnTo>
                  <a:pt x="209" y="100"/>
                </a:lnTo>
                <a:lnTo>
                  <a:pt x="201" y="94"/>
                </a:lnTo>
                <a:lnTo>
                  <a:pt x="198" y="91"/>
                </a:lnTo>
                <a:lnTo>
                  <a:pt x="192" y="91"/>
                </a:lnTo>
                <a:lnTo>
                  <a:pt x="188" y="93"/>
                </a:lnTo>
                <a:lnTo>
                  <a:pt x="182" y="93"/>
                </a:lnTo>
                <a:lnTo>
                  <a:pt x="180" y="98"/>
                </a:lnTo>
                <a:lnTo>
                  <a:pt x="178" y="106"/>
                </a:lnTo>
                <a:lnTo>
                  <a:pt x="175" y="114"/>
                </a:lnTo>
                <a:lnTo>
                  <a:pt x="173" y="117"/>
                </a:lnTo>
                <a:lnTo>
                  <a:pt x="169" y="119"/>
                </a:lnTo>
                <a:lnTo>
                  <a:pt x="165" y="123"/>
                </a:lnTo>
                <a:lnTo>
                  <a:pt x="165" y="129"/>
                </a:lnTo>
                <a:lnTo>
                  <a:pt x="161" y="133"/>
                </a:lnTo>
                <a:lnTo>
                  <a:pt x="153" y="135"/>
                </a:lnTo>
                <a:lnTo>
                  <a:pt x="148" y="139"/>
                </a:lnTo>
                <a:lnTo>
                  <a:pt x="146" y="137"/>
                </a:lnTo>
                <a:lnTo>
                  <a:pt x="144" y="135"/>
                </a:lnTo>
                <a:lnTo>
                  <a:pt x="142" y="125"/>
                </a:lnTo>
                <a:lnTo>
                  <a:pt x="146" y="117"/>
                </a:lnTo>
                <a:lnTo>
                  <a:pt x="150" y="108"/>
                </a:lnTo>
                <a:lnTo>
                  <a:pt x="157" y="98"/>
                </a:lnTo>
                <a:lnTo>
                  <a:pt x="159" y="94"/>
                </a:lnTo>
                <a:lnTo>
                  <a:pt x="157" y="93"/>
                </a:lnTo>
                <a:lnTo>
                  <a:pt x="153" y="93"/>
                </a:lnTo>
                <a:lnTo>
                  <a:pt x="148" y="93"/>
                </a:lnTo>
                <a:lnTo>
                  <a:pt x="142" y="91"/>
                </a:lnTo>
                <a:lnTo>
                  <a:pt x="138" y="91"/>
                </a:lnTo>
                <a:lnTo>
                  <a:pt x="136" y="93"/>
                </a:lnTo>
                <a:lnTo>
                  <a:pt x="127" y="96"/>
                </a:lnTo>
                <a:lnTo>
                  <a:pt x="119" y="100"/>
                </a:lnTo>
                <a:lnTo>
                  <a:pt x="115" y="108"/>
                </a:lnTo>
                <a:lnTo>
                  <a:pt x="111" y="112"/>
                </a:lnTo>
                <a:lnTo>
                  <a:pt x="107" y="116"/>
                </a:lnTo>
                <a:lnTo>
                  <a:pt x="104" y="114"/>
                </a:lnTo>
                <a:lnTo>
                  <a:pt x="100" y="117"/>
                </a:lnTo>
                <a:lnTo>
                  <a:pt x="96" y="123"/>
                </a:lnTo>
                <a:lnTo>
                  <a:pt x="92" y="127"/>
                </a:lnTo>
                <a:lnTo>
                  <a:pt x="92" y="133"/>
                </a:lnTo>
                <a:lnTo>
                  <a:pt x="92" y="137"/>
                </a:lnTo>
                <a:lnTo>
                  <a:pt x="92" y="139"/>
                </a:lnTo>
                <a:lnTo>
                  <a:pt x="90" y="142"/>
                </a:lnTo>
                <a:lnTo>
                  <a:pt x="84" y="142"/>
                </a:lnTo>
                <a:lnTo>
                  <a:pt x="75" y="142"/>
                </a:lnTo>
                <a:lnTo>
                  <a:pt x="71" y="146"/>
                </a:lnTo>
                <a:lnTo>
                  <a:pt x="65" y="148"/>
                </a:lnTo>
                <a:lnTo>
                  <a:pt x="61" y="148"/>
                </a:lnTo>
                <a:lnTo>
                  <a:pt x="56" y="148"/>
                </a:lnTo>
                <a:lnTo>
                  <a:pt x="48" y="150"/>
                </a:lnTo>
                <a:lnTo>
                  <a:pt x="44" y="150"/>
                </a:lnTo>
                <a:lnTo>
                  <a:pt x="38" y="148"/>
                </a:lnTo>
                <a:lnTo>
                  <a:pt x="33" y="148"/>
                </a:lnTo>
                <a:lnTo>
                  <a:pt x="29" y="144"/>
                </a:lnTo>
                <a:lnTo>
                  <a:pt x="29" y="139"/>
                </a:lnTo>
                <a:lnTo>
                  <a:pt x="29" y="129"/>
                </a:lnTo>
                <a:lnTo>
                  <a:pt x="23" y="123"/>
                </a:lnTo>
                <a:lnTo>
                  <a:pt x="17" y="121"/>
                </a:lnTo>
                <a:lnTo>
                  <a:pt x="8" y="121"/>
                </a:lnTo>
                <a:lnTo>
                  <a:pt x="4" y="117"/>
                </a:lnTo>
                <a:lnTo>
                  <a:pt x="0" y="114"/>
                </a:lnTo>
                <a:lnTo>
                  <a:pt x="6" y="112"/>
                </a:lnTo>
                <a:lnTo>
                  <a:pt x="10" y="110"/>
                </a:lnTo>
                <a:lnTo>
                  <a:pt x="11" y="104"/>
                </a:lnTo>
                <a:lnTo>
                  <a:pt x="17" y="102"/>
                </a:lnTo>
                <a:lnTo>
                  <a:pt x="21" y="102"/>
                </a:lnTo>
                <a:lnTo>
                  <a:pt x="21" y="98"/>
                </a:lnTo>
                <a:lnTo>
                  <a:pt x="25" y="93"/>
                </a:lnTo>
                <a:lnTo>
                  <a:pt x="29" y="87"/>
                </a:lnTo>
                <a:lnTo>
                  <a:pt x="27" y="81"/>
                </a:lnTo>
                <a:lnTo>
                  <a:pt x="21" y="75"/>
                </a:lnTo>
                <a:lnTo>
                  <a:pt x="17" y="73"/>
                </a:lnTo>
                <a:lnTo>
                  <a:pt x="17" y="71"/>
                </a:lnTo>
                <a:lnTo>
                  <a:pt x="21" y="71"/>
                </a:lnTo>
                <a:lnTo>
                  <a:pt x="25" y="69"/>
                </a:lnTo>
                <a:lnTo>
                  <a:pt x="29" y="71"/>
                </a:lnTo>
                <a:lnTo>
                  <a:pt x="35" y="71"/>
                </a:lnTo>
                <a:lnTo>
                  <a:pt x="42" y="69"/>
                </a:lnTo>
                <a:lnTo>
                  <a:pt x="46" y="68"/>
                </a:lnTo>
                <a:lnTo>
                  <a:pt x="48" y="64"/>
                </a:lnTo>
                <a:lnTo>
                  <a:pt x="48" y="58"/>
                </a:lnTo>
                <a:lnTo>
                  <a:pt x="50" y="5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320" bIns="-4294903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9" name=""/>
          <p:cNvSpPr/>
          <p:nvPr/>
        </p:nvSpPr>
        <p:spPr>
          <a:xfrm>
            <a:off x="7927920" y="5460840"/>
            <a:ext cx="54000" cy="84240"/>
          </a:xfrm>
          <a:custGeom>
            <a:avLst/>
            <a:gdLst/>
            <a:ahLst/>
            <a:rect l="l" t="t" r="r" b="b"/>
            <a:pathLst>
              <a:path w="160" h="209">
                <a:moveTo>
                  <a:pt x="2" y="184"/>
                </a:moveTo>
                <a:lnTo>
                  <a:pt x="2" y="176"/>
                </a:lnTo>
                <a:lnTo>
                  <a:pt x="0" y="172"/>
                </a:lnTo>
                <a:lnTo>
                  <a:pt x="0" y="168"/>
                </a:lnTo>
                <a:lnTo>
                  <a:pt x="0" y="167"/>
                </a:lnTo>
                <a:lnTo>
                  <a:pt x="0" y="163"/>
                </a:lnTo>
                <a:lnTo>
                  <a:pt x="8" y="155"/>
                </a:lnTo>
                <a:lnTo>
                  <a:pt x="12" y="147"/>
                </a:lnTo>
                <a:lnTo>
                  <a:pt x="10" y="145"/>
                </a:lnTo>
                <a:lnTo>
                  <a:pt x="12" y="142"/>
                </a:lnTo>
                <a:lnTo>
                  <a:pt x="10" y="142"/>
                </a:lnTo>
                <a:lnTo>
                  <a:pt x="4" y="140"/>
                </a:lnTo>
                <a:lnTo>
                  <a:pt x="4" y="138"/>
                </a:lnTo>
                <a:lnTo>
                  <a:pt x="6" y="134"/>
                </a:lnTo>
                <a:lnTo>
                  <a:pt x="8" y="124"/>
                </a:lnTo>
                <a:lnTo>
                  <a:pt x="8" y="117"/>
                </a:lnTo>
                <a:lnTo>
                  <a:pt x="12" y="115"/>
                </a:lnTo>
                <a:lnTo>
                  <a:pt x="18" y="113"/>
                </a:lnTo>
                <a:lnTo>
                  <a:pt x="16" y="109"/>
                </a:lnTo>
                <a:lnTo>
                  <a:pt x="14" y="103"/>
                </a:lnTo>
                <a:lnTo>
                  <a:pt x="14" y="97"/>
                </a:lnTo>
                <a:lnTo>
                  <a:pt x="12" y="96"/>
                </a:lnTo>
                <a:lnTo>
                  <a:pt x="10" y="88"/>
                </a:lnTo>
                <a:lnTo>
                  <a:pt x="8" y="71"/>
                </a:lnTo>
                <a:lnTo>
                  <a:pt x="10" y="65"/>
                </a:lnTo>
                <a:lnTo>
                  <a:pt x="10" y="55"/>
                </a:lnTo>
                <a:lnTo>
                  <a:pt x="14" y="51"/>
                </a:lnTo>
                <a:lnTo>
                  <a:pt x="23" y="51"/>
                </a:lnTo>
                <a:lnTo>
                  <a:pt x="29" y="51"/>
                </a:lnTo>
                <a:lnTo>
                  <a:pt x="31" y="48"/>
                </a:lnTo>
                <a:lnTo>
                  <a:pt x="31" y="46"/>
                </a:lnTo>
                <a:lnTo>
                  <a:pt x="31" y="42"/>
                </a:lnTo>
                <a:lnTo>
                  <a:pt x="31" y="36"/>
                </a:lnTo>
                <a:lnTo>
                  <a:pt x="35" y="32"/>
                </a:lnTo>
                <a:lnTo>
                  <a:pt x="39" y="26"/>
                </a:lnTo>
                <a:lnTo>
                  <a:pt x="43" y="23"/>
                </a:lnTo>
                <a:lnTo>
                  <a:pt x="46" y="25"/>
                </a:lnTo>
                <a:lnTo>
                  <a:pt x="50" y="21"/>
                </a:lnTo>
                <a:lnTo>
                  <a:pt x="54" y="17"/>
                </a:lnTo>
                <a:lnTo>
                  <a:pt x="58" y="9"/>
                </a:lnTo>
                <a:lnTo>
                  <a:pt x="66" y="5"/>
                </a:lnTo>
                <a:lnTo>
                  <a:pt x="75" y="2"/>
                </a:lnTo>
                <a:lnTo>
                  <a:pt x="77" y="0"/>
                </a:lnTo>
                <a:lnTo>
                  <a:pt x="81" y="0"/>
                </a:lnTo>
                <a:lnTo>
                  <a:pt x="87" y="2"/>
                </a:lnTo>
                <a:lnTo>
                  <a:pt x="92" y="2"/>
                </a:lnTo>
                <a:lnTo>
                  <a:pt x="96" y="2"/>
                </a:lnTo>
                <a:lnTo>
                  <a:pt x="98" y="3"/>
                </a:lnTo>
                <a:lnTo>
                  <a:pt x="96" y="7"/>
                </a:lnTo>
                <a:lnTo>
                  <a:pt x="89" y="17"/>
                </a:lnTo>
                <a:lnTo>
                  <a:pt x="85" y="26"/>
                </a:lnTo>
                <a:lnTo>
                  <a:pt x="81" y="34"/>
                </a:lnTo>
                <a:lnTo>
                  <a:pt x="83" y="44"/>
                </a:lnTo>
                <a:lnTo>
                  <a:pt x="85" y="46"/>
                </a:lnTo>
                <a:lnTo>
                  <a:pt x="87" y="48"/>
                </a:lnTo>
                <a:lnTo>
                  <a:pt x="92" y="44"/>
                </a:lnTo>
                <a:lnTo>
                  <a:pt x="100" y="42"/>
                </a:lnTo>
                <a:lnTo>
                  <a:pt x="104" y="38"/>
                </a:lnTo>
                <a:lnTo>
                  <a:pt x="104" y="32"/>
                </a:lnTo>
                <a:lnTo>
                  <a:pt x="108" y="28"/>
                </a:lnTo>
                <a:lnTo>
                  <a:pt x="112" y="26"/>
                </a:lnTo>
                <a:lnTo>
                  <a:pt x="114" y="23"/>
                </a:lnTo>
                <a:lnTo>
                  <a:pt x="117" y="15"/>
                </a:lnTo>
                <a:lnTo>
                  <a:pt x="119" y="7"/>
                </a:lnTo>
                <a:lnTo>
                  <a:pt x="121" y="2"/>
                </a:lnTo>
                <a:lnTo>
                  <a:pt x="127" y="2"/>
                </a:lnTo>
                <a:lnTo>
                  <a:pt x="131" y="0"/>
                </a:lnTo>
                <a:lnTo>
                  <a:pt x="137" y="0"/>
                </a:lnTo>
                <a:lnTo>
                  <a:pt x="140" y="3"/>
                </a:lnTo>
                <a:lnTo>
                  <a:pt x="148" y="9"/>
                </a:lnTo>
                <a:lnTo>
                  <a:pt x="150" y="15"/>
                </a:lnTo>
                <a:lnTo>
                  <a:pt x="154" y="21"/>
                </a:lnTo>
                <a:lnTo>
                  <a:pt x="160" y="30"/>
                </a:lnTo>
                <a:lnTo>
                  <a:pt x="156" y="32"/>
                </a:lnTo>
                <a:lnTo>
                  <a:pt x="152" y="38"/>
                </a:lnTo>
                <a:lnTo>
                  <a:pt x="150" y="44"/>
                </a:lnTo>
                <a:lnTo>
                  <a:pt x="152" y="48"/>
                </a:lnTo>
                <a:lnTo>
                  <a:pt x="152" y="51"/>
                </a:lnTo>
                <a:lnTo>
                  <a:pt x="152" y="57"/>
                </a:lnTo>
                <a:lnTo>
                  <a:pt x="152" y="61"/>
                </a:lnTo>
                <a:lnTo>
                  <a:pt x="146" y="61"/>
                </a:lnTo>
                <a:lnTo>
                  <a:pt x="139" y="65"/>
                </a:lnTo>
                <a:lnTo>
                  <a:pt x="135" y="71"/>
                </a:lnTo>
                <a:lnTo>
                  <a:pt x="133" y="74"/>
                </a:lnTo>
                <a:lnTo>
                  <a:pt x="129" y="78"/>
                </a:lnTo>
                <a:lnTo>
                  <a:pt x="121" y="84"/>
                </a:lnTo>
                <a:lnTo>
                  <a:pt x="112" y="92"/>
                </a:lnTo>
                <a:lnTo>
                  <a:pt x="106" y="92"/>
                </a:lnTo>
                <a:lnTo>
                  <a:pt x="108" y="96"/>
                </a:lnTo>
                <a:lnTo>
                  <a:pt x="112" y="101"/>
                </a:lnTo>
                <a:lnTo>
                  <a:pt x="112" y="105"/>
                </a:lnTo>
                <a:lnTo>
                  <a:pt x="117" y="113"/>
                </a:lnTo>
                <a:lnTo>
                  <a:pt x="119" y="117"/>
                </a:lnTo>
                <a:lnTo>
                  <a:pt x="116" y="120"/>
                </a:lnTo>
                <a:lnTo>
                  <a:pt x="116" y="128"/>
                </a:lnTo>
                <a:lnTo>
                  <a:pt x="116" y="134"/>
                </a:lnTo>
                <a:lnTo>
                  <a:pt x="114" y="136"/>
                </a:lnTo>
                <a:lnTo>
                  <a:pt x="116" y="145"/>
                </a:lnTo>
                <a:lnTo>
                  <a:pt x="116" y="151"/>
                </a:lnTo>
                <a:lnTo>
                  <a:pt x="112" y="155"/>
                </a:lnTo>
                <a:lnTo>
                  <a:pt x="108" y="155"/>
                </a:lnTo>
                <a:lnTo>
                  <a:pt x="104" y="159"/>
                </a:lnTo>
                <a:lnTo>
                  <a:pt x="100" y="159"/>
                </a:lnTo>
                <a:lnTo>
                  <a:pt x="100" y="165"/>
                </a:lnTo>
                <a:lnTo>
                  <a:pt x="104" y="168"/>
                </a:lnTo>
                <a:lnTo>
                  <a:pt x="110" y="174"/>
                </a:lnTo>
                <a:lnTo>
                  <a:pt x="112" y="178"/>
                </a:lnTo>
                <a:lnTo>
                  <a:pt x="112" y="184"/>
                </a:lnTo>
                <a:lnTo>
                  <a:pt x="112" y="188"/>
                </a:lnTo>
                <a:lnTo>
                  <a:pt x="100" y="192"/>
                </a:lnTo>
                <a:lnTo>
                  <a:pt x="92" y="193"/>
                </a:lnTo>
                <a:lnTo>
                  <a:pt x="83" y="195"/>
                </a:lnTo>
                <a:lnTo>
                  <a:pt x="73" y="195"/>
                </a:lnTo>
                <a:lnTo>
                  <a:pt x="62" y="197"/>
                </a:lnTo>
                <a:lnTo>
                  <a:pt x="56" y="199"/>
                </a:lnTo>
                <a:lnTo>
                  <a:pt x="50" y="199"/>
                </a:lnTo>
                <a:lnTo>
                  <a:pt x="48" y="203"/>
                </a:lnTo>
                <a:lnTo>
                  <a:pt x="43" y="207"/>
                </a:lnTo>
                <a:lnTo>
                  <a:pt x="39" y="209"/>
                </a:lnTo>
                <a:lnTo>
                  <a:pt x="33" y="205"/>
                </a:lnTo>
                <a:lnTo>
                  <a:pt x="29" y="201"/>
                </a:lnTo>
                <a:lnTo>
                  <a:pt x="23" y="203"/>
                </a:lnTo>
                <a:lnTo>
                  <a:pt x="20" y="201"/>
                </a:lnTo>
                <a:lnTo>
                  <a:pt x="18" y="195"/>
                </a:lnTo>
                <a:lnTo>
                  <a:pt x="12" y="190"/>
                </a:lnTo>
                <a:lnTo>
                  <a:pt x="2" y="1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2800" bIns="-4294882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0" name=""/>
          <p:cNvSpPr/>
          <p:nvPr/>
        </p:nvSpPr>
        <p:spPr>
          <a:xfrm>
            <a:off x="8177040" y="5229360"/>
            <a:ext cx="27000" cy="54000"/>
          </a:xfrm>
          <a:custGeom>
            <a:avLst/>
            <a:gdLst/>
            <a:ahLst/>
            <a:rect l="l" t="t" r="r" b="b"/>
            <a:pathLst>
              <a:path w="79" h="130">
                <a:moveTo>
                  <a:pt x="8" y="97"/>
                </a:moveTo>
                <a:lnTo>
                  <a:pt x="4" y="94"/>
                </a:lnTo>
                <a:lnTo>
                  <a:pt x="2" y="92"/>
                </a:lnTo>
                <a:lnTo>
                  <a:pt x="0" y="90"/>
                </a:lnTo>
                <a:lnTo>
                  <a:pt x="0" y="88"/>
                </a:lnTo>
                <a:lnTo>
                  <a:pt x="4" y="82"/>
                </a:lnTo>
                <a:lnTo>
                  <a:pt x="4" y="76"/>
                </a:lnTo>
                <a:lnTo>
                  <a:pt x="6" y="67"/>
                </a:lnTo>
                <a:lnTo>
                  <a:pt x="8" y="65"/>
                </a:lnTo>
                <a:lnTo>
                  <a:pt x="12" y="65"/>
                </a:lnTo>
                <a:lnTo>
                  <a:pt x="18" y="65"/>
                </a:lnTo>
                <a:lnTo>
                  <a:pt x="23" y="63"/>
                </a:lnTo>
                <a:lnTo>
                  <a:pt x="27" y="59"/>
                </a:lnTo>
                <a:lnTo>
                  <a:pt x="29" y="55"/>
                </a:lnTo>
                <a:lnTo>
                  <a:pt x="33" y="46"/>
                </a:lnTo>
                <a:lnTo>
                  <a:pt x="39" y="34"/>
                </a:lnTo>
                <a:lnTo>
                  <a:pt x="41" y="30"/>
                </a:lnTo>
                <a:lnTo>
                  <a:pt x="39" y="26"/>
                </a:lnTo>
                <a:lnTo>
                  <a:pt x="37" y="23"/>
                </a:lnTo>
                <a:lnTo>
                  <a:pt x="37" y="19"/>
                </a:lnTo>
                <a:lnTo>
                  <a:pt x="33" y="21"/>
                </a:lnTo>
                <a:lnTo>
                  <a:pt x="31" y="19"/>
                </a:lnTo>
                <a:lnTo>
                  <a:pt x="29" y="17"/>
                </a:lnTo>
                <a:lnTo>
                  <a:pt x="27" y="17"/>
                </a:lnTo>
                <a:lnTo>
                  <a:pt x="25" y="13"/>
                </a:lnTo>
                <a:lnTo>
                  <a:pt x="29" y="13"/>
                </a:lnTo>
                <a:lnTo>
                  <a:pt x="31" y="9"/>
                </a:lnTo>
                <a:lnTo>
                  <a:pt x="33" y="7"/>
                </a:lnTo>
                <a:lnTo>
                  <a:pt x="35" y="1"/>
                </a:lnTo>
                <a:lnTo>
                  <a:pt x="39" y="1"/>
                </a:lnTo>
                <a:lnTo>
                  <a:pt x="41" y="1"/>
                </a:lnTo>
                <a:lnTo>
                  <a:pt x="42" y="0"/>
                </a:lnTo>
                <a:lnTo>
                  <a:pt x="46" y="0"/>
                </a:lnTo>
                <a:lnTo>
                  <a:pt x="50" y="5"/>
                </a:lnTo>
                <a:lnTo>
                  <a:pt x="54" y="11"/>
                </a:lnTo>
                <a:lnTo>
                  <a:pt x="56" y="17"/>
                </a:lnTo>
                <a:lnTo>
                  <a:pt x="56" y="19"/>
                </a:lnTo>
                <a:lnTo>
                  <a:pt x="58" y="21"/>
                </a:lnTo>
                <a:lnTo>
                  <a:pt x="60" y="28"/>
                </a:lnTo>
                <a:lnTo>
                  <a:pt x="64" y="34"/>
                </a:lnTo>
                <a:lnTo>
                  <a:pt x="62" y="42"/>
                </a:lnTo>
                <a:lnTo>
                  <a:pt x="62" y="53"/>
                </a:lnTo>
                <a:lnTo>
                  <a:pt x="66" y="67"/>
                </a:lnTo>
                <a:lnTo>
                  <a:pt x="67" y="78"/>
                </a:lnTo>
                <a:lnTo>
                  <a:pt x="69" y="84"/>
                </a:lnTo>
                <a:lnTo>
                  <a:pt x="71" y="94"/>
                </a:lnTo>
                <a:lnTo>
                  <a:pt x="77" y="101"/>
                </a:lnTo>
                <a:lnTo>
                  <a:pt x="79" y="109"/>
                </a:lnTo>
                <a:lnTo>
                  <a:pt x="77" y="113"/>
                </a:lnTo>
                <a:lnTo>
                  <a:pt x="71" y="120"/>
                </a:lnTo>
                <a:lnTo>
                  <a:pt x="69" y="126"/>
                </a:lnTo>
                <a:lnTo>
                  <a:pt x="67" y="130"/>
                </a:lnTo>
                <a:lnTo>
                  <a:pt x="66" y="130"/>
                </a:lnTo>
                <a:lnTo>
                  <a:pt x="62" y="128"/>
                </a:lnTo>
                <a:lnTo>
                  <a:pt x="50" y="126"/>
                </a:lnTo>
                <a:lnTo>
                  <a:pt x="48" y="120"/>
                </a:lnTo>
                <a:lnTo>
                  <a:pt x="46" y="118"/>
                </a:lnTo>
                <a:lnTo>
                  <a:pt x="35" y="113"/>
                </a:lnTo>
                <a:lnTo>
                  <a:pt x="27" y="111"/>
                </a:lnTo>
                <a:lnTo>
                  <a:pt x="19" y="107"/>
                </a:lnTo>
                <a:lnTo>
                  <a:pt x="12" y="103"/>
                </a:lnTo>
                <a:lnTo>
                  <a:pt x="8" y="9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3040" bIns="-4294913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1" name=""/>
          <p:cNvSpPr/>
          <p:nvPr/>
        </p:nvSpPr>
        <p:spPr>
          <a:xfrm>
            <a:off x="8031240" y="5283360"/>
            <a:ext cx="41040" cy="39600"/>
          </a:xfrm>
          <a:custGeom>
            <a:avLst/>
            <a:gdLst/>
            <a:ahLst/>
            <a:rect l="l" t="t" r="r" b="b"/>
            <a:pathLst>
              <a:path w="119" h="98">
                <a:moveTo>
                  <a:pt x="27" y="86"/>
                </a:moveTo>
                <a:lnTo>
                  <a:pt x="27" y="80"/>
                </a:lnTo>
                <a:lnTo>
                  <a:pt x="27" y="73"/>
                </a:lnTo>
                <a:lnTo>
                  <a:pt x="23" y="69"/>
                </a:lnTo>
                <a:lnTo>
                  <a:pt x="15" y="63"/>
                </a:lnTo>
                <a:lnTo>
                  <a:pt x="11" y="57"/>
                </a:lnTo>
                <a:lnTo>
                  <a:pt x="11" y="54"/>
                </a:lnTo>
                <a:lnTo>
                  <a:pt x="13" y="50"/>
                </a:lnTo>
                <a:lnTo>
                  <a:pt x="13" y="48"/>
                </a:lnTo>
                <a:lnTo>
                  <a:pt x="13" y="46"/>
                </a:lnTo>
                <a:lnTo>
                  <a:pt x="11" y="42"/>
                </a:lnTo>
                <a:lnTo>
                  <a:pt x="9" y="40"/>
                </a:lnTo>
                <a:lnTo>
                  <a:pt x="5" y="36"/>
                </a:lnTo>
                <a:lnTo>
                  <a:pt x="2" y="29"/>
                </a:lnTo>
                <a:lnTo>
                  <a:pt x="0" y="17"/>
                </a:lnTo>
                <a:lnTo>
                  <a:pt x="0" y="11"/>
                </a:lnTo>
                <a:lnTo>
                  <a:pt x="3" y="13"/>
                </a:lnTo>
                <a:lnTo>
                  <a:pt x="9" y="15"/>
                </a:lnTo>
                <a:lnTo>
                  <a:pt x="17" y="15"/>
                </a:lnTo>
                <a:lnTo>
                  <a:pt x="25" y="13"/>
                </a:lnTo>
                <a:lnTo>
                  <a:pt x="30" y="9"/>
                </a:lnTo>
                <a:lnTo>
                  <a:pt x="34" y="6"/>
                </a:lnTo>
                <a:lnTo>
                  <a:pt x="38" y="0"/>
                </a:lnTo>
                <a:lnTo>
                  <a:pt x="42" y="2"/>
                </a:lnTo>
                <a:lnTo>
                  <a:pt x="46" y="0"/>
                </a:lnTo>
                <a:lnTo>
                  <a:pt x="48" y="4"/>
                </a:lnTo>
                <a:lnTo>
                  <a:pt x="55" y="8"/>
                </a:lnTo>
                <a:lnTo>
                  <a:pt x="65" y="8"/>
                </a:lnTo>
                <a:lnTo>
                  <a:pt x="69" y="9"/>
                </a:lnTo>
                <a:lnTo>
                  <a:pt x="73" y="11"/>
                </a:lnTo>
                <a:lnTo>
                  <a:pt x="74" y="9"/>
                </a:lnTo>
                <a:lnTo>
                  <a:pt x="76" y="6"/>
                </a:lnTo>
                <a:lnTo>
                  <a:pt x="82" y="6"/>
                </a:lnTo>
                <a:lnTo>
                  <a:pt x="86" y="13"/>
                </a:lnTo>
                <a:lnTo>
                  <a:pt x="92" y="19"/>
                </a:lnTo>
                <a:lnTo>
                  <a:pt x="96" y="23"/>
                </a:lnTo>
                <a:lnTo>
                  <a:pt x="105" y="21"/>
                </a:lnTo>
                <a:lnTo>
                  <a:pt x="113" y="23"/>
                </a:lnTo>
                <a:lnTo>
                  <a:pt x="115" y="27"/>
                </a:lnTo>
                <a:lnTo>
                  <a:pt x="117" y="32"/>
                </a:lnTo>
                <a:lnTo>
                  <a:pt x="113" y="38"/>
                </a:lnTo>
                <a:lnTo>
                  <a:pt x="111" y="42"/>
                </a:lnTo>
                <a:lnTo>
                  <a:pt x="111" y="46"/>
                </a:lnTo>
                <a:lnTo>
                  <a:pt x="119" y="56"/>
                </a:lnTo>
                <a:lnTo>
                  <a:pt x="113" y="59"/>
                </a:lnTo>
                <a:lnTo>
                  <a:pt x="103" y="61"/>
                </a:lnTo>
                <a:lnTo>
                  <a:pt x="98" y="63"/>
                </a:lnTo>
                <a:lnTo>
                  <a:pt x="92" y="63"/>
                </a:lnTo>
                <a:lnTo>
                  <a:pt x="86" y="65"/>
                </a:lnTo>
                <a:lnTo>
                  <a:pt x="82" y="67"/>
                </a:lnTo>
                <a:lnTo>
                  <a:pt x="74" y="71"/>
                </a:lnTo>
                <a:lnTo>
                  <a:pt x="73" y="73"/>
                </a:lnTo>
                <a:lnTo>
                  <a:pt x="65" y="73"/>
                </a:lnTo>
                <a:lnTo>
                  <a:pt x="63" y="73"/>
                </a:lnTo>
                <a:lnTo>
                  <a:pt x="57" y="73"/>
                </a:lnTo>
                <a:lnTo>
                  <a:pt x="53" y="73"/>
                </a:lnTo>
                <a:lnTo>
                  <a:pt x="51" y="75"/>
                </a:lnTo>
                <a:lnTo>
                  <a:pt x="50" y="80"/>
                </a:lnTo>
                <a:lnTo>
                  <a:pt x="44" y="82"/>
                </a:lnTo>
                <a:lnTo>
                  <a:pt x="44" y="86"/>
                </a:lnTo>
                <a:lnTo>
                  <a:pt x="50" y="88"/>
                </a:lnTo>
                <a:lnTo>
                  <a:pt x="53" y="92"/>
                </a:lnTo>
                <a:lnTo>
                  <a:pt x="51" y="96"/>
                </a:lnTo>
                <a:lnTo>
                  <a:pt x="48" y="96"/>
                </a:lnTo>
                <a:lnTo>
                  <a:pt x="42" y="98"/>
                </a:lnTo>
                <a:lnTo>
                  <a:pt x="36" y="96"/>
                </a:lnTo>
                <a:lnTo>
                  <a:pt x="36" y="90"/>
                </a:lnTo>
                <a:lnTo>
                  <a:pt x="36" y="86"/>
                </a:lnTo>
                <a:lnTo>
                  <a:pt x="32" y="84"/>
                </a:lnTo>
                <a:lnTo>
                  <a:pt x="27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7440" bIns="-4294927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2" name=""/>
          <p:cNvSpPr/>
          <p:nvPr/>
        </p:nvSpPr>
        <p:spPr>
          <a:xfrm>
            <a:off x="8129520" y="5430960"/>
            <a:ext cx="58680" cy="69840"/>
          </a:xfrm>
          <a:custGeom>
            <a:avLst/>
            <a:gdLst/>
            <a:ahLst/>
            <a:rect l="l" t="t" r="r" b="b"/>
            <a:pathLst>
              <a:path w="171" h="175">
                <a:moveTo>
                  <a:pt x="46" y="175"/>
                </a:moveTo>
                <a:lnTo>
                  <a:pt x="60" y="167"/>
                </a:lnTo>
                <a:lnTo>
                  <a:pt x="71" y="162"/>
                </a:lnTo>
                <a:lnTo>
                  <a:pt x="83" y="156"/>
                </a:lnTo>
                <a:lnTo>
                  <a:pt x="86" y="152"/>
                </a:lnTo>
                <a:lnTo>
                  <a:pt x="98" y="148"/>
                </a:lnTo>
                <a:lnTo>
                  <a:pt x="106" y="141"/>
                </a:lnTo>
                <a:lnTo>
                  <a:pt x="115" y="135"/>
                </a:lnTo>
                <a:lnTo>
                  <a:pt x="125" y="129"/>
                </a:lnTo>
                <a:lnTo>
                  <a:pt x="134" y="121"/>
                </a:lnTo>
                <a:lnTo>
                  <a:pt x="134" y="118"/>
                </a:lnTo>
                <a:lnTo>
                  <a:pt x="132" y="114"/>
                </a:lnTo>
                <a:lnTo>
                  <a:pt x="132" y="112"/>
                </a:lnTo>
                <a:lnTo>
                  <a:pt x="131" y="108"/>
                </a:lnTo>
                <a:lnTo>
                  <a:pt x="131" y="104"/>
                </a:lnTo>
                <a:lnTo>
                  <a:pt x="129" y="100"/>
                </a:lnTo>
                <a:lnTo>
                  <a:pt x="127" y="96"/>
                </a:lnTo>
                <a:lnTo>
                  <a:pt x="129" y="93"/>
                </a:lnTo>
                <a:lnTo>
                  <a:pt x="129" y="89"/>
                </a:lnTo>
                <a:lnTo>
                  <a:pt x="125" y="81"/>
                </a:lnTo>
                <a:lnTo>
                  <a:pt x="123" y="79"/>
                </a:lnTo>
                <a:lnTo>
                  <a:pt x="127" y="73"/>
                </a:lnTo>
                <a:lnTo>
                  <a:pt x="131" y="71"/>
                </a:lnTo>
                <a:lnTo>
                  <a:pt x="136" y="66"/>
                </a:lnTo>
                <a:lnTo>
                  <a:pt x="142" y="62"/>
                </a:lnTo>
                <a:lnTo>
                  <a:pt x="146" y="62"/>
                </a:lnTo>
                <a:lnTo>
                  <a:pt x="152" y="56"/>
                </a:lnTo>
                <a:lnTo>
                  <a:pt x="161" y="50"/>
                </a:lnTo>
                <a:lnTo>
                  <a:pt x="167" y="47"/>
                </a:lnTo>
                <a:lnTo>
                  <a:pt x="171" y="45"/>
                </a:lnTo>
                <a:lnTo>
                  <a:pt x="171" y="37"/>
                </a:lnTo>
                <a:lnTo>
                  <a:pt x="169" y="37"/>
                </a:lnTo>
                <a:lnTo>
                  <a:pt x="165" y="33"/>
                </a:lnTo>
                <a:lnTo>
                  <a:pt x="157" y="29"/>
                </a:lnTo>
                <a:lnTo>
                  <a:pt x="154" y="27"/>
                </a:lnTo>
                <a:lnTo>
                  <a:pt x="146" y="27"/>
                </a:lnTo>
                <a:lnTo>
                  <a:pt x="140" y="27"/>
                </a:lnTo>
                <a:lnTo>
                  <a:pt x="138" y="29"/>
                </a:lnTo>
                <a:lnTo>
                  <a:pt x="132" y="31"/>
                </a:lnTo>
                <a:lnTo>
                  <a:pt x="125" y="31"/>
                </a:lnTo>
                <a:lnTo>
                  <a:pt x="119" y="33"/>
                </a:lnTo>
                <a:lnTo>
                  <a:pt x="113" y="37"/>
                </a:lnTo>
                <a:lnTo>
                  <a:pt x="108" y="35"/>
                </a:lnTo>
                <a:lnTo>
                  <a:pt x="109" y="31"/>
                </a:lnTo>
                <a:lnTo>
                  <a:pt x="111" y="23"/>
                </a:lnTo>
                <a:lnTo>
                  <a:pt x="109" y="18"/>
                </a:lnTo>
                <a:lnTo>
                  <a:pt x="104" y="16"/>
                </a:lnTo>
                <a:lnTo>
                  <a:pt x="98" y="10"/>
                </a:lnTo>
                <a:lnTo>
                  <a:pt x="96" y="4"/>
                </a:lnTo>
                <a:lnTo>
                  <a:pt x="94" y="0"/>
                </a:lnTo>
                <a:lnTo>
                  <a:pt x="86" y="2"/>
                </a:lnTo>
                <a:lnTo>
                  <a:pt x="83" y="4"/>
                </a:lnTo>
                <a:lnTo>
                  <a:pt x="81" y="4"/>
                </a:lnTo>
                <a:lnTo>
                  <a:pt x="77" y="6"/>
                </a:lnTo>
                <a:lnTo>
                  <a:pt x="79" y="8"/>
                </a:lnTo>
                <a:lnTo>
                  <a:pt x="81" y="12"/>
                </a:lnTo>
                <a:lnTo>
                  <a:pt x="79" y="14"/>
                </a:lnTo>
                <a:lnTo>
                  <a:pt x="75" y="16"/>
                </a:lnTo>
                <a:lnTo>
                  <a:pt x="71" y="18"/>
                </a:lnTo>
                <a:lnTo>
                  <a:pt x="69" y="16"/>
                </a:lnTo>
                <a:lnTo>
                  <a:pt x="67" y="18"/>
                </a:lnTo>
                <a:lnTo>
                  <a:pt x="63" y="22"/>
                </a:lnTo>
                <a:lnTo>
                  <a:pt x="56" y="23"/>
                </a:lnTo>
                <a:lnTo>
                  <a:pt x="52" y="27"/>
                </a:lnTo>
                <a:lnTo>
                  <a:pt x="52" y="31"/>
                </a:lnTo>
                <a:lnTo>
                  <a:pt x="54" y="33"/>
                </a:lnTo>
                <a:lnTo>
                  <a:pt x="56" y="35"/>
                </a:lnTo>
                <a:lnTo>
                  <a:pt x="58" y="39"/>
                </a:lnTo>
                <a:lnTo>
                  <a:pt x="58" y="43"/>
                </a:lnTo>
                <a:lnTo>
                  <a:pt x="60" y="48"/>
                </a:lnTo>
                <a:lnTo>
                  <a:pt x="56" y="50"/>
                </a:lnTo>
                <a:lnTo>
                  <a:pt x="52" y="52"/>
                </a:lnTo>
                <a:lnTo>
                  <a:pt x="52" y="56"/>
                </a:lnTo>
                <a:lnTo>
                  <a:pt x="46" y="58"/>
                </a:lnTo>
                <a:lnTo>
                  <a:pt x="44" y="60"/>
                </a:lnTo>
                <a:lnTo>
                  <a:pt x="38" y="58"/>
                </a:lnTo>
                <a:lnTo>
                  <a:pt x="35" y="60"/>
                </a:lnTo>
                <a:lnTo>
                  <a:pt x="21" y="62"/>
                </a:lnTo>
                <a:lnTo>
                  <a:pt x="12" y="64"/>
                </a:lnTo>
                <a:lnTo>
                  <a:pt x="12" y="66"/>
                </a:lnTo>
                <a:lnTo>
                  <a:pt x="8" y="70"/>
                </a:lnTo>
                <a:lnTo>
                  <a:pt x="6" y="71"/>
                </a:lnTo>
                <a:lnTo>
                  <a:pt x="4" y="71"/>
                </a:lnTo>
                <a:lnTo>
                  <a:pt x="2" y="75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6" y="89"/>
                </a:lnTo>
                <a:lnTo>
                  <a:pt x="6" y="94"/>
                </a:lnTo>
                <a:lnTo>
                  <a:pt x="6" y="100"/>
                </a:lnTo>
                <a:lnTo>
                  <a:pt x="2" y="102"/>
                </a:lnTo>
                <a:lnTo>
                  <a:pt x="6" y="110"/>
                </a:lnTo>
                <a:lnTo>
                  <a:pt x="12" y="114"/>
                </a:lnTo>
                <a:lnTo>
                  <a:pt x="17" y="114"/>
                </a:lnTo>
                <a:lnTo>
                  <a:pt x="19" y="119"/>
                </a:lnTo>
                <a:lnTo>
                  <a:pt x="23" y="127"/>
                </a:lnTo>
                <a:lnTo>
                  <a:pt x="23" y="129"/>
                </a:lnTo>
                <a:lnTo>
                  <a:pt x="23" y="137"/>
                </a:lnTo>
                <a:lnTo>
                  <a:pt x="19" y="141"/>
                </a:lnTo>
                <a:lnTo>
                  <a:pt x="19" y="144"/>
                </a:lnTo>
                <a:lnTo>
                  <a:pt x="23" y="150"/>
                </a:lnTo>
                <a:lnTo>
                  <a:pt x="27" y="158"/>
                </a:lnTo>
                <a:lnTo>
                  <a:pt x="27" y="160"/>
                </a:lnTo>
                <a:lnTo>
                  <a:pt x="29" y="162"/>
                </a:lnTo>
                <a:lnTo>
                  <a:pt x="29" y="165"/>
                </a:lnTo>
                <a:lnTo>
                  <a:pt x="33" y="169"/>
                </a:lnTo>
                <a:lnTo>
                  <a:pt x="38" y="171"/>
                </a:lnTo>
                <a:lnTo>
                  <a:pt x="42" y="171"/>
                </a:lnTo>
                <a:lnTo>
                  <a:pt x="46" y="17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7200" bIns="-4294897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3" name=""/>
          <p:cNvSpPr/>
          <p:nvPr/>
        </p:nvSpPr>
        <p:spPr>
          <a:xfrm>
            <a:off x="8182080" y="5440320"/>
            <a:ext cx="27000" cy="31680"/>
          </a:xfrm>
          <a:custGeom>
            <a:avLst/>
            <a:gdLst/>
            <a:ahLst/>
            <a:rect l="l" t="t" r="r" b="b"/>
            <a:pathLst>
              <a:path w="75" h="86">
                <a:moveTo>
                  <a:pt x="11" y="86"/>
                </a:moveTo>
                <a:lnTo>
                  <a:pt x="11" y="83"/>
                </a:lnTo>
                <a:lnTo>
                  <a:pt x="9" y="79"/>
                </a:lnTo>
                <a:lnTo>
                  <a:pt x="9" y="77"/>
                </a:lnTo>
                <a:lnTo>
                  <a:pt x="8" y="73"/>
                </a:lnTo>
                <a:lnTo>
                  <a:pt x="8" y="69"/>
                </a:lnTo>
                <a:lnTo>
                  <a:pt x="6" y="65"/>
                </a:lnTo>
                <a:lnTo>
                  <a:pt x="4" y="61"/>
                </a:lnTo>
                <a:lnTo>
                  <a:pt x="6" y="58"/>
                </a:lnTo>
                <a:lnTo>
                  <a:pt x="6" y="54"/>
                </a:lnTo>
                <a:lnTo>
                  <a:pt x="2" y="46"/>
                </a:lnTo>
                <a:lnTo>
                  <a:pt x="0" y="44"/>
                </a:lnTo>
                <a:lnTo>
                  <a:pt x="4" y="38"/>
                </a:lnTo>
                <a:lnTo>
                  <a:pt x="8" y="36"/>
                </a:lnTo>
                <a:lnTo>
                  <a:pt x="13" y="31"/>
                </a:lnTo>
                <a:lnTo>
                  <a:pt x="19" y="27"/>
                </a:lnTo>
                <a:lnTo>
                  <a:pt x="23" y="27"/>
                </a:lnTo>
                <a:lnTo>
                  <a:pt x="29" y="21"/>
                </a:lnTo>
                <a:lnTo>
                  <a:pt x="38" y="15"/>
                </a:lnTo>
                <a:lnTo>
                  <a:pt x="44" y="12"/>
                </a:lnTo>
                <a:lnTo>
                  <a:pt x="48" y="10"/>
                </a:lnTo>
                <a:lnTo>
                  <a:pt x="54" y="8"/>
                </a:lnTo>
                <a:lnTo>
                  <a:pt x="57" y="6"/>
                </a:lnTo>
                <a:lnTo>
                  <a:pt x="63" y="6"/>
                </a:lnTo>
                <a:lnTo>
                  <a:pt x="69" y="4"/>
                </a:lnTo>
                <a:lnTo>
                  <a:pt x="75" y="0"/>
                </a:lnTo>
                <a:lnTo>
                  <a:pt x="75" y="4"/>
                </a:lnTo>
                <a:lnTo>
                  <a:pt x="75" y="8"/>
                </a:lnTo>
                <a:lnTo>
                  <a:pt x="75" y="12"/>
                </a:lnTo>
                <a:lnTo>
                  <a:pt x="75" y="15"/>
                </a:lnTo>
                <a:lnTo>
                  <a:pt x="75" y="29"/>
                </a:lnTo>
                <a:lnTo>
                  <a:pt x="73" y="40"/>
                </a:lnTo>
                <a:lnTo>
                  <a:pt x="71" y="48"/>
                </a:lnTo>
                <a:lnTo>
                  <a:pt x="71" y="56"/>
                </a:lnTo>
                <a:lnTo>
                  <a:pt x="57" y="59"/>
                </a:lnTo>
                <a:lnTo>
                  <a:pt x="52" y="63"/>
                </a:lnTo>
                <a:lnTo>
                  <a:pt x="44" y="69"/>
                </a:lnTo>
                <a:lnTo>
                  <a:pt x="34" y="75"/>
                </a:lnTo>
                <a:lnTo>
                  <a:pt x="23" y="79"/>
                </a:lnTo>
                <a:lnTo>
                  <a:pt x="15" y="84"/>
                </a:lnTo>
                <a:lnTo>
                  <a:pt x="11" y="8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5360" bIns="-4294935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4" name=""/>
          <p:cNvSpPr/>
          <p:nvPr/>
        </p:nvSpPr>
        <p:spPr>
          <a:xfrm>
            <a:off x="8043840" y="5483160"/>
            <a:ext cx="41400" cy="73080"/>
          </a:xfrm>
          <a:custGeom>
            <a:avLst/>
            <a:gdLst/>
            <a:ahLst/>
            <a:rect l="l" t="t" r="r" b="b"/>
            <a:pathLst>
              <a:path w="117" h="179">
                <a:moveTo>
                  <a:pt x="0" y="135"/>
                </a:moveTo>
                <a:lnTo>
                  <a:pt x="6" y="131"/>
                </a:lnTo>
                <a:lnTo>
                  <a:pt x="12" y="129"/>
                </a:lnTo>
                <a:lnTo>
                  <a:pt x="19" y="129"/>
                </a:lnTo>
                <a:lnTo>
                  <a:pt x="21" y="127"/>
                </a:lnTo>
                <a:lnTo>
                  <a:pt x="25" y="127"/>
                </a:lnTo>
                <a:lnTo>
                  <a:pt x="33" y="121"/>
                </a:lnTo>
                <a:lnTo>
                  <a:pt x="40" y="113"/>
                </a:lnTo>
                <a:lnTo>
                  <a:pt x="48" y="102"/>
                </a:lnTo>
                <a:lnTo>
                  <a:pt x="46" y="90"/>
                </a:lnTo>
                <a:lnTo>
                  <a:pt x="40" y="85"/>
                </a:lnTo>
                <a:lnTo>
                  <a:pt x="35" y="81"/>
                </a:lnTo>
                <a:lnTo>
                  <a:pt x="35" y="75"/>
                </a:lnTo>
                <a:lnTo>
                  <a:pt x="38" y="69"/>
                </a:lnTo>
                <a:lnTo>
                  <a:pt x="46" y="63"/>
                </a:lnTo>
                <a:lnTo>
                  <a:pt x="52" y="58"/>
                </a:lnTo>
                <a:lnTo>
                  <a:pt x="54" y="48"/>
                </a:lnTo>
                <a:lnTo>
                  <a:pt x="48" y="44"/>
                </a:lnTo>
                <a:lnTo>
                  <a:pt x="42" y="42"/>
                </a:lnTo>
                <a:lnTo>
                  <a:pt x="37" y="40"/>
                </a:lnTo>
                <a:lnTo>
                  <a:pt x="33" y="37"/>
                </a:lnTo>
                <a:lnTo>
                  <a:pt x="38" y="33"/>
                </a:lnTo>
                <a:lnTo>
                  <a:pt x="42" y="29"/>
                </a:lnTo>
                <a:lnTo>
                  <a:pt x="46" y="21"/>
                </a:lnTo>
                <a:lnTo>
                  <a:pt x="46" y="17"/>
                </a:lnTo>
                <a:lnTo>
                  <a:pt x="46" y="16"/>
                </a:lnTo>
                <a:lnTo>
                  <a:pt x="48" y="14"/>
                </a:lnTo>
                <a:lnTo>
                  <a:pt x="52" y="10"/>
                </a:lnTo>
                <a:lnTo>
                  <a:pt x="58" y="8"/>
                </a:lnTo>
                <a:lnTo>
                  <a:pt x="63" y="6"/>
                </a:lnTo>
                <a:lnTo>
                  <a:pt x="69" y="2"/>
                </a:lnTo>
                <a:lnTo>
                  <a:pt x="73" y="0"/>
                </a:lnTo>
                <a:lnTo>
                  <a:pt x="77" y="8"/>
                </a:lnTo>
                <a:lnTo>
                  <a:pt x="83" y="12"/>
                </a:lnTo>
                <a:lnTo>
                  <a:pt x="88" y="12"/>
                </a:lnTo>
                <a:lnTo>
                  <a:pt x="90" y="17"/>
                </a:lnTo>
                <a:lnTo>
                  <a:pt x="94" y="25"/>
                </a:lnTo>
                <a:lnTo>
                  <a:pt x="94" y="27"/>
                </a:lnTo>
                <a:lnTo>
                  <a:pt x="94" y="35"/>
                </a:lnTo>
                <a:lnTo>
                  <a:pt x="90" y="39"/>
                </a:lnTo>
                <a:lnTo>
                  <a:pt x="90" y="42"/>
                </a:lnTo>
                <a:lnTo>
                  <a:pt x="94" y="48"/>
                </a:lnTo>
                <a:lnTo>
                  <a:pt x="98" y="56"/>
                </a:lnTo>
                <a:lnTo>
                  <a:pt x="98" y="58"/>
                </a:lnTo>
                <a:lnTo>
                  <a:pt x="100" y="60"/>
                </a:lnTo>
                <a:lnTo>
                  <a:pt x="100" y="63"/>
                </a:lnTo>
                <a:lnTo>
                  <a:pt x="104" y="67"/>
                </a:lnTo>
                <a:lnTo>
                  <a:pt x="109" y="69"/>
                </a:lnTo>
                <a:lnTo>
                  <a:pt x="113" y="69"/>
                </a:lnTo>
                <a:lnTo>
                  <a:pt x="117" y="73"/>
                </a:lnTo>
                <a:lnTo>
                  <a:pt x="108" y="81"/>
                </a:lnTo>
                <a:lnTo>
                  <a:pt x="100" y="87"/>
                </a:lnTo>
                <a:lnTo>
                  <a:pt x="94" y="90"/>
                </a:lnTo>
                <a:lnTo>
                  <a:pt x="85" y="98"/>
                </a:lnTo>
                <a:lnTo>
                  <a:pt x="75" y="108"/>
                </a:lnTo>
                <a:lnTo>
                  <a:pt x="69" y="113"/>
                </a:lnTo>
                <a:lnTo>
                  <a:pt x="65" y="117"/>
                </a:lnTo>
                <a:lnTo>
                  <a:pt x="60" y="117"/>
                </a:lnTo>
                <a:lnTo>
                  <a:pt x="56" y="115"/>
                </a:lnTo>
                <a:lnTo>
                  <a:pt x="56" y="117"/>
                </a:lnTo>
                <a:lnTo>
                  <a:pt x="58" y="119"/>
                </a:lnTo>
                <a:lnTo>
                  <a:pt x="60" y="123"/>
                </a:lnTo>
                <a:lnTo>
                  <a:pt x="60" y="131"/>
                </a:lnTo>
                <a:lnTo>
                  <a:pt x="54" y="138"/>
                </a:lnTo>
                <a:lnTo>
                  <a:pt x="48" y="144"/>
                </a:lnTo>
                <a:lnTo>
                  <a:pt x="46" y="146"/>
                </a:lnTo>
                <a:lnTo>
                  <a:pt x="48" y="148"/>
                </a:lnTo>
                <a:lnTo>
                  <a:pt x="50" y="148"/>
                </a:lnTo>
                <a:lnTo>
                  <a:pt x="54" y="150"/>
                </a:lnTo>
                <a:lnTo>
                  <a:pt x="56" y="152"/>
                </a:lnTo>
                <a:lnTo>
                  <a:pt x="56" y="156"/>
                </a:lnTo>
                <a:lnTo>
                  <a:pt x="58" y="158"/>
                </a:lnTo>
                <a:lnTo>
                  <a:pt x="56" y="161"/>
                </a:lnTo>
                <a:lnTo>
                  <a:pt x="52" y="165"/>
                </a:lnTo>
                <a:lnTo>
                  <a:pt x="50" y="167"/>
                </a:lnTo>
                <a:lnTo>
                  <a:pt x="50" y="171"/>
                </a:lnTo>
                <a:lnTo>
                  <a:pt x="46" y="171"/>
                </a:lnTo>
                <a:lnTo>
                  <a:pt x="40" y="173"/>
                </a:lnTo>
                <a:lnTo>
                  <a:pt x="33" y="175"/>
                </a:lnTo>
                <a:lnTo>
                  <a:pt x="29" y="179"/>
                </a:lnTo>
                <a:lnTo>
                  <a:pt x="27" y="177"/>
                </a:lnTo>
                <a:lnTo>
                  <a:pt x="29" y="175"/>
                </a:lnTo>
                <a:lnTo>
                  <a:pt x="31" y="167"/>
                </a:lnTo>
                <a:lnTo>
                  <a:pt x="23" y="169"/>
                </a:lnTo>
                <a:lnTo>
                  <a:pt x="19" y="173"/>
                </a:lnTo>
                <a:lnTo>
                  <a:pt x="19" y="175"/>
                </a:lnTo>
                <a:lnTo>
                  <a:pt x="12" y="173"/>
                </a:lnTo>
                <a:lnTo>
                  <a:pt x="6" y="171"/>
                </a:lnTo>
                <a:lnTo>
                  <a:pt x="2" y="161"/>
                </a:lnTo>
                <a:lnTo>
                  <a:pt x="6" y="158"/>
                </a:lnTo>
                <a:lnTo>
                  <a:pt x="8" y="154"/>
                </a:lnTo>
                <a:lnTo>
                  <a:pt x="6" y="146"/>
                </a:lnTo>
                <a:lnTo>
                  <a:pt x="4" y="140"/>
                </a:lnTo>
                <a:lnTo>
                  <a:pt x="4" y="136"/>
                </a:lnTo>
                <a:lnTo>
                  <a:pt x="0" y="13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3960" bIns="-42948939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5" name=""/>
          <p:cNvSpPr/>
          <p:nvPr/>
        </p:nvSpPr>
        <p:spPr>
          <a:xfrm>
            <a:off x="8023320" y="5497560"/>
            <a:ext cx="36360" cy="41400"/>
          </a:xfrm>
          <a:custGeom>
            <a:avLst/>
            <a:gdLst/>
            <a:ahLst/>
            <a:rect l="l" t="t" r="r" b="b"/>
            <a:pathLst>
              <a:path w="119" h="105">
                <a:moveTo>
                  <a:pt x="0" y="100"/>
                </a:moveTo>
                <a:lnTo>
                  <a:pt x="6" y="96"/>
                </a:lnTo>
                <a:lnTo>
                  <a:pt x="6" y="90"/>
                </a:lnTo>
                <a:lnTo>
                  <a:pt x="6" y="84"/>
                </a:lnTo>
                <a:lnTo>
                  <a:pt x="11" y="80"/>
                </a:lnTo>
                <a:lnTo>
                  <a:pt x="17" y="78"/>
                </a:lnTo>
                <a:lnTo>
                  <a:pt x="17" y="75"/>
                </a:lnTo>
                <a:lnTo>
                  <a:pt x="21" y="63"/>
                </a:lnTo>
                <a:lnTo>
                  <a:pt x="23" y="53"/>
                </a:lnTo>
                <a:lnTo>
                  <a:pt x="25" y="42"/>
                </a:lnTo>
                <a:lnTo>
                  <a:pt x="27" y="36"/>
                </a:lnTo>
                <a:lnTo>
                  <a:pt x="27" y="34"/>
                </a:lnTo>
                <a:lnTo>
                  <a:pt x="29" y="30"/>
                </a:lnTo>
                <a:lnTo>
                  <a:pt x="32" y="28"/>
                </a:lnTo>
                <a:lnTo>
                  <a:pt x="36" y="27"/>
                </a:lnTo>
                <a:lnTo>
                  <a:pt x="38" y="23"/>
                </a:lnTo>
                <a:lnTo>
                  <a:pt x="40" y="21"/>
                </a:lnTo>
                <a:lnTo>
                  <a:pt x="42" y="21"/>
                </a:lnTo>
                <a:lnTo>
                  <a:pt x="46" y="17"/>
                </a:lnTo>
                <a:lnTo>
                  <a:pt x="48" y="11"/>
                </a:lnTo>
                <a:lnTo>
                  <a:pt x="50" y="7"/>
                </a:lnTo>
                <a:lnTo>
                  <a:pt x="54" y="9"/>
                </a:lnTo>
                <a:lnTo>
                  <a:pt x="57" y="7"/>
                </a:lnTo>
                <a:lnTo>
                  <a:pt x="61" y="5"/>
                </a:lnTo>
                <a:lnTo>
                  <a:pt x="63" y="9"/>
                </a:lnTo>
                <a:lnTo>
                  <a:pt x="63" y="15"/>
                </a:lnTo>
                <a:lnTo>
                  <a:pt x="67" y="21"/>
                </a:lnTo>
                <a:lnTo>
                  <a:pt x="71" y="23"/>
                </a:lnTo>
                <a:lnTo>
                  <a:pt x="73" y="21"/>
                </a:lnTo>
                <a:lnTo>
                  <a:pt x="77" y="21"/>
                </a:lnTo>
                <a:lnTo>
                  <a:pt x="79" y="19"/>
                </a:lnTo>
                <a:lnTo>
                  <a:pt x="84" y="17"/>
                </a:lnTo>
                <a:lnTo>
                  <a:pt x="88" y="13"/>
                </a:lnTo>
                <a:lnTo>
                  <a:pt x="90" y="9"/>
                </a:lnTo>
                <a:lnTo>
                  <a:pt x="92" y="5"/>
                </a:lnTo>
                <a:lnTo>
                  <a:pt x="92" y="2"/>
                </a:lnTo>
                <a:lnTo>
                  <a:pt x="94" y="0"/>
                </a:lnTo>
                <a:lnTo>
                  <a:pt x="98" y="2"/>
                </a:lnTo>
                <a:lnTo>
                  <a:pt x="102" y="5"/>
                </a:lnTo>
                <a:lnTo>
                  <a:pt x="107" y="7"/>
                </a:lnTo>
                <a:lnTo>
                  <a:pt x="113" y="9"/>
                </a:lnTo>
                <a:lnTo>
                  <a:pt x="119" y="13"/>
                </a:lnTo>
                <a:lnTo>
                  <a:pt x="117" y="23"/>
                </a:lnTo>
                <a:lnTo>
                  <a:pt x="111" y="28"/>
                </a:lnTo>
                <a:lnTo>
                  <a:pt x="103" y="34"/>
                </a:lnTo>
                <a:lnTo>
                  <a:pt x="100" y="40"/>
                </a:lnTo>
                <a:lnTo>
                  <a:pt x="100" y="46"/>
                </a:lnTo>
                <a:lnTo>
                  <a:pt x="105" y="50"/>
                </a:lnTo>
                <a:lnTo>
                  <a:pt x="111" y="55"/>
                </a:lnTo>
                <a:lnTo>
                  <a:pt x="113" y="67"/>
                </a:lnTo>
                <a:lnTo>
                  <a:pt x="105" y="78"/>
                </a:lnTo>
                <a:lnTo>
                  <a:pt x="98" y="86"/>
                </a:lnTo>
                <a:lnTo>
                  <a:pt x="90" y="92"/>
                </a:lnTo>
                <a:lnTo>
                  <a:pt x="86" y="92"/>
                </a:lnTo>
                <a:lnTo>
                  <a:pt x="84" y="94"/>
                </a:lnTo>
                <a:lnTo>
                  <a:pt x="77" y="94"/>
                </a:lnTo>
                <a:lnTo>
                  <a:pt x="71" y="96"/>
                </a:lnTo>
                <a:lnTo>
                  <a:pt x="65" y="100"/>
                </a:lnTo>
                <a:lnTo>
                  <a:pt x="63" y="98"/>
                </a:lnTo>
                <a:lnTo>
                  <a:pt x="59" y="98"/>
                </a:lnTo>
                <a:lnTo>
                  <a:pt x="54" y="100"/>
                </a:lnTo>
                <a:lnTo>
                  <a:pt x="48" y="101"/>
                </a:lnTo>
                <a:lnTo>
                  <a:pt x="40" y="103"/>
                </a:lnTo>
                <a:lnTo>
                  <a:pt x="32" y="101"/>
                </a:lnTo>
                <a:lnTo>
                  <a:pt x="25" y="101"/>
                </a:lnTo>
                <a:lnTo>
                  <a:pt x="17" y="103"/>
                </a:lnTo>
                <a:lnTo>
                  <a:pt x="4" y="105"/>
                </a:lnTo>
                <a:lnTo>
                  <a:pt x="0" y="101"/>
                </a:lnTo>
                <a:lnTo>
                  <a:pt x="0" y="10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5640" bIns="-4294925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6" name=""/>
          <p:cNvSpPr/>
          <p:nvPr/>
        </p:nvSpPr>
        <p:spPr>
          <a:xfrm>
            <a:off x="8002440" y="5452920"/>
            <a:ext cx="68400" cy="84240"/>
          </a:xfrm>
          <a:custGeom>
            <a:avLst/>
            <a:gdLst/>
            <a:ahLst/>
            <a:rect l="l" t="t" r="r" b="b"/>
            <a:pathLst>
              <a:path w="192" h="206">
                <a:moveTo>
                  <a:pt x="10" y="192"/>
                </a:moveTo>
                <a:lnTo>
                  <a:pt x="8" y="192"/>
                </a:lnTo>
                <a:lnTo>
                  <a:pt x="6" y="190"/>
                </a:lnTo>
                <a:lnTo>
                  <a:pt x="6" y="188"/>
                </a:lnTo>
                <a:lnTo>
                  <a:pt x="4" y="188"/>
                </a:lnTo>
                <a:lnTo>
                  <a:pt x="0" y="186"/>
                </a:lnTo>
                <a:lnTo>
                  <a:pt x="4" y="182"/>
                </a:lnTo>
                <a:lnTo>
                  <a:pt x="6" y="179"/>
                </a:lnTo>
                <a:lnTo>
                  <a:pt x="6" y="173"/>
                </a:lnTo>
                <a:lnTo>
                  <a:pt x="6" y="167"/>
                </a:lnTo>
                <a:lnTo>
                  <a:pt x="10" y="163"/>
                </a:lnTo>
                <a:lnTo>
                  <a:pt x="13" y="159"/>
                </a:lnTo>
                <a:lnTo>
                  <a:pt x="21" y="159"/>
                </a:lnTo>
                <a:lnTo>
                  <a:pt x="27" y="159"/>
                </a:lnTo>
                <a:lnTo>
                  <a:pt x="31" y="156"/>
                </a:lnTo>
                <a:lnTo>
                  <a:pt x="29" y="150"/>
                </a:lnTo>
                <a:lnTo>
                  <a:pt x="31" y="140"/>
                </a:lnTo>
                <a:lnTo>
                  <a:pt x="29" y="134"/>
                </a:lnTo>
                <a:lnTo>
                  <a:pt x="29" y="129"/>
                </a:lnTo>
                <a:lnTo>
                  <a:pt x="27" y="121"/>
                </a:lnTo>
                <a:lnTo>
                  <a:pt x="29" y="115"/>
                </a:lnTo>
                <a:lnTo>
                  <a:pt x="31" y="113"/>
                </a:lnTo>
                <a:lnTo>
                  <a:pt x="35" y="111"/>
                </a:lnTo>
                <a:lnTo>
                  <a:pt x="35" y="106"/>
                </a:lnTo>
                <a:lnTo>
                  <a:pt x="33" y="102"/>
                </a:lnTo>
                <a:lnTo>
                  <a:pt x="29" y="98"/>
                </a:lnTo>
                <a:lnTo>
                  <a:pt x="29" y="94"/>
                </a:lnTo>
                <a:lnTo>
                  <a:pt x="31" y="88"/>
                </a:lnTo>
                <a:lnTo>
                  <a:pt x="33" y="87"/>
                </a:lnTo>
                <a:lnTo>
                  <a:pt x="36" y="85"/>
                </a:lnTo>
                <a:lnTo>
                  <a:pt x="38" y="83"/>
                </a:lnTo>
                <a:lnTo>
                  <a:pt x="38" y="79"/>
                </a:lnTo>
                <a:lnTo>
                  <a:pt x="38" y="75"/>
                </a:lnTo>
                <a:lnTo>
                  <a:pt x="40" y="69"/>
                </a:lnTo>
                <a:lnTo>
                  <a:pt x="40" y="62"/>
                </a:lnTo>
                <a:lnTo>
                  <a:pt x="46" y="62"/>
                </a:lnTo>
                <a:lnTo>
                  <a:pt x="50" y="56"/>
                </a:lnTo>
                <a:lnTo>
                  <a:pt x="56" y="50"/>
                </a:lnTo>
                <a:lnTo>
                  <a:pt x="61" y="48"/>
                </a:lnTo>
                <a:lnTo>
                  <a:pt x="63" y="46"/>
                </a:lnTo>
                <a:lnTo>
                  <a:pt x="73" y="40"/>
                </a:lnTo>
                <a:lnTo>
                  <a:pt x="77" y="35"/>
                </a:lnTo>
                <a:lnTo>
                  <a:pt x="81" y="31"/>
                </a:lnTo>
                <a:lnTo>
                  <a:pt x="86" y="31"/>
                </a:lnTo>
                <a:lnTo>
                  <a:pt x="86" y="25"/>
                </a:lnTo>
                <a:lnTo>
                  <a:pt x="88" y="23"/>
                </a:lnTo>
                <a:lnTo>
                  <a:pt x="92" y="19"/>
                </a:lnTo>
                <a:lnTo>
                  <a:pt x="94" y="17"/>
                </a:lnTo>
                <a:lnTo>
                  <a:pt x="96" y="16"/>
                </a:lnTo>
                <a:lnTo>
                  <a:pt x="104" y="12"/>
                </a:lnTo>
                <a:lnTo>
                  <a:pt x="111" y="10"/>
                </a:lnTo>
                <a:lnTo>
                  <a:pt x="115" y="4"/>
                </a:lnTo>
                <a:lnTo>
                  <a:pt x="117" y="0"/>
                </a:lnTo>
                <a:lnTo>
                  <a:pt x="119" y="0"/>
                </a:lnTo>
                <a:lnTo>
                  <a:pt x="123" y="0"/>
                </a:lnTo>
                <a:lnTo>
                  <a:pt x="127" y="2"/>
                </a:lnTo>
                <a:lnTo>
                  <a:pt x="127" y="8"/>
                </a:lnTo>
                <a:lnTo>
                  <a:pt x="130" y="12"/>
                </a:lnTo>
                <a:lnTo>
                  <a:pt x="136" y="17"/>
                </a:lnTo>
                <a:lnTo>
                  <a:pt x="140" y="19"/>
                </a:lnTo>
                <a:lnTo>
                  <a:pt x="144" y="19"/>
                </a:lnTo>
                <a:lnTo>
                  <a:pt x="146" y="16"/>
                </a:lnTo>
                <a:lnTo>
                  <a:pt x="150" y="17"/>
                </a:lnTo>
                <a:lnTo>
                  <a:pt x="152" y="19"/>
                </a:lnTo>
                <a:lnTo>
                  <a:pt x="157" y="23"/>
                </a:lnTo>
                <a:lnTo>
                  <a:pt x="159" y="27"/>
                </a:lnTo>
                <a:lnTo>
                  <a:pt x="161" y="27"/>
                </a:lnTo>
                <a:lnTo>
                  <a:pt x="163" y="31"/>
                </a:lnTo>
                <a:lnTo>
                  <a:pt x="163" y="35"/>
                </a:lnTo>
                <a:lnTo>
                  <a:pt x="165" y="39"/>
                </a:lnTo>
                <a:lnTo>
                  <a:pt x="171" y="39"/>
                </a:lnTo>
                <a:lnTo>
                  <a:pt x="173" y="39"/>
                </a:lnTo>
                <a:lnTo>
                  <a:pt x="178" y="37"/>
                </a:lnTo>
                <a:lnTo>
                  <a:pt x="184" y="39"/>
                </a:lnTo>
                <a:lnTo>
                  <a:pt x="188" y="39"/>
                </a:lnTo>
                <a:lnTo>
                  <a:pt x="190" y="40"/>
                </a:lnTo>
                <a:lnTo>
                  <a:pt x="188" y="44"/>
                </a:lnTo>
                <a:lnTo>
                  <a:pt x="186" y="46"/>
                </a:lnTo>
                <a:lnTo>
                  <a:pt x="188" y="52"/>
                </a:lnTo>
                <a:lnTo>
                  <a:pt x="192" y="56"/>
                </a:lnTo>
                <a:lnTo>
                  <a:pt x="192" y="58"/>
                </a:lnTo>
                <a:lnTo>
                  <a:pt x="192" y="63"/>
                </a:lnTo>
                <a:lnTo>
                  <a:pt x="192" y="69"/>
                </a:lnTo>
                <a:lnTo>
                  <a:pt x="188" y="71"/>
                </a:lnTo>
                <a:lnTo>
                  <a:pt x="184" y="73"/>
                </a:lnTo>
                <a:lnTo>
                  <a:pt x="178" y="77"/>
                </a:lnTo>
                <a:lnTo>
                  <a:pt x="173" y="79"/>
                </a:lnTo>
                <a:lnTo>
                  <a:pt x="167" y="81"/>
                </a:lnTo>
                <a:lnTo>
                  <a:pt x="163" y="85"/>
                </a:lnTo>
                <a:lnTo>
                  <a:pt x="161" y="87"/>
                </a:lnTo>
                <a:lnTo>
                  <a:pt x="161" y="88"/>
                </a:lnTo>
                <a:lnTo>
                  <a:pt x="161" y="92"/>
                </a:lnTo>
                <a:lnTo>
                  <a:pt x="157" y="100"/>
                </a:lnTo>
                <a:lnTo>
                  <a:pt x="153" y="104"/>
                </a:lnTo>
                <a:lnTo>
                  <a:pt x="148" y="108"/>
                </a:lnTo>
                <a:lnTo>
                  <a:pt x="144" y="106"/>
                </a:lnTo>
                <a:lnTo>
                  <a:pt x="142" y="108"/>
                </a:lnTo>
                <a:lnTo>
                  <a:pt x="142" y="111"/>
                </a:lnTo>
                <a:lnTo>
                  <a:pt x="140" y="115"/>
                </a:lnTo>
                <a:lnTo>
                  <a:pt x="138" y="119"/>
                </a:lnTo>
                <a:lnTo>
                  <a:pt x="134" y="123"/>
                </a:lnTo>
                <a:lnTo>
                  <a:pt x="129" y="125"/>
                </a:lnTo>
                <a:lnTo>
                  <a:pt x="127" y="127"/>
                </a:lnTo>
                <a:lnTo>
                  <a:pt x="123" y="127"/>
                </a:lnTo>
                <a:lnTo>
                  <a:pt x="121" y="129"/>
                </a:lnTo>
                <a:lnTo>
                  <a:pt x="117" y="127"/>
                </a:lnTo>
                <a:lnTo>
                  <a:pt x="113" y="121"/>
                </a:lnTo>
                <a:lnTo>
                  <a:pt x="113" y="115"/>
                </a:lnTo>
                <a:lnTo>
                  <a:pt x="111" y="111"/>
                </a:lnTo>
                <a:lnTo>
                  <a:pt x="107" y="113"/>
                </a:lnTo>
                <a:lnTo>
                  <a:pt x="104" y="115"/>
                </a:lnTo>
                <a:lnTo>
                  <a:pt x="100" y="113"/>
                </a:lnTo>
                <a:lnTo>
                  <a:pt x="98" y="117"/>
                </a:lnTo>
                <a:lnTo>
                  <a:pt x="96" y="123"/>
                </a:lnTo>
                <a:lnTo>
                  <a:pt x="92" y="127"/>
                </a:lnTo>
                <a:lnTo>
                  <a:pt x="90" y="127"/>
                </a:lnTo>
                <a:lnTo>
                  <a:pt x="88" y="129"/>
                </a:lnTo>
                <a:lnTo>
                  <a:pt x="86" y="133"/>
                </a:lnTo>
                <a:lnTo>
                  <a:pt x="82" y="134"/>
                </a:lnTo>
                <a:lnTo>
                  <a:pt x="79" y="136"/>
                </a:lnTo>
                <a:lnTo>
                  <a:pt x="77" y="140"/>
                </a:lnTo>
                <a:lnTo>
                  <a:pt x="77" y="142"/>
                </a:lnTo>
                <a:lnTo>
                  <a:pt x="75" y="148"/>
                </a:lnTo>
                <a:lnTo>
                  <a:pt x="73" y="159"/>
                </a:lnTo>
                <a:lnTo>
                  <a:pt x="71" y="169"/>
                </a:lnTo>
                <a:lnTo>
                  <a:pt x="67" y="181"/>
                </a:lnTo>
                <a:lnTo>
                  <a:pt x="67" y="184"/>
                </a:lnTo>
                <a:lnTo>
                  <a:pt x="61" y="186"/>
                </a:lnTo>
                <a:lnTo>
                  <a:pt x="56" y="190"/>
                </a:lnTo>
                <a:lnTo>
                  <a:pt x="56" y="196"/>
                </a:lnTo>
                <a:lnTo>
                  <a:pt x="56" y="202"/>
                </a:lnTo>
                <a:lnTo>
                  <a:pt x="50" y="206"/>
                </a:lnTo>
                <a:lnTo>
                  <a:pt x="50" y="206"/>
                </a:lnTo>
                <a:lnTo>
                  <a:pt x="42" y="204"/>
                </a:lnTo>
                <a:lnTo>
                  <a:pt x="33" y="204"/>
                </a:lnTo>
                <a:lnTo>
                  <a:pt x="23" y="204"/>
                </a:lnTo>
                <a:lnTo>
                  <a:pt x="17" y="202"/>
                </a:lnTo>
                <a:lnTo>
                  <a:pt x="19" y="198"/>
                </a:lnTo>
                <a:lnTo>
                  <a:pt x="23" y="194"/>
                </a:lnTo>
                <a:lnTo>
                  <a:pt x="19" y="190"/>
                </a:lnTo>
                <a:lnTo>
                  <a:pt x="11" y="190"/>
                </a:lnTo>
                <a:lnTo>
                  <a:pt x="10" y="1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2800" bIns="-4294882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7" name=""/>
          <p:cNvSpPr/>
          <p:nvPr/>
        </p:nvSpPr>
        <p:spPr>
          <a:xfrm>
            <a:off x="8175600" y="5308560"/>
            <a:ext cx="28440" cy="22320"/>
          </a:xfrm>
          <a:custGeom>
            <a:avLst/>
            <a:gdLst/>
            <a:ahLst/>
            <a:rect l="l" t="t" r="r" b="b"/>
            <a:pathLst>
              <a:path w="84" h="54">
                <a:moveTo>
                  <a:pt x="0" y="39"/>
                </a:moveTo>
                <a:lnTo>
                  <a:pt x="4" y="39"/>
                </a:lnTo>
                <a:lnTo>
                  <a:pt x="11" y="39"/>
                </a:lnTo>
                <a:lnTo>
                  <a:pt x="17" y="41"/>
                </a:lnTo>
                <a:lnTo>
                  <a:pt x="23" y="37"/>
                </a:lnTo>
                <a:lnTo>
                  <a:pt x="28" y="33"/>
                </a:lnTo>
                <a:lnTo>
                  <a:pt x="36" y="33"/>
                </a:lnTo>
                <a:lnTo>
                  <a:pt x="44" y="35"/>
                </a:lnTo>
                <a:lnTo>
                  <a:pt x="53" y="39"/>
                </a:lnTo>
                <a:lnTo>
                  <a:pt x="57" y="42"/>
                </a:lnTo>
                <a:lnTo>
                  <a:pt x="57" y="44"/>
                </a:lnTo>
                <a:lnTo>
                  <a:pt x="63" y="50"/>
                </a:lnTo>
                <a:lnTo>
                  <a:pt x="69" y="54"/>
                </a:lnTo>
                <a:lnTo>
                  <a:pt x="71" y="54"/>
                </a:lnTo>
                <a:lnTo>
                  <a:pt x="71" y="52"/>
                </a:lnTo>
                <a:lnTo>
                  <a:pt x="73" y="52"/>
                </a:lnTo>
                <a:lnTo>
                  <a:pt x="75" y="54"/>
                </a:lnTo>
                <a:lnTo>
                  <a:pt x="78" y="54"/>
                </a:lnTo>
                <a:lnTo>
                  <a:pt x="80" y="46"/>
                </a:lnTo>
                <a:lnTo>
                  <a:pt x="84" y="37"/>
                </a:lnTo>
                <a:lnTo>
                  <a:pt x="84" y="31"/>
                </a:lnTo>
                <a:lnTo>
                  <a:pt x="82" y="27"/>
                </a:lnTo>
                <a:lnTo>
                  <a:pt x="80" y="23"/>
                </a:lnTo>
                <a:lnTo>
                  <a:pt x="80" y="21"/>
                </a:lnTo>
                <a:lnTo>
                  <a:pt x="75" y="21"/>
                </a:lnTo>
                <a:lnTo>
                  <a:pt x="73" y="21"/>
                </a:lnTo>
                <a:lnTo>
                  <a:pt x="67" y="21"/>
                </a:lnTo>
                <a:lnTo>
                  <a:pt x="63" y="19"/>
                </a:lnTo>
                <a:lnTo>
                  <a:pt x="57" y="18"/>
                </a:lnTo>
                <a:lnTo>
                  <a:pt x="50" y="14"/>
                </a:lnTo>
                <a:lnTo>
                  <a:pt x="46" y="14"/>
                </a:lnTo>
                <a:lnTo>
                  <a:pt x="44" y="14"/>
                </a:lnTo>
                <a:lnTo>
                  <a:pt x="44" y="10"/>
                </a:lnTo>
                <a:lnTo>
                  <a:pt x="40" y="4"/>
                </a:lnTo>
                <a:lnTo>
                  <a:pt x="38" y="2"/>
                </a:lnTo>
                <a:lnTo>
                  <a:pt x="34" y="2"/>
                </a:lnTo>
                <a:lnTo>
                  <a:pt x="28" y="4"/>
                </a:lnTo>
                <a:lnTo>
                  <a:pt x="25" y="6"/>
                </a:lnTo>
                <a:lnTo>
                  <a:pt x="23" y="8"/>
                </a:lnTo>
                <a:lnTo>
                  <a:pt x="21" y="12"/>
                </a:lnTo>
                <a:lnTo>
                  <a:pt x="19" y="10"/>
                </a:lnTo>
                <a:lnTo>
                  <a:pt x="15" y="8"/>
                </a:lnTo>
                <a:lnTo>
                  <a:pt x="11" y="6"/>
                </a:lnTo>
                <a:lnTo>
                  <a:pt x="4" y="2"/>
                </a:lnTo>
                <a:lnTo>
                  <a:pt x="0" y="0"/>
                </a:lnTo>
                <a:lnTo>
                  <a:pt x="2" y="4"/>
                </a:lnTo>
                <a:lnTo>
                  <a:pt x="2" y="8"/>
                </a:lnTo>
                <a:lnTo>
                  <a:pt x="0" y="16"/>
                </a:lnTo>
                <a:lnTo>
                  <a:pt x="0" y="25"/>
                </a:lnTo>
                <a:lnTo>
                  <a:pt x="0" y="35"/>
                </a:lnTo>
                <a:lnTo>
                  <a:pt x="0" y="3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4720" bIns="-42949447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8" name=""/>
          <p:cNvSpPr/>
          <p:nvPr/>
        </p:nvSpPr>
        <p:spPr>
          <a:xfrm>
            <a:off x="8177040" y="5268960"/>
            <a:ext cx="19080" cy="23760"/>
          </a:xfrm>
          <a:custGeom>
            <a:avLst/>
            <a:gdLst/>
            <a:ahLst/>
            <a:rect l="l" t="t" r="r" b="b"/>
            <a:pathLst>
              <a:path w="54" h="62">
                <a:moveTo>
                  <a:pt x="8" y="0"/>
                </a:moveTo>
                <a:lnTo>
                  <a:pt x="8" y="8"/>
                </a:lnTo>
                <a:lnTo>
                  <a:pt x="8" y="10"/>
                </a:lnTo>
                <a:lnTo>
                  <a:pt x="6" y="14"/>
                </a:lnTo>
                <a:lnTo>
                  <a:pt x="2" y="18"/>
                </a:lnTo>
                <a:lnTo>
                  <a:pt x="2" y="21"/>
                </a:lnTo>
                <a:lnTo>
                  <a:pt x="0" y="27"/>
                </a:lnTo>
                <a:lnTo>
                  <a:pt x="0" y="31"/>
                </a:lnTo>
                <a:lnTo>
                  <a:pt x="4" y="37"/>
                </a:lnTo>
                <a:lnTo>
                  <a:pt x="4" y="45"/>
                </a:lnTo>
                <a:lnTo>
                  <a:pt x="2" y="52"/>
                </a:lnTo>
                <a:lnTo>
                  <a:pt x="0" y="56"/>
                </a:lnTo>
                <a:lnTo>
                  <a:pt x="4" y="58"/>
                </a:lnTo>
                <a:lnTo>
                  <a:pt x="6" y="62"/>
                </a:lnTo>
                <a:lnTo>
                  <a:pt x="8" y="62"/>
                </a:lnTo>
                <a:lnTo>
                  <a:pt x="10" y="62"/>
                </a:lnTo>
                <a:lnTo>
                  <a:pt x="12" y="60"/>
                </a:lnTo>
                <a:lnTo>
                  <a:pt x="14" y="58"/>
                </a:lnTo>
                <a:lnTo>
                  <a:pt x="21" y="58"/>
                </a:lnTo>
                <a:lnTo>
                  <a:pt x="27" y="56"/>
                </a:lnTo>
                <a:lnTo>
                  <a:pt x="31" y="54"/>
                </a:lnTo>
                <a:lnTo>
                  <a:pt x="37" y="56"/>
                </a:lnTo>
                <a:lnTo>
                  <a:pt x="39" y="56"/>
                </a:lnTo>
                <a:lnTo>
                  <a:pt x="41" y="54"/>
                </a:lnTo>
                <a:lnTo>
                  <a:pt x="44" y="56"/>
                </a:lnTo>
                <a:lnTo>
                  <a:pt x="46" y="54"/>
                </a:lnTo>
                <a:lnTo>
                  <a:pt x="50" y="54"/>
                </a:lnTo>
                <a:lnTo>
                  <a:pt x="54" y="54"/>
                </a:lnTo>
                <a:lnTo>
                  <a:pt x="54" y="52"/>
                </a:lnTo>
                <a:lnTo>
                  <a:pt x="52" y="48"/>
                </a:lnTo>
                <a:lnTo>
                  <a:pt x="50" y="45"/>
                </a:lnTo>
                <a:lnTo>
                  <a:pt x="46" y="39"/>
                </a:lnTo>
                <a:lnTo>
                  <a:pt x="48" y="33"/>
                </a:lnTo>
                <a:lnTo>
                  <a:pt x="50" y="29"/>
                </a:lnTo>
                <a:lnTo>
                  <a:pt x="48" y="23"/>
                </a:lnTo>
                <a:lnTo>
                  <a:pt x="46" y="21"/>
                </a:lnTo>
                <a:lnTo>
                  <a:pt x="35" y="16"/>
                </a:lnTo>
                <a:lnTo>
                  <a:pt x="27" y="14"/>
                </a:lnTo>
                <a:lnTo>
                  <a:pt x="19" y="10"/>
                </a:lnTo>
                <a:lnTo>
                  <a:pt x="12" y="6"/>
                </a:lnTo>
                <a:lnTo>
                  <a:pt x="8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3280" bIns="-4294943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9" name=""/>
          <p:cNvSpPr/>
          <p:nvPr/>
        </p:nvSpPr>
        <p:spPr>
          <a:xfrm>
            <a:off x="8182080" y="5291280"/>
            <a:ext cx="27000" cy="10800"/>
          </a:xfrm>
          <a:custGeom>
            <a:avLst/>
            <a:gdLst/>
            <a:ahLst/>
            <a:rect l="l" t="t" r="r" b="b"/>
            <a:pathLst>
              <a:path w="79" h="31">
                <a:moveTo>
                  <a:pt x="0" y="8"/>
                </a:moveTo>
                <a:lnTo>
                  <a:pt x="2" y="12"/>
                </a:lnTo>
                <a:lnTo>
                  <a:pt x="8" y="14"/>
                </a:lnTo>
                <a:lnTo>
                  <a:pt x="9" y="15"/>
                </a:lnTo>
                <a:lnTo>
                  <a:pt x="13" y="19"/>
                </a:lnTo>
                <a:lnTo>
                  <a:pt x="13" y="23"/>
                </a:lnTo>
                <a:lnTo>
                  <a:pt x="15" y="25"/>
                </a:lnTo>
                <a:lnTo>
                  <a:pt x="17" y="27"/>
                </a:lnTo>
                <a:lnTo>
                  <a:pt x="19" y="31"/>
                </a:lnTo>
                <a:lnTo>
                  <a:pt x="21" y="31"/>
                </a:lnTo>
                <a:lnTo>
                  <a:pt x="34" y="31"/>
                </a:lnTo>
                <a:lnTo>
                  <a:pt x="36" y="29"/>
                </a:lnTo>
                <a:lnTo>
                  <a:pt x="38" y="27"/>
                </a:lnTo>
                <a:lnTo>
                  <a:pt x="44" y="25"/>
                </a:lnTo>
                <a:lnTo>
                  <a:pt x="48" y="23"/>
                </a:lnTo>
                <a:lnTo>
                  <a:pt x="52" y="17"/>
                </a:lnTo>
                <a:lnTo>
                  <a:pt x="54" y="15"/>
                </a:lnTo>
                <a:lnTo>
                  <a:pt x="61" y="14"/>
                </a:lnTo>
                <a:lnTo>
                  <a:pt x="67" y="12"/>
                </a:lnTo>
                <a:lnTo>
                  <a:pt x="71" y="8"/>
                </a:lnTo>
                <a:lnTo>
                  <a:pt x="77" y="6"/>
                </a:lnTo>
                <a:lnTo>
                  <a:pt x="79" y="6"/>
                </a:lnTo>
                <a:lnTo>
                  <a:pt x="75" y="4"/>
                </a:lnTo>
                <a:lnTo>
                  <a:pt x="71" y="4"/>
                </a:lnTo>
                <a:lnTo>
                  <a:pt x="67" y="4"/>
                </a:lnTo>
                <a:lnTo>
                  <a:pt x="59" y="6"/>
                </a:lnTo>
                <a:lnTo>
                  <a:pt x="50" y="6"/>
                </a:lnTo>
                <a:lnTo>
                  <a:pt x="44" y="4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4" y="2"/>
                </a:lnTo>
                <a:lnTo>
                  <a:pt x="31" y="0"/>
                </a:lnTo>
                <a:lnTo>
                  <a:pt x="29" y="2"/>
                </a:lnTo>
                <a:lnTo>
                  <a:pt x="27" y="2"/>
                </a:lnTo>
                <a:lnTo>
                  <a:pt x="21" y="0"/>
                </a:lnTo>
                <a:lnTo>
                  <a:pt x="17" y="2"/>
                </a:lnTo>
                <a:lnTo>
                  <a:pt x="11" y="4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56240" bIns="-4294956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0" name=""/>
          <p:cNvSpPr/>
          <p:nvPr/>
        </p:nvSpPr>
        <p:spPr>
          <a:xfrm>
            <a:off x="8172360" y="5291280"/>
            <a:ext cx="36720" cy="25200"/>
          </a:xfrm>
          <a:custGeom>
            <a:avLst/>
            <a:gdLst/>
            <a:ahLst/>
            <a:rect l="l" t="t" r="r" b="b"/>
            <a:pathLst>
              <a:path w="106" h="63">
                <a:moveTo>
                  <a:pt x="90" y="63"/>
                </a:moveTo>
                <a:lnTo>
                  <a:pt x="85" y="63"/>
                </a:lnTo>
                <a:lnTo>
                  <a:pt x="83" y="63"/>
                </a:lnTo>
                <a:lnTo>
                  <a:pt x="77" y="63"/>
                </a:lnTo>
                <a:lnTo>
                  <a:pt x="73" y="61"/>
                </a:lnTo>
                <a:lnTo>
                  <a:pt x="67" y="60"/>
                </a:lnTo>
                <a:lnTo>
                  <a:pt x="60" y="56"/>
                </a:lnTo>
                <a:lnTo>
                  <a:pt x="56" y="56"/>
                </a:lnTo>
                <a:lnTo>
                  <a:pt x="54" y="56"/>
                </a:lnTo>
                <a:lnTo>
                  <a:pt x="54" y="52"/>
                </a:lnTo>
                <a:lnTo>
                  <a:pt x="50" y="46"/>
                </a:lnTo>
                <a:lnTo>
                  <a:pt x="48" y="44"/>
                </a:lnTo>
                <a:lnTo>
                  <a:pt x="44" y="44"/>
                </a:lnTo>
                <a:lnTo>
                  <a:pt x="38" y="46"/>
                </a:lnTo>
                <a:lnTo>
                  <a:pt x="35" y="48"/>
                </a:lnTo>
                <a:lnTo>
                  <a:pt x="33" y="50"/>
                </a:lnTo>
                <a:lnTo>
                  <a:pt x="31" y="54"/>
                </a:lnTo>
                <a:lnTo>
                  <a:pt x="29" y="52"/>
                </a:lnTo>
                <a:lnTo>
                  <a:pt x="25" y="50"/>
                </a:lnTo>
                <a:lnTo>
                  <a:pt x="21" y="48"/>
                </a:lnTo>
                <a:lnTo>
                  <a:pt x="14" y="44"/>
                </a:lnTo>
                <a:lnTo>
                  <a:pt x="10" y="42"/>
                </a:lnTo>
                <a:lnTo>
                  <a:pt x="10" y="38"/>
                </a:lnTo>
                <a:lnTo>
                  <a:pt x="6" y="35"/>
                </a:lnTo>
                <a:lnTo>
                  <a:pt x="4" y="31"/>
                </a:lnTo>
                <a:lnTo>
                  <a:pt x="0" y="27"/>
                </a:lnTo>
                <a:lnTo>
                  <a:pt x="2" y="21"/>
                </a:lnTo>
                <a:lnTo>
                  <a:pt x="2" y="19"/>
                </a:lnTo>
                <a:lnTo>
                  <a:pt x="8" y="13"/>
                </a:lnTo>
                <a:lnTo>
                  <a:pt x="12" y="13"/>
                </a:lnTo>
                <a:lnTo>
                  <a:pt x="15" y="12"/>
                </a:lnTo>
                <a:lnTo>
                  <a:pt x="17" y="8"/>
                </a:lnTo>
                <a:lnTo>
                  <a:pt x="19" y="4"/>
                </a:lnTo>
                <a:lnTo>
                  <a:pt x="19" y="0"/>
                </a:lnTo>
                <a:lnTo>
                  <a:pt x="23" y="2"/>
                </a:lnTo>
                <a:lnTo>
                  <a:pt x="25" y="6"/>
                </a:lnTo>
                <a:lnTo>
                  <a:pt x="27" y="6"/>
                </a:lnTo>
                <a:lnTo>
                  <a:pt x="29" y="6"/>
                </a:lnTo>
                <a:lnTo>
                  <a:pt x="31" y="10"/>
                </a:lnTo>
                <a:lnTo>
                  <a:pt x="37" y="12"/>
                </a:lnTo>
                <a:lnTo>
                  <a:pt x="38" y="13"/>
                </a:lnTo>
                <a:lnTo>
                  <a:pt x="42" y="17"/>
                </a:lnTo>
                <a:lnTo>
                  <a:pt x="42" y="21"/>
                </a:lnTo>
                <a:lnTo>
                  <a:pt x="44" y="23"/>
                </a:lnTo>
                <a:lnTo>
                  <a:pt x="46" y="25"/>
                </a:lnTo>
                <a:lnTo>
                  <a:pt x="48" y="29"/>
                </a:lnTo>
                <a:lnTo>
                  <a:pt x="50" y="29"/>
                </a:lnTo>
                <a:lnTo>
                  <a:pt x="63" y="29"/>
                </a:lnTo>
                <a:lnTo>
                  <a:pt x="65" y="27"/>
                </a:lnTo>
                <a:lnTo>
                  <a:pt x="67" y="25"/>
                </a:lnTo>
                <a:lnTo>
                  <a:pt x="73" y="23"/>
                </a:lnTo>
                <a:lnTo>
                  <a:pt x="77" y="21"/>
                </a:lnTo>
                <a:lnTo>
                  <a:pt x="81" y="15"/>
                </a:lnTo>
                <a:lnTo>
                  <a:pt x="83" y="13"/>
                </a:lnTo>
                <a:lnTo>
                  <a:pt x="90" y="12"/>
                </a:lnTo>
                <a:lnTo>
                  <a:pt x="96" y="10"/>
                </a:lnTo>
                <a:lnTo>
                  <a:pt x="100" y="6"/>
                </a:lnTo>
                <a:lnTo>
                  <a:pt x="106" y="4"/>
                </a:lnTo>
                <a:lnTo>
                  <a:pt x="104" y="8"/>
                </a:lnTo>
                <a:lnTo>
                  <a:pt x="100" y="12"/>
                </a:lnTo>
                <a:lnTo>
                  <a:pt x="96" y="13"/>
                </a:lnTo>
                <a:lnTo>
                  <a:pt x="96" y="17"/>
                </a:lnTo>
                <a:lnTo>
                  <a:pt x="102" y="25"/>
                </a:lnTo>
                <a:lnTo>
                  <a:pt x="104" y="29"/>
                </a:lnTo>
                <a:lnTo>
                  <a:pt x="102" y="35"/>
                </a:lnTo>
                <a:lnTo>
                  <a:pt x="98" y="38"/>
                </a:lnTo>
                <a:lnTo>
                  <a:pt x="92" y="46"/>
                </a:lnTo>
                <a:lnTo>
                  <a:pt x="90" y="58"/>
                </a:lnTo>
                <a:lnTo>
                  <a:pt x="90" y="6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1840" bIns="-4294941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1" name=""/>
          <p:cNvSpPr/>
          <p:nvPr/>
        </p:nvSpPr>
        <p:spPr>
          <a:xfrm>
            <a:off x="8201160" y="5432400"/>
            <a:ext cx="39600" cy="34920"/>
          </a:xfrm>
          <a:custGeom>
            <a:avLst/>
            <a:gdLst/>
            <a:ahLst/>
            <a:rect l="l" t="t" r="r" b="b"/>
            <a:pathLst>
              <a:path w="113" h="84">
                <a:moveTo>
                  <a:pt x="0" y="84"/>
                </a:moveTo>
                <a:lnTo>
                  <a:pt x="15" y="76"/>
                </a:lnTo>
                <a:lnTo>
                  <a:pt x="33" y="67"/>
                </a:lnTo>
                <a:lnTo>
                  <a:pt x="44" y="61"/>
                </a:lnTo>
                <a:lnTo>
                  <a:pt x="52" y="53"/>
                </a:lnTo>
                <a:lnTo>
                  <a:pt x="54" y="52"/>
                </a:lnTo>
                <a:lnTo>
                  <a:pt x="63" y="50"/>
                </a:lnTo>
                <a:lnTo>
                  <a:pt x="73" y="48"/>
                </a:lnTo>
                <a:lnTo>
                  <a:pt x="90" y="42"/>
                </a:lnTo>
                <a:lnTo>
                  <a:pt x="98" y="42"/>
                </a:lnTo>
                <a:lnTo>
                  <a:pt x="102" y="44"/>
                </a:lnTo>
                <a:lnTo>
                  <a:pt x="104" y="46"/>
                </a:lnTo>
                <a:lnTo>
                  <a:pt x="105" y="42"/>
                </a:lnTo>
                <a:lnTo>
                  <a:pt x="107" y="40"/>
                </a:lnTo>
                <a:lnTo>
                  <a:pt x="109" y="38"/>
                </a:lnTo>
                <a:lnTo>
                  <a:pt x="109" y="32"/>
                </a:lnTo>
                <a:lnTo>
                  <a:pt x="113" y="29"/>
                </a:lnTo>
                <a:lnTo>
                  <a:pt x="113" y="25"/>
                </a:lnTo>
                <a:lnTo>
                  <a:pt x="109" y="23"/>
                </a:lnTo>
                <a:lnTo>
                  <a:pt x="104" y="23"/>
                </a:lnTo>
                <a:lnTo>
                  <a:pt x="96" y="23"/>
                </a:lnTo>
                <a:lnTo>
                  <a:pt x="90" y="23"/>
                </a:lnTo>
                <a:lnTo>
                  <a:pt x="86" y="23"/>
                </a:lnTo>
                <a:lnTo>
                  <a:pt x="80" y="25"/>
                </a:lnTo>
                <a:lnTo>
                  <a:pt x="79" y="27"/>
                </a:lnTo>
                <a:lnTo>
                  <a:pt x="75" y="25"/>
                </a:lnTo>
                <a:lnTo>
                  <a:pt x="73" y="27"/>
                </a:lnTo>
                <a:lnTo>
                  <a:pt x="63" y="32"/>
                </a:lnTo>
                <a:lnTo>
                  <a:pt x="56" y="30"/>
                </a:lnTo>
                <a:lnTo>
                  <a:pt x="50" y="27"/>
                </a:lnTo>
                <a:lnTo>
                  <a:pt x="50" y="19"/>
                </a:lnTo>
                <a:lnTo>
                  <a:pt x="46" y="11"/>
                </a:lnTo>
                <a:lnTo>
                  <a:pt x="44" y="7"/>
                </a:lnTo>
                <a:lnTo>
                  <a:pt x="44" y="4"/>
                </a:lnTo>
                <a:lnTo>
                  <a:pt x="42" y="2"/>
                </a:lnTo>
                <a:lnTo>
                  <a:pt x="38" y="0"/>
                </a:lnTo>
                <a:lnTo>
                  <a:pt x="31" y="4"/>
                </a:lnTo>
                <a:lnTo>
                  <a:pt x="25" y="7"/>
                </a:lnTo>
                <a:lnTo>
                  <a:pt x="23" y="11"/>
                </a:lnTo>
                <a:lnTo>
                  <a:pt x="21" y="13"/>
                </a:lnTo>
                <a:lnTo>
                  <a:pt x="15" y="19"/>
                </a:lnTo>
                <a:lnTo>
                  <a:pt x="6" y="25"/>
                </a:lnTo>
                <a:lnTo>
                  <a:pt x="4" y="29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4" y="55"/>
                </a:lnTo>
                <a:lnTo>
                  <a:pt x="2" y="69"/>
                </a:lnTo>
                <a:lnTo>
                  <a:pt x="0" y="76"/>
                </a:lnTo>
                <a:lnTo>
                  <a:pt x="0" y="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2120" bIns="-4294932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2" name=""/>
          <p:cNvSpPr/>
          <p:nvPr/>
        </p:nvSpPr>
        <p:spPr>
          <a:xfrm>
            <a:off x="8273880" y="5232240"/>
            <a:ext cx="32040" cy="60480"/>
          </a:xfrm>
          <a:custGeom>
            <a:avLst/>
            <a:gdLst/>
            <a:ahLst/>
            <a:rect l="l" t="t" r="r" b="b"/>
            <a:pathLst>
              <a:path w="95" h="152">
                <a:moveTo>
                  <a:pt x="94" y="0"/>
                </a:moveTo>
                <a:lnTo>
                  <a:pt x="90" y="6"/>
                </a:lnTo>
                <a:lnTo>
                  <a:pt x="82" y="12"/>
                </a:lnTo>
                <a:lnTo>
                  <a:pt x="71" y="19"/>
                </a:lnTo>
                <a:lnTo>
                  <a:pt x="63" y="25"/>
                </a:lnTo>
                <a:lnTo>
                  <a:pt x="61" y="31"/>
                </a:lnTo>
                <a:lnTo>
                  <a:pt x="57" y="33"/>
                </a:lnTo>
                <a:lnTo>
                  <a:pt x="53" y="39"/>
                </a:lnTo>
                <a:lnTo>
                  <a:pt x="49" y="44"/>
                </a:lnTo>
                <a:lnTo>
                  <a:pt x="44" y="50"/>
                </a:lnTo>
                <a:lnTo>
                  <a:pt x="40" y="54"/>
                </a:lnTo>
                <a:lnTo>
                  <a:pt x="36" y="52"/>
                </a:lnTo>
                <a:lnTo>
                  <a:pt x="32" y="54"/>
                </a:lnTo>
                <a:lnTo>
                  <a:pt x="28" y="60"/>
                </a:lnTo>
                <a:lnTo>
                  <a:pt x="23" y="69"/>
                </a:lnTo>
                <a:lnTo>
                  <a:pt x="17" y="77"/>
                </a:lnTo>
                <a:lnTo>
                  <a:pt x="13" y="81"/>
                </a:lnTo>
                <a:lnTo>
                  <a:pt x="11" y="83"/>
                </a:lnTo>
                <a:lnTo>
                  <a:pt x="9" y="88"/>
                </a:lnTo>
                <a:lnTo>
                  <a:pt x="5" y="94"/>
                </a:lnTo>
                <a:lnTo>
                  <a:pt x="0" y="102"/>
                </a:lnTo>
                <a:lnTo>
                  <a:pt x="0" y="110"/>
                </a:lnTo>
                <a:lnTo>
                  <a:pt x="7" y="110"/>
                </a:lnTo>
                <a:lnTo>
                  <a:pt x="15" y="111"/>
                </a:lnTo>
                <a:lnTo>
                  <a:pt x="21" y="119"/>
                </a:lnTo>
                <a:lnTo>
                  <a:pt x="28" y="127"/>
                </a:lnTo>
                <a:lnTo>
                  <a:pt x="34" y="131"/>
                </a:lnTo>
                <a:lnTo>
                  <a:pt x="38" y="135"/>
                </a:lnTo>
                <a:lnTo>
                  <a:pt x="44" y="136"/>
                </a:lnTo>
                <a:lnTo>
                  <a:pt x="49" y="140"/>
                </a:lnTo>
                <a:lnTo>
                  <a:pt x="53" y="146"/>
                </a:lnTo>
                <a:lnTo>
                  <a:pt x="53" y="150"/>
                </a:lnTo>
                <a:lnTo>
                  <a:pt x="55" y="152"/>
                </a:lnTo>
                <a:lnTo>
                  <a:pt x="59" y="152"/>
                </a:lnTo>
                <a:lnTo>
                  <a:pt x="63" y="152"/>
                </a:lnTo>
                <a:lnTo>
                  <a:pt x="63" y="150"/>
                </a:lnTo>
                <a:lnTo>
                  <a:pt x="69" y="144"/>
                </a:lnTo>
                <a:lnTo>
                  <a:pt x="72" y="136"/>
                </a:lnTo>
                <a:lnTo>
                  <a:pt x="76" y="133"/>
                </a:lnTo>
                <a:lnTo>
                  <a:pt x="80" y="133"/>
                </a:lnTo>
                <a:lnTo>
                  <a:pt x="84" y="131"/>
                </a:lnTo>
                <a:lnTo>
                  <a:pt x="86" y="127"/>
                </a:lnTo>
                <a:lnTo>
                  <a:pt x="90" y="123"/>
                </a:lnTo>
                <a:lnTo>
                  <a:pt x="92" y="119"/>
                </a:lnTo>
                <a:lnTo>
                  <a:pt x="92" y="115"/>
                </a:lnTo>
                <a:lnTo>
                  <a:pt x="92" y="111"/>
                </a:lnTo>
                <a:lnTo>
                  <a:pt x="94" y="108"/>
                </a:lnTo>
                <a:lnTo>
                  <a:pt x="92" y="104"/>
                </a:lnTo>
                <a:lnTo>
                  <a:pt x="88" y="104"/>
                </a:lnTo>
                <a:lnTo>
                  <a:pt x="86" y="104"/>
                </a:lnTo>
                <a:lnTo>
                  <a:pt x="84" y="102"/>
                </a:lnTo>
                <a:lnTo>
                  <a:pt x="82" y="96"/>
                </a:lnTo>
                <a:lnTo>
                  <a:pt x="84" y="90"/>
                </a:lnTo>
                <a:lnTo>
                  <a:pt x="82" y="87"/>
                </a:lnTo>
                <a:lnTo>
                  <a:pt x="82" y="81"/>
                </a:lnTo>
                <a:lnTo>
                  <a:pt x="80" y="75"/>
                </a:lnTo>
                <a:lnTo>
                  <a:pt x="80" y="65"/>
                </a:lnTo>
                <a:lnTo>
                  <a:pt x="82" y="58"/>
                </a:lnTo>
                <a:lnTo>
                  <a:pt x="86" y="54"/>
                </a:lnTo>
                <a:lnTo>
                  <a:pt x="86" y="46"/>
                </a:lnTo>
                <a:lnTo>
                  <a:pt x="88" y="40"/>
                </a:lnTo>
                <a:lnTo>
                  <a:pt x="92" y="37"/>
                </a:lnTo>
                <a:lnTo>
                  <a:pt x="94" y="25"/>
                </a:lnTo>
                <a:lnTo>
                  <a:pt x="94" y="12"/>
                </a:lnTo>
                <a:lnTo>
                  <a:pt x="95" y="4"/>
                </a:lnTo>
                <a:lnTo>
                  <a:pt x="94" y="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6560" bIns="-42949065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3" name=""/>
          <p:cNvSpPr/>
          <p:nvPr/>
        </p:nvSpPr>
        <p:spPr>
          <a:xfrm>
            <a:off x="8228160" y="5256360"/>
            <a:ext cx="47520" cy="50760"/>
          </a:xfrm>
          <a:custGeom>
            <a:avLst/>
            <a:gdLst/>
            <a:ahLst/>
            <a:rect l="l" t="t" r="r" b="b"/>
            <a:pathLst>
              <a:path w="142" h="121">
                <a:moveTo>
                  <a:pt x="2" y="73"/>
                </a:moveTo>
                <a:lnTo>
                  <a:pt x="6" y="74"/>
                </a:lnTo>
                <a:lnTo>
                  <a:pt x="13" y="74"/>
                </a:lnTo>
                <a:lnTo>
                  <a:pt x="19" y="74"/>
                </a:lnTo>
                <a:lnTo>
                  <a:pt x="25" y="71"/>
                </a:lnTo>
                <a:lnTo>
                  <a:pt x="27" y="63"/>
                </a:lnTo>
                <a:lnTo>
                  <a:pt x="33" y="61"/>
                </a:lnTo>
                <a:lnTo>
                  <a:pt x="36" y="55"/>
                </a:lnTo>
                <a:lnTo>
                  <a:pt x="35" y="48"/>
                </a:lnTo>
                <a:lnTo>
                  <a:pt x="35" y="40"/>
                </a:lnTo>
                <a:lnTo>
                  <a:pt x="36" y="34"/>
                </a:lnTo>
                <a:lnTo>
                  <a:pt x="42" y="32"/>
                </a:lnTo>
                <a:lnTo>
                  <a:pt x="46" y="30"/>
                </a:lnTo>
                <a:lnTo>
                  <a:pt x="46" y="26"/>
                </a:lnTo>
                <a:lnTo>
                  <a:pt x="50" y="23"/>
                </a:lnTo>
                <a:lnTo>
                  <a:pt x="54" y="19"/>
                </a:lnTo>
                <a:lnTo>
                  <a:pt x="54" y="17"/>
                </a:lnTo>
                <a:lnTo>
                  <a:pt x="56" y="11"/>
                </a:lnTo>
                <a:lnTo>
                  <a:pt x="67" y="11"/>
                </a:lnTo>
                <a:lnTo>
                  <a:pt x="71" y="11"/>
                </a:lnTo>
                <a:lnTo>
                  <a:pt x="79" y="3"/>
                </a:lnTo>
                <a:lnTo>
                  <a:pt x="83" y="5"/>
                </a:lnTo>
                <a:lnTo>
                  <a:pt x="86" y="3"/>
                </a:lnTo>
                <a:lnTo>
                  <a:pt x="90" y="3"/>
                </a:lnTo>
                <a:lnTo>
                  <a:pt x="92" y="3"/>
                </a:lnTo>
                <a:lnTo>
                  <a:pt x="94" y="2"/>
                </a:lnTo>
                <a:lnTo>
                  <a:pt x="96" y="3"/>
                </a:lnTo>
                <a:lnTo>
                  <a:pt x="98" y="7"/>
                </a:lnTo>
                <a:lnTo>
                  <a:pt x="100" y="9"/>
                </a:lnTo>
                <a:lnTo>
                  <a:pt x="104" y="7"/>
                </a:lnTo>
                <a:lnTo>
                  <a:pt x="106" y="7"/>
                </a:lnTo>
                <a:lnTo>
                  <a:pt x="107" y="9"/>
                </a:lnTo>
                <a:lnTo>
                  <a:pt x="111" y="9"/>
                </a:lnTo>
                <a:lnTo>
                  <a:pt x="115" y="9"/>
                </a:lnTo>
                <a:lnTo>
                  <a:pt x="121" y="9"/>
                </a:lnTo>
                <a:lnTo>
                  <a:pt x="125" y="3"/>
                </a:lnTo>
                <a:lnTo>
                  <a:pt x="129" y="0"/>
                </a:lnTo>
                <a:lnTo>
                  <a:pt x="132" y="2"/>
                </a:lnTo>
                <a:lnTo>
                  <a:pt x="132" y="7"/>
                </a:lnTo>
                <a:lnTo>
                  <a:pt x="136" y="11"/>
                </a:lnTo>
                <a:lnTo>
                  <a:pt x="140" y="17"/>
                </a:lnTo>
                <a:lnTo>
                  <a:pt x="142" y="21"/>
                </a:lnTo>
                <a:lnTo>
                  <a:pt x="140" y="26"/>
                </a:lnTo>
                <a:lnTo>
                  <a:pt x="136" y="32"/>
                </a:lnTo>
                <a:lnTo>
                  <a:pt x="131" y="40"/>
                </a:lnTo>
                <a:lnTo>
                  <a:pt x="131" y="48"/>
                </a:lnTo>
                <a:lnTo>
                  <a:pt x="127" y="51"/>
                </a:lnTo>
                <a:lnTo>
                  <a:pt x="125" y="49"/>
                </a:lnTo>
                <a:lnTo>
                  <a:pt x="123" y="48"/>
                </a:lnTo>
                <a:lnTo>
                  <a:pt x="121" y="48"/>
                </a:lnTo>
                <a:lnTo>
                  <a:pt x="119" y="48"/>
                </a:lnTo>
                <a:lnTo>
                  <a:pt x="117" y="49"/>
                </a:lnTo>
                <a:lnTo>
                  <a:pt x="111" y="51"/>
                </a:lnTo>
                <a:lnTo>
                  <a:pt x="107" y="51"/>
                </a:lnTo>
                <a:lnTo>
                  <a:pt x="106" y="59"/>
                </a:lnTo>
                <a:lnTo>
                  <a:pt x="106" y="69"/>
                </a:lnTo>
                <a:lnTo>
                  <a:pt x="100" y="74"/>
                </a:lnTo>
                <a:lnTo>
                  <a:pt x="96" y="82"/>
                </a:lnTo>
                <a:lnTo>
                  <a:pt x="90" y="84"/>
                </a:lnTo>
                <a:lnTo>
                  <a:pt x="84" y="90"/>
                </a:lnTo>
                <a:lnTo>
                  <a:pt x="83" y="94"/>
                </a:lnTo>
                <a:lnTo>
                  <a:pt x="79" y="96"/>
                </a:lnTo>
                <a:lnTo>
                  <a:pt x="75" y="97"/>
                </a:lnTo>
                <a:lnTo>
                  <a:pt x="71" y="99"/>
                </a:lnTo>
                <a:lnTo>
                  <a:pt x="67" y="105"/>
                </a:lnTo>
                <a:lnTo>
                  <a:pt x="61" y="107"/>
                </a:lnTo>
                <a:lnTo>
                  <a:pt x="58" y="109"/>
                </a:lnTo>
                <a:lnTo>
                  <a:pt x="54" y="113"/>
                </a:lnTo>
                <a:lnTo>
                  <a:pt x="50" y="117"/>
                </a:lnTo>
                <a:lnTo>
                  <a:pt x="48" y="121"/>
                </a:lnTo>
                <a:lnTo>
                  <a:pt x="46" y="119"/>
                </a:lnTo>
                <a:lnTo>
                  <a:pt x="46" y="115"/>
                </a:lnTo>
                <a:lnTo>
                  <a:pt x="44" y="111"/>
                </a:lnTo>
                <a:lnTo>
                  <a:pt x="42" y="107"/>
                </a:lnTo>
                <a:lnTo>
                  <a:pt x="42" y="103"/>
                </a:lnTo>
                <a:lnTo>
                  <a:pt x="38" y="96"/>
                </a:lnTo>
                <a:lnTo>
                  <a:pt x="33" y="96"/>
                </a:lnTo>
                <a:lnTo>
                  <a:pt x="27" y="96"/>
                </a:lnTo>
                <a:lnTo>
                  <a:pt x="25" y="99"/>
                </a:lnTo>
                <a:lnTo>
                  <a:pt x="23" y="99"/>
                </a:lnTo>
                <a:lnTo>
                  <a:pt x="23" y="97"/>
                </a:lnTo>
                <a:lnTo>
                  <a:pt x="21" y="94"/>
                </a:lnTo>
                <a:lnTo>
                  <a:pt x="17" y="90"/>
                </a:lnTo>
                <a:lnTo>
                  <a:pt x="10" y="86"/>
                </a:lnTo>
                <a:lnTo>
                  <a:pt x="8" y="84"/>
                </a:lnTo>
                <a:lnTo>
                  <a:pt x="6" y="82"/>
                </a:lnTo>
                <a:lnTo>
                  <a:pt x="2" y="82"/>
                </a:lnTo>
                <a:lnTo>
                  <a:pt x="0" y="82"/>
                </a:lnTo>
                <a:lnTo>
                  <a:pt x="2" y="78"/>
                </a:lnTo>
                <a:lnTo>
                  <a:pt x="0" y="74"/>
                </a:lnTo>
                <a:lnTo>
                  <a:pt x="2" y="7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6280" bIns="-4294916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4" name=""/>
          <p:cNvSpPr/>
          <p:nvPr/>
        </p:nvSpPr>
        <p:spPr>
          <a:xfrm>
            <a:off x="8224920" y="5259240"/>
            <a:ext cx="22320" cy="27000"/>
          </a:xfrm>
          <a:custGeom>
            <a:avLst/>
            <a:gdLst/>
            <a:ahLst/>
            <a:rect l="l" t="t" r="r" b="b"/>
            <a:pathLst>
              <a:path w="67" h="67">
                <a:moveTo>
                  <a:pt x="13" y="66"/>
                </a:moveTo>
                <a:lnTo>
                  <a:pt x="11" y="64"/>
                </a:lnTo>
                <a:lnTo>
                  <a:pt x="9" y="60"/>
                </a:lnTo>
                <a:lnTo>
                  <a:pt x="5" y="60"/>
                </a:lnTo>
                <a:lnTo>
                  <a:pt x="1" y="58"/>
                </a:lnTo>
                <a:lnTo>
                  <a:pt x="0" y="56"/>
                </a:lnTo>
                <a:lnTo>
                  <a:pt x="0" y="52"/>
                </a:lnTo>
                <a:lnTo>
                  <a:pt x="1" y="46"/>
                </a:lnTo>
                <a:lnTo>
                  <a:pt x="7" y="39"/>
                </a:lnTo>
                <a:lnTo>
                  <a:pt x="9" y="31"/>
                </a:lnTo>
                <a:lnTo>
                  <a:pt x="9" y="23"/>
                </a:lnTo>
                <a:lnTo>
                  <a:pt x="13" y="21"/>
                </a:lnTo>
                <a:lnTo>
                  <a:pt x="15" y="18"/>
                </a:lnTo>
                <a:lnTo>
                  <a:pt x="19" y="10"/>
                </a:lnTo>
                <a:lnTo>
                  <a:pt x="24" y="6"/>
                </a:lnTo>
                <a:lnTo>
                  <a:pt x="30" y="0"/>
                </a:lnTo>
                <a:lnTo>
                  <a:pt x="32" y="0"/>
                </a:lnTo>
                <a:lnTo>
                  <a:pt x="42" y="2"/>
                </a:lnTo>
                <a:lnTo>
                  <a:pt x="51" y="4"/>
                </a:lnTo>
                <a:lnTo>
                  <a:pt x="61" y="4"/>
                </a:lnTo>
                <a:lnTo>
                  <a:pt x="67" y="4"/>
                </a:lnTo>
                <a:lnTo>
                  <a:pt x="65" y="10"/>
                </a:lnTo>
                <a:lnTo>
                  <a:pt x="65" y="12"/>
                </a:lnTo>
                <a:lnTo>
                  <a:pt x="61" y="16"/>
                </a:lnTo>
                <a:lnTo>
                  <a:pt x="57" y="19"/>
                </a:lnTo>
                <a:lnTo>
                  <a:pt x="57" y="23"/>
                </a:lnTo>
                <a:lnTo>
                  <a:pt x="53" y="25"/>
                </a:lnTo>
                <a:lnTo>
                  <a:pt x="47" y="27"/>
                </a:lnTo>
                <a:lnTo>
                  <a:pt x="46" y="33"/>
                </a:lnTo>
                <a:lnTo>
                  <a:pt x="46" y="41"/>
                </a:lnTo>
                <a:lnTo>
                  <a:pt x="47" y="48"/>
                </a:lnTo>
                <a:lnTo>
                  <a:pt x="44" y="54"/>
                </a:lnTo>
                <a:lnTo>
                  <a:pt x="38" y="56"/>
                </a:lnTo>
                <a:lnTo>
                  <a:pt x="36" y="64"/>
                </a:lnTo>
                <a:lnTo>
                  <a:pt x="30" y="67"/>
                </a:lnTo>
                <a:lnTo>
                  <a:pt x="24" y="67"/>
                </a:lnTo>
                <a:lnTo>
                  <a:pt x="17" y="67"/>
                </a:lnTo>
                <a:lnTo>
                  <a:pt x="13" y="6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0040" bIns="-4294940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5" name=""/>
          <p:cNvSpPr/>
          <p:nvPr/>
        </p:nvSpPr>
        <p:spPr>
          <a:xfrm>
            <a:off x="8194680" y="5232240"/>
            <a:ext cx="47520" cy="6048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0" y="10"/>
                </a:moveTo>
                <a:lnTo>
                  <a:pt x="14" y="8"/>
                </a:lnTo>
                <a:lnTo>
                  <a:pt x="18" y="6"/>
                </a:lnTo>
                <a:lnTo>
                  <a:pt x="21" y="4"/>
                </a:lnTo>
                <a:lnTo>
                  <a:pt x="25" y="0"/>
                </a:lnTo>
                <a:lnTo>
                  <a:pt x="29" y="6"/>
                </a:lnTo>
                <a:lnTo>
                  <a:pt x="39" y="10"/>
                </a:lnTo>
                <a:lnTo>
                  <a:pt x="41" y="10"/>
                </a:lnTo>
                <a:lnTo>
                  <a:pt x="44" y="8"/>
                </a:lnTo>
                <a:lnTo>
                  <a:pt x="48" y="6"/>
                </a:lnTo>
                <a:lnTo>
                  <a:pt x="48" y="10"/>
                </a:lnTo>
                <a:lnTo>
                  <a:pt x="52" y="12"/>
                </a:lnTo>
                <a:lnTo>
                  <a:pt x="58" y="12"/>
                </a:lnTo>
                <a:lnTo>
                  <a:pt x="64" y="14"/>
                </a:lnTo>
                <a:lnTo>
                  <a:pt x="71" y="15"/>
                </a:lnTo>
                <a:lnTo>
                  <a:pt x="73" y="19"/>
                </a:lnTo>
                <a:lnTo>
                  <a:pt x="75" y="25"/>
                </a:lnTo>
                <a:lnTo>
                  <a:pt x="75" y="27"/>
                </a:lnTo>
                <a:lnTo>
                  <a:pt x="77" y="29"/>
                </a:lnTo>
                <a:lnTo>
                  <a:pt x="81" y="25"/>
                </a:lnTo>
                <a:lnTo>
                  <a:pt x="85" y="23"/>
                </a:lnTo>
                <a:lnTo>
                  <a:pt x="91" y="19"/>
                </a:lnTo>
                <a:lnTo>
                  <a:pt x="98" y="19"/>
                </a:lnTo>
                <a:lnTo>
                  <a:pt x="102" y="19"/>
                </a:lnTo>
                <a:lnTo>
                  <a:pt x="106" y="17"/>
                </a:lnTo>
                <a:lnTo>
                  <a:pt x="112" y="19"/>
                </a:lnTo>
                <a:lnTo>
                  <a:pt x="115" y="21"/>
                </a:lnTo>
                <a:lnTo>
                  <a:pt x="119" y="21"/>
                </a:lnTo>
                <a:lnTo>
                  <a:pt x="123" y="23"/>
                </a:lnTo>
                <a:lnTo>
                  <a:pt x="125" y="27"/>
                </a:lnTo>
                <a:lnTo>
                  <a:pt x="125" y="27"/>
                </a:lnTo>
                <a:lnTo>
                  <a:pt x="135" y="31"/>
                </a:lnTo>
                <a:lnTo>
                  <a:pt x="135" y="29"/>
                </a:lnTo>
                <a:lnTo>
                  <a:pt x="137" y="23"/>
                </a:lnTo>
                <a:lnTo>
                  <a:pt x="142" y="23"/>
                </a:lnTo>
                <a:lnTo>
                  <a:pt x="148" y="27"/>
                </a:lnTo>
                <a:lnTo>
                  <a:pt x="146" y="35"/>
                </a:lnTo>
                <a:lnTo>
                  <a:pt x="146" y="40"/>
                </a:lnTo>
                <a:lnTo>
                  <a:pt x="146" y="48"/>
                </a:lnTo>
                <a:lnTo>
                  <a:pt x="144" y="54"/>
                </a:lnTo>
                <a:lnTo>
                  <a:pt x="131" y="58"/>
                </a:lnTo>
                <a:lnTo>
                  <a:pt x="127" y="60"/>
                </a:lnTo>
                <a:lnTo>
                  <a:pt x="123" y="67"/>
                </a:lnTo>
                <a:lnTo>
                  <a:pt x="121" y="67"/>
                </a:lnTo>
                <a:lnTo>
                  <a:pt x="115" y="73"/>
                </a:lnTo>
                <a:lnTo>
                  <a:pt x="110" y="77"/>
                </a:lnTo>
                <a:lnTo>
                  <a:pt x="106" y="85"/>
                </a:lnTo>
                <a:lnTo>
                  <a:pt x="104" y="88"/>
                </a:lnTo>
                <a:lnTo>
                  <a:pt x="100" y="90"/>
                </a:lnTo>
                <a:lnTo>
                  <a:pt x="100" y="98"/>
                </a:lnTo>
                <a:lnTo>
                  <a:pt x="98" y="106"/>
                </a:lnTo>
                <a:lnTo>
                  <a:pt x="92" y="113"/>
                </a:lnTo>
                <a:lnTo>
                  <a:pt x="91" y="119"/>
                </a:lnTo>
                <a:lnTo>
                  <a:pt x="91" y="123"/>
                </a:lnTo>
                <a:lnTo>
                  <a:pt x="92" y="125"/>
                </a:lnTo>
                <a:lnTo>
                  <a:pt x="96" y="127"/>
                </a:lnTo>
                <a:lnTo>
                  <a:pt x="100" y="127"/>
                </a:lnTo>
                <a:lnTo>
                  <a:pt x="102" y="131"/>
                </a:lnTo>
                <a:lnTo>
                  <a:pt x="104" y="133"/>
                </a:lnTo>
                <a:lnTo>
                  <a:pt x="102" y="134"/>
                </a:lnTo>
                <a:lnTo>
                  <a:pt x="91" y="136"/>
                </a:lnTo>
                <a:lnTo>
                  <a:pt x="79" y="136"/>
                </a:lnTo>
                <a:lnTo>
                  <a:pt x="71" y="134"/>
                </a:lnTo>
                <a:lnTo>
                  <a:pt x="62" y="133"/>
                </a:lnTo>
                <a:lnTo>
                  <a:pt x="60" y="131"/>
                </a:lnTo>
                <a:lnTo>
                  <a:pt x="56" y="127"/>
                </a:lnTo>
                <a:lnTo>
                  <a:pt x="54" y="133"/>
                </a:lnTo>
                <a:lnTo>
                  <a:pt x="48" y="140"/>
                </a:lnTo>
                <a:lnTo>
                  <a:pt x="44" y="144"/>
                </a:lnTo>
                <a:lnTo>
                  <a:pt x="43" y="148"/>
                </a:lnTo>
                <a:lnTo>
                  <a:pt x="39" y="146"/>
                </a:lnTo>
                <a:lnTo>
                  <a:pt x="35" y="146"/>
                </a:lnTo>
                <a:lnTo>
                  <a:pt x="31" y="146"/>
                </a:lnTo>
                <a:lnTo>
                  <a:pt x="23" y="148"/>
                </a:lnTo>
                <a:lnTo>
                  <a:pt x="14" y="148"/>
                </a:lnTo>
                <a:lnTo>
                  <a:pt x="8" y="146"/>
                </a:lnTo>
                <a:lnTo>
                  <a:pt x="8" y="142"/>
                </a:lnTo>
                <a:lnTo>
                  <a:pt x="8" y="140"/>
                </a:lnTo>
                <a:lnTo>
                  <a:pt x="6" y="136"/>
                </a:lnTo>
                <a:lnTo>
                  <a:pt x="4" y="133"/>
                </a:lnTo>
                <a:lnTo>
                  <a:pt x="0" y="127"/>
                </a:lnTo>
                <a:lnTo>
                  <a:pt x="2" y="121"/>
                </a:lnTo>
                <a:lnTo>
                  <a:pt x="4" y="117"/>
                </a:lnTo>
                <a:lnTo>
                  <a:pt x="16" y="119"/>
                </a:lnTo>
                <a:lnTo>
                  <a:pt x="20" y="121"/>
                </a:lnTo>
                <a:lnTo>
                  <a:pt x="21" y="121"/>
                </a:lnTo>
                <a:lnTo>
                  <a:pt x="23" y="117"/>
                </a:lnTo>
                <a:lnTo>
                  <a:pt x="25" y="111"/>
                </a:lnTo>
                <a:lnTo>
                  <a:pt x="31" y="104"/>
                </a:lnTo>
                <a:lnTo>
                  <a:pt x="33" y="100"/>
                </a:lnTo>
                <a:lnTo>
                  <a:pt x="31" y="92"/>
                </a:lnTo>
                <a:lnTo>
                  <a:pt x="25" y="85"/>
                </a:lnTo>
                <a:lnTo>
                  <a:pt x="23" y="75"/>
                </a:lnTo>
                <a:lnTo>
                  <a:pt x="21" y="69"/>
                </a:lnTo>
                <a:lnTo>
                  <a:pt x="20" y="58"/>
                </a:lnTo>
                <a:lnTo>
                  <a:pt x="16" y="44"/>
                </a:lnTo>
                <a:lnTo>
                  <a:pt x="16" y="33"/>
                </a:lnTo>
                <a:lnTo>
                  <a:pt x="18" y="25"/>
                </a:lnTo>
                <a:lnTo>
                  <a:pt x="14" y="19"/>
                </a:lnTo>
                <a:lnTo>
                  <a:pt x="12" y="12"/>
                </a:lnTo>
                <a:lnTo>
                  <a:pt x="10" y="1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6560" bIns="-42949065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6" name=""/>
          <p:cNvSpPr/>
          <p:nvPr/>
        </p:nvSpPr>
        <p:spPr>
          <a:xfrm>
            <a:off x="8255160" y="5276880"/>
            <a:ext cx="44280" cy="50760"/>
          </a:xfrm>
          <a:custGeom>
            <a:avLst/>
            <a:gdLst/>
            <a:ahLst/>
            <a:rect l="l" t="t" r="r" b="b"/>
            <a:pathLst>
              <a:path w="130" h="124">
                <a:moveTo>
                  <a:pt x="0" y="48"/>
                </a:moveTo>
                <a:lnTo>
                  <a:pt x="4" y="46"/>
                </a:lnTo>
                <a:lnTo>
                  <a:pt x="5" y="42"/>
                </a:lnTo>
                <a:lnTo>
                  <a:pt x="11" y="36"/>
                </a:lnTo>
                <a:lnTo>
                  <a:pt x="17" y="34"/>
                </a:lnTo>
                <a:lnTo>
                  <a:pt x="21" y="26"/>
                </a:lnTo>
                <a:lnTo>
                  <a:pt x="27" y="21"/>
                </a:lnTo>
                <a:lnTo>
                  <a:pt x="27" y="11"/>
                </a:lnTo>
                <a:lnTo>
                  <a:pt x="28" y="3"/>
                </a:lnTo>
                <a:lnTo>
                  <a:pt x="32" y="3"/>
                </a:lnTo>
                <a:lnTo>
                  <a:pt x="38" y="1"/>
                </a:lnTo>
                <a:lnTo>
                  <a:pt x="40" y="0"/>
                </a:lnTo>
                <a:lnTo>
                  <a:pt x="42" y="0"/>
                </a:lnTo>
                <a:lnTo>
                  <a:pt x="44" y="0"/>
                </a:lnTo>
                <a:lnTo>
                  <a:pt x="46" y="1"/>
                </a:lnTo>
                <a:lnTo>
                  <a:pt x="48" y="3"/>
                </a:lnTo>
                <a:lnTo>
                  <a:pt x="52" y="0"/>
                </a:lnTo>
                <a:lnTo>
                  <a:pt x="59" y="0"/>
                </a:lnTo>
                <a:lnTo>
                  <a:pt x="67" y="1"/>
                </a:lnTo>
                <a:lnTo>
                  <a:pt x="73" y="9"/>
                </a:lnTo>
                <a:lnTo>
                  <a:pt x="80" y="17"/>
                </a:lnTo>
                <a:lnTo>
                  <a:pt x="86" y="21"/>
                </a:lnTo>
                <a:lnTo>
                  <a:pt x="90" y="25"/>
                </a:lnTo>
                <a:lnTo>
                  <a:pt x="96" y="26"/>
                </a:lnTo>
                <a:lnTo>
                  <a:pt x="101" y="30"/>
                </a:lnTo>
                <a:lnTo>
                  <a:pt x="105" y="36"/>
                </a:lnTo>
                <a:lnTo>
                  <a:pt x="105" y="40"/>
                </a:lnTo>
                <a:lnTo>
                  <a:pt x="107" y="42"/>
                </a:lnTo>
                <a:lnTo>
                  <a:pt x="111" y="42"/>
                </a:lnTo>
                <a:lnTo>
                  <a:pt x="115" y="42"/>
                </a:lnTo>
                <a:lnTo>
                  <a:pt x="121" y="46"/>
                </a:lnTo>
                <a:lnTo>
                  <a:pt x="124" y="48"/>
                </a:lnTo>
                <a:lnTo>
                  <a:pt x="128" y="55"/>
                </a:lnTo>
                <a:lnTo>
                  <a:pt x="128" y="61"/>
                </a:lnTo>
                <a:lnTo>
                  <a:pt x="130" y="65"/>
                </a:lnTo>
                <a:lnTo>
                  <a:pt x="130" y="71"/>
                </a:lnTo>
                <a:lnTo>
                  <a:pt x="123" y="73"/>
                </a:lnTo>
                <a:lnTo>
                  <a:pt x="117" y="78"/>
                </a:lnTo>
                <a:lnTo>
                  <a:pt x="107" y="84"/>
                </a:lnTo>
                <a:lnTo>
                  <a:pt x="103" y="86"/>
                </a:lnTo>
                <a:lnTo>
                  <a:pt x="99" y="92"/>
                </a:lnTo>
                <a:lnTo>
                  <a:pt x="98" y="94"/>
                </a:lnTo>
                <a:lnTo>
                  <a:pt x="96" y="97"/>
                </a:lnTo>
                <a:lnTo>
                  <a:pt x="92" y="97"/>
                </a:lnTo>
                <a:lnTo>
                  <a:pt x="84" y="99"/>
                </a:lnTo>
                <a:lnTo>
                  <a:pt x="75" y="109"/>
                </a:lnTo>
                <a:lnTo>
                  <a:pt x="65" y="113"/>
                </a:lnTo>
                <a:lnTo>
                  <a:pt x="59" y="119"/>
                </a:lnTo>
                <a:lnTo>
                  <a:pt x="55" y="124"/>
                </a:lnTo>
                <a:lnTo>
                  <a:pt x="52" y="120"/>
                </a:lnTo>
                <a:lnTo>
                  <a:pt x="46" y="117"/>
                </a:lnTo>
                <a:lnTo>
                  <a:pt x="44" y="111"/>
                </a:lnTo>
                <a:lnTo>
                  <a:pt x="42" y="105"/>
                </a:lnTo>
                <a:lnTo>
                  <a:pt x="38" y="94"/>
                </a:lnTo>
                <a:lnTo>
                  <a:pt x="34" y="84"/>
                </a:lnTo>
                <a:lnTo>
                  <a:pt x="32" y="84"/>
                </a:lnTo>
                <a:lnTo>
                  <a:pt x="30" y="80"/>
                </a:lnTo>
                <a:lnTo>
                  <a:pt x="27" y="78"/>
                </a:lnTo>
                <a:lnTo>
                  <a:pt x="19" y="78"/>
                </a:lnTo>
                <a:lnTo>
                  <a:pt x="15" y="82"/>
                </a:lnTo>
                <a:lnTo>
                  <a:pt x="11" y="82"/>
                </a:lnTo>
                <a:lnTo>
                  <a:pt x="5" y="80"/>
                </a:lnTo>
                <a:lnTo>
                  <a:pt x="4" y="74"/>
                </a:lnTo>
                <a:lnTo>
                  <a:pt x="2" y="69"/>
                </a:lnTo>
                <a:lnTo>
                  <a:pt x="4" y="61"/>
                </a:lnTo>
                <a:lnTo>
                  <a:pt x="2" y="53"/>
                </a:lnTo>
                <a:lnTo>
                  <a:pt x="0" y="4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6280" bIns="-4294916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7" name=""/>
          <p:cNvSpPr/>
          <p:nvPr/>
        </p:nvSpPr>
        <p:spPr>
          <a:xfrm>
            <a:off x="8251920" y="5308560"/>
            <a:ext cx="23760" cy="23760"/>
          </a:xfrm>
          <a:custGeom>
            <a:avLst/>
            <a:gdLst/>
            <a:ahLst/>
            <a:rect l="l" t="t" r="r" b="b"/>
            <a:pathLst>
              <a:path w="63" h="62">
                <a:moveTo>
                  <a:pt x="8" y="62"/>
                </a:moveTo>
                <a:lnTo>
                  <a:pt x="2" y="52"/>
                </a:lnTo>
                <a:lnTo>
                  <a:pt x="0" y="44"/>
                </a:lnTo>
                <a:lnTo>
                  <a:pt x="2" y="37"/>
                </a:lnTo>
                <a:lnTo>
                  <a:pt x="4" y="27"/>
                </a:lnTo>
                <a:lnTo>
                  <a:pt x="10" y="19"/>
                </a:lnTo>
                <a:lnTo>
                  <a:pt x="13" y="14"/>
                </a:lnTo>
                <a:lnTo>
                  <a:pt x="17" y="10"/>
                </a:lnTo>
                <a:lnTo>
                  <a:pt x="19" y="4"/>
                </a:lnTo>
                <a:lnTo>
                  <a:pt x="23" y="4"/>
                </a:lnTo>
                <a:lnTo>
                  <a:pt x="27" y="0"/>
                </a:lnTo>
                <a:lnTo>
                  <a:pt x="35" y="0"/>
                </a:lnTo>
                <a:lnTo>
                  <a:pt x="38" y="2"/>
                </a:lnTo>
                <a:lnTo>
                  <a:pt x="40" y="6"/>
                </a:lnTo>
                <a:lnTo>
                  <a:pt x="42" y="6"/>
                </a:lnTo>
                <a:lnTo>
                  <a:pt x="46" y="16"/>
                </a:lnTo>
                <a:lnTo>
                  <a:pt x="50" y="27"/>
                </a:lnTo>
                <a:lnTo>
                  <a:pt x="52" y="33"/>
                </a:lnTo>
                <a:lnTo>
                  <a:pt x="54" y="39"/>
                </a:lnTo>
                <a:lnTo>
                  <a:pt x="60" y="42"/>
                </a:lnTo>
                <a:lnTo>
                  <a:pt x="63" y="46"/>
                </a:lnTo>
                <a:lnTo>
                  <a:pt x="61" y="50"/>
                </a:lnTo>
                <a:lnTo>
                  <a:pt x="60" y="52"/>
                </a:lnTo>
                <a:lnTo>
                  <a:pt x="52" y="60"/>
                </a:lnTo>
                <a:lnTo>
                  <a:pt x="46" y="60"/>
                </a:lnTo>
                <a:lnTo>
                  <a:pt x="42" y="56"/>
                </a:lnTo>
                <a:lnTo>
                  <a:pt x="40" y="54"/>
                </a:lnTo>
                <a:lnTo>
                  <a:pt x="35" y="52"/>
                </a:lnTo>
                <a:lnTo>
                  <a:pt x="29" y="54"/>
                </a:lnTo>
                <a:lnTo>
                  <a:pt x="23" y="56"/>
                </a:lnTo>
                <a:lnTo>
                  <a:pt x="19" y="54"/>
                </a:lnTo>
                <a:lnTo>
                  <a:pt x="13" y="52"/>
                </a:lnTo>
                <a:lnTo>
                  <a:pt x="12" y="56"/>
                </a:lnTo>
                <a:lnTo>
                  <a:pt x="12" y="56"/>
                </a:lnTo>
                <a:lnTo>
                  <a:pt x="10" y="60"/>
                </a:lnTo>
                <a:lnTo>
                  <a:pt x="8" y="6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3280" bIns="-4294943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8" name=""/>
          <p:cNvSpPr/>
          <p:nvPr/>
        </p:nvSpPr>
        <p:spPr>
          <a:xfrm>
            <a:off x="8202600" y="5284800"/>
            <a:ext cx="42840" cy="4608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20" y="21"/>
                </a:moveTo>
                <a:lnTo>
                  <a:pt x="21" y="17"/>
                </a:lnTo>
                <a:lnTo>
                  <a:pt x="25" y="13"/>
                </a:lnTo>
                <a:lnTo>
                  <a:pt x="31" y="6"/>
                </a:lnTo>
                <a:lnTo>
                  <a:pt x="33" y="0"/>
                </a:lnTo>
                <a:lnTo>
                  <a:pt x="37" y="4"/>
                </a:lnTo>
                <a:lnTo>
                  <a:pt x="39" y="6"/>
                </a:lnTo>
                <a:lnTo>
                  <a:pt x="48" y="7"/>
                </a:lnTo>
                <a:lnTo>
                  <a:pt x="56" y="9"/>
                </a:lnTo>
                <a:lnTo>
                  <a:pt x="68" y="9"/>
                </a:lnTo>
                <a:lnTo>
                  <a:pt x="79" y="7"/>
                </a:lnTo>
                <a:lnTo>
                  <a:pt x="81" y="11"/>
                </a:lnTo>
                <a:lnTo>
                  <a:pt x="79" y="15"/>
                </a:lnTo>
                <a:lnTo>
                  <a:pt x="81" y="15"/>
                </a:lnTo>
                <a:lnTo>
                  <a:pt x="85" y="15"/>
                </a:lnTo>
                <a:lnTo>
                  <a:pt x="87" y="17"/>
                </a:lnTo>
                <a:lnTo>
                  <a:pt x="89" y="19"/>
                </a:lnTo>
                <a:lnTo>
                  <a:pt x="96" y="23"/>
                </a:lnTo>
                <a:lnTo>
                  <a:pt x="100" y="27"/>
                </a:lnTo>
                <a:lnTo>
                  <a:pt x="102" y="30"/>
                </a:lnTo>
                <a:lnTo>
                  <a:pt x="102" y="32"/>
                </a:lnTo>
                <a:lnTo>
                  <a:pt x="104" y="32"/>
                </a:lnTo>
                <a:lnTo>
                  <a:pt x="106" y="29"/>
                </a:lnTo>
                <a:lnTo>
                  <a:pt x="112" y="29"/>
                </a:lnTo>
                <a:lnTo>
                  <a:pt x="117" y="29"/>
                </a:lnTo>
                <a:lnTo>
                  <a:pt x="121" y="36"/>
                </a:lnTo>
                <a:lnTo>
                  <a:pt x="121" y="40"/>
                </a:lnTo>
                <a:lnTo>
                  <a:pt x="123" y="44"/>
                </a:lnTo>
                <a:lnTo>
                  <a:pt x="125" y="48"/>
                </a:lnTo>
                <a:lnTo>
                  <a:pt x="125" y="52"/>
                </a:lnTo>
                <a:lnTo>
                  <a:pt x="127" y="54"/>
                </a:lnTo>
                <a:lnTo>
                  <a:pt x="123" y="63"/>
                </a:lnTo>
                <a:lnTo>
                  <a:pt x="119" y="69"/>
                </a:lnTo>
                <a:lnTo>
                  <a:pt x="117" y="75"/>
                </a:lnTo>
                <a:lnTo>
                  <a:pt x="114" y="77"/>
                </a:lnTo>
                <a:lnTo>
                  <a:pt x="112" y="77"/>
                </a:lnTo>
                <a:lnTo>
                  <a:pt x="106" y="77"/>
                </a:lnTo>
                <a:lnTo>
                  <a:pt x="102" y="78"/>
                </a:lnTo>
                <a:lnTo>
                  <a:pt x="98" y="78"/>
                </a:lnTo>
                <a:lnTo>
                  <a:pt x="96" y="77"/>
                </a:lnTo>
                <a:lnTo>
                  <a:pt x="92" y="75"/>
                </a:lnTo>
                <a:lnTo>
                  <a:pt x="89" y="75"/>
                </a:lnTo>
                <a:lnTo>
                  <a:pt x="85" y="77"/>
                </a:lnTo>
                <a:lnTo>
                  <a:pt x="81" y="77"/>
                </a:lnTo>
                <a:lnTo>
                  <a:pt x="79" y="75"/>
                </a:lnTo>
                <a:lnTo>
                  <a:pt x="75" y="75"/>
                </a:lnTo>
                <a:lnTo>
                  <a:pt x="71" y="77"/>
                </a:lnTo>
                <a:lnTo>
                  <a:pt x="68" y="78"/>
                </a:lnTo>
                <a:lnTo>
                  <a:pt x="66" y="77"/>
                </a:lnTo>
                <a:lnTo>
                  <a:pt x="64" y="75"/>
                </a:lnTo>
                <a:lnTo>
                  <a:pt x="60" y="77"/>
                </a:lnTo>
                <a:lnTo>
                  <a:pt x="56" y="80"/>
                </a:lnTo>
                <a:lnTo>
                  <a:pt x="54" y="84"/>
                </a:lnTo>
                <a:lnTo>
                  <a:pt x="50" y="84"/>
                </a:lnTo>
                <a:lnTo>
                  <a:pt x="44" y="86"/>
                </a:lnTo>
                <a:lnTo>
                  <a:pt x="41" y="90"/>
                </a:lnTo>
                <a:lnTo>
                  <a:pt x="29" y="107"/>
                </a:lnTo>
                <a:lnTo>
                  <a:pt x="20" y="113"/>
                </a:lnTo>
                <a:lnTo>
                  <a:pt x="12" y="113"/>
                </a:lnTo>
                <a:lnTo>
                  <a:pt x="12" y="117"/>
                </a:lnTo>
                <a:lnTo>
                  <a:pt x="8" y="115"/>
                </a:lnTo>
                <a:lnTo>
                  <a:pt x="4" y="113"/>
                </a:lnTo>
                <a:lnTo>
                  <a:pt x="0" y="113"/>
                </a:lnTo>
                <a:lnTo>
                  <a:pt x="2" y="105"/>
                </a:lnTo>
                <a:lnTo>
                  <a:pt x="6" y="96"/>
                </a:lnTo>
                <a:lnTo>
                  <a:pt x="6" y="90"/>
                </a:lnTo>
                <a:lnTo>
                  <a:pt x="4" y="86"/>
                </a:lnTo>
                <a:lnTo>
                  <a:pt x="2" y="82"/>
                </a:lnTo>
                <a:lnTo>
                  <a:pt x="2" y="80"/>
                </a:lnTo>
                <a:lnTo>
                  <a:pt x="2" y="75"/>
                </a:lnTo>
                <a:lnTo>
                  <a:pt x="4" y="63"/>
                </a:lnTo>
                <a:lnTo>
                  <a:pt x="10" y="55"/>
                </a:lnTo>
                <a:lnTo>
                  <a:pt x="14" y="52"/>
                </a:lnTo>
                <a:lnTo>
                  <a:pt x="16" y="46"/>
                </a:lnTo>
                <a:lnTo>
                  <a:pt x="14" y="42"/>
                </a:lnTo>
                <a:lnTo>
                  <a:pt x="8" y="34"/>
                </a:lnTo>
                <a:lnTo>
                  <a:pt x="8" y="30"/>
                </a:lnTo>
                <a:lnTo>
                  <a:pt x="12" y="29"/>
                </a:lnTo>
                <a:lnTo>
                  <a:pt x="16" y="25"/>
                </a:lnTo>
                <a:lnTo>
                  <a:pt x="18" y="21"/>
                </a:lnTo>
                <a:lnTo>
                  <a:pt x="20" y="2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0960" bIns="-42949209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9" name=""/>
          <p:cNvSpPr/>
          <p:nvPr/>
        </p:nvSpPr>
        <p:spPr>
          <a:xfrm>
            <a:off x="8354880" y="5310360"/>
            <a:ext cx="57240" cy="79200"/>
          </a:xfrm>
          <a:custGeom>
            <a:avLst/>
            <a:gdLst/>
            <a:ahLst/>
            <a:rect l="l" t="t" r="r" b="b"/>
            <a:pathLst>
              <a:path w="173" h="193">
                <a:moveTo>
                  <a:pt x="50" y="192"/>
                </a:moveTo>
                <a:lnTo>
                  <a:pt x="50" y="186"/>
                </a:lnTo>
                <a:lnTo>
                  <a:pt x="52" y="184"/>
                </a:lnTo>
                <a:lnTo>
                  <a:pt x="50" y="180"/>
                </a:lnTo>
                <a:lnTo>
                  <a:pt x="48" y="178"/>
                </a:lnTo>
                <a:lnTo>
                  <a:pt x="45" y="174"/>
                </a:lnTo>
                <a:lnTo>
                  <a:pt x="41" y="176"/>
                </a:lnTo>
                <a:lnTo>
                  <a:pt x="39" y="174"/>
                </a:lnTo>
                <a:lnTo>
                  <a:pt x="35" y="172"/>
                </a:lnTo>
                <a:lnTo>
                  <a:pt x="31" y="172"/>
                </a:lnTo>
                <a:lnTo>
                  <a:pt x="31" y="170"/>
                </a:lnTo>
                <a:lnTo>
                  <a:pt x="33" y="167"/>
                </a:lnTo>
                <a:lnTo>
                  <a:pt x="31" y="163"/>
                </a:lnTo>
                <a:lnTo>
                  <a:pt x="33" y="159"/>
                </a:lnTo>
                <a:lnTo>
                  <a:pt x="35" y="157"/>
                </a:lnTo>
                <a:lnTo>
                  <a:pt x="33" y="155"/>
                </a:lnTo>
                <a:lnTo>
                  <a:pt x="31" y="151"/>
                </a:lnTo>
                <a:lnTo>
                  <a:pt x="31" y="149"/>
                </a:lnTo>
                <a:lnTo>
                  <a:pt x="31" y="145"/>
                </a:lnTo>
                <a:lnTo>
                  <a:pt x="33" y="144"/>
                </a:lnTo>
                <a:lnTo>
                  <a:pt x="33" y="142"/>
                </a:lnTo>
                <a:lnTo>
                  <a:pt x="29" y="138"/>
                </a:lnTo>
                <a:lnTo>
                  <a:pt x="23" y="136"/>
                </a:lnTo>
                <a:lnTo>
                  <a:pt x="23" y="128"/>
                </a:lnTo>
                <a:lnTo>
                  <a:pt x="23" y="122"/>
                </a:lnTo>
                <a:lnTo>
                  <a:pt x="18" y="121"/>
                </a:lnTo>
                <a:lnTo>
                  <a:pt x="14" y="121"/>
                </a:lnTo>
                <a:lnTo>
                  <a:pt x="8" y="119"/>
                </a:lnTo>
                <a:lnTo>
                  <a:pt x="4" y="117"/>
                </a:lnTo>
                <a:lnTo>
                  <a:pt x="0" y="111"/>
                </a:lnTo>
                <a:lnTo>
                  <a:pt x="6" y="107"/>
                </a:lnTo>
                <a:lnTo>
                  <a:pt x="10" y="105"/>
                </a:lnTo>
                <a:lnTo>
                  <a:pt x="10" y="99"/>
                </a:lnTo>
                <a:lnTo>
                  <a:pt x="10" y="94"/>
                </a:lnTo>
                <a:lnTo>
                  <a:pt x="12" y="88"/>
                </a:lnTo>
                <a:lnTo>
                  <a:pt x="14" y="78"/>
                </a:lnTo>
                <a:lnTo>
                  <a:pt x="8" y="71"/>
                </a:lnTo>
                <a:lnTo>
                  <a:pt x="10" y="65"/>
                </a:lnTo>
                <a:lnTo>
                  <a:pt x="16" y="61"/>
                </a:lnTo>
                <a:lnTo>
                  <a:pt x="22" y="53"/>
                </a:lnTo>
                <a:lnTo>
                  <a:pt x="22" y="48"/>
                </a:lnTo>
                <a:lnTo>
                  <a:pt x="12" y="48"/>
                </a:lnTo>
                <a:lnTo>
                  <a:pt x="12" y="42"/>
                </a:lnTo>
                <a:lnTo>
                  <a:pt x="10" y="34"/>
                </a:lnTo>
                <a:lnTo>
                  <a:pt x="12" y="32"/>
                </a:lnTo>
                <a:lnTo>
                  <a:pt x="14" y="32"/>
                </a:lnTo>
                <a:lnTo>
                  <a:pt x="16" y="30"/>
                </a:lnTo>
                <a:lnTo>
                  <a:pt x="18" y="27"/>
                </a:lnTo>
                <a:lnTo>
                  <a:pt x="20" y="28"/>
                </a:lnTo>
                <a:lnTo>
                  <a:pt x="23" y="30"/>
                </a:lnTo>
                <a:lnTo>
                  <a:pt x="27" y="30"/>
                </a:lnTo>
                <a:lnTo>
                  <a:pt x="29" y="32"/>
                </a:lnTo>
                <a:lnTo>
                  <a:pt x="31" y="32"/>
                </a:lnTo>
                <a:lnTo>
                  <a:pt x="35" y="28"/>
                </a:lnTo>
                <a:lnTo>
                  <a:pt x="41" y="27"/>
                </a:lnTo>
                <a:lnTo>
                  <a:pt x="43" y="23"/>
                </a:lnTo>
                <a:lnTo>
                  <a:pt x="45" y="23"/>
                </a:lnTo>
                <a:lnTo>
                  <a:pt x="47" y="25"/>
                </a:lnTo>
                <a:lnTo>
                  <a:pt x="50" y="21"/>
                </a:lnTo>
                <a:lnTo>
                  <a:pt x="54" y="17"/>
                </a:lnTo>
                <a:lnTo>
                  <a:pt x="62" y="9"/>
                </a:lnTo>
                <a:lnTo>
                  <a:pt x="68" y="3"/>
                </a:lnTo>
                <a:lnTo>
                  <a:pt x="79" y="0"/>
                </a:lnTo>
                <a:lnTo>
                  <a:pt x="79" y="2"/>
                </a:lnTo>
                <a:lnTo>
                  <a:pt x="83" y="2"/>
                </a:lnTo>
                <a:lnTo>
                  <a:pt x="85" y="2"/>
                </a:lnTo>
                <a:lnTo>
                  <a:pt x="89" y="5"/>
                </a:lnTo>
                <a:lnTo>
                  <a:pt x="110" y="17"/>
                </a:lnTo>
                <a:lnTo>
                  <a:pt x="112" y="17"/>
                </a:lnTo>
                <a:lnTo>
                  <a:pt x="114" y="17"/>
                </a:lnTo>
                <a:lnTo>
                  <a:pt x="116" y="19"/>
                </a:lnTo>
                <a:lnTo>
                  <a:pt x="119" y="23"/>
                </a:lnTo>
                <a:lnTo>
                  <a:pt x="118" y="28"/>
                </a:lnTo>
                <a:lnTo>
                  <a:pt x="116" y="30"/>
                </a:lnTo>
                <a:lnTo>
                  <a:pt x="114" y="38"/>
                </a:lnTo>
                <a:lnTo>
                  <a:pt x="118" y="42"/>
                </a:lnTo>
                <a:lnTo>
                  <a:pt x="125" y="42"/>
                </a:lnTo>
                <a:lnTo>
                  <a:pt x="129" y="42"/>
                </a:lnTo>
                <a:lnTo>
                  <a:pt x="133" y="46"/>
                </a:lnTo>
                <a:lnTo>
                  <a:pt x="131" y="48"/>
                </a:lnTo>
                <a:lnTo>
                  <a:pt x="129" y="55"/>
                </a:lnTo>
                <a:lnTo>
                  <a:pt x="125" y="63"/>
                </a:lnTo>
                <a:lnTo>
                  <a:pt x="123" y="65"/>
                </a:lnTo>
                <a:lnTo>
                  <a:pt x="119" y="69"/>
                </a:lnTo>
                <a:lnTo>
                  <a:pt x="118" y="74"/>
                </a:lnTo>
                <a:lnTo>
                  <a:pt x="121" y="82"/>
                </a:lnTo>
                <a:lnTo>
                  <a:pt x="123" y="92"/>
                </a:lnTo>
                <a:lnTo>
                  <a:pt x="129" y="92"/>
                </a:lnTo>
                <a:lnTo>
                  <a:pt x="135" y="92"/>
                </a:lnTo>
                <a:lnTo>
                  <a:pt x="141" y="96"/>
                </a:lnTo>
                <a:lnTo>
                  <a:pt x="141" y="99"/>
                </a:lnTo>
                <a:lnTo>
                  <a:pt x="142" y="107"/>
                </a:lnTo>
                <a:lnTo>
                  <a:pt x="144" y="109"/>
                </a:lnTo>
                <a:lnTo>
                  <a:pt x="146" y="109"/>
                </a:lnTo>
                <a:lnTo>
                  <a:pt x="146" y="115"/>
                </a:lnTo>
                <a:lnTo>
                  <a:pt x="146" y="119"/>
                </a:lnTo>
                <a:lnTo>
                  <a:pt x="150" y="122"/>
                </a:lnTo>
                <a:lnTo>
                  <a:pt x="150" y="134"/>
                </a:lnTo>
                <a:lnTo>
                  <a:pt x="152" y="140"/>
                </a:lnTo>
                <a:lnTo>
                  <a:pt x="156" y="140"/>
                </a:lnTo>
                <a:lnTo>
                  <a:pt x="160" y="140"/>
                </a:lnTo>
                <a:lnTo>
                  <a:pt x="160" y="144"/>
                </a:lnTo>
                <a:lnTo>
                  <a:pt x="160" y="147"/>
                </a:lnTo>
                <a:lnTo>
                  <a:pt x="162" y="149"/>
                </a:lnTo>
                <a:lnTo>
                  <a:pt x="167" y="149"/>
                </a:lnTo>
                <a:lnTo>
                  <a:pt x="173" y="151"/>
                </a:lnTo>
                <a:lnTo>
                  <a:pt x="173" y="157"/>
                </a:lnTo>
                <a:lnTo>
                  <a:pt x="165" y="157"/>
                </a:lnTo>
                <a:lnTo>
                  <a:pt x="160" y="159"/>
                </a:lnTo>
                <a:lnTo>
                  <a:pt x="156" y="159"/>
                </a:lnTo>
                <a:lnTo>
                  <a:pt x="150" y="163"/>
                </a:lnTo>
                <a:lnTo>
                  <a:pt x="142" y="167"/>
                </a:lnTo>
                <a:lnTo>
                  <a:pt x="139" y="170"/>
                </a:lnTo>
                <a:lnTo>
                  <a:pt x="135" y="170"/>
                </a:lnTo>
                <a:lnTo>
                  <a:pt x="135" y="167"/>
                </a:lnTo>
                <a:lnTo>
                  <a:pt x="129" y="170"/>
                </a:lnTo>
                <a:lnTo>
                  <a:pt x="125" y="176"/>
                </a:lnTo>
                <a:lnTo>
                  <a:pt x="121" y="180"/>
                </a:lnTo>
                <a:lnTo>
                  <a:pt x="116" y="184"/>
                </a:lnTo>
                <a:lnTo>
                  <a:pt x="110" y="190"/>
                </a:lnTo>
                <a:lnTo>
                  <a:pt x="104" y="192"/>
                </a:lnTo>
                <a:lnTo>
                  <a:pt x="93" y="193"/>
                </a:lnTo>
                <a:lnTo>
                  <a:pt x="89" y="192"/>
                </a:lnTo>
                <a:lnTo>
                  <a:pt x="87" y="188"/>
                </a:lnTo>
                <a:lnTo>
                  <a:pt x="83" y="186"/>
                </a:lnTo>
                <a:lnTo>
                  <a:pt x="75" y="188"/>
                </a:lnTo>
                <a:lnTo>
                  <a:pt x="68" y="186"/>
                </a:lnTo>
                <a:lnTo>
                  <a:pt x="66" y="190"/>
                </a:lnTo>
                <a:lnTo>
                  <a:pt x="62" y="188"/>
                </a:lnTo>
                <a:lnTo>
                  <a:pt x="60" y="186"/>
                </a:lnTo>
                <a:lnTo>
                  <a:pt x="54" y="190"/>
                </a:lnTo>
                <a:lnTo>
                  <a:pt x="50" y="1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87840" bIns="-4294887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0" name=""/>
          <p:cNvSpPr/>
          <p:nvPr/>
        </p:nvSpPr>
        <p:spPr>
          <a:xfrm>
            <a:off x="8245440" y="5394240"/>
            <a:ext cx="44640" cy="69840"/>
          </a:xfrm>
          <a:custGeom>
            <a:avLst/>
            <a:gdLst/>
            <a:ahLst/>
            <a:rect l="l" t="t" r="r" b="b"/>
            <a:pathLst>
              <a:path w="125" h="173">
                <a:moveTo>
                  <a:pt x="60" y="104"/>
                </a:moveTo>
                <a:lnTo>
                  <a:pt x="63" y="102"/>
                </a:lnTo>
                <a:lnTo>
                  <a:pt x="67" y="100"/>
                </a:lnTo>
                <a:lnTo>
                  <a:pt x="71" y="96"/>
                </a:lnTo>
                <a:lnTo>
                  <a:pt x="75" y="96"/>
                </a:lnTo>
                <a:lnTo>
                  <a:pt x="83" y="96"/>
                </a:lnTo>
                <a:lnTo>
                  <a:pt x="88" y="94"/>
                </a:lnTo>
                <a:lnTo>
                  <a:pt x="88" y="92"/>
                </a:lnTo>
                <a:lnTo>
                  <a:pt x="90" y="88"/>
                </a:lnTo>
                <a:lnTo>
                  <a:pt x="94" y="86"/>
                </a:lnTo>
                <a:lnTo>
                  <a:pt x="98" y="83"/>
                </a:lnTo>
                <a:lnTo>
                  <a:pt x="92" y="81"/>
                </a:lnTo>
                <a:lnTo>
                  <a:pt x="88" y="79"/>
                </a:lnTo>
                <a:lnTo>
                  <a:pt x="84" y="73"/>
                </a:lnTo>
                <a:lnTo>
                  <a:pt x="81" y="69"/>
                </a:lnTo>
                <a:lnTo>
                  <a:pt x="75" y="63"/>
                </a:lnTo>
                <a:lnTo>
                  <a:pt x="73" y="56"/>
                </a:lnTo>
                <a:lnTo>
                  <a:pt x="75" y="48"/>
                </a:lnTo>
                <a:lnTo>
                  <a:pt x="77" y="42"/>
                </a:lnTo>
                <a:lnTo>
                  <a:pt x="73" y="38"/>
                </a:lnTo>
                <a:lnTo>
                  <a:pt x="71" y="35"/>
                </a:lnTo>
                <a:lnTo>
                  <a:pt x="71" y="25"/>
                </a:lnTo>
                <a:lnTo>
                  <a:pt x="67" y="21"/>
                </a:lnTo>
                <a:lnTo>
                  <a:pt x="69" y="19"/>
                </a:lnTo>
                <a:lnTo>
                  <a:pt x="73" y="17"/>
                </a:lnTo>
                <a:lnTo>
                  <a:pt x="73" y="13"/>
                </a:lnTo>
                <a:lnTo>
                  <a:pt x="77" y="10"/>
                </a:lnTo>
                <a:lnTo>
                  <a:pt x="81" y="10"/>
                </a:lnTo>
                <a:lnTo>
                  <a:pt x="83" y="10"/>
                </a:lnTo>
                <a:lnTo>
                  <a:pt x="83" y="6"/>
                </a:lnTo>
                <a:lnTo>
                  <a:pt x="83" y="2"/>
                </a:lnTo>
                <a:lnTo>
                  <a:pt x="81" y="0"/>
                </a:lnTo>
                <a:lnTo>
                  <a:pt x="73" y="2"/>
                </a:lnTo>
                <a:lnTo>
                  <a:pt x="67" y="8"/>
                </a:lnTo>
                <a:lnTo>
                  <a:pt x="63" y="12"/>
                </a:lnTo>
                <a:lnTo>
                  <a:pt x="58" y="15"/>
                </a:lnTo>
                <a:lnTo>
                  <a:pt x="52" y="15"/>
                </a:lnTo>
                <a:lnTo>
                  <a:pt x="50" y="17"/>
                </a:lnTo>
                <a:lnTo>
                  <a:pt x="46" y="21"/>
                </a:lnTo>
                <a:lnTo>
                  <a:pt x="42" y="25"/>
                </a:lnTo>
                <a:lnTo>
                  <a:pt x="35" y="35"/>
                </a:lnTo>
                <a:lnTo>
                  <a:pt x="29" y="37"/>
                </a:lnTo>
                <a:lnTo>
                  <a:pt x="25" y="42"/>
                </a:lnTo>
                <a:lnTo>
                  <a:pt x="21" y="46"/>
                </a:lnTo>
                <a:lnTo>
                  <a:pt x="13" y="56"/>
                </a:lnTo>
                <a:lnTo>
                  <a:pt x="10" y="63"/>
                </a:lnTo>
                <a:lnTo>
                  <a:pt x="4" y="71"/>
                </a:lnTo>
                <a:lnTo>
                  <a:pt x="2" y="77"/>
                </a:lnTo>
                <a:lnTo>
                  <a:pt x="0" y="81"/>
                </a:lnTo>
                <a:lnTo>
                  <a:pt x="2" y="81"/>
                </a:lnTo>
                <a:lnTo>
                  <a:pt x="0" y="86"/>
                </a:lnTo>
                <a:lnTo>
                  <a:pt x="0" y="90"/>
                </a:lnTo>
                <a:lnTo>
                  <a:pt x="6" y="92"/>
                </a:lnTo>
                <a:lnTo>
                  <a:pt x="12" y="94"/>
                </a:lnTo>
                <a:lnTo>
                  <a:pt x="17" y="94"/>
                </a:lnTo>
                <a:lnTo>
                  <a:pt x="21" y="94"/>
                </a:lnTo>
                <a:lnTo>
                  <a:pt x="23" y="96"/>
                </a:lnTo>
                <a:lnTo>
                  <a:pt x="25" y="100"/>
                </a:lnTo>
                <a:lnTo>
                  <a:pt x="27" y="100"/>
                </a:lnTo>
                <a:lnTo>
                  <a:pt x="31" y="96"/>
                </a:lnTo>
                <a:lnTo>
                  <a:pt x="35" y="96"/>
                </a:lnTo>
                <a:lnTo>
                  <a:pt x="35" y="100"/>
                </a:lnTo>
                <a:lnTo>
                  <a:pt x="35" y="102"/>
                </a:lnTo>
                <a:lnTo>
                  <a:pt x="38" y="102"/>
                </a:lnTo>
                <a:lnTo>
                  <a:pt x="44" y="104"/>
                </a:lnTo>
                <a:lnTo>
                  <a:pt x="44" y="106"/>
                </a:lnTo>
                <a:lnTo>
                  <a:pt x="42" y="104"/>
                </a:lnTo>
                <a:lnTo>
                  <a:pt x="36" y="106"/>
                </a:lnTo>
                <a:lnTo>
                  <a:pt x="33" y="108"/>
                </a:lnTo>
                <a:lnTo>
                  <a:pt x="35" y="111"/>
                </a:lnTo>
                <a:lnTo>
                  <a:pt x="36" y="117"/>
                </a:lnTo>
                <a:lnTo>
                  <a:pt x="38" y="123"/>
                </a:lnTo>
                <a:lnTo>
                  <a:pt x="40" y="125"/>
                </a:lnTo>
                <a:lnTo>
                  <a:pt x="44" y="129"/>
                </a:lnTo>
                <a:lnTo>
                  <a:pt x="46" y="134"/>
                </a:lnTo>
                <a:lnTo>
                  <a:pt x="46" y="140"/>
                </a:lnTo>
                <a:lnTo>
                  <a:pt x="44" y="144"/>
                </a:lnTo>
                <a:lnTo>
                  <a:pt x="40" y="144"/>
                </a:lnTo>
                <a:lnTo>
                  <a:pt x="36" y="146"/>
                </a:lnTo>
                <a:lnTo>
                  <a:pt x="31" y="148"/>
                </a:lnTo>
                <a:lnTo>
                  <a:pt x="27" y="150"/>
                </a:lnTo>
                <a:lnTo>
                  <a:pt x="29" y="156"/>
                </a:lnTo>
                <a:lnTo>
                  <a:pt x="27" y="159"/>
                </a:lnTo>
                <a:lnTo>
                  <a:pt x="29" y="161"/>
                </a:lnTo>
                <a:lnTo>
                  <a:pt x="35" y="161"/>
                </a:lnTo>
                <a:lnTo>
                  <a:pt x="40" y="161"/>
                </a:lnTo>
                <a:lnTo>
                  <a:pt x="42" y="161"/>
                </a:lnTo>
                <a:lnTo>
                  <a:pt x="44" y="165"/>
                </a:lnTo>
                <a:lnTo>
                  <a:pt x="44" y="173"/>
                </a:lnTo>
                <a:lnTo>
                  <a:pt x="48" y="173"/>
                </a:lnTo>
                <a:lnTo>
                  <a:pt x="50" y="167"/>
                </a:lnTo>
                <a:lnTo>
                  <a:pt x="50" y="163"/>
                </a:lnTo>
                <a:lnTo>
                  <a:pt x="56" y="157"/>
                </a:lnTo>
                <a:lnTo>
                  <a:pt x="60" y="152"/>
                </a:lnTo>
                <a:lnTo>
                  <a:pt x="67" y="148"/>
                </a:lnTo>
                <a:lnTo>
                  <a:pt x="79" y="142"/>
                </a:lnTo>
                <a:lnTo>
                  <a:pt x="84" y="142"/>
                </a:lnTo>
                <a:lnTo>
                  <a:pt x="83" y="146"/>
                </a:lnTo>
                <a:lnTo>
                  <a:pt x="84" y="150"/>
                </a:lnTo>
                <a:lnTo>
                  <a:pt x="88" y="148"/>
                </a:lnTo>
                <a:lnTo>
                  <a:pt x="92" y="146"/>
                </a:lnTo>
                <a:lnTo>
                  <a:pt x="94" y="142"/>
                </a:lnTo>
                <a:lnTo>
                  <a:pt x="96" y="138"/>
                </a:lnTo>
                <a:lnTo>
                  <a:pt x="98" y="132"/>
                </a:lnTo>
                <a:lnTo>
                  <a:pt x="102" y="127"/>
                </a:lnTo>
                <a:lnTo>
                  <a:pt x="107" y="117"/>
                </a:lnTo>
                <a:lnTo>
                  <a:pt x="106" y="115"/>
                </a:lnTo>
                <a:lnTo>
                  <a:pt x="100" y="115"/>
                </a:lnTo>
                <a:lnTo>
                  <a:pt x="100" y="111"/>
                </a:lnTo>
                <a:lnTo>
                  <a:pt x="102" y="108"/>
                </a:lnTo>
                <a:lnTo>
                  <a:pt x="107" y="100"/>
                </a:lnTo>
                <a:lnTo>
                  <a:pt x="113" y="100"/>
                </a:lnTo>
                <a:lnTo>
                  <a:pt x="115" y="96"/>
                </a:lnTo>
                <a:lnTo>
                  <a:pt x="111" y="94"/>
                </a:lnTo>
                <a:lnTo>
                  <a:pt x="113" y="92"/>
                </a:lnTo>
                <a:lnTo>
                  <a:pt x="117" y="90"/>
                </a:lnTo>
                <a:lnTo>
                  <a:pt x="119" y="84"/>
                </a:lnTo>
                <a:lnTo>
                  <a:pt x="121" y="79"/>
                </a:lnTo>
                <a:lnTo>
                  <a:pt x="125" y="71"/>
                </a:lnTo>
                <a:lnTo>
                  <a:pt x="119" y="73"/>
                </a:lnTo>
                <a:lnTo>
                  <a:pt x="115" y="75"/>
                </a:lnTo>
                <a:lnTo>
                  <a:pt x="111" y="81"/>
                </a:lnTo>
                <a:lnTo>
                  <a:pt x="106" y="84"/>
                </a:lnTo>
                <a:lnTo>
                  <a:pt x="104" y="86"/>
                </a:lnTo>
                <a:lnTo>
                  <a:pt x="96" y="96"/>
                </a:lnTo>
                <a:lnTo>
                  <a:pt x="88" y="102"/>
                </a:lnTo>
                <a:lnTo>
                  <a:pt x="79" y="104"/>
                </a:lnTo>
                <a:lnTo>
                  <a:pt x="73" y="104"/>
                </a:lnTo>
                <a:lnTo>
                  <a:pt x="71" y="109"/>
                </a:lnTo>
                <a:lnTo>
                  <a:pt x="71" y="113"/>
                </a:lnTo>
                <a:lnTo>
                  <a:pt x="71" y="117"/>
                </a:lnTo>
                <a:lnTo>
                  <a:pt x="69" y="113"/>
                </a:lnTo>
                <a:lnTo>
                  <a:pt x="67" y="109"/>
                </a:lnTo>
                <a:lnTo>
                  <a:pt x="65" y="108"/>
                </a:lnTo>
                <a:lnTo>
                  <a:pt x="60" y="10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7200" bIns="-4294897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1" name=""/>
          <p:cNvSpPr/>
          <p:nvPr/>
        </p:nvSpPr>
        <p:spPr>
          <a:xfrm>
            <a:off x="8271000" y="5376960"/>
            <a:ext cx="77760" cy="55440"/>
          </a:xfrm>
          <a:custGeom>
            <a:avLst/>
            <a:gdLst/>
            <a:ahLst/>
            <a:rect l="l" t="t" r="r" b="b"/>
            <a:pathLst>
              <a:path w="229" h="131">
                <a:moveTo>
                  <a:pt x="31" y="131"/>
                </a:moveTo>
                <a:lnTo>
                  <a:pt x="33" y="127"/>
                </a:lnTo>
                <a:lnTo>
                  <a:pt x="37" y="123"/>
                </a:lnTo>
                <a:lnTo>
                  <a:pt x="40" y="119"/>
                </a:lnTo>
                <a:lnTo>
                  <a:pt x="44" y="115"/>
                </a:lnTo>
                <a:lnTo>
                  <a:pt x="44" y="111"/>
                </a:lnTo>
                <a:lnTo>
                  <a:pt x="46" y="113"/>
                </a:lnTo>
                <a:lnTo>
                  <a:pt x="46" y="117"/>
                </a:lnTo>
                <a:lnTo>
                  <a:pt x="50" y="117"/>
                </a:lnTo>
                <a:lnTo>
                  <a:pt x="54" y="113"/>
                </a:lnTo>
                <a:lnTo>
                  <a:pt x="62" y="108"/>
                </a:lnTo>
                <a:lnTo>
                  <a:pt x="65" y="104"/>
                </a:lnTo>
                <a:lnTo>
                  <a:pt x="79" y="96"/>
                </a:lnTo>
                <a:lnTo>
                  <a:pt x="85" y="94"/>
                </a:lnTo>
                <a:lnTo>
                  <a:pt x="94" y="94"/>
                </a:lnTo>
                <a:lnTo>
                  <a:pt x="98" y="94"/>
                </a:lnTo>
                <a:lnTo>
                  <a:pt x="100" y="98"/>
                </a:lnTo>
                <a:lnTo>
                  <a:pt x="98" y="102"/>
                </a:lnTo>
                <a:lnTo>
                  <a:pt x="98" y="104"/>
                </a:lnTo>
                <a:lnTo>
                  <a:pt x="102" y="102"/>
                </a:lnTo>
                <a:lnTo>
                  <a:pt x="104" y="94"/>
                </a:lnTo>
                <a:lnTo>
                  <a:pt x="108" y="90"/>
                </a:lnTo>
                <a:lnTo>
                  <a:pt x="111" y="88"/>
                </a:lnTo>
                <a:lnTo>
                  <a:pt x="117" y="86"/>
                </a:lnTo>
                <a:lnTo>
                  <a:pt x="119" y="88"/>
                </a:lnTo>
                <a:lnTo>
                  <a:pt x="121" y="88"/>
                </a:lnTo>
                <a:lnTo>
                  <a:pt x="125" y="86"/>
                </a:lnTo>
                <a:lnTo>
                  <a:pt x="129" y="83"/>
                </a:lnTo>
                <a:lnTo>
                  <a:pt x="138" y="79"/>
                </a:lnTo>
                <a:lnTo>
                  <a:pt x="150" y="73"/>
                </a:lnTo>
                <a:lnTo>
                  <a:pt x="163" y="71"/>
                </a:lnTo>
                <a:lnTo>
                  <a:pt x="175" y="67"/>
                </a:lnTo>
                <a:lnTo>
                  <a:pt x="182" y="65"/>
                </a:lnTo>
                <a:lnTo>
                  <a:pt x="188" y="65"/>
                </a:lnTo>
                <a:lnTo>
                  <a:pt x="196" y="65"/>
                </a:lnTo>
                <a:lnTo>
                  <a:pt x="206" y="63"/>
                </a:lnTo>
                <a:lnTo>
                  <a:pt x="206" y="61"/>
                </a:lnTo>
                <a:lnTo>
                  <a:pt x="207" y="58"/>
                </a:lnTo>
                <a:lnTo>
                  <a:pt x="215" y="54"/>
                </a:lnTo>
                <a:lnTo>
                  <a:pt x="221" y="48"/>
                </a:lnTo>
                <a:lnTo>
                  <a:pt x="225" y="44"/>
                </a:lnTo>
                <a:lnTo>
                  <a:pt x="227" y="40"/>
                </a:lnTo>
                <a:lnTo>
                  <a:pt x="229" y="35"/>
                </a:lnTo>
                <a:lnTo>
                  <a:pt x="229" y="27"/>
                </a:lnTo>
                <a:lnTo>
                  <a:pt x="229" y="19"/>
                </a:lnTo>
                <a:lnTo>
                  <a:pt x="227" y="17"/>
                </a:lnTo>
                <a:lnTo>
                  <a:pt x="223" y="14"/>
                </a:lnTo>
                <a:lnTo>
                  <a:pt x="219" y="14"/>
                </a:lnTo>
                <a:lnTo>
                  <a:pt x="213" y="15"/>
                </a:lnTo>
                <a:lnTo>
                  <a:pt x="211" y="15"/>
                </a:lnTo>
                <a:lnTo>
                  <a:pt x="209" y="12"/>
                </a:lnTo>
                <a:lnTo>
                  <a:pt x="209" y="8"/>
                </a:lnTo>
                <a:lnTo>
                  <a:pt x="207" y="4"/>
                </a:lnTo>
                <a:lnTo>
                  <a:pt x="207" y="0"/>
                </a:lnTo>
                <a:lnTo>
                  <a:pt x="204" y="4"/>
                </a:lnTo>
                <a:lnTo>
                  <a:pt x="196" y="6"/>
                </a:lnTo>
                <a:lnTo>
                  <a:pt x="188" y="8"/>
                </a:lnTo>
                <a:lnTo>
                  <a:pt x="181" y="8"/>
                </a:lnTo>
                <a:lnTo>
                  <a:pt x="173" y="8"/>
                </a:lnTo>
                <a:lnTo>
                  <a:pt x="167" y="12"/>
                </a:lnTo>
                <a:lnTo>
                  <a:pt x="165" y="15"/>
                </a:lnTo>
                <a:lnTo>
                  <a:pt x="161" y="19"/>
                </a:lnTo>
                <a:lnTo>
                  <a:pt x="156" y="23"/>
                </a:lnTo>
                <a:lnTo>
                  <a:pt x="152" y="27"/>
                </a:lnTo>
                <a:lnTo>
                  <a:pt x="148" y="31"/>
                </a:lnTo>
                <a:lnTo>
                  <a:pt x="146" y="31"/>
                </a:lnTo>
                <a:lnTo>
                  <a:pt x="146" y="29"/>
                </a:lnTo>
                <a:lnTo>
                  <a:pt x="144" y="27"/>
                </a:lnTo>
                <a:lnTo>
                  <a:pt x="138" y="29"/>
                </a:lnTo>
                <a:lnTo>
                  <a:pt x="127" y="31"/>
                </a:lnTo>
                <a:lnTo>
                  <a:pt x="115" y="35"/>
                </a:lnTo>
                <a:lnTo>
                  <a:pt x="110" y="38"/>
                </a:lnTo>
                <a:lnTo>
                  <a:pt x="100" y="40"/>
                </a:lnTo>
                <a:lnTo>
                  <a:pt x="94" y="40"/>
                </a:lnTo>
                <a:lnTo>
                  <a:pt x="83" y="44"/>
                </a:lnTo>
                <a:lnTo>
                  <a:pt x="79" y="46"/>
                </a:lnTo>
                <a:lnTo>
                  <a:pt x="75" y="48"/>
                </a:lnTo>
                <a:lnTo>
                  <a:pt x="73" y="46"/>
                </a:lnTo>
                <a:lnTo>
                  <a:pt x="71" y="42"/>
                </a:lnTo>
                <a:lnTo>
                  <a:pt x="71" y="40"/>
                </a:lnTo>
                <a:lnTo>
                  <a:pt x="71" y="38"/>
                </a:lnTo>
                <a:lnTo>
                  <a:pt x="67" y="38"/>
                </a:lnTo>
                <a:lnTo>
                  <a:pt x="64" y="40"/>
                </a:lnTo>
                <a:lnTo>
                  <a:pt x="62" y="38"/>
                </a:lnTo>
                <a:lnTo>
                  <a:pt x="60" y="38"/>
                </a:lnTo>
                <a:lnTo>
                  <a:pt x="52" y="44"/>
                </a:lnTo>
                <a:lnTo>
                  <a:pt x="44" y="48"/>
                </a:lnTo>
                <a:lnTo>
                  <a:pt x="39" y="52"/>
                </a:lnTo>
                <a:lnTo>
                  <a:pt x="31" y="54"/>
                </a:lnTo>
                <a:lnTo>
                  <a:pt x="29" y="56"/>
                </a:lnTo>
                <a:lnTo>
                  <a:pt x="25" y="58"/>
                </a:lnTo>
                <a:lnTo>
                  <a:pt x="23" y="58"/>
                </a:lnTo>
                <a:lnTo>
                  <a:pt x="21" y="60"/>
                </a:lnTo>
                <a:lnTo>
                  <a:pt x="16" y="58"/>
                </a:lnTo>
                <a:lnTo>
                  <a:pt x="14" y="58"/>
                </a:lnTo>
                <a:lnTo>
                  <a:pt x="10" y="58"/>
                </a:lnTo>
                <a:lnTo>
                  <a:pt x="6" y="61"/>
                </a:lnTo>
                <a:lnTo>
                  <a:pt x="6" y="65"/>
                </a:lnTo>
                <a:lnTo>
                  <a:pt x="2" y="67"/>
                </a:lnTo>
                <a:lnTo>
                  <a:pt x="0" y="69"/>
                </a:lnTo>
                <a:lnTo>
                  <a:pt x="4" y="73"/>
                </a:lnTo>
                <a:lnTo>
                  <a:pt x="4" y="83"/>
                </a:lnTo>
                <a:lnTo>
                  <a:pt x="6" y="86"/>
                </a:lnTo>
                <a:lnTo>
                  <a:pt x="10" y="90"/>
                </a:lnTo>
                <a:lnTo>
                  <a:pt x="8" y="96"/>
                </a:lnTo>
                <a:lnTo>
                  <a:pt x="6" y="104"/>
                </a:lnTo>
                <a:lnTo>
                  <a:pt x="8" y="111"/>
                </a:lnTo>
                <a:lnTo>
                  <a:pt x="14" y="117"/>
                </a:lnTo>
                <a:lnTo>
                  <a:pt x="17" y="121"/>
                </a:lnTo>
                <a:lnTo>
                  <a:pt x="21" y="127"/>
                </a:lnTo>
                <a:lnTo>
                  <a:pt x="25" y="129"/>
                </a:lnTo>
                <a:lnTo>
                  <a:pt x="31" y="13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1600" bIns="-4294911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2" name=""/>
          <p:cNvSpPr/>
          <p:nvPr/>
        </p:nvSpPr>
        <p:spPr>
          <a:xfrm>
            <a:off x="8380440" y="5283360"/>
            <a:ext cx="47520" cy="41040"/>
          </a:xfrm>
          <a:custGeom>
            <a:avLst/>
            <a:gdLst/>
            <a:ahLst/>
            <a:rect l="l" t="t" r="r" b="b"/>
            <a:pathLst>
              <a:path w="134" h="98">
                <a:moveTo>
                  <a:pt x="0" y="71"/>
                </a:moveTo>
                <a:lnTo>
                  <a:pt x="0" y="73"/>
                </a:lnTo>
                <a:lnTo>
                  <a:pt x="4" y="73"/>
                </a:lnTo>
                <a:lnTo>
                  <a:pt x="6" y="73"/>
                </a:lnTo>
                <a:lnTo>
                  <a:pt x="10" y="76"/>
                </a:lnTo>
                <a:lnTo>
                  <a:pt x="31" y="88"/>
                </a:lnTo>
                <a:lnTo>
                  <a:pt x="33" y="88"/>
                </a:lnTo>
                <a:lnTo>
                  <a:pt x="35" y="88"/>
                </a:lnTo>
                <a:lnTo>
                  <a:pt x="37" y="90"/>
                </a:lnTo>
                <a:lnTo>
                  <a:pt x="40" y="94"/>
                </a:lnTo>
                <a:lnTo>
                  <a:pt x="44" y="94"/>
                </a:lnTo>
                <a:lnTo>
                  <a:pt x="48" y="98"/>
                </a:lnTo>
                <a:lnTo>
                  <a:pt x="50" y="96"/>
                </a:lnTo>
                <a:lnTo>
                  <a:pt x="54" y="94"/>
                </a:lnTo>
                <a:lnTo>
                  <a:pt x="60" y="94"/>
                </a:lnTo>
                <a:lnTo>
                  <a:pt x="62" y="94"/>
                </a:lnTo>
                <a:lnTo>
                  <a:pt x="63" y="88"/>
                </a:lnTo>
                <a:lnTo>
                  <a:pt x="67" y="86"/>
                </a:lnTo>
                <a:lnTo>
                  <a:pt x="69" y="90"/>
                </a:lnTo>
                <a:lnTo>
                  <a:pt x="71" y="92"/>
                </a:lnTo>
                <a:lnTo>
                  <a:pt x="73" y="90"/>
                </a:lnTo>
                <a:lnTo>
                  <a:pt x="75" y="88"/>
                </a:lnTo>
                <a:lnTo>
                  <a:pt x="77" y="86"/>
                </a:lnTo>
                <a:lnTo>
                  <a:pt x="81" y="88"/>
                </a:lnTo>
                <a:lnTo>
                  <a:pt x="85" y="90"/>
                </a:lnTo>
                <a:lnTo>
                  <a:pt x="88" y="92"/>
                </a:lnTo>
                <a:lnTo>
                  <a:pt x="90" y="88"/>
                </a:lnTo>
                <a:lnTo>
                  <a:pt x="86" y="84"/>
                </a:lnTo>
                <a:lnTo>
                  <a:pt x="88" y="80"/>
                </a:lnTo>
                <a:lnTo>
                  <a:pt x="90" y="80"/>
                </a:lnTo>
                <a:lnTo>
                  <a:pt x="94" y="80"/>
                </a:lnTo>
                <a:lnTo>
                  <a:pt x="96" y="80"/>
                </a:lnTo>
                <a:lnTo>
                  <a:pt x="98" y="80"/>
                </a:lnTo>
                <a:lnTo>
                  <a:pt x="96" y="76"/>
                </a:lnTo>
                <a:lnTo>
                  <a:pt x="100" y="74"/>
                </a:lnTo>
                <a:lnTo>
                  <a:pt x="104" y="76"/>
                </a:lnTo>
                <a:lnTo>
                  <a:pt x="106" y="78"/>
                </a:lnTo>
                <a:lnTo>
                  <a:pt x="108" y="74"/>
                </a:lnTo>
                <a:lnTo>
                  <a:pt x="110" y="73"/>
                </a:lnTo>
                <a:lnTo>
                  <a:pt x="119" y="69"/>
                </a:lnTo>
                <a:lnTo>
                  <a:pt x="119" y="69"/>
                </a:lnTo>
                <a:lnTo>
                  <a:pt x="123" y="67"/>
                </a:lnTo>
                <a:lnTo>
                  <a:pt x="127" y="67"/>
                </a:lnTo>
                <a:lnTo>
                  <a:pt x="133" y="69"/>
                </a:lnTo>
                <a:lnTo>
                  <a:pt x="133" y="65"/>
                </a:lnTo>
                <a:lnTo>
                  <a:pt x="134" y="59"/>
                </a:lnTo>
                <a:lnTo>
                  <a:pt x="131" y="57"/>
                </a:lnTo>
                <a:lnTo>
                  <a:pt x="125" y="53"/>
                </a:lnTo>
                <a:lnTo>
                  <a:pt x="119" y="50"/>
                </a:lnTo>
                <a:lnTo>
                  <a:pt x="115" y="48"/>
                </a:lnTo>
                <a:lnTo>
                  <a:pt x="108" y="50"/>
                </a:lnTo>
                <a:lnTo>
                  <a:pt x="98" y="40"/>
                </a:lnTo>
                <a:lnTo>
                  <a:pt x="94" y="36"/>
                </a:lnTo>
                <a:lnTo>
                  <a:pt x="92" y="36"/>
                </a:lnTo>
                <a:lnTo>
                  <a:pt x="86" y="32"/>
                </a:lnTo>
                <a:lnTo>
                  <a:pt x="83" y="36"/>
                </a:lnTo>
                <a:lnTo>
                  <a:pt x="77" y="32"/>
                </a:lnTo>
                <a:lnTo>
                  <a:pt x="71" y="32"/>
                </a:lnTo>
                <a:lnTo>
                  <a:pt x="67" y="28"/>
                </a:lnTo>
                <a:lnTo>
                  <a:pt x="65" y="21"/>
                </a:lnTo>
                <a:lnTo>
                  <a:pt x="63" y="19"/>
                </a:lnTo>
                <a:lnTo>
                  <a:pt x="62" y="15"/>
                </a:lnTo>
                <a:lnTo>
                  <a:pt x="60" y="9"/>
                </a:lnTo>
                <a:lnTo>
                  <a:pt x="54" y="9"/>
                </a:lnTo>
                <a:lnTo>
                  <a:pt x="52" y="7"/>
                </a:lnTo>
                <a:lnTo>
                  <a:pt x="50" y="5"/>
                </a:lnTo>
                <a:lnTo>
                  <a:pt x="46" y="2"/>
                </a:lnTo>
                <a:lnTo>
                  <a:pt x="42" y="0"/>
                </a:lnTo>
                <a:lnTo>
                  <a:pt x="37" y="3"/>
                </a:lnTo>
                <a:lnTo>
                  <a:pt x="35" y="5"/>
                </a:lnTo>
                <a:lnTo>
                  <a:pt x="29" y="7"/>
                </a:lnTo>
                <a:lnTo>
                  <a:pt x="25" y="11"/>
                </a:lnTo>
                <a:lnTo>
                  <a:pt x="23" y="9"/>
                </a:lnTo>
                <a:lnTo>
                  <a:pt x="19" y="3"/>
                </a:lnTo>
                <a:lnTo>
                  <a:pt x="14" y="3"/>
                </a:lnTo>
                <a:lnTo>
                  <a:pt x="10" y="11"/>
                </a:lnTo>
                <a:lnTo>
                  <a:pt x="6" y="13"/>
                </a:lnTo>
                <a:lnTo>
                  <a:pt x="2" y="17"/>
                </a:lnTo>
                <a:lnTo>
                  <a:pt x="4" y="19"/>
                </a:lnTo>
                <a:lnTo>
                  <a:pt x="8" y="21"/>
                </a:lnTo>
                <a:lnTo>
                  <a:pt x="10" y="21"/>
                </a:lnTo>
                <a:lnTo>
                  <a:pt x="12" y="25"/>
                </a:lnTo>
                <a:lnTo>
                  <a:pt x="10" y="30"/>
                </a:lnTo>
                <a:lnTo>
                  <a:pt x="12" y="36"/>
                </a:lnTo>
                <a:lnTo>
                  <a:pt x="14" y="44"/>
                </a:lnTo>
                <a:lnTo>
                  <a:pt x="10" y="53"/>
                </a:lnTo>
                <a:lnTo>
                  <a:pt x="4" y="59"/>
                </a:lnTo>
                <a:lnTo>
                  <a:pt x="2" y="65"/>
                </a:lnTo>
                <a:lnTo>
                  <a:pt x="0" y="7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6000" bIns="-42949260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3" name=""/>
          <p:cNvSpPr/>
          <p:nvPr/>
        </p:nvSpPr>
        <p:spPr>
          <a:xfrm>
            <a:off x="8234280" y="5398920"/>
            <a:ext cx="28800" cy="3672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320" bIns="-4294930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4" name=""/>
          <p:cNvSpPr/>
          <p:nvPr/>
        </p:nvSpPr>
        <p:spPr>
          <a:xfrm>
            <a:off x="7791480" y="5578560"/>
            <a:ext cx="74520" cy="106200"/>
          </a:xfrm>
          <a:custGeom>
            <a:avLst/>
            <a:gdLst/>
            <a:ahLst/>
            <a:rect l="l" t="t" r="r" b="b"/>
            <a:pathLst>
              <a:path w="219" h="232">
                <a:moveTo>
                  <a:pt x="159" y="7"/>
                </a:moveTo>
                <a:cubicBezTo>
                  <a:pt x="141" y="6"/>
                  <a:pt x="104" y="0"/>
                  <a:pt x="88" y="10"/>
                </a:cubicBezTo>
                <a:cubicBezTo>
                  <a:pt x="81" y="31"/>
                  <a:pt x="88" y="26"/>
                  <a:pt x="73" y="31"/>
                </a:cubicBezTo>
                <a:cubicBezTo>
                  <a:pt x="66" y="45"/>
                  <a:pt x="64" y="46"/>
                  <a:pt x="49" y="48"/>
                </a:cubicBezTo>
                <a:cubicBezTo>
                  <a:pt x="42" y="49"/>
                  <a:pt x="27" y="51"/>
                  <a:pt x="27" y="51"/>
                </a:cubicBezTo>
                <a:cubicBezTo>
                  <a:pt x="20" y="55"/>
                  <a:pt x="19" y="56"/>
                  <a:pt x="19" y="64"/>
                </a:cubicBezTo>
                <a:cubicBezTo>
                  <a:pt x="26" y="68"/>
                  <a:pt x="45" y="76"/>
                  <a:pt x="52" y="85"/>
                </a:cubicBezTo>
                <a:cubicBezTo>
                  <a:pt x="51" y="91"/>
                  <a:pt x="47" y="98"/>
                  <a:pt x="43" y="103"/>
                </a:cubicBezTo>
                <a:cubicBezTo>
                  <a:pt x="41" y="114"/>
                  <a:pt x="33" y="111"/>
                  <a:pt x="22" y="112"/>
                </a:cubicBezTo>
                <a:cubicBezTo>
                  <a:pt x="19" y="117"/>
                  <a:pt x="15" y="119"/>
                  <a:pt x="13" y="124"/>
                </a:cubicBezTo>
                <a:cubicBezTo>
                  <a:pt x="12" y="129"/>
                  <a:pt x="10" y="133"/>
                  <a:pt x="9" y="138"/>
                </a:cubicBezTo>
                <a:cubicBezTo>
                  <a:pt x="10" y="148"/>
                  <a:pt x="12" y="155"/>
                  <a:pt x="13" y="165"/>
                </a:cubicBezTo>
                <a:cubicBezTo>
                  <a:pt x="0" y="183"/>
                  <a:pt x="25" y="189"/>
                  <a:pt x="40" y="189"/>
                </a:cubicBezTo>
                <a:cubicBezTo>
                  <a:pt x="79" y="190"/>
                  <a:pt x="118" y="190"/>
                  <a:pt x="157" y="190"/>
                </a:cubicBezTo>
                <a:cubicBezTo>
                  <a:pt x="160" y="198"/>
                  <a:pt x="153" y="207"/>
                  <a:pt x="159" y="216"/>
                </a:cubicBezTo>
                <a:cubicBezTo>
                  <a:pt x="163" y="223"/>
                  <a:pt x="177" y="232"/>
                  <a:pt x="177" y="232"/>
                </a:cubicBezTo>
                <a:cubicBezTo>
                  <a:pt x="208" y="222"/>
                  <a:pt x="198" y="153"/>
                  <a:pt x="205" y="124"/>
                </a:cubicBezTo>
                <a:cubicBezTo>
                  <a:pt x="207" y="105"/>
                  <a:pt x="208" y="88"/>
                  <a:pt x="214" y="70"/>
                </a:cubicBezTo>
                <a:cubicBezTo>
                  <a:pt x="215" y="59"/>
                  <a:pt x="219" y="48"/>
                  <a:pt x="219" y="37"/>
                </a:cubicBezTo>
                <a:cubicBezTo>
                  <a:pt x="219" y="34"/>
                  <a:pt x="213" y="31"/>
                  <a:pt x="211" y="30"/>
                </a:cubicBezTo>
                <a:cubicBezTo>
                  <a:pt x="197" y="19"/>
                  <a:pt x="183" y="19"/>
                  <a:pt x="166" y="13"/>
                </a:cubicBezTo>
                <a:cubicBezTo>
                  <a:pt x="161" y="9"/>
                  <a:pt x="163" y="11"/>
                  <a:pt x="159" y="7"/>
                </a:cubicBez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60840" bIns="-4294860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5" name=""/>
          <p:cNvSpPr/>
          <p:nvPr/>
        </p:nvSpPr>
        <p:spPr>
          <a:xfrm>
            <a:off x="8008920" y="5168880"/>
            <a:ext cx="15840" cy="41400"/>
          </a:xfrm>
          <a:custGeom>
            <a:avLst/>
            <a:gdLst/>
            <a:ahLst/>
            <a:rect l="l" t="t" r="r" b="b"/>
            <a:pathLst>
              <a:path w="52" h="104">
                <a:moveTo>
                  <a:pt x="35" y="92"/>
                </a:moveTo>
                <a:lnTo>
                  <a:pt x="29" y="96"/>
                </a:lnTo>
                <a:lnTo>
                  <a:pt x="25" y="102"/>
                </a:lnTo>
                <a:lnTo>
                  <a:pt x="19" y="104"/>
                </a:lnTo>
                <a:lnTo>
                  <a:pt x="17" y="98"/>
                </a:lnTo>
                <a:lnTo>
                  <a:pt x="17" y="90"/>
                </a:lnTo>
                <a:lnTo>
                  <a:pt x="21" y="88"/>
                </a:lnTo>
                <a:lnTo>
                  <a:pt x="25" y="85"/>
                </a:lnTo>
                <a:lnTo>
                  <a:pt x="27" y="83"/>
                </a:lnTo>
                <a:lnTo>
                  <a:pt x="27" y="77"/>
                </a:lnTo>
                <a:lnTo>
                  <a:pt x="23" y="71"/>
                </a:lnTo>
                <a:lnTo>
                  <a:pt x="21" y="62"/>
                </a:lnTo>
                <a:lnTo>
                  <a:pt x="21" y="58"/>
                </a:lnTo>
                <a:lnTo>
                  <a:pt x="19" y="54"/>
                </a:lnTo>
                <a:lnTo>
                  <a:pt x="15" y="48"/>
                </a:lnTo>
                <a:lnTo>
                  <a:pt x="15" y="40"/>
                </a:lnTo>
                <a:lnTo>
                  <a:pt x="13" y="31"/>
                </a:lnTo>
                <a:lnTo>
                  <a:pt x="6" y="25"/>
                </a:lnTo>
                <a:lnTo>
                  <a:pt x="0" y="17"/>
                </a:lnTo>
                <a:lnTo>
                  <a:pt x="0" y="12"/>
                </a:lnTo>
                <a:lnTo>
                  <a:pt x="0" y="8"/>
                </a:lnTo>
                <a:lnTo>
                  <a:pt x="4" y="6"/>
                </a:lnTo>
                <a:lnTo>
                  <a:pt x="6" y="4"/>
                </a:lnTo>
                <a:lnTo>
                  <a:pt x="8" y="2"/>
                </a:lnTo>
                <a:lnTo>
                  <a:pt x="13" y="0"/>
                </a:lnTo>
                <a:lnTo>
                  <a:pt x="23" y="0"/>
                </a:lnTo>
                <a:lnTo>
                  <a:pt x="31" y="2"/>
                </a:lnTo>
                <a:lnTo>
                  <a:pt x="35" y="4"/>
                </a:lnTo>
                <a:lnTo>
                  <a:pt x="40" y="4"/>
                </a:lnTo>
                <a:lnTo>
                  <a:pt x="44" y="2"/>
                </a:lnTo>
                <a:lnTo>
                  <a:pt x="52" y="2"/>
                </a:lnTo>
                <a:lnTo>
                  <a:pt x="52" y="4"/>
                </a:lnTo>
                <a:lnTo>
                  <a:pt x="50" y="8"/>
                </a:lnTo>
                <a:lnTo>
                  <a:pt x="50" y="12"/>
                </a:lnTo>
                <a:lnTo>
                  <a:pt x="48" y="16"/>
                </a:lnTo>
                <a:lnTo>
                  <a:pt x="50" y="21"/>
                </a:lnTo>
                <a:lnTo>
                  <a:pt x="52" y="27"/>
                </a:lnTo>
                <a:lnTo>
                  <a:pt x="50" y="33"/>
                </a:lnTo>
                <a:lnTo>
                  <a:pt x="46" y="35"/>
                </a:lnTo>
                <a:lnTo>
                  <a:pt x="46" y="39"/>
                </a:lnTo>
                <a:lnTo>
                  <a:pt x="46" y="44"/>
                </a:lnTo>
                <a:lnTo>
                  <a:pt x="44" y="52"/>
                </a:lnTo>
                <a:lnTo>
                  <a:pt x="46" y="58"/>
                </a:lnTo>
                <a:lnTo>
                  <a:pt x="48" y="62"/>
                </a:lnTo>
                <a:lnTo>
                  <a:pt x="46" y="67"/>
                </a:lnTo>
                <a:lnTo>
                  <a:pt x="46" y="73"/>
                </a:lnTo>
                <a:lnTo>
                  <a:pt x="44" y="75"/>
                </a:lnTo>
                <a:lnTo>
                  <a:pt x="38" y="81"/>
                </a:lnTo>
                <a:lnTo>
                  <a:pt x="35" y="87"/>
                </a:lnTo>
                <a:lnTo>
                  <a:pt x="35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5640" bIns="-4294925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6" name=""/>
          <p:cNvSpPr/>
          <p:nvPr/>
        </p:nvSpPr>
        <p:spPr>
          <a:xfrm>
            <a:off x="8008920" y="5146560"/>
            <a:ext cx="19080" cy="23760"/>
          </a:xfrm>
          <a:custGeom>
            <a:avLst/>
            <a:gdLst/>
            <a:ahLst/>
            <a:rect l="l" t="t" r="r" b="b"/>
            <a:pathLst>
              <a:path w="59" h="65">
                <a:moveTo>
                  <a:pt x="58" y="2"/>
                </a:moveTo>
                <a:lnTo>
                  <a:pt x="56" y="0"/>
                </a:lnTo>
                <a:lnTo>
                  <a:pt x="52" y="0"/>
                </a:lnTo>
                <a:lnTo>
                  <a:pt x="48" y="0"/>
                </a:lnTo>
                <a:lnTo>
                  <a:pt x="44" y="4"/>
                </a:lnTo>
                <a:lnTo>
                  <a:pt x="36" y="9"/>
                </a:lnTo>
                <a:lnTo>
                  <a:pt x="31" y="11"/>
                </a:lnTo>
                <a:lnTo>
                  <a:pt x="25" y="9"/>
                </a:lnTo>
                <a:lnTo>
                  <a:pt x="23" y="11"/>
                </a:lnTo>
                <a:lnTo>
                  <a:pt x="17" y="19"/>
                </a:lnTo>
                <a:lnTo>
                  <a:pt x="12" y="23"/>
                </a:lnTo>
                <a:lnTo>
                  <a:pt x="4" y="30"/>
                </a:lnTo>
                <a:lnTo>
                  <a:pt x="0" y="40"/>
                </a:lnTo>
                <a:lnTo>
                  <a:pt x="0" y="52"/>
                </a:lnTo>
                <a:lnTo>
                  <a:pt x="0" y="55"/>
                </a:lnTo>
                <a:lnTo>
                  <a:pt x="4" y="59"/>
                </a:lnTo>
                <a:lnTo>
                  <a:pt x="8" y="63"/>
                </a:lnTo>
                <a:lnTo>
                  <a:pt x="13" y="61"/>
                </a:lnTo>
                <a:lnTo>
                  <a:pt x="23" y="61"/>
                </a:lnTo>
                <a:lnTo>
                  <a:pt x="31" y="63"/>
                </a:lnTo>
                <a:lnTo>
                  <a:pt x="35" y="65"/>
                </a:lnTo>
                <a:lnTo>
                  <a:pt x="40" y="65"/>
                </a:lnTo>
                <a:lnTo>
                  <a:pt x="44" y="63"/>
                </a:lnTo>
                <a:lnTo>
                  <a:pt x="46" y="52"/>
                </a:lnTo>
                <a:lnTo>
                  <a:pt x="48" y="48"/>
                </a:lnTo>
                <a:lnTo>
                  <a:pt x="46" y="44"/>
                </a:lnTo>
                <a:lnTo>
                  <a:pt x="48" y="38"/>
                </a:lnTo>
                <a:lnTo>
                  <a:pt x="52" y="30"/>
                </a:lnTo>
                <a:lnTo>
                  <a:pt x="58" y="23"/>
                </a:lnTo>
                <a:lnTo>
                  <a:pt x="58" y="15"/>
                </a:lnTo>
                <a:lnTo>
                  <a:pt x="59" y="6"/>
                </a:lnTo>
                <a:lnTo>
                  <a:pt x="58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3280" bIns="-4294943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7" name=""/>
          <p:cNvSpPr/>
          <p:nvPr/>
        </p:nvSpPr>
        <p:spPr>
          <a:xfrm>
            <a:off x="7978680" y="5111640"/>
            <a:ext cx="49320" cy="65160"/>
          </a:xfrm>
          <a:custGeom>
            <a:avLst/>
            <a:gdLst/>
            <a:ahLst/>
            <a:rect l="l" t="t" r="r" b="b"/>
            <a:pathLst>
              <a:path w="155" h="171">
                <a:moveTo>
                  <a:pt x="0" y="55"/>
                </a:moveTo>
                <a:lnTo>
                  <a:pt x="6" y="52"/>
                </a:lnTo>
                <a:lnTo>
                  <a:pt x="12" y="50"/>
                </a:lnTo>
                <a:lnTo>
                  <a:pt x="17" y="50"/>
                </a:lnTo>
                <a:lnTo>
                  <a:pt x="21" y="50"/>
                </a:lnTo>
                <a:lnTo>
                  <a:pt x="23" y="53"/>
                </a:lnTo>
                <a:lnTo>
                  <a:pt x="27" y="59"/>
                </a:lnTo>
                <a:lnTo>
                  <a:pt x="29" y="63"/>
                </a:lnTo>
                <a:lnTo>
                  <a:pt x="33" y="71"/>
                </a:lnTo>
                <a:lnTo>
                  <a:pt x="35" y="75"/>
                </a:lnTo>
                <a:lnTo>
                  <a:pt x="40" y="75"/>
                </a:lnTo>
                <a:lnTo>
                  <a:pt x="42" y="75"/>
                </a:lnTo>
                <a:lnTo>
                  <a:pt x="48" y="75"/>
                </a:lnTo>
                <a:lnTo>
                  <a:pt x="52" y="76"/>
                </a:lnTo>
                <a:lnTo>
                  <a:pt x="54" y="76"/>
                </a:lnTo>
                <a:lnTo>
                  <a:pt x="58" y="100"/>
                </a:lnTo>
                <a:lnTo>
                  <a:pt x="60" y="111"/>
                </a:lnTo>
                <a:lnTo>
                  <a:pt x="58" y="117"/>
                </a:lnTo>
                <a:lnTo>
                  <a:pt x="60" y="121"/>
                </a:lnTo>
                <a:lnTo>
                  <a:pt x="63" y="126"/>
                </a:lnTo>
                <a:lnTo>
                  <a:pt x="63" y="136"/>
                </a:lnTo>
                <a:lnTo>
                  <a:pt x="60" y="142"/>
                </a:lnTo>
                <a:lnTo>
                  <a:pt x="58" y="151"/>
                </a:lnTo>
                <a:lnTo>
                  <a:pt x="56" y="157"/>
                </a:lnTo>
                <a:lnTo>
                  <a:pt x="60" y="157"/>
                </a:lnTo>
                <a:lnTo>
                  <a:pt x="63" y="159"/>
                </a:lnTo>
                <a:lnTo>
                  <a:pt x="65" y="165"/>
                </a:lnTo>
                <a:lnTo>
                  <a:pt x="69" y="169"/>
                </a:lnTo>
                <a:lnTo>
                  <a:pt x="73" y="169"/>
                </a:lnTo>
                <a:lnTo>
                  <a:pt x="77" y="171"/>
                </a:lnTo>
                <a:lnTo>
                  <a:pt x="84" y="167"/>
                </a:lnTo>
                <a:lnTo>
                  <a:pt x="90" y="165"/>
                </a:lnTo>
                <a:lnTo>
                  <a:pt x="94" y="165"/>
                </a:lnTo>
                <a:lnTo>
                  <a:pt x="96" y="163"/>
                </a:lnTo>
                <a:lnTo>
                  <a:pt x="100" y="161"/>
                </a:lnTo>
                <a:lnTo>
                  <a:pt x="102" y="159"/>
                </a:lnTo>
                <a:lnTo>
                  <a:pt x="104" y="157"/>
                </a:lnTo>
                <a:lnTo>
                  <a:pt x="100" y="153"/>
                </a:lnTo>
                <a:lnTo>
                  <a:pt x="96" y="149"/>
                </a:lnTo>
                <a:lnTo>
                  <a:pt x="96" y="146"/>
                </a:lnTo>
                <a:lnTo>
                  <a:pt x="96" y="134"/>
                </a:lnTo>
                <a:lnTo>
                  <a:pt x="100" y="124"/>
                </a:lnTo>
                <a:lnTo>
                  <a:pt x="108" y="117"/>
                </a:lnTo>
                <a:lnTo>
                  <a:pt x="113" y="113"/>
                </a:lnTo>
                <a:lnTo>
                  <a:pt x="119" y="105"/>
                </a:lnTo>
                <a:lnTo>
                  <a:pt x="121" y="103"/>
                </a:lnTo>
                <a:lnTo>
                  <a:pt x="127" y="105"/>
                </a:lnTo>
                <a:lnTo>
                  <a:pt x="132" y="103"/>
                </a:lnTo>
                <a:lnTo>
                  <a:pt x="140" y="98"/>
                </a:lnTo>
                <a:lnTo>
                  <a:pt x="144" y="94"/>
                </a:lnTo>
                <a:lnTo>
                  <a:pt x="148" y="94"/>
                </a:lnTo>
                <a:lnTo>
                  <a:pt x="152" y="94"/>
                </a:lnTo>
                <a:lnTo>
                  <a:pt x="154" y="96"/>
                </a:lnTo>
                <a:lnTo>
                  <a:pt x="155" y="90"/>
                </a:lnTo>
                <a:lnTo>
                  <a:pt x="154" y="86"/>
                </a:lnTo>
                <a:lnTo>
                  <a:pt x="150" y="84"/>
                </a:lnTo>
                <a:lnTo>
                  <a:pt x="146" y="82"/>
                </a:lnTo>
                <a:lnTo>
                  <a:pt x="146" y="80"/>
                </a:lnTo>
                <a:lnTo>
                  <a:pt x="146" y="71"/>
                </a:lnTo>
                <a:lnTo>
                  <a:pt x="148" y="63"/>
                </a:lnTo>
                <a:lnTo>
                  <a:pt x="150" y="57"/>
                </a:lnTo>
                <a:lnTo>
                  <a:pt x="154" y="42"/>
                </a:lnTo>
                <a:lnTo>
                  <a:pt x="154" y="40"/>
                </a:lnTo>
                <a:lnTo>
                  <a:pt x="154" y="36"/>
                </a:lnTo>
                <a:lnTo>
                  <a:pt x="154" y="32"/>
                </a:lnTo>
                <a:lnTo>
                  <a:pt x="154" y="27"/>
                </a:lnTo>
                <a:lnTo>
                  <a:pt x="152" y="23"/>
                </a:lnTo>
                <a:lnTo>
                  <a:pt x="152" y="19"/>
                </a:lnTo>
                <a:lnTo>
                  <a:pt x="152" y="13"/>
                </a:lnTo>
                <a:lnTo>
                  <a:pt x="152" y="4"/>
                </a:lnTo>
                <a:lnTo>
                  <a:pt x="150" y="2"/>
                </a:lnTo>
                <a:lnTo>
                  <a:pt x="131" y="0"/>
                </a:lnTo>
                <a:lnTo>
                  <a:pt x="121" y="0"/>
                </a:lnTo>
                <a:lnTo>
                  <a:pt x="92" y="2"/>
                </a:lnTo>
                <a:lnTo>
                  <a:pt x="90" y="21"/>
                </a:lnTo>
                <a:lnTo>
                  <a:pt x="88" y="23"/>
                </a:lnTo>
                <a:lnTo>
                  <a:pt x="84" y="27"/>
                </a:lnTo>
                <a:lnTo>
                  <a:pt x="81" y="29"/>
                </a:lnTo>
                <a:lnTo>
                  <a:pt x="79" y="30"/>
                </a:lnTo>
                <a:lnTo>
                  <a:pt x="77" y="36"/>
                </a:lnTo>
                <a:lnTo>
                  <a:pt x="73" y="44"/>
                </a:lnTo>
                <a:lnTo>
                  <a:pt x="69" y="52"/>
                </a:lnTo>
                <a:lnTo>
                  <a:pt x="50" y="50"/>
                </a:lnTo>
                <a:lnTo>
                  <a:pt x="46" y="46"/>
                </a:lnTo>
                <a:lnTo>
                  <a:pt x="42" y="46"/>
                </a:lnTo>
                <a:lnTo>
                  <a:pt x="40" y="44"/>
                </a:lnTo>
                <a:lnTo>
                  <a:pt x="35" y="40"/>
                </a:lnTo>
                <a:lnTo>
                  <a:pt x="31" y="34"/>
                </a:lnTo>
                <a:lnTo>
                  <a:pt x="27" y="32"/>
                </a:lnTo>
                <a:lnTo>
                  <a:pt x="21" y="34"/>
                </a:lnTo>
                <a:lnTo>
                  <a:pt x="19" y="32"/>
                </a:lnTo>
                <a:lnTo>
                  <a:pt x="17" y="32"/>
                </a:lnTo>
                <a:lnTo>
                  <a:pt x="17" y="34"/>
                </a:lnTo>
                <a:lnTo>
                  <a:pt x="15" y="38"/>
                </a:lnTo>
                <a:lnTo>
                  <a:pt x="4" y="48"/>
                </a:lnTo>
                <a:lnTo>
                  <a:pt x="2" y="50"/>
                </a:lnTo>
                <a:lnTo>
                  <a:pt x="0" y="52"/>
                </a:lnTo>
                <a:lnTo>
                  <a:pt x="0" y="5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1880" bIns="-4294901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8" name=""/>
          <p:cNvSpPr/>
          <p:nvPr/>
        </p:nvSpPr>
        <p:spPr>
          <a:xfrm>
            <a:off x="7974000" y="5130720"/>
            <a:ext cx="25560" cy="44640"/>
          </a:xfrm>
          <a:custGeom>
            <a:avLst/>
            <a:gdLst/>
            <a:ahLst/>
            <a:rect l="l" t="t" r="r" b="b"/>
            <a:pathLst>
              <a:path w="76" h="117">
                <a:moveTo>
                  <a:pt x="13" y="5"/>
                </a:moveTo>
                <a:lnTo>
                  <a:pt x="13" y="9"/>
                </a:lnTo>
                <a:lnTo>
                  <a:pt x="9" y="15"/>
                </a:lnTo>
                <a:lnTo>
                  <a:pt x="5" y="21"/>
                </a:lnTo>
                <a:lnTo>
                  <a:pt x="9" y="26"/>
                </a:lnTo>
                <a:lnTo>
                  <a:pt x="5" y="38"/>
                </a:lnTo>
                <a:lnTo>
                  <a:pt x="0" y="46"/>
                </a:lnTo>
                <a:lnTo>
                  <a:pt x="0" y="53"/>
                </a:lnTo>
                <a:lnTo>
                  <a:pt x="2" y="57"/>
                </a:lnTo>
                <a:lnTo>
                  <a:pt x="5" y="61"/>
                </a:lnTo>
                <a:lnTo>
                  <a:pt x="13" y="63"/>
                </a:lnTo>
                <a:lnTo>
                  <a:pt x="17" y="67"/>
                </a:lnTo>
                <a:lnTo>
                  <a:pt x="19" y="71"/>
                </a:lnTo>
                <a:lnTo>
                  <a:pt x="25" y="74"/>
                </a:lnTo>
                <a:lnTo>
                  <a:pt x="26" y="82"/>
                </a:lnTo>
                <a:lnTo>
                  <a:pt x="34" y="88"/>
                </a:lnTo>
                <a:lnTo>
                  <a:pt x="44" y="86"/>
                </a:lnTo>
                <a:lnTo>
                  <a:pt x="48" y="84"/>
                </a:lnTo>
                <a:lnTo>
                  <a:pt x="50" y="84"/>
                </a:lnTo>
                <a:lnTo>
                  <a:pt x="53" y="82"/>
                </a:lnTo>
                <a:lnTo>
                  <a:pt x="57" y="86"/>
                </a:lnTo>
                <a:lnTo>
                  <a:pt x="61" y="90"/>
                </a:lnTo>
                <a:lnTo>
                  <a:pt x="63" y="96"/>
                </a:lnTo>
                <a:lnTo>
                  <a:pt x="63" y="107"/>
                </a:lnTo>
                <a:lnTo>
                  <a:pt x="65" y="115"/>
                </a:lnTo>
                <a:lnTo>
                  <a:pt x="67" y="117"/>
                </a:lnTo>
                <a:lnTo>
                  <a:pt x="69" y="113"/>
                </a:lnTo>
                <a:lnTo>
                  <a:pt x="69" y="109"/>
                </a:lnTo>
                <a:lnTo>
                  <a:pt x="69" y="107"/>
                </a:lnTo>
                <a:lnTo>
                  <a:pt x="71" y="101"/>
                </a:lnTo>
                <a:lnTo>
                  <a:pt x="73" y="92"/>
                </a:lnTo>
                <a:lnTo>
                  <a:pt x="76" y="86"/>
                </a:lnTo>
                <a:lnTo>
                  <a:pt x="76" y="76"/>
                </a:lnTo>
                <a:lnTo>
                  <a:pt x="73" y="71"/>
                </a:lnTo>
                <a:lnTo>
                  <a:pt x="71" y="67"/>
                </a:lnTo>
                <a:lnTo>
                  <a:pt x="73" y="61"/>
                </a:lnTo>
                <a:lnTo>
                  <a:pt x="71" y="50"/>
                </a:lnTo>
                <a:lnTo>
                  <a:pt x="67" y="26"/>
                </a:lnTo>
                <a:lnTo>
                  <a:pt x="65" y="26"/>
                </a:lnTo>
                <a:lnTo>
                  <a:pt x="61" y="25"/>
                </a:lnTo>
                <a:lnTo>
                  <a:pt x="55" y="25"/>
                </a:lnTo>
                <a:lnTo>
                  <a:pt x="53" y="25"/>
                </a:lnTo>
                <a:lnTo>
                  <a:pt x="48" y="25"/>
                </a:lnTo>
                <a:lnTo>
                  <a:pt x="46" y="21"/>
                </a:lnTo>
                <a:lnTo>
                  <a:pt x="42" y="13"/>
                </a:lnTo>
                <a:lnTo>
                  <a:pt x="40" y="9"/>
                </a:lnTo>
                <a:lnTo>
                  <a:pt x="36" y="3"/>
                </a:lnTo>
                <a:lnTo>
                  <a:pt x="34" y="0"/>
                </a:lnTo>
                <a:lnTo>
                  <a:pt x="30" y="0"/>
                </a:lnTo>
                <a:lnTo>
                  <a:pt x="25" y="0"/>
                </a:lnTo>
                <a:lnTo>
                  <a:pt x="19" y="2"/>
                </a:lnTo>
                <a:lnTo>
                  <a:pt x="13" y="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2400" bIns="-42949224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9" name=""/>
          <p:cNvSpPr/>
          <p:nvPr/>
        </p:nvSpPr>
        <p:spPr>
          <a:xfrm>
            <a:off x="8024760" y="5103720"/>
            <a:ext cx="49320" cy="57240"/>
          </a:xfrm>
          <a:custGeom>
            <a:avLst/>
            <a:gdLst/>
            <a:ahLst/>
            <a:rect l="l" t="t" r="r" b="b"/>
            <a:pathLst>
              <a:path w="153" h="153">
                <a:moveTo>
                  <a:pt x="6" y="29"/>
                </a:moveTo>
                <a:lnTo>
                  <a:pt x="6" y="38"/>
                </a:lnTo>
                <a:lnTo>
                  <a:pt x="6" y="44"/>
                </a:lnTo>
                <a:lnTo>
                  <a:pt x="6" y="48"/>
                </a:lnTo>
                <a:lnTo>
                  <a:pt x="8" y="52"/>
                </a:lnTo>
                <a:lnTo>
                  <a:pt x="8" y="57"/>
                </a:lnTo>
                <a:lnTo>
                  <a:pt x="8" y="61"/>
                </a:lnTo>
                <a:lnTo>
                  <a:pt x="8" y="65"/>
                </a:lnTo>
                <a:lnTo>
                  <a:pt x="8" y="67"/>
                </a:lnTo>
                <a:lnTo>
                  <a:pt x="4" y="82"/>
                </a:lnTo>
                <a:lnTo>
                  <a:pt x="2" y="88"/>
                </a:lnTo>
                <a:lnTo>
                  <a:pt x="0" y="96"/>
                </a:lnTo>
                <a:lnTo>
                  <a:pt x="0" y="105"/>
                </a:lnTo>
                <a:lnTo>
                  <a:pt x="0" y="107"/>
                </a:lnTo>
                <a:lnTo>
                  <a:pt x="4" y="109"/>
                </a:lnTo>
                <a:lnTo>
                  <a:pt x="8" y="111"/>
                </a:lnTo>
                <a:lnTo>
                  <a:pt x="9" y="115"/>
                </a:lnTo>
                <a:lnTo>
                  <a:pt x="8" y="121"/>
                </a:lnTo>
                <a:lnTo>
                  <a:pt x="9" y="125"/>
                </a:lnTo>
                <a:lnTo>
                  <a:pt x="13" y="125"/>
                </a:lnTo>
                <a:lnTo>
                  <a:pt x="21" y="128"/>
                </a:lnTo>
                <a:lnTo>
                  <a:pt x="31" y="132"/>
                </a:lnTo>
                <a:lnTo>
                  <a:pt x="38" y="136"/>
                </a:lnTo>
                <a:lnTo>
                  <a:pt x="46" y="140"/>
                </a:lnTo>
                <a:lnTo>
                  <a:pt x="56" y="142"/>
                </a:lnTo>
                <a:lnTo>
                  <a:pt x="67" y="142"/>
                </a:lnTo>
                <a:lnTo>
                  <a:pt x="75" y="140"/>
                </a:lnTo>
                <a:lnTo>
                  <a:pt x="80" y="138"/>
                </a:lnTo>
                <a:lnTo>
                  <a:pt x="82" y="138"/>
                </a:lnTo>
                <a:lnTo>
                  <a:pt x="90" y="142"/>
                </a:lnTo>
                <a:lnTo>
                  <a:pt x="90" y="138"/>
                </a:lnTo>
                <a:lnTo>
                  <a:pt x="92" y="138"/>
                </a:lnTo>
                <a:lnTo>
                  <a:pt x="96" y="144"/>
                </a:lnTo>
                <a:lnTo>
                  <a:pt x="102" y="148"/>
                </a:lnTo>
                <a:lnTo>
                  <a:pt x="107" y="148"/>
                </a:lnTo>
                <a:lnTo>
                  <a:pt x="113" y="146"/>
                </a:lnTo>
                <a:lnTo>
                  <a:pt x="115" y="148"/>
                </a:lnTo>
                <a:lnTo>
                  <a:pt x="117" y="153"/>
                </a:lnTo>
                <a:lnTo>
                  <a:pt x="119" y="149"/>
                </a:lnTo>
                <a:lnTo>
                  <a:pt x="123" y="149"/>
                </a:lnTo>
                <a:lnTo>
                  <a:pt x="125" y="148"/>
                </a:lnTo>
                <a:lnTo>
                  <a:pt x="127" y="144"/>
                </a:lnTo>
                <a:lnTo>
                  <a:pt x="130" y="140"/>
                </a:lnTo>
                <a:lnTo>
                  <a:pt x="130" y="134"/>
                </a:lnTo>
                <a:lnTo>
                  <a:pt x="134" y="132"/>
                </a:lnTo>
                <a:lnTo>
                  <a:pt x="140" y="132"/>
                </a:lnTo>
                <a:lnTo>
                  <a:pt x="144" y="132"/>
                </a:lnTo>
                <a:lnTo>
                  <a:pt x="150" y="128"/>
                </a:lnTo>
                <a:lnTo>
                  <a:pt x="151" y="123"/>
                </a:lnTo>
                <a:lnTo>
                  <a:pt x="151" y="119"/>
                </a:lnTo>
                <a:lnTo>
                  <a:pt x="153" y="111"/>
                </a:lnTo>
                <a:lnTo>
                  <a:pt x="151" y="101"/>
                </a:lnTo>
                <a:lnTo>
                  <a:pt x="148" y="94"/>
                </a:lnTo>
                <a:lnTo>
                  <a:pt x="142" y="84"/>
                </a:lnTo>
                <a:lnTo>
                  <a:pt x="138" y="73"/>
                </a:lnTo>
                <a:lnTo>
                  <a:pt x="136" y="69"/>
                </a:lnTo>
                <a:lnTo>
                  <a:pt x="138" y="67"/>
                </a:lnTo>
                <a:lnTo>
                  <a:pt x="140" y="65"/>
                </a:lnTo>
                <a:lnTo>
                  <a:pt x="144" y="59"/>
                </a:lnTo>
                <a:lnTo>
                  <a:pt x="146" y="57"/>
                </a:lnTo>
                <a:lnTo>
                  <a:pt x="148" y="54"/>
                </a:lnTo>
                <a:lnTo>
                  <a:pt x="151" y="52"/>
                </a:lnTo>
                <a:lnTo>
                  <a:pt x="150" y="50"/>
                </a:lnTo>
                <a:lnTo>
                  <a:pt x="150" y="46"/>
                </a:lnTo>
                <a:lnTo>
                  <a:pt x="148" y="44"/>
                </a:lnTo>
                <a:lnTo>
                  <a:pt x="146" y="46"/>
                </a:lnTo>
                <a:lnTo>
                  <a:pt x="146" y="48"/>
                </a:lnTo>
                <a:lnTo>
                  <a:pt x="142" y="46"/>
                </a:lnTo>
                <a:lnTo>
                  <a:pt x="140" y="46"/>
                </a:lnTo>
                <a:lnTo>
                  <a:pt x="134" y="44"/>
                </a:lnTo>
                <a:lnTo>
                  <a:pt x="130" y="38"/>
                </a:lnTo>
                <a:lnTo>
                  <a:pt x="127" y="32"/>
                </a:lnTo>
                <a:lnTo>
                  <a:pt x="127" y="27"/>
                </a:lnTo>
                <a:lnTo>
                  <a:pt x="130" y="25"/>
                </a:lnTo>
                <a:lnTo>
                  <a:pt x="130" y="19"/>
                </a:lnTo>
                <a:lnTo>
                  <a:pt x="130" y="17"/>
                </a:lnTo>
                <a:lnTo>
                  <a:pt x="128" y="15"/>
                </a:lnTo>
                <a:lnTo>
                  <a:pt x="127" y="15"/>
                </a:lnTo>
                <a:lnTo>
                  <a:pt x="125" y="17"/>
                </a:lnTo>
                <a:lnTo>
                  <a:pt x="125" y="19"/>
                </a:lnTo>
                <a:lnTo>
                  <a:pt x="123" y="17"/>
                </a:lnTo>
                <a:lnTo>
                  <a:pt x="125" y="13"/>
                </a:lnTo>
                <a:lnTo>
                  <a:pt x="127" y="11"/>
                </a:lnTo>
                <a:lnTo>
                  <a:pt x="132" y="6"/>
                </a:lnTo>
                <a:lnTo>
                  <a:pt x="132" y="4"/>
                </a:lnTo>
                <a:lnTo>
                  <a:pt x="128" y="2"/>
                </a:lnTo>
                <a:lnTo>
                  <a:pt x="125" y="0"/>
                </a:lnTo>
                <a:lnTo>
                  <a:pt x="121" y="2"/>
                </a:lnTo>
                <a:lnTo>
                  <a:pt x="117" y="9"/>
                </a:lnTo>
                <a:lnTo>
                  <a:pt x="113" y="15"/>
                </a:lnTo>
                <a:lnTo>
                  <a:pt x="105" y="19"/>
                </a:lnTo>
                <a:lnTo>
                  <a:pt x="98" y="17"/>
                </a:lnTo>
                <a:lnTo>
                  <a:pt x="92" y="17"/>
                </a:lnTo>
                <a:lnTo>
                  <a:pt x="86" y="19"/>
                </a:lnTo>
                <a:lnTo>
                  <a:pt x="84" y="23"/>
                </a:lnTo>
                <a:lnTo>
                  <a:pt x="77" y="27"/>
                </a:lnTo>
                <a:lnTo>
                  <a:pt x="71" y="29"/>
                </a:lnTo>
                <a:lnTo>
                  <a:pt x="67" y="27"/>
                </a:lnTo>
                <a:lnTo>
                  <a:pt x="63" y="25"/>
                </a:lnTo>
                <a:lnTo>
                  <a:pt x="59" y="25"/>
                </a:lnTo>
                <a:lnTo>
                  <a:pt x="57" y="21"/>
                </a:lnTo>
                <a:lnTo>
                  <a:pt x="52" y="27"/>
                </a:lnTo>
                <a:lnTo>
                  <a:pt x="48" y="32"/>
                </a:lnTo>
                <a:lnTo>
                  <a:pt x="42" y="38"/>
                </a:lnTo>
                <a:lnTo>
                  <a:pt x="36" y="38"/>
                </a:lnTo>
                <a:lnTo>
                  <a:pt x="33" y="38"/>
                </a:lnTo>
                <a:lnTo>
                  <a:pt x="31" y="38"/>
                </a:lnTo>
                <a:lnTo>
                  <a:pt x="29" y="38"/>
                </a:lnTo>
                <a:lnTo>
                  <a:pt x="23" y="38"/>
                </a:lnTo>
                <a:lnTo>
                  <a:pt x="15" y="38"/>
                </a:lnTo>
                <a:lnTo>
                  <a:pt x="9" y="34"/>
                </a:lnTo>
                <a:lnTo>
                  <a:pt x="6" y="29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9800" bIns="-42949098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0" name=""/>
          <p:cNvSpPr/>
          <p:nvPr/>
        </p:nvSpPr>
        <p:spPr>
          <a:xfrm>
            <a:off x="8002440" y="5027760"/>
            <a:ext cx="68400" cy="56880"/>
          </a:xfrm>
          <a:custGeom>
            <a:avLst/>
            <a:gdLst/>
            <a:ahLst/>
            <a:rect l="l" t="t" r="r" b="b"/>
            <a:pathLst>
              <a:path w="215" h="146">
                <a:moveTo>
                  <a:pt x="21" y="136"/>
                </a:moveTo>
                <a:lnTo>
                  <a:pt x="29" y="136"/>
                </a:lnTo>
                <a:lnTo>
                  <a:pt x="38" y="134"/>
                </a:lnTo>
                <a:lnTo>
                  <a:pt x="44" y="131"/>
                </a:lnTo>
                <a:lnTo>
                  <a:pt x="48" y="129"/>
                </a:lnTo>
                <a:lnTo>
                  <a:pt x="50" y="131"/>
                </a:lnTo>
                <a:lnTo>
                  <a:pt x="54" y="132"/>
                </a:lnTo>
                <a:lnTo>
                  <a:pt x="59" y="134"/>
                </a:lnTo>
                <a:lnTo>
                  <a:pt x="67" y="134"/>
                </a:lnTo>
                <a:lnTo>
                  <a:pt x="71" y="134"/>
                </a:lnTo>
                <a:lnTo>
                  <a:pt x="77" y="134"/>
                </a:lnTo>
                <a:lnTo>
                  <a:pt x="84" y="134"/>
                </a:lnTo>
                <a:lnTo>
                  <a:pt x="90" y="131"/>
                </a:lnTo>
                <a:lnTo>
                  <a:pt x="92" y="125"/>
                </a:lnTo>
                <a:lnTo>
                  <a:pt x="113" y="136"/>
                </a:lnTo>
                <a:lnTo>
                  <a:pt x="117" y="140"/>
                </a:lnTo>
                <a:lnTo>
                  <a:pt x="128" y="142"/>
                </a:lnTo>
                <a:lnTo>
                  <a:pt x="136" y="140"/>
                </a:lnTo>
                <a:lnTo>
                  <a:pt x="140" y="140"/>
                </a:lnTo>
                <a:lnTo>
                  <a:pt x="146" y="140"/>
                </a:lnTo>
                <a:lnTo>
                  <a:pt x="155" y="142"/>
                </a:lnTo>
                <a:lnTo>
                  <a:pt x="165" y="146"/>
                </a:lnTo>
                <a:lnTo>
                  <a:pt x="175" y="146"/>
                </a:lnTo>
                <a:lnTo>
                  <a:pt x="182" y="140"/>
                </a:lnTo>
                <a:lnTo>
                  <a:pt x="186" y="138"/>
                </a:lnTo>
                <a:lnTo>
                  <a:pt x="188" y="140"/>
                </a:lnTo>
                <a:lnTo>
                  <a:pt x="192" y="140"/>
                </a:lnTo>
                <a:lnTo>
                  <a:pt x="196" y="140"/>
                </a:lnTo>
                <a:lnTo>
                  <a:pt x="198" y="142"/>
                </a:lnTo>
                <a:lnTo>
                  <a:pt x="215" y="144"/>
                </a:lnTo>
                <a:lnTo>
                  <a:pt x="209" y="136"/>
                </a:lnTo>
                <a:lnTo>
                  <a:pt x="207" y="132"/>
                </a:lnTo>
                <a:lnTo>
                  <a:pt x="203" y="127"/>
                </a:lnTo>
                <a:lnTo>
                  <a:pt x="203" y="123"/>
                </a:lnTo>
                <a:lnTo>
                  <a:pt x="199" y="123"/>
                </a:lnTo>
                <a:lnTo>
                  <a:pt x="198" y="119"/>
                </a:lnTo>
                <a:lnTo>
                  <a:pt x="201" y="113"/>
                </a:lnTo>
                <a:lnTo>
                  <a:pt x="201" y="107"/>
                </a:lnTo>
                <a:lnTo>
                  <a:pt x="201" y="106"/>
                </a:lnTo>
                <a:lnTo>
                  <a:pt x="203" y="104"/>
                </a:lnTo>
                <a:lnTo>
                  <a:pt x="205" y="98"/>
                </a:lnTo>
                <a:lnTo>
                  <a:pt x="207" y="92"/>
                </a:lnTo>
                <a:lnTo>
                  <a:pt x="209" y="86"/>
                </a:lnTo>
                <a:lnTo>
                  <a:pt x="209" y="81"/>
                </a:lnTo>
                <a:lnTo>
                  <a:pt x="207" y="75"/>
                </a:lnTo>
                <a:lnTo>
                  <a:pt x="201" y="75"/>
                </a:lnTo>
                <a:lnTo>
                  <a:pt x="198" y="73"/>
                </a:lnTo>
                <a:lnTo>
                  <a:pt x="194" y="73"/>
                </a:lnTo>
                <a:lnTo>
                  <a:pt x="192" y="73"/>
                </a:lnTo>
                <a:lnTo>
                  <a:pt x="192" y="73"/>
                </a:lnTo>
                <a:lnTo>
                  <a:pt x="188" y="73"/>
                </a:lnTo>
                <a:lnTo>
                  <a:pt x="184" y="75"/>
                </a:lnTo>
                <a:lnTo>
                  <a:pt x="182" y="73"/>
                </a:lnTo>
                <a:lnTo>
                  <a:pt x="171" y="75"/>
                </a:lnTo>
                <a:lnTo>
                  <a:pt x="169" y="77"/>
                </a:lnTo>
                <a:lnTo>
                  <a:pt x="167" y="77"/>
                </a:lnTo>
                <a:lnTo>
                  <a:pt x="165" y="73"/>
                </a:lnTo>
                <a:lnTo>
                  <a:pt x="167" y="71"/>
                </a:lnTo>
                <a:lnTo>
                  <a:pt x="173" y="67"/>
                </a:lnTo>
                <a:lnTo>
                  <a:pt x="178" y="63"/>
                </a:lnTo>
                <a:lnTo>
                  <a:pt x="180" y="58"/>
                </a:lnTo>
                <a:lnTo>
                  <a:pt x="178" y="54"/>
                </a:lnTo>
                <a:lnTo>
                  <a:pt x="175" y="46"/>
                </a:lnTo>
                <a:lnTo>
                  <a:pt x="176" y="44"/>
                </a:lnTo>
                <a:lnTo>
                  <a:pt x="175" y="36"/>
                </a:lnTo>
                <a:lnTo>
                  <a:pt x="175" y="33"/>
                </a:lnTo>
                <a:lnTo>
                  <a:pt x="175" y="31"/>
                </a:lnTo>
                <a:lnTo>
                  <a:pt x="175" y="25"/>
                </a:lnTo>
                <a:lnTo>
                  <a:pt x="173" y="19"/>
                </a:lnTo>
                <a:lnTo>
                  <a:pt x="169" y="17"/>
                </a:lnTo>
                <a:lnTo>
                  <a:pt x="165" y="19"/>
                </a:lnTo>
                <a:lnTo>
                  <a:pt x="163" y="19"/>
                </a:lnTo>
                <a:lnTo>
                  <a:pt x="159" y="17"/>
                </a:lnTo>
                <a:lnTo>
                  <a:pt x="151" y="12"/>
                </a:lnTo>
                <a:lnTo>
                  <a:pt x="151" y="8"/>
                </a:lnTo>
                <a:lnTo>
                  <a:pt x="151" y="4"/>
                </a:lnTo>
                <a:lnTo>
                  <a:pt x="148" y="2"/>
                </a:lnTo>
                <a:lnTo>
                  <a:pt x="146" y="0"/>
                </a:lnTo>
                <a:lnTo>
                  <a:pt x="138" y="2"/>
                </a:lnTo>
                <a:lnTo>
                  <a:pt x="134" y="4"/>
                </a:lnTo>
                <a:lnTo>
                  <a:pt x="128" y="4"/>
                </a:lnTo>
                <a:lnTo>
                  <a:pt x="121" y="6"/>
                </a:lnTo>
                <a:lnTo>
                  <a:pt x="117" y="10"/>
                </a:lnTo>
                <a:lnTo>
                  <a:pt x="113" y="17"/>
                </a:lnTo>
                <a:lnTo>
                  <a:pt x="113" y="23"/>
                </a:lnTo>
                <a:lnTo>
                  <a:pt x="115" y="25"/>
                </a:lnTo>
                <a:lnTo>
                  <a:pt x="117" y="27"/>
                </a:lnTo>
                <a:lnTo>
                  <a:pt x="115" y="29"/>
                </a:lnTo>
                <a:lnTo>
                  <a:pt x="113" y="31"/>
                </a:lnTo>
                <a:lnTo>
                  <a:pt x="113" y="38"/>
                </a:lnTo>
                <a:lnTo>
                  <a:pt x="111" y="42"/>
                </a:lnTo>
                <a:lnTo>
                  <a:pt x="109" y="44"/>
                </a:lnTo>
                <a:lnTo>
                  <a:pt x="77" y="44"/>
                </a:lnTo>
                <a:lnTo>
                  <a:pt x="75" y="46"/>
                </a:lnTo>
                <a:lnTo>
                  <a:pt x="63" y="46"/>
                </a:lnTo>
                <a:lnTo>
                  <a:pt x="59" y="50"/>
                </a:lnTo>
                <a:lnTo>
                  <a:pt x="54" y="58"/>
                </a:lnTo>
                <a:lnTo>
                  <a:pt x="50" y="63"/>
                </a:lnTo>
                <a:lnTo>
                  <a:pt x="44" y="69"/>
                </a:lnTo>
                <a:lnTo>
                  <a:pt x="40" y="75"/>
                </a:lnTo>
                <a:lnTo>
                  <a:pt x="36" y="79"/>
                </a:lnTo>
                <a:lnTo>
                  <a:pt x="33" y="81"/>
                </a:lnTo>
                <a:lnTo>
                  <a:pt x="31" y="83"/>
                </a:lnTo>
                <a:lnTo>
                  <a:pt x="27" y="84"/>
                </a:lnTo>
                <a:lnTo>
                  <a:pt x="23" y="86"/>
                </a:lnTo>
                <a:lnTo>
                  <a:pt x="21" y="92"/>
                </a:lnTo>
                <a:lnTo>
                  <a:pt x="21" y="98"/>
                </a:lnTo>
                <a:lnTo>
                  <a:pt x="19" y="106"/>
                </a:lnTo>
                <a:lnTo>
                  <a:pt x="17" y="113"/>
                </a:lnTo>
                <a:lnTo>
                  <a:pt x="13" y="115"/>
                </a:lnTo>
                <a:lnTo>
                  <a:pt x="8" y="113"/>
                </a:lnTo>
                <a:lnTo>
                  <a:pt x="4" y="111"/>
                </a:lnTo>
                <a:lnTo>
                  <a:pt x="0" y="113"/>
                </a:lnTo>
                <a:lnTo>
                  <a:pt x="0" y="115"/>
                </a:lnTo>
                <a:lnTo>
                  <a:pt x="4" y="119"/>
                </a:lnTo>
                <a:lnTo>
                  <a:pt x="8" y="123"/>
                </a:lnTo>
                <a:lnTo>
                  <a:pt x="15" y="131"/>
                </a:lnTo>
                <a:lnTo>
                  <a:pt x="21" y="13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0160" bIns="-42949101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1" name=""/>
          <p:cNvSpPr/>
          <p:nvPr/>
        </p:nvSpPr>
        <p:spPr>
          <a:xfrm>
            <a:off x="8008920" y="5075280"/>
            <a:ext cx="28440" cy="25200"/>
          </a:xfrm>
          <a:custGeom>
            <a:avLst/>
            <a:gdLst/>
            <a:ahLst/>
            <a:rect l="l" t="t" r="r" b="b"/>
            <a:pathLst>
              <a:path w="92" h="65">
                <a:moveTo>
                  <a:pt x="46" y="65"/>
                </a:moveTo>
                <a:lnTo>
                  <a:pt x="56" y="65"/>
                </a:lnTo>
                <a:lnTo>
                  <a:pt x="59" y="65"/>
                </a:lnTo>
                <a:lnTo>
                  <a:pt x="63" y="61"/>
                </a:lnTo>
                <a:lnTo>
                  <a:pt x="67" y="57"/>
                </a:lnTo>
                <a:lnTo>
                  <a:pt x="77" y="48"/>
                </a:lnTo>
                <a:lnTo>
                  <a:pt x="84" y="40"/>
                </a:lnTo>
                <a:lnTo>
                  <a:pt x="88" y="32"/>
                </a:lnTo>
                <a:lnTo>
                  <a:pt x="88" y="27"/>
                </a:lnTo>
                <a:lnTo>
                  <a:pt x="90" y="23"/>
                </a:lnTo>
                <a:lnTo>
                  <a:pt x="92" y="11"/>
                </a:lnTo>
                <a:lnTo>
                  <a:pt x="71" y="0"/>
                </a:lnTo>
                <a:lnTo>
                  <a:pt x="69" y="6"/>
                </a:lnTo>
                <a:lnTo>
                  <a:pt x="63" y="9"/>
                </a:lnTo>
                <a:lnTo>
                  <a:pt x="56" y="9"/>
                </a:lnTo>
                <a:lnTo>
                  <a:pt x="50" y="9"/>
                </a:lnTo>
                <a:lnTo>
                  <a:pt x="46" y="9"/>
                </a:lnTo>
                <a:lnTo>
                  <a:pt x="38" y="9"/>
                </a:lnTo>
                <a:lnTo>
                  <a:pt x="33" y="7"/>
                </a:lnTo>
                <a:lnTo>
                  <a:pt x="29" y="6"/>
                </a:lnTo>
                <a:lnTo>
                  <a:pt x="27" y="4"/>
                </a:lnTo>
                <a:lnTo>
                  <a:pt x="23" y="6"/>
                </a:lnTo>
                <a:lnTo>
                  <a:pt x="17" y="9"/>
                </a:lnTo>
                <a:lnTo>
                  <a:pt x="8" y="11"/>
                </a:lnTo>
                <a:lnTo>
                  <a:pt x="0" y="11"/>
                </a:lnTo>
                <a:lnTo>
                  <a:pt x="4" y="19"/>
                </a:lnTo>
                <a:lnTo>
                  <a:pt x="6" y="23"/>
                </a:lnTo>
                <a:lnTo>
                  <a:pt x="10" y="32"/>
                </a:lnTo>
                <a:lnTo>
                  <a:pt x="13" y="40"/>
                </a:lnTo>
                <a:lnTo>
                  <a:pt x="15" y="48"/>
                </a:lnTo>
                <a:lnTo>
                  <a:pt x="17" y="50"/>
                </a:lnTo>
                <a:lnTo>
                  <a:pt x="19" y="54"/>
                </a:lnTo>
                <a:lnTo>
                  <a:pt x="19" y="59"/>
                </a:lnTo>
                <a:lnTo>
                  <a:pt x="27" y="59"/>
                </a:lnTo>
                <a:lnTo>
                  <a:pt x="33" y="59"/>
                </a:lnTo>
                <a:lnTo>
                  <a:pt x="38" y="55"/>
                </a:lnTo>
                <a:lnTo>
                  <a:pt x="40" y="54"/>
                </a:lnTo>
                <a:lnTo>
                  <a:pt x="42" y="54"/>
                </a:lnTo>
                <a:lnTo>
                  <a:pt x="44" y="54"/>
                </a:lnTo>
                <a:lnTo>
                  <a:pt x="46" y="57"/>
                </a:lnTo>
                <a:lnTo>
                  <a:pt x="46" y="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1840" bIns="-4294941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2" name=""/>
          <p:cNvSpPr/>
          <p:nvPr/>
        </p:nvSpPr>
        <p:spPr>
          <a:xfrm>
            <a:off x="8024760" y="5079960"/>
            <a:ext cx="47520" cy="36720"/>
          </a:xfrm>
          <a:custGeom>
            <a:avLst/>
            <a:gdLst/>
            <a:ahLst/>
            <a:rect l="l" t="t" r="r" b="b"/>
            <a:pathLst>
              <a:path w="152" h="98">
                <a:moveTo>
                  <a:pt x="0" y="54"/>
                </a:moveTo>
                <a:lnTo>
                  <a:pt x="2" y="66"/>
                </a:lnTo>
                <a:lnTo>
                  <a:pt x="4" y="71"/>
                </a:lnTo>
                <a:lnTo>
                  <a:pt x="8" y="87"/>
                </a:lnTo>
                <a:lnTo>
                  <a:pt x="10" y="89"/>
                </a:lnTo>
                <a:lnTo>
                  <a:pt x="13" y="94"/>
                </a:lnTo>
                <a:lnTo>
                  <a:pt x="19" y="98"/>
                </a:lnTo>
                <a:lnTo>
                  <a:pt x="27" y="98"/>
                </a:lnTo>
                <a:lnTo>
                  <a:pt x="33" y="98"/>
                </a:lnTo>
                <a:lnTo>
                  <a:pt x="35" y="98"/>
                </a:lnTo>
                <a:lnTo>
                  <a:pt x="37" y="98"/>
                </a:lnTo>
                <a:lnTo>
                  <a:pt x="40" y="98"/>
                </a:lnTo>
                <a:lnTo>
                  <a:pt x="46" y="98"/>
                </a:lnTo>
                <a:lnTo>
                  <a:pt x="52" y="92"/>
                </a:lnTo>
                <a:lnTo>
                  <a:pt x="56" y="87"/>
                </a:lnTo>
                <a:lnTo>
                  <a:pt x="61" y="81"/>
                </a:lnTo>
                <a:lnTo>
                  <a:pt x="63" y="85"/>
                </a:lnTo>
                <a:lnTo>
                  <a:pt x="67" y="85"/>
                </a:lnTo>
                <a:lnTo>
                  <a:pt x="71" y="87"/>
                </a:lnTo>
                <a:lnTo>
                  <a:pt x="75" y="89"/>
                </a:lnTo>
                <a:lnTo>
                  <a:pt x="81" y="87"/>
                </a:lnTo>
                <a:lnTo>
                  <a:pt x="88" y="83"/>
                </a:lnTo>
                <a:lnTo>
                  <a:pt x="90" y="79"/>
                </a:lnTo>
                <a:lnTo>
                  <a:pt x="96" y="77"/>
                </a:lnTo>
                <a:lnTo>
                  <a:pt x="102" y="77"/>
                </a:lnTo>
                <a:lnTo>
                  <a:pt x="109" y="79"/>
                </a:lnTo>
                <a:lnTo>
                  <a:pt x="117" y="75"/>
                </a:lnTo>
                <a:lnTo>
                  <a:pt x="121" y="69"/>
                </a:lnTo>
                <a:lnTo>
                  <a:pt x="125" y="62"/>
                </a:lnTo>
                <a:lnTo>
                  <a:pt x="129" y="60"/>
                </a:lnTo>
                <a:lnTo>
                  <a:pt x="132" y="62"/>
                </a:lnTo>
                <a:lnTo>
                  <a:pt x="136" y="64"/>
                </a:lnTo>
                <a:lnTo>
                  <a:pt x="136" y="66"/>
                </a:lnTo>
                <a:lnTo>
                  <a:pt x="138" y="66"/>
                </a:lnTo>
                <a:lnTo>
                  <a:pt x="142" y="62"/>
                </a:lnTo>
                <a:lnTo>
                  <a:pt x="144" y="56"/>
                </a:lnTo>
                <a:lnTo>
                  <a:pt x="148" y="58"/>
                </a:lnTo>
                <a:lnTo>
                  <a:pt x="152" y="50"/>
                </a:lnTo>
                <a:lnTo>
                  <a:pt x="152" y="44"/>
                </a:lnTo>
                <a:lnTo>
                  <a:pt x="148" y="37"/>
                </a:lnTo>
                <a:lnTo>
                  <a:pt x="148" y="31"/>
                </a:lnTo>
                <a:lnTo>
                  <a:pt x="150" y="25"/>
                </a:lnTo>
                <a:lnTo>
                  <a:pt x="150" y="19"/>
                </a:lnTo>
                <a:lnTo>
                  <a:pt x="150" y="16"/>
                </a:lnTo>
                <a:lnTo>
                  <a:pt x="148" y="8"/>
                </a:lnTo>
                <a:lnTo>
                  <a:pt x="131" y="6"/>
                </a:lnTo>
                <a:lnTo>
                  <a:pt x="129" y="4"/>
                </a:lnTo>
                <a:lnTo>
                  <a:pt x="125" y="4"/>
                </a:lnTo>
                <a:lnTo>
                  <a:pt x="121" y="4"/>
                </a:lnTo>
                <a:lnTo>
                  <a:pt x="119" y="2"/>
                </a:lnTo>
                <a:lnTo>
                  <a:pt x="115" y="4"/>
                </a:lnTo>
                <a:lnTo>
                  <a:pt x="108" y="10"/>
                </a:lnTo>
                <a:lnTo>
                  <a:pt x="98" y="10"/>
                </a:lnTo>
                <a:lnTo>
                  <a:pt x="88" y="6"/>
                </a:lnTo>
                <a:lnTo>
                  <a:pt x="79" y="4"/>
                </a:lnTo>
                <a:lnTo>
                  <a:pt x="73" y="4"/>
                </a:lnTo>
                <a:lnTo>
                  <a:pt x="69" y="4"/>
                </a:lnTo>
                <a:lnTo>
                  <a:pt x="61" y="6"/>
                </a:lnTo>
                <a:lnTo>
                  <a:pt x="50" y="4"/>
                </a:lnTo>
                <a:lnTo>
                  <a:pt x="46" y="0"/>
                </a:lnTo>
                <a:lnTo>
                  <a:pt x="44" y="12"/>
                </a:lnTo>
                <a:lnTo>
                  <a:pt x="42" y="16"/>
                </a:lnTo>
                <a:lnTo>
                  <a:pt x="42" y="21"/>
                </a:lnTo>
                <a:lnTo>
                  <a:pt x="38" y="29"/>
                </a:lnTo>
                <a:lnTo>
                  <a:pt x="31" y="37"/>
                </a:lnTo>
                <a:lnTo>
                  <a:pt x="21" y="46"/>
                </a:lnTo>
                <a:lnTo>
                  <a:pt x="17" y="50"/>
                </a:lnTo>
                <a:lnTo>
                  <a:pt x="13" y="54"/>
                </a:lnTo>
                <a:lnTo>
                  <a:pt x="1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320" bIns="-4294930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3" name=""/>
          <p:cNvSpPr/>
          <p:nvPr/>
        </p:nvSpPr>
        <p:spPr>
          <a:xfrm>
            <a:off x="7986600" y="5094360"/>
            <a:ext cx="38160" cy="38160"/>
          </a:xfrm>
          <a:custGeom>
            <a:avLst/>
            <a:gdLst/>
            <a:ahLst/>
            <a:rect l="l" t="t" r="r" b="b"/>
            <a:pathLst>
              <a:path w="127" h="100">
                <a:moveTo>
                  <a:pt x="127" y="50"/>
                </a:moveTo>
                <a:lnTo>
                  <a:pt x="108" y="48"/>
                </a:lnTo>
                <a:lnTo>
                  <a:pt x="98" y="48"/>
                </a:lnTo>
                <a:lnTo>
                  <a:pt x="69" y="50"/>
                </a:lnTo>
                <a:lnTo>
                  <a:pt x="67" y="69"/>
                </a:lnTo>
                <a:lnTo>
                  <a:pt x="65" y="71"/>
                </a:lnTo>
                <a:lnTo>
                  <a:pt x="61" y="75"/>
                </a:lnTo>
                <a:lnTo>
                  <a:pt x="58" y="77"/>
                </a:lnTo>
                <a:lnTo>
                  <a:pt x="56" y="78"/>
                </a:lnTo>
                <a:lnTo>
                  <a:pt x="54" y="84"/>
                </a:lnTo>
                <a:lnTo>
                  <a:pt x="50" y="92"/>
                </a:lnTo>
                <a:lnTo>
                  <a:pt x="46" y="100"/>
                </a:lnTo>
                <a:lnTo>
                  <a:pt x="27" y="98"/>
                </a:lnTo>
                <a:lnTo>
                  <a:pt x="23" y="94"/>
                </a:lnTo>
                <a:lnTo>
                  <a:pt x="19" y="94"/>
                </a:lnTo>
                <a:lnTo>
                  <a:pt x="17" y="92"/>
                </a:lnTo>
                <a:lnTo>
                  <a:pt x="12" y="88"/>
                </a:lnTo>
                <a:lnTo>
                  <a:pt x="8" y="82"/>
                </a:lnTo>
                <a:lnTo>
                  <a:pt x="4" y="80"/>
                </a:lnTo>
                <a:lnTo>
                  <a:pt x="2" y="73"/>
                </a:lnTo>
                <a:lnTo>
                  <a:pt x="0" y="69"/>
                </a:lnTo>
                <a:lnTo>
                  <a:pt x="0" y="65"/>
                </a:lnTo>
                <a:lnTo>
                  <a:pt x="4" y="59"/>
                </a:lnTo>
                <a:lnTo>
                  <a:pt x="8" y="52"/>
                </a:lnTo>
                <a:lnTo>
                  <a:pt x="4" y="40"/>
                </a:lnTo>
                <a:lnTo>
                  <a:pt x="10" y="29"/>
                </a:lnTo>
                <a:lnTo>
                  <a:pt x="12" y="29"/>
                </a:lnTo>
                <a:lnTo>
                  <a:pt x="17" y="25"/>
                </a:lnTo>
                <a:lnTo>
                  <a:pt x="23" y="23"/>
                </a:lnTo>
                <a:lnTo>
                  <a:pt x="37" y="19"/>
                </a:lnTo>
                <a:lnTo>
                  <a:pt x="40" y="19"/>
                </a:lnTo>
                <a:lnTo>
                  <a:pt x="46" y="15"/>
                </a:lnTo>
                <a:lnTo>
                  <a:pt x="50" y="15"/>
                </a:lnTo>
                <a:lnTo>
                  <a:pt x="58" y="13"/>
                </a:lnTo>
                <a:lnTo>
                  <a:pt x="63" y="13"/>
                </a:lnTo>
                <a:lnTo>
                  <a:pt x="63" y="9"/>
                </a:lnTo>
                <a:lnTo>
                  <a:pt x="65" y="4"/>
                </a:lnTo>
                <a:lnTo>
                  <a:pt x="67" y="2"/>
                </a:lnTo>
                <a:lnTo>
                  <a:pt x="69" y="2"/>
                </a:lnTo>
                <a:lnTo>
                  <a:pt x="73" y="2"/>
                </a:lnTo>
                <a:lnTo>
                  <a:pt x="79" y="4"/>
                </a:lnTo>
                <a:lnTo>
                  <a:pt x="85" y="2"/>
                </a:lnTo>
                <a:lnTo>
                  <a:pt x="88" y="0"/>
                </a:lnTo>
                <a:lnTo>
                  <a:pt x="90" y="2"/>
                </a:lnTo>
                <a:lnTo>
                  <a:pt x="92" y="6"/>
                </a:lnTo>
                <a:lnTo>
                  <a:pt x="92" y="11"/>
                </a:lnTo>
                <a:lnTo>
                  <a:pt x="100" y="11"/>
                </a:lnTo>
                <a:lnTo>
                  <a:pt x="106" y="11"/>
                </a:lnTo>
                <a:lnTo>
                  <a:pt x="111" y="7"/>
                </a:lnTo>
                <a:lnTo>
                  <a:pt x="113" y="6"/>
                </a:lnTo>
                <a:lnTo>
                  <a:pt x="115" y="6"/>
                </a:lnTo>
                <a:lnTo>
                  <a:pt x="117" y="6"/>
                </a:lnTo>
                <a:lnTo>
                  <a:pt x="119" y="9"/>
                </a:lnTo>
                <a:lnTo>
                  <a:pt x="119" y="17"/>
                </a:lnTo>
                <a:lnTo>
                  <a:pt x="121" y="29"/>
                </a:lnTo>
                <a:lnTo>
                  <a:pt x="123" y="34"/>
                </a:lnTo>
                <a:lnTo>
                  <a:pt x="127" y="50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8880" bIns="-4294928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4" name=""/>
          <p:cNvSpPr/>
          <p:nvPr/>
        </p:nvSpPr>
        <p:spPr>
          <a:xfrm>
            <a:off x="7948440" y="5087880"/>
            <a:ext cx="43200" cy="66600"/>
          </a:xfrm>
          <a:custGeom>
            <a:avLst/>
            <a:gdLst/>
            <a:ahLst/>
            <a:rect l="l" t="t" r="r" b="b"/>
            <a:pathLst>
              <a:path w="127" h="177">
                <a:moveTo>
                  <a:pt x="23" y="165"/>
                </a:moveTo>
                <a:lnTo>
                  <a:pt x="17" y="152"/>
                </a:lnTo>
                <a:lnTo>
                  <a:pt x="17" y="152"/>
                </a:lnTo>
                <a:lnTo>
                  <a:pt x="14" y="152"/>
                </a:lnTo>
                <a:lnTo>
                  <a:pt x="8" y="150"/>
                </a:lnTo>
                <a:lnTo>
                  <a:pt x="4" y="148"/>
                </a:lnTo>
                <a:lnTo>
                  <a:pt x="4" y="146"/>
                </a:lnTo>
                <a:lnTo>
                  <a:pt x="6" y="144"/>
                </a:lnTo>
                <a:lnTo>
                  <a:pt x="4" y="138"/>
                </a:lnTo>
                <a:lnTo>
                  <a:pt x="2" y="137"/>
                </a:lnTo>
                <a:lnTo>
                  <a:pt x="0" y="133"/>
                </a:lnTo>
                <a:lnTo>
                  <a:pt x="0" y="131"/>
                </a:lnTo>
                <a:lnTo>
                  <a:pt x="2" y="127"/>
                </a:lnTo>
                <a:lnTo>
                  <a:pt x="2" y="121"/>
                </a:lnTo>
                <a:lnTo>
                  <a:pt x="4" y="117"/>
                </a:lnTo>
                <a:lnTo>
                  <a:pt x="10" y="117"/>
                </a:lnTo>
                <a:lnTo>
                  <a:pt x="14" y="114"/>
                </a:lnTo>
                <a:lnTo>
                  <a:pt x="12" y="112"/>
                </a:lnTo>
                <a:lnTo>
                  <a:pt x="10" y="106"/>
                </a:lnTo>
                <a:lnTo>
                  <a:pt x="14" y="104"/>
                </a:lnTo>
                <a:lnTo>
                  <a:pt x="17" y="96"/>
                </a:lnTo>
                <a:lnTo>
                  <a:pt x="17" y="91"/>
                </a:lnTo>
                <a:lnTo>
                  <a:pt x="17" y="85"/>
                </a:lnTo>
                <a:lnTo>
                  <a:pt x="19" y="81"/>
                </a:lnTo>
                <a:lnTo>
                  <a:pt x="23" y="73"/>
                </a:lnTo>
                <a:lnTo>
                  <a:pt x="25" y="66"/>
                </a:lnTo>
                <a:lnTo>
                  <a:pt x="29" y="52"/>
                </a:lnTo>
                <a:lnTo>
                  <a:pt x="31" y="50"/>
                </a:lnTo>
                <a:lnTo>
                  <a:pt x="35" y="50"/>
                </a:lnTo>
                <a:lnTo>
                  <a:pt x="38" y="46"/>
                </a:lnTo>
                <a:lnTo>
                  <a:pt x="37" y="41"/>
                </a:lnTo>
                <a:lnTo>
                  <a:pt x="33" y="35"/>
                </a:lnTo>
                <a:lnTo>
                  <a:pt x="29" y="27"/>
                </a:lnTo>
                <a:lnTo>
                  <a:pt x="27" y="25"/>
                </a:lnTo>
                <a:lnTo>
                  <a:pt x="31" y="18"/>
                </a:lnTo>
                <a:lnTo>
                  <a:pt x="33" y="16"/>
                </a:lnTo>
                <a:lnTo>
                  <a:pt x="38" y="16"/>
                </a:lnTo>
                <a:lnTo>
                  <a:pt x="46" y="16"/>
                </a:lnTo>
                <a:lnTo>
                  <a:pt x="50" y="14"/>
                </a:lnTo>
                <a:lnTo>
                  <a:pt x="54" y="16"/>
                </a:lnTo>
                <a:lnTo>
                  <a:pt x="58" y="14"/>
                </a:lnTo>
                <a:lnTo>
                  <a:pt x="65" y="12"/>
                </a:lnTo>
                <a:lnTo>
                  <a:pt x="67" y="14"/>
                </a:lnTo>
                <a:lnTo>
                  <a:pt x="71" y="16"/>
                </a:lnTo>
                <a:lnTo>
                  <a:pt x="73" y="20"/>
                </a:lnTo>
                <a:lnTo>
                  <a:pt x="75" y="16"/>
                </a:lnTo>
                <a:lnTo>
                  <a:pt x="77" y="12"/>
                </a:lnTo>
                <a:lnTo>
                  <a:pt x="79" y="8"/>
                </a:lnTo>
                <a:lnTo>
                  <a:pt x="81" y="0"/>
                </a:lnTo>
                <a:lnTo>
                  <a:pt x="83" y="4"/>
                </a:lnTo>
                <a:lnTo>
                  <a:pt x="85" y="10"/>
                </a:lnTo>
                <a:lnTo>
                  <a:pt x="90" y="14"/>
                </a:lnTo>
                <a:lnTo>
                  <a:pt x="100" y="20"/>
                </a:lnTo>
                <a:lnTo>
                  <a:pt x="102" y="25"/>
                </a:lnTo>
                <a:lnTo>
                  <a:pt x="100" y="33"/>
                </a:lnTo>
                <a:lnTo>
                  <a:pt x="98" y="39"/>
                </a:lnTo>
                <a:lnTo>
                  <a:pt x="104" y="37"/>
                </a:lnTo>
                <a:lnTo>
                  <a:pt x="111" y="33"/>
                </a:lnTo>
                <a:lnTo>
                  <a:pt x="115" y="35"/>
                </a:lnTo>
                <a:lnTo>
                  <a:pt x="115" y="39"/>
                </a:lnTo>
                <a:lnTo>
                  <a:pt x="115" y="41"/>
                </a:lnTo>
                <a:lnTo>
                  <a:pt x="123" y="54"/>
                </a:lnTo>
                <a:lnTo>
                  <a:pt x="127" y="66"/>
                </a:lnTo>
                <a:lnTo>
                  <a:pt x="123" y="73"/>
                </a:lnTo>
                <a:lnTo>
                  <a:pt x="119" y="79"/>
                </a:lnTo>
                <a:lnTo>
                  <a:pt x="119" y="83"/>
                </a:lnTo>
                <a:lnTo>
                  <a:pt x="121" y="87"/>
                </a:lnTo>
                <a:lnTo>
                  <a:pt x="123" y="94"/>
                </a:lnTo>
                <a:lnTo>
                  <a:pt x="117" y="96"/>
                </a:lnTo>
                <a:lnTo>
                  <a:pt x="115" y="94"/>
                </a:lnTo>
                <a:lnTo>
                  <a:pt x="113" y="94"/>
                </a:lnTo>
                <a:lnTo>
                  <a:pt x="113" y="96"/>
                </a:lnTo>
                <a:lnTo>
                  <a:pt x="111" y="100"/>
                </a:lnTo>
                <a:lnTo>
                  <a:pt x="100" y="110"/>
                </a:lnTo>
                <a:lnTo>
                  <a:pt x="98" y="112"/>
                </a:lnTo>
                <a:lnTo>
                  <a:pt x="96" y="114"/>
                </a:lnTo>
                <a:lnTo>
                  <a:pt x="96" y="117"/>
                </a:lnTo>
                <a:lnTo>
                  <a:pt x="96" y="121"/>
                </a:lnTo>
                <a:lnTo>
                  <a:pt x="92" y="127"/>
                </a:lnTo>
                <a:lnTo>
                  <a:pt x="88" y="133"/>
                </a:lnTo>
                <a:lnTo>
                  <a:pt x="92" y="138"/>
                </a:lnTo>
                <a:lnTo>
                  <a:pt x="88" y="150"/>
                </a:lnTo>
                <a:lnTo>
                  <a:pt x="83" y="158"/>
                </a:lnTo>
                <a:lnTo>
                  <a:pt x="83" y="165"/>
                </a:lnTo>
                <a:lnTo>
                  <a:pt x="85" y="169"/>
                </a:lnTo>
                <a:lnTo>
                  <a:pt x="83" y="177"/>
                </a:lnTo>
                <a:lnTo>
                  <a:pt x="75" y="177"/>
                </a:lnTo>
                <a:lnTo>
                  <a:pt x="73" y="177"/>
                </a:lnTo>
                <a:lnTo>
                  <a:pt x="69" y="173"/>
                </a:lnTo>
                <a:lnTo>
                  <a:pt x="63" y="171"/>
                </a:lnTo>
                <a:lnTo>
                  <a:pt x="56" y="171"/>
                </a:lnTo>
                <a:lnTo>
                  <a:pt x="54" y="169"/>
                </a:lnTo>
                <a:lnTo>
                  <a:pt x="54" y="167"/>
                </a:lnTo>
                <a:lnTo>
                  <a:pt x="50" y="165"/>
                </a:lnTo>
                <a:lnTo>
                  <a:pt x="44" y="167"/>
                </a:lnTo>
                <a:lnTo>
                  <a:pt x="38" y="165"/>
                </a:lnTo>
                <a:lnTo>
                  <a:pt x="35" y="165"/>
                </a:lnTo>
                <a:lnTo>
                  <a:pt x="27" y="167"/>
                </a:lnTo>
                <a:lnTo>
                  <a:pt x="23" y="16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5" name=""/>
          <p:cNvSpPr/>
          <p:nvPr/>
        </p:nvSpPr>
        <p:spPr>
          <a:xfrm>
            <a:off x="8015400" y="5013360"/>
            <a:ext cx="34920" cy="34920"/>
          </a:xfrm>
          <a:custGeom>
            <a:avLst/>
            <a:gdLst/>
            <a:ahLst/>
            <a:rect l="l" t="t" r="r" b="b"/>
            <a:pathLst>
              <a:path w="110" h="94">
                <a:moveTo>
                  <a:pt x="21" y="94"/>
                </a:moveTo>
                <a:lnTo>
                  <a:pt x="25" y="90"/>
                </a:lnTo>
                <a:lnTo>
                  <a:pt x="37" y="90"/>
                </a:lnTo>
                <a:lnTo>
                  <a:pt x="39" y="88"/>
                </a:lnTo>
                <a:lnTo>
                  <a:pt x="71" y="88"/>
                </a:lnTo>
                <a:lnTo>
                  <a:pt x="73" y="86"/>
                </a:lnTo>
                <a:lnTo>
                  <a:pt x="75" y="82"/>
                </a:lnTo>
                <a:lnTo>
                  <a:pt x="75" y="75"/>
                </a:lnTo>
                <a:lnTo>
                  <a:pt x="77" y="73"/>
                </a:lnTo>
                <a:lnTo>
                  <a:pt x="79" y="71"/>
                </a:lnTo>
                <a:lnTo>
                  <a:pt x="77" y="69"/>
                </a:lnTo>
                <a:lnTo>
                  <a:pt x="75" y="67"/>
                </a:lnTo>
                <a:lnTo>
                  <a:pt x="75" y="61"/>
                </a:lnTo>
                <a:lnTo>
                  <a:pt x="79" y="54"/>
                </a:lnTo>
                <a:lnTo>
                  <a:pt x="83" y="50"/>
                </a:lnTo>
                <a:lnTo>
                  <a:pt x="90" y="48"/>
                </a:lnTo>
                <a:lnTo>
                  <a:pt x="96" y="48"/>
                </a:lnTo>
                <a:lnTo>
                  <a:pt x="100" y="46"/>
                </a:lnTo>
                <a:lnTo>
                  <a:pt x="108" y="44"/>
                </a:lnTo>
                <a:lnTo>
                  <a:pt x="108" y="42"/>
                </a:lnTo>
                <a:lnTo>
                  <a:pt x="110" y="38"/>
                </a:lnTo>
                <a:lnTo>
                  <a:pt x="110" y="33"/>
                </a:lnTo>
                <a:lnTo>
                  <a:pt x="106" y="29"/>
                </a:lnTo>
                <a:lnTo>
                  <a:pt x="104" y="25"/>
                </a:lnTo>
                <a:lnTo>
                  <a:pt x="100" y="21"/>
                </a:lnTo>
                <a:lnTo>
                  <a:pt x="98" y="17"/>
                </a:lnTo>
                <a:lnTo>
                  <a:pt x="94" y="13"/>
                </a:lnTo>
                <a:lnTo>
                  <a:pt x="87" y="11"/>
                </a:lnTo>
                <a:lnTo>
                  <a:pt x="83" y="8"/>
                </a:lnTo>
                <a:lnTo>
                  <a:pt x="79" y="6"/>
                </a:lnTo>
                <a:lnTo>
                  <a:pt x="73" y="8"/>
                </a:lnTo>
                <a:lnTo>
                  <a:pt x="69" y="4"/>
                </a:lnTo>
                <a:lnTo>
                  <a:pt x="66" y="2"/>
                </a:lnTo>
                <a:lnTo>
                  <a:pt x="62" y="0"/>
                </a:lnTo>
                <a:lnTo>
                  <a:pt x="58" y="4"/>
                </a:lnTo>
                <a:lnTo>
                  <a:pt x="54" y="6"/>
                </a:lnTo>
                <a:lnTo>
                  <a:pt x="54" y="11"/>
                </a:lnTo>
                <a:lnTo>
                  <a:pt x="54" y="13"/>
                </a:lnTo>
                <a:lnTo>
                  <a:pt x="48" y="15"/>
                </a:lnTo>
                <a:lnTo>
                  <a:pt x="42" y="15"/>
                </a:lnTo>
                <a:lnTo>
                  <a:pt x="41" y="11"/>
                </a:lnTo>
                <a:lnTo>
                  <a:pt x="37" y="15"/>
                </a:lnTo>
                <a:lnTo>
                  <a:pt x="29" y="21"/>
                </a:lnTo>
                <a:lnTo>
                  <a:pt x="23" y="25"/>
                </a:lnTo>
                <a:lnTo>
                  <a:pt x="19" y="27"/>
                </a:lnTo>
                <a:lnTo>
                  <a:pt x="12" y="25"/>
                </a:lnTo>
                <a:lnTo>
                  <a:pt x="12" y="31"/>
                </a:lnTo>
                <a:lnTo>
                  <a:pt x="8" y="34"/>
                </a:lnTo>
                <a:lnTo>
                  <a:pt x="2" y="38"/>
                </a:lnTo>
                <a:lnTo>
                  <a:pt x="0" y="44"/>
                </a:lnTo>
                <a:lnTo>
                  <a:pt x="0" y="50"/>
                </a:lnTo>
                <a:lnTo>
                  <a:pt x="0" y="56"/>
                </a:lnTo>
                <a:lnTo>
                  <a:pt x="6" y="61"/>
                </a:lnTo>
                <a:lnTo>
                  <a:pt x="14" y="67"/>
                </a:lnTo>
                <a:lnTo>
                  <a:pt x="19" y="69"/>
                </a:lnTo>
                <a:lnTo>
                  <a:pt x="19" y="71"/>
                </a:lnTo>
                <a:lnTo>
                  <a:pt x="19" y="77"/>
                </a:lnTo>
                <a:lnTo>
                  <a:pt x="19" y="86"/>
                </a:lnTo>
                <a:lnTo>
                  <a:pt x="21" y="9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2120" bIns="-4294932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6" name=""/>
          <p:cNvSpPr/>
          <p:nvPr/>
        </p:nvSpPr>
        <p:spPr>
          <a:xfrm>
            <a:off x="8039160" y="4946760"/>
            <a:ext cx="50760" cy="64800"/>
          </a:xfrm>
          <a:custGeom>
            <a:avLst/>
            <a:gdLst/>
            <a:ahLst/>
            <a:rect l="l" t="t" r="r" b="b"/>
            <a:pathLst>
              <a:path w="159" h="171">
                <a:moveTo>
                  <a:pt x="0" y="96"/>
                </a:moveTo>
                <a:lnTo>
                  <a:pt x="4" y="92"/>
                </a:lnTo>
                <a:lnTo>
                  <a:pt x="6" y="87"/>
                </a:lnTo>
                <a:lnTo>
                  <a:pt x="13" y="85"/>
                </a:lnTo>
                <a:lnTo>
                  <a:pt x="19" y="81"/>
                </a:lnTo>
                <a:lnTo>
                  <a:pt x="21" y="75"/>
                </a:lnTo>
                <a:lnTo>
                  <a:pt x="21" y="69"/>
                </a:lnTo>
                <a:lnTo>
                  <a:pt x="25" y="65"/>
                </a:lnTo>
                <a:lnTo>
                  <a:pt x="31" y="65"/>
                </a:lnTo>
                <a:lnTo>
                  <a:pt x="40" y="63"/>
                </a:lnTo>
                <a:lnTo>
                  <a:pt x="46" y="60"/>
                </a:lnTo>
                <a:lnTo>
                  <a:pt x="54" y="58"/>
                </a:lnTo>
                <a:lnTo>
                  <a:pt x="61" y="50"/>
                </a:lnTo>
                <a:lnTo>
                  <a:pt x="61" y="44"/>
                </a:lnTo>
                <a:lnTo>
                  <a:pt x="58" y="37"/>
                </a:lnTo>
                <a:lnTo>
                  <a:pt x="59" y="33"/>
                </a:lnTo>
                <a:lnTo>
                  <a:pt x="61" y="25"/>
                </a:lnTo>
                <a:lnTo>
                  <a:pt x="61" y="17"/>
                </a:lnTo>
                <a:lnTo>
                  <a:pt x="63" y="10"/>
                </a:lnTo>
                <a:lnTo>
                  <a:pt x="67" y="6"/>
                </a:lnTo>
                <a:lnTo>
                  <a:pt x="73" y="2"/>
                </a:lnTo>
                <a:lnTo>
                  <a:pt x="79" y="0"/>
                </a:lnTo>
                <a:lnTo>
                  <a:pt x="77" y="8"/>
                </a:lnTo>
                <a:lnTo>
                  <a:pt x="79" y="12"/>
                </a:lnTo>
                <a:lnTo>
                  <a:pt x="84" y="12"/>
                </a:lnTo>
                <a:lnTo>
                  <a:pt x="90" y="10"/>
                </a:lnTo>
                <a:lnTo>
                  <a:pt x="94" y="10"/>
                </a:lnTo>
                <a:lnTo>
                  <a:pt x="98" y="12"/>
                </a:lnTo>
                <a:lnTo>
                  <a:pt x="96" y="19"/>
                </a:lnTo>
                <a:lnTo>
                  <a:pt x="98" y="23"/>
                </a:lnTo>
                <a:lnTo>
                  <a:pt x="102" y="25"/>
                </a:lnTo>
                <a:lnTo>
                  <a:pt x="109" y="23"/>
                </a:lnTo>
                <a:lnTo>
                  <a:pt x="117" y="23"/>
                </a:lnTo>
                <a:lnTo>
                  <a:pt x="121" y="25"/>
                </a:lnTo>
                <a:lnTo>
                  <a:pt x="127" y="27"/>
                </a:lnTo>
                <a:lnTo>
                  <a:pt x="132" y="27"/>
                </a:lnTo>
                <a:lnTo>
                  <a:pt x="136" y="29"/>
                </a:lnTo>
                <a:lnTo>
                  <a:pt x="138" y="37"/>
                </a:lnTo>
                <a:lnTo>
                  <a:pt x="136" y="42"/>
                </a:lnTo>
                <a:lnTo>
                  <a:pt x="138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50"/>
                </a:lnTo>
                <a:lnTo>
                  <a:pt x="150" y="52"/>
                </a:lnTo>
                <a:lnTo>
                  <a:pt x="152" y="52"/>
                </a:lnTo>
                <a:lnTo>
                  <a:pt x="157" y="56"/>
                </a:lnTo>
                <a:lnTo>
                  <a:pt x="157" y="60"/>
                </a:lnTo>
                <a:lnTo>
                  <a:pt x="159" y="63"/>
                </a:lnTo>
                <a:lnTo>
                  <a:pt x="153" y="67"/>
                </a:lnTo>
                <a:lnTo>
                  <a:pt x="152" y="69"/>
                </a:lnTo>
                <a:lnTo>
                  <a:pt x="150" y="75"/>
                </a:lnTo>
                <a:lnTo>
                  <a:pt x="146" y="77"/>
                </a:lnTo>
                <a:lnTo>
                  <a:pt x="140" y="81"/>
                </a:lnTo>
                <a:lnTo>
                  <a:pt x="138" y="87"/>
                </a:lnTo>
                <a:lnTo>
                  <a:pt x="138" y="94"/>
                </a:lnTo>
                <a:lnTo>
                  <a:pt x="134" y="98"/>
                </a:lnTo>
                <a:lnTo>
                  <a:pt x="125" y="102"/>
                </a:lnTo>
                <a:lnTo>
                  <a:pt x="123" y="104"/>
                </a:lnTo>
                <a:lnTo>
                  <a:pt x="119" y="113"/>
                </a:lnTo>
                <a:lnTo>
                  <a:pt x="117" y="121"/>
                </a:lnTo>
                <a:lnTo>
                  <a:pt x="115" y="125"/>
                </a:lnTo>
                <a:lnTo>
                  <a:pt x="111" y="127"/>
                </a:lnTo>
                <a:lnTo>
                  <a:pt x="105" y="135"/>
                </a:lnTo>
                <a:lnTo>
                  <a:pt x="104" y="140"/>
                </a:lnTo>
                <a:lnTo>
                  <a:pt x="98" y="142"/>
                </a:lnTo>
                <a:lnTo>
                  <a:pt x="94" y="148"/>
                </a:lnTo>
                <a:lnTo>
                  <a:pt x="92" y="152"/>
                </a:lnTo>
                <a:lnTo>
                  <a:pt x="86" y="158"/>
                </a:lnTo>
                <a:lnTo>
                  <a:pt x="82" y="163"/>
                </a:lnTo>
                <a:lnTo>
                  <a:pt x="79" y="167"/>
                </a:lnTo>
                <a:lnTo>
                  <a:pt x="79" y="171"/>
                </a:lnTo>
                <a:lnTo>
                  <a:pt x="75" y="167"/>
                </a:lnTo>
                <a:lnTo>
                  <a:pt x="71" y="165"/>
                </a:lnTo>
                <a:lnTo>
                  <a:pt x="56" y="167"/>
                </a:lnTo>
                <a:lnTo>
                  <a:pt x="52" y="171"/>
                </a:lnTo>
                <a:lnTo>
                  <a:pt x="50" y="169"/>
                </a:lnTo>
                <a:lnTo>
                  <a:pt x="48" y="163"/>
                </a:lnTo>
                <a:lnTo>
                  <a:pt x="40" y="161"/>
                </a:lnTo>
                <a:lnTo>
                  <a:pt x="38" y="154"/>
                </a:lnTo>
                <a:lnTo>
                  <a:pt x="36" y="146"/>
                </a:lnTo>
                <a:lnTo>
                  <a:pt x="33" y="138"/>
                </a:lnTo>
                <a:lnTo>
                  <a:pt x="29" y="131"/>
                </a:lnTo>
                <a:lnTo>
                  <a:pt x="31" y="123"/>
                </a:lnTo>
                <a:lnTo>
                  <a:pt x="38" y="121"/>
                </a:lnTo>
                <a:lnTo>
                  <a:pt x="38" y="117"/>
                </a:lnTo>
                <a:lnTo>
                  <a:pt x="38" y="113"/>
                </a:lnTo>
                <a:lnTo>
                  <a:pt x="31" y="110"/>
                </a:lnTo>
                <a:lnTo>
                  <a:pt x="27" y="110"/>
                </a:lnTo>
                <a:lnTo>
                  <a:pt x="23" y="113"/>
                </a:lnTo>
                <a:lnTo>
                  <a:pt x="17" y="110"/>
                </a:lnTo>
                <a:lnTo>
                  <a:pt x="13" y="113"/>
                </a:lnTo>
                <a:lnTo>
                  <a:pt x="10" y="111"/>
                </a:lnTo>
                <a:lnTo>
                  <a:pt x="6" y="108"/>
                </a:lnTo>
                <a:lnTo>
                  <a:pt x="2" y="104"/>
                </a:lnTo>
                <a:lnTo>
                  <a:pt x="0" y="98"/>
                </a:lnTo>
                <a:lnTo>
                  <a:pt x="0" y="96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2240" bIns="-42949022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7" name=""/>
          <p:cNvSpPr/>
          <p:nvPr/>
        </p:nvSpPr>
        <p:spPr>
          <a:xfrm>
            <a:off x="7988400" y="4968720"/>
            <a:ext cx="68040" cy="54000"/>
          </a:xfrm>
          <a:custGeom>
            <a:avLst/>
            <a:gdLst/>
            <a:ahLst/>
            <a:rect l="l" t="t" r="r" b="b"/>
            <a:pathLst>
              <a:path w="219" h="140">
                <a:moveTo>
                  <a:pt x="0" y="84"/>
                </a:moveTo>
                <a:lnTo>
                  <a:pt x="4" y="88"/>
                </a:lnTo>
                <a:lnTo>
                  <a:pt x="10" y="92"/>
                </a:lnTo>
                <a:lnTo>
                  <a:pt x="17" y="92"/>
                </a:lnTo>
                <a:lnTo>
                  <a:pt x="23" y="96"/>
                </a:lnTo>
                <a:lnTo>
                  <a:pt x="29" y="101"/>
                </a:lnTo>
                <a:lnTo>
                  <a:pt x="35" y="101"/>
                </a:lnTo>
                <a:lnTo>
                  <a:pt x="38" y="99"/>
                </a:lnTo>
                <a:lnTo>
                  <a:pt x="42" y="96"/>
                </a:lnTo>
                <a:lnTo>
                  <a:pt x="46" y="98"/>
                </a:lnTo>
                <a:lnTo>
                  <a:pt x="48" y="101"/>
                </a:lnTo>
                <a:lnTo>
                  <a:pt x="52" y="103"/>
                </a:lnTo>
                <a:lnTo>
                  <a:pt x="54" y="107"/>
                </a:lnTo>
                <a:lnTo>
                  <a:pt x="56" y="109"/>
                </a:lnTo>
                <a:lnTo>
                  <a:pt x="56" y="107"/>
                </a:lnTo>
                <a:lnTo>
                  <a:pt x="58" y="107"/>
                </a:lnTo>
                <a:lnTo>
                  <a:pt x="59" y="105"/>
                </a:lnTo>
                <a:lnTo>
                  <a:pt x="63" y="103"/>
                </a:lnTo>
                <a:lnTo>
                  <a:pt x="65" y="103"/>
                </a:lnTo>
                <a:lnTo>
                  <a:pt x="71" y="103"/>
                </a:lnTo>
                <a:lnTo>
                  <a:pt x="73" y="109"/>
                </a:lnTo>
                <a:lnTo>
                  <a:pt x="75" y="115"/>
                </a:lnTo>
                <a:lnTo>
                  <a:pt x="79" y="124"/>
                </a:lnTo>
                <a:lnTo>
                  <a:pt x="81" y="130"/>
                </a:lnTo>
                <a:lnTo>
                  <a:pt x="86" y="132"/>
                </a:lnTo>
                <a:lnTo>
                  <a:pt x="90" y="136"/>
                </a:lnTo>
                <a:lnTo>
                  <a:pt x="92" y="136"/>
                </a:lnTo>
                <a:lnTo>
                  <a:pt x="96" y="136"/>
                </a:lnTo>
                <a:lnTo>
                  <a:pt x="100" y="136"/>
                </a:lnTo>
                <a:lnTo>
                  <a:pt x="100" y="138"/>
                </a:lnTo>
                <a:lnTo>
                  <a:pt x="107" y="140"/>
                </a:lnTo>
                <a:lnTo>
                  <a:pt x="111" y="138"/>
                </a:lnTo>
                <a:lnTo>
                  <a:pt x="117" y="134"/>
                </a:lnTo>
                <a:lnTo>
                  <a:pt x="125" y="128"/>
                </a:lnTo>
                <a:lnTo>
                  <a:pt x="129" y="124"/>
                </a:lnTo>
                <a:lnTo>
                  <a:pt x="130" y="128"/>
                </a:lnTo>
                <a:lnTo>
                  <a:pt x="136" y="128"/>
                </a:lnTo>
                <a:lnTo>
                  <a:pt x="142" y="126"/>
                </a:lnTo>
                <a:lnTo>
                  <a:pt x="142" y="124"/>
                </a:lnTo>
                <a:lnTo>
                  <a:pt x="142" y="119"/>
                </a:lnTo>
                <a:lnTo>
                  <a:pt x="146" y="117"/>
                </a:lnTo>
                <a:lnTo>
                  <a:pt x="150" y="113"/>
                </a:lnTo>
                <a:lnTo>
                  <a:pt x="154" y="115"/>
                </a:lnTo>
                <a:lnTo>
                  <a:pt x="157" y="117"/>
                </a:lnTo>
                <a:lnTo>
                  <a:pt x="161" y="121"/>
                </a:lnTo>
                <a:lnTo>
                  <a:pt x="167" y="119"/>
                </a:lnTo>
                <a:lnTo>
                  <a:pt x="171" y="121"/>
                </a:lnTo>
                <a:lnTo>
                  <a:pt x="175" y="124"/>
                </a:lnTo>
                <a:lnTo>
                  <a:pt x="182" y="126"/>
                </a:lnTo>
                <a:lnTo>
                  <a:pt x="186" y="130"/>
                </a:lnTo>
                <a:lnTo>
                  <a:pt x="188" y="134"/>
                </a:lnTo>
                <a:lnTo>
                  <a:pt x="192" y="138"/>
                </a:lnTo>
                <a:lnTo>
                  <a:pt x="200" y="130"/>
                </a:lnTo>
                <a:lnTo>
                  <a:pt x="201" y="124"/>
                </a:lnTo>
                <a:lnTo>
                  <a:pt x="207" y="122"/>
                </a:lnTo>
                <a:lnTo>
                  <a:pt x="215" y="119"/>
                </a:lnTo>
                <a:lnTo>
                  <a:pt x="219" y="111"/>
                </a:lnTo>
                <a:lnTo>
                  <a:pt x="217" y="109"/>
                </a:lnTo>
                <a:lnTo>
                  <a:pt x="215" y="103"/>
                </a:lnTo>
                <a:lnTo>
                  <a:pt x="207" y="101"/>
                </a:lnTo>
                <a:lnTo>
                  <a:pt x="205" y="94"/>
                </a:lnTo>
                <a:lnTo>
                  <a:pt x="203" y="86"/>
                </a:lnTo>
                <a:lnTo>
                  <a:pt x="200" y="78"/>
                </a:lnTo>
                <a:lnTo>
                  <a:pt x="196" y="71"/>
                </a:lnTo>
                <a:lnTo>
                  <a:pt x="198" y="63"/>
                </a:lnTo>
                <a:lnTo>
                  <a:pt x="205" y="61"/>
                </a:lnTo>
                <a:lnTo>
                  <a:pt x="205" y="57"/>
                </a:lnTo>
                <a:lnTo>
                  <a:pt x="205" y="53"/>
                </a:lnTo>
                <a:lnTo>
                  <a:pt x="198" y="50"/>
                </a:lnTo>
                <a:lnTo>
                  <a:pt x="194" y="50"/>
                </a:lnTo>
                <a:lnTo>
                  <a:pt x="190" y="53"/>
                </a:lnTo>
                <a:lnTo>
                  <a:pt x="184" y="50"/>
                </a:lnTo>
                <a:lnTo>
                  <a:pt x="180" y="53"/>
                </a:lnTo>
                <a:lnTo>
                  <a:pt x="177" y="51"/>
                </a:lnTo>
                <a:lnTo>
                  <a:pt x="173" y="48"/>
                </a:lnTo>
                <a:lnTo>
                  <a:pt x="169" y="44"/>
                </a:lnTo>
                <a:lnTo>
                  <a:pt x="167" y="38"/>
                </a:lnTo>
                <a:lnTo>
                  <a:pt x="167" y="36"/>
                </a:lnTo>
                <a:lnTo>
                  <a:pt x="161" y="30"/>
                </a:lnTo>
                <a:lnTo>
                  <a:pt x="154" y="28"/>
                </a:lnTo>
                <a:lnTo>
                  <a:pt x="150" y="30"/>
                </a:lnTo>
                <a:lnTo>
                  <a:pt x="144" y="34"/>
                </a:lnTo>
                <a:lnTo>
                  <a:pt x="144" y="30"/>
                </a:lnTo>
                <a:lnTo>
                  <a:pt x="146" y="23"/>
                </a:lnTo>
                <a:lnTo>
                  <a:pt x="146" y="17"/>
                </a:lnTo>
                <a:lnTo>
                  <a:pt x="144" y="13"/>
                </a:lnTo>
                <a:lnTo>
                  <a:pt x="138" y="17"/>
                </a:lnTo>
                <a:lnTo>
                  <a:pt x="130" y="15"/>
                </a:lnTo>
                <a:lnTo>
                  <a:pt x="127" y="13"/>
                </a:lnTo>
                <a:lnTo>
                  <a:pt x="121" y="13"/>
                </a:lnTo>
                <a:lnTo>
                  <a:pt x="115" y="11"/>
                </a:lnTo>
                <a:lnTo>
                  <a:pt x="107" y="9"/>
                </a:lnTo>
                <a:lnTo>
                  <a:pt x="100" y="9"/>
                </a:lnTo>
                <a:lnTo>
                  <a:pt x="94" y="7"/>
                </a:lnTo>
                <a:lnTo>
                  <a:pt x="90" y="3"/>
                </a:lnTo>
                <a:lnTo>
                  <a:pt x="84" y="3"/>
                </a:lnTo>
                <a:lnTo>
                  <a:pt x="79" y="7"/>
                </a:lnTo>
                <a:lnTo>
                  <a:pt x="77" y="2"/>
                </a:lnTo>
                <a:lnTo>
                  <a:pt x="71" y="2"/>
                </a:lnTo>
                <a:lnTo>
                  <a:pt x="65" y="0"/>
                </a:lnTo>
                <a:lnTo>
                  <a:pt x="63" y="2"/>
                </a:lnTo>
                <a:lnTo>
                  <a:pt x="61" y="7"/>
                </a:lnTo>
                <a:lnTo>
                  <a:pt x="59" y="13"/>
                </a:lnTo>
                <a:lnTo>
                  <a:pt x="56" y="19"/>
                </a:lnTo>
                <a:lnTo>
                  <a:pt x="52" y="23"/>
                </a:lnTo>
                <a:lnTo>
                  <a:pt x="50" y="21"/>
                </a:lnTo>
                <a:lnTo>
                  <a:pt x="42" y="21"/>
                </a:lnTo>
                <a:lnTo>
                  <a:pt x="40" y="23"/>
                </a:lnTo>
                <a:lnTo>
                  <a:pt x="33" y="25"/>
                </a:lnTo>
                <a:lnTo>
                  <a:pt x="27" y="30"/>
                </a:lnTo>
                <a:lnTo>
                  <a:pt x="23" y="34"/>
                </a:lnTo>
                <a:lnTo>
                  <a:pt x="25" y="40"/>
                </a:lnTo>
                <a:lnTo>
                  <a:pt x="23" y="51"/>
                </a:lnTo>
                <a:lnTo>
                  <a:pt x="21" y="63"/>
                </a:lnTo>
                <a:lnTo>
                  <a:pt x="15" y="69"/>
                </a:lnTo>
                <a:lnTo>
                  <a:pt x="8" y="75"/>
                </a:lnTo>
                <a:lnTo>
                  <a:pt x="4" y="78"/>
                </a:lnTo>
                <a:lnTo>
                  <a:pt x="0" y="8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3040" bIns="-4294913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8" name=""/>
          <p:cNvSpPr/>
          <p:nvPr/>
        </p:nvSpPr>
        <p:spPr>
          <a:xfrm>
            <a:off x="8094600" y="5175360"/>
            <a:ext cx="30240" cy="28440"/>
          </a:xfrm>
          <a:custGeom>
            <a:avLst/>
            <a:gdLst/>
            <a:ahLst/>
            <a:rect l="l" t="t" r="r" b="b"/>
            <a:pathLst>
              <a:path w="96" h="75">
                <a:moveTo>
                  <a:pt x="0" y="15"/>
                </a:moveTo>
                <a:lnTo>
                  <a:pt x="4" y="15"/>
                </a:lnTo>
                <a:lnTo>
                  <a:pt x="13" y="15"/>
                </a:lnTo>
                <a:lnTo>
                  <a:pt x="17" y="13"/>
                </a:lnTo>
                <a:lnTo>
                  <a:pt x="23" y="11"/>
                </a:lnTo>
                <a:lnTo>
                  <a:pt x="30" y="9"/>
                </a:lnTo>
                <a:lnTo>
                  <a:pt x="32" y="5"/>
                </a:lnTo>
                <a:lnTo>
                  <a:pt x="36" y="2"/>
                </a:lnTo>
                <a:lnTo>
                  <a:pt x="42" y="5"/>
                </a:lnTo>
                <a:lnTo>
                  <a:pt x="50" y="9"/>
                </a:lnTo>
                <a:lnTo>
                  <a:pt x="53" y="13"/>
                </a:lnTo>
                <a:lnTo>
                  <a:pt x="55" y="15"/>
                </a:lnTo>
                <a:lnTo>
                  <a:pt x="57" y="11"/>
                </a:lnTo>
                <a:lnTo>
                  <a:pt x="59" y="11"/>
                </a:lnTo>
                <a:lnTo>
                  <a:pt x="67" y="15"/>
                </a:lnTo>
                <a:lnTo>
                  <a:pt x="76" y="13"/>
                </a:lnTo>
                <a:lnTo>
                  <a:pt x="80" y="9"/>
                </a:lnTo>
                <a:lnTo>
                  <a:pt x="84" y="5"/>
                </a:lnTo>
                <a:lnTo>
                  <a:pt x="86" y="2"/>
                </a:lnTo>
                <a:lnTo>
                  <a:pt x="88" y="2"/>
                </a:lnTo>
                <a:lnTo>
                  <a:pt x="94" y="0"/>
                </a:lnTo>
                <a:lnTo>
                  <a:pt x="94" y="4"/>
                </a:lnTo>
                <a:lnTo>
                  <a:pt x="92" y="11"/>
                </a:lnTo>
                <a:lnTo>
                  <a:pt x="90" y="19"/>
                </a:lnTo>
                <a:lnTo>
                  <a:pt x="92" y="21"/>
                </a:lnTo>
                <a:lnTo>
                  <a:pt x="96" y="21"/>
                </a:lnTo>
                <a:lnTo>
                  <a:pt x="94" y="25"/>
                </a:lnTo>
                <a:lnTo>
                  <a:pt x="94" y="27"/>
                </a:lnTo>
                <a:lnTo>
                  <a:pt x="92" y="34"/>
                </a:lnTo>
                <a:lnTo>
                  <a:pt x="92" y="38"/>
                </a:lnTo>
                <a:lnTo>
                  <a:pt x="88" y="40"/>
                </a:lnTo>
                <a:lnTo>
                  <a:pt x="86" y="40"/>
                </a:lnTo>
                <a:lnTo>
                  <a:pt x="82" y="44"/>
                </a:lnTo>
                <a:lnTo>
                  <a:pt x="82" y="46"/>
                </a:lnTo>
                <a:lnTo>
                  <a:pt x="82" y="50"/>
                </a:lnTo>
                <a:lnTo>
                  <a:pt x="82" y="53"/>
                </a:lnTo>
                <a:lnTo>
                  <a:pt x="82" y="57"/>
                </a:lnTo>
                <a:lnTo>
                  <a:pt x="80" y="61"/>
                </a:lnTo>
                <a:lnTo>
                  <a:pt x="75" y="63"/>
                </a:lnTo>
                <a:lnTo>
                  <a:pt x="69" y="69"/>
                </a:lnTo>
                <a:lnTo>
                  <a:pt x="67" y="69"/>
                </a:lnTo>
                <a:lnTo>
                  <a:pt x="65" y="71"/>
                </a:lnTo>
                <a:lnTo>
                  <a:pt x="63" y="75"/>
                </a:lnTo>
                <a:lnTo>
                  <a:pt x="57" y="65"/>
                </a:lnTo>
                <a:lnTo>
                  <a:pt x="53" y="61"/>
                </a:lnTo>
                <a:lnTo>
                  <a:pt x="48" y="59"/>
                </a:lnTo>
                <a:lnTo>
                  <a:pt x="42" y="59"/>
                </a:lnTo>
                <a:lnTo>
                  <a:pt x="38" y="53"/>
                </a:lnTo>
                <a:lnTo>
                  <a:pt x="32" y="46"/>
                </a:lnTo>
                <a:lnTo>
                  <a:pt x="27" y="40"/>
                </a:lnTo>
                <a:lnTo>
                  <a:pt x="23" y="40"/>
                </a:lnTo>
                <a:lnTo>
                  <a:pt x="17" y="42"/>
                </a:lnTo>
                <a:lnTo>
                  <a:pt x="11" y="42"/>
                </a:lnTo>
                <a:lnTo>
                  <a:pt x="5" y="38"/>
                </a:lnTo>
                <a:lnTo>
                  <a:pt x="4" y="36"/>
                </a:lnTo>
                <a:lnTo>
                  <a:pt x="4" y="32"/>
                </a:lnTo>
                <a:lnTo>
                  <a:pt x="2" y="27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8600" bIns="-42949386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9" name=""/>
          <p:cNvSpPr/>
          <p:nvPr/>
        </p:nvSpPr>
        <p:spPr>
          <a:xfrm>
            <a:off x="8085240" y="5124600"/>
            <a:ext cx="39600" cy="56880"/>
          </a:xfrm>
          <a:custGeom>
            <a:avLst/>
            <a:gdLst/>
            <a:ahLst/>
            <a:rect l="l" t="t" r="r" b="b"/>
            <a:pathLst>
              <a:path w="135" h="148">
                <a:moveTo>
                  <a:pt x="18" y="94"/>
                </a:moveTo>
                <a:lnTo>
                  <a:pt x="20" y="96"/>
                </a:lnTo>
                <a:lnTo>
                  <a:pt x="25" y="96"/>
                </a:lnTo>
                <a:lnTo>
                  <a:pt x="27" y="102"/>
                </a:lnTo>
                <a:lnTo>
                  <a:pt x="27" y="108"/>
                </a:lnTo>
                <a:lnTo>
                  <a:pt x="35" y="114"/>
                </a:lnTo>
                <a:lnTo>
                  <a:pt x="41" y="123"/>
                </a:lnTo>
                <a:lnTo>
                  <a:pt x="43" y="133"/>
                </a:lnTo>
                <a:lnTo>
                  <a:pt x="43" y="140"/>
                </a:lnTo>
                <a:lnTo>
                  <a:pt x="41" y="142"/>
                </a:lnTo>
                <a:lnTo>
                  <a:pt x="39" y="148"/>
                </a:lnTo>
                <a:lnTo>
                  <a:pt x="43" y="148"/>
                </a:lnTo>
                <a:lnTo>
                  <a:pt x="52" y="148"/>
                </a:lnTo>
                <a:lnTo>
                  <a:pt x="56" y="146"/>
                </a:lnTo>
                <a:lnTo>
                  <a:pt x="62" y="144"/>
                </a:lnTo>
                <a:lnTo>
                  <a:pt x="69" y="142"/>
                </a:lnTo>
                <a:lnTo>
                  <a:pt x="71" y="138"/>
                </a:lnTo>
                <a:lnTo>
                  <a:pt x="75" y="135"/>
                </a:lnTo>
                <a:lnTo>
                  <a:pt x="81" y="138"/>
                </a:lnTo>
                <a:lnTo>
                  <a:pt x="89" y="142"/>
                </a:lnTo>
                <a:lnTo>
                  <a:pt x="92" y="146"/>
                </a:lnTo>
                <a:lnTo>
                  <a:pt x="94" y="148"/>
                </a:lnTo>
                <a:lnTo>
                  <a:pt x="96" y="144"/>
                </a:lnTo>
                <a:lnTo>
                  <a:pt x="98" y="144"/>
                </a:lnTo>
                <a:lnTo>
                  <a:pt x="106" y="148"/>
                </a:lnTo>
                <a:lnTo>
                  <a:pt x="115" y="146"/>
                </a:lnTo>
                <a:lnTo>
                  <a:pt x="119" y="142"/>
                </a:lnTo>
                <a:lnTo>
                  <a:pt x="123" y="138"/>
                </a:lnTo>
                <a:lnTo>
                  <a:pt x="125" y="135"/>
                </a:lnTo>
                <a:lnTo>
                  <a:pt x="127" y="135"/>
                </a:lnTo>
                <a:lnTo>
                  <a:pt x="133" y="133"/>
                </a:lnTo>
                <a:lnTo>
                  <a:pt x="133" y="131"/>
                </a:lnTo>
                <a:lnTo>
                  <a:pt x="135" y="125"/>
                </a:lnTo>
                <a:lnTo>
                  <a:pt x="133" y="123"/>
                </a:lnTo>
                <a:lnTo>
                  <a:pt x="133" y="119"/>
                </a:lnTo>
                <a:lnTo>
                  <a:pt x="135" y="114"/>
                </a:lnTo>
                <a:lnTo>
                  <a:pt x="133" y="108"/>
                </a:lnTo>
                <a:lnTo>
                  <a:pt x="131" y="106"/>
                </a:lnTo>
                <a:lnTo>
                  <a:pt x="129" y="102"/>
                </a:lnTo>
                <a:lnTo>
                  <a:pt x="129" y="90"/>
                </a:lnTo>
                <a:lnTo>
                  <a:pt x="127" y="87"/>
                </a:lnTo>
                <a:lnTo>
                  <a:pt x="131" y="81"/>
                </a:lnTo>
                <a:lnTo>
                  <a:pt x="135" y="77"/>
                </a:lnTo>
                <a:lnTo>
                  <a:pt x="135" y="75"/>
                </a:lnTo>
                <a:lnTo>
                  <a:pt x="133" y="69"/>
                </a:lnTo>
                <a:lnTo>
                  <a:pt x="135" y="66"/>
                </a:lnTo>
                <a:lnTo>
                  <a:pt x="135" y="62"/>
                </a:lnTo>
                <a:lnTo>
                  <a:pt x="133" y="54"/>
                </a:lnTo>
                <a:lnTo>
                  <a:pt x="133" y="46"/>
                </a:lnTo>
                <a:lnTo>
                  <a:pt x="129" y="42"/>
                </a:lnTo>
                <a:lnTo>
                  <a:pt x="127" y="42"/>
                </a:lnTo>
                <a:lnTo>
                  <a:pt x="123" y="41"/>
                </a:lnTo>
                <a:lnTo>
                  <a:pt x="121" y="42"/>
                </a:lnTo>
                <a:lnTo>
                  <a:pt x="115" y="41"/>
                </a:lnTo>
                <a:lnTo>
                  <a:pt x="112" y="41"/>
                </a:lnTo>
                <a:lnTo>
                  <a:pt x="108" y="44"/>
                </a:lnTo>
                <a:lnTo>
                  <a:pt x="100" y="48"/>
                </a:lnTo>
                <a:lnTo>
                  <a:pt x="92" y="50"/>
                </a:lnTo>
                <a:lnTo>
                  <a:pt x="89" y="50"/>
                </a:lnTo>
                <a:lnTo>
                  <a:pt x="89" y="46"/>
                </a:lnTo>
                <a:lnTo>
                  <a:pt x="85" y="41"/>
                </a:lnTo>
                <a:lnTo>
                  <a:pt x="79" y="39"/>
                </a:lnTo>
                <a:lnTo>
                  <a:pt x="71" y="35"/>
                </a:lnTo>
                <a:lnTo>
                  <a:pt x="66" y="33"/>
                </a:lnTo>
                <a:lnTo>
                  <a:pt x="64" y="29"/>
                </a:lnTo>
                <a:lnTo>
                  <a:pt x="62" y="25"/>
                </a:lnTo>
                <a:lnTo>
                  <a:pt x="60" y="23"/>
                </a:lnTo>
                <a:lnTo>
                  <a:pt x="60" y="18"/>
                </a:lnTo>
                <a:lnTo>
                  <a:pt x="58" y="14"/>
                </a:lnTo>
                <a:lnTo>
                  <a:pt x="58" y="10"/>
                </a:lnTo>
                <a:lnTo>
                  <a:pt x="56" y="8"/>
                </a:lnTo>
                <a:lnTo>
                  <a:pt x="54" y="8"/>
                </a:lnTo>
                <a:lnTo>
                  <a:pt x="54" y="10"/>
                </a:lnTo>
                <a:lnTo>
                  <a:pt x="52" y="8"/>
                </a:lnTo>
                <a:lnTo>
                  <a:pt x="50" y="2"/>
                </a:lnTo>
                <a:lnTo>
                  <a:pt x="48" y="2"/>
                </a:lnTo>
                <a:lnTo>
                  <a:pt x="41" y="0"/>
                </a:lnTo>
                <a:lnTo>
                  <a:pt x="37" y="0"/>
                </a:lnTo>
                <a:lnTo>
                  <a:pt x="33" y="2"/>
                </a:lnTo>
                <a:lnTo>
                  <a:pt x="29" y="2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5" y="12"/>
                </a:lnTo>
                <a:lnTo>
                  <a:pt x="27" y="19"/>
                </a:lnTo>
                <a:lnTo>
                  <a:pt x="23" y="37"/>
                </a:lnTo>
                <a:lnTo>
                  <a:pt x="20" y="44"/>
                </a:lnTo>
                <a:lnTo>
                  <a:pt x="20" y="50"/>
                </a:lnTo>
                <a:lnTo>
                  <a:pt x="20" y="54"/>
                </a:lnTo>
                <a:lnTo>
                  <a:pt x="16" y="60"/>
                </a:lnTo>
                <a:lnTo>
                  <a:pt x="12" y="60"/>
                </a:lnTo>
                <a:lnTo>
                  <a:pt x="10" y="66"/>
                </a:lnTo>
                <a:lnTo>
                  <a:pt x="8" y="77"/>
                </a:lnTo>
                <a:lnTo>
                  <a:pt x="4" y="85"/>
                </a:lnTo>
                <a:lnTo>
                  <a:pt x="0" y="89"/>
                </a:lnTo>
                <a:lnTo>
                  <a:pt x="2" y="90"/>
                </a:lnTo>
                <a:lnTo>
                  <a:pt x="4" y="94"/>
                </a:lnTo>
                <a:lnTo>
                  <a:pt x="8" y="90"/>
                </a:lnTo>
                <a:lnTo>
                  <a:pt x="12" y="90"/>
                </a:lnTo>
                <a:lnTo>
                  <a:pt x="16" y="94"/>
                </a:lnTo>
                <a:lnTo>
                  <a:pt x="18" y="9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0160" bIns="-42949101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0" name=""/>
          <p:cNvSpPr/>
          <p:nvPr/>
        </p:nvSpPr>
        <p:spPr>
          <a:xfrm>
            <a:off x="8067600" y="5122800"/>
            <a:ext cx="22320" cy="38160"/>
          </a:xfrm>
          <a:custGeom>
            <a:avLst/>
            <a:gdLst/>
            <a:ahLst/>
            <a:rect l="l" t="t" r="r" b="b"/>
            <a:pathLst>
              <a:path w="69" h="105">
                <a:moveTo>
                  <a:pt x="42" y="98"/>
                </a:moveTo>
                <a:lnTo>
                  <a:pt x="39" y="99"/>
                </a:lnTo>
                <a:lnTo>
                  <a:pt x="37" y="103"/>
                </a:lnTo>
                <a:lnTo>
                  <a:pt x="33" y="105"/>
                </a:lnTo>
                <a:lnTo>
                  <a:pt x="29" y="103"/>
                </a:lnTo>
                <a:lnTo>
                  <a:pt x="27" y="101"/>
                </a:lnTo>
                <a:lnTo>
                  <a:pt x="25" y="96"/>
                </a:lnTo>
                <a:lnTo>
                  <a:pt x="23" y="90"/>
                </a:lnTo>
                <a:lnTo>
                  <a:pt x="19" y="90"/>
                </a:lnTo>
                <a:lnTo>
                  <a:pt x="19" y="88"/>
                </a:lnTo>
                <a:lnTo>
                  <a:pt x="19" y="84"/>
                </a:lnTo>
                <a:lnTo>
                  <a:pt x="17" y="80"/>
                </a:lnTo>
                <a:lnTo>
                  <a:pt x="15" y="78"/>
                </a:lnTo>
                <a:lnTo>
                  <a:pt x="14" y="78"/>
                </a:lnTo>
                <a:lnTo>
                  <a:pt x="15" y="73"/>
                </a:lnTo>
                <a:lnTo>
                  <a:pt x="15" y="69"/>
                </a:lnTo>
                <a:lnTo>
                  <a:pt x="17" y="61"/>
                </a:lnTo>
                <a:lnTo>
                  <a:pt x="15" y="51"/>
                </a:lnTo>
                <a:lnTo>
                  <a:pt x="12" y="44"/>
                </a:lnTo>
                <a:lnTo>
                  <a:pt x="6" y="34"/>
                </a:lnTo>
                <a:lnTo>
                  <a:pt x="2" y="23"/>
                </a:lnTo>
                <a:lnTo>
                  <a:pt x="0" y="19"/>
                </a:lnTo>
                <a:lnTo>
                  <a:pt x="2" y="17"/>
                </a:lnTo>
                <a:lnTo>
                  <a:pt x="4" y="15"/>
                </a:lnTo>
                <a:lnTo>
                  <a:pt x="8" y="9"/>
                </a:lnTo>
                <a:lnTo>
                  <a:pt x="10" y="7"/>
                </a:lnTo>
                <a:lnTo>
                  <a:pt x="12" y="4"/>
                </a:lnTo>
                <a:lnTo>
                  <a:pt x="15" y="2"/>
                </a:lnTo>
                <a:lnTo>
                  <a:pt x="17" y="5"/>
                </a:lnTo>
                <a:lnTo>
                  <a:pt x="21" y="4"/>
                </a:lnTo>
                <a:lnTo>
                  <a:pt x="23" y="0"/>
                </a:lnTo>
                <a:lnTo>
                  <a:pt x="25" y="2"/>
                </a:lnTo>
                <a:lnTo>
                  <a:pt x="29" y="4"/>
                </a:lnTo>
                <a:lnTo>
                  <a:pt x="31" y="5"/>
                </a:lnTo>
                <a:lnTo>
                  <a:pt x="33" y="4"/>
                </a:lnTo>
                <a:lnTo>
                  <a:pt x="39" y="7"/>
                </a:lnTo>
                <a:lnTo>
                  <a:pt x="42" y="7"/>
                </a:lnTo>
                <a:lnTo>
                  <a:pt x="46" y="4"/>
                </a:lnTo>
                <a:lnTo>
                  <a:pt x="50" y="4"/>
                </a:lnTo>
                <a:lnTo>
                  <a:pt x="54" y="5"/>
                </a:lnTo>
                <a:lnTo>
                  <a:pt x="60" y="7"/>
                </a:lnTo>
                <a:lnTo>
                  <a:pt x="63" y="7"/>
                </a:lnTo>
                <a:lnTo>
                  <a:pt x="65" y="9"/>
                </a:lnTo>
                <a:lnTo>
                  <a:pt x="65" y="13"/>
                </a:lnTo>
                <a:lnTo>
                  <a:pt x="65" y="17"/>
                </a:lnTo>
                <a:lnTo>
                  <a:pt x="67" y="21"/>
                </a:lnTo>
                <a:lnTo>
                  <a:pt x="69" y="28"/>
                </a:lnTo>
                <a:lnTo>
                  <a:pt x="65" y="46"/>
                </a:lnTo>
                <a:lnTo>
                  <a:pt x="62" y="53"/>
                </a:lnTo>
                <a:lnTo>
                  <a:pt x="62" y="59"/>
                </a:lnTo>
                <a:lnTo>
                  <a:pt x="62" y="63"/>
                </a:lnTo>
                <a:lnTo>
                  <a:pt x="58" y="69"/>
                </a:lnTo>
                <a:lnTo>
                  <a:pt x="54" y="69"/>
                </a:lnTo>
                <a:lnTo>
                  <a:pt x="52" y="75"/>
                </a:lnTo>
                <a:lnTo>
                  <a:pt x="50" y="86"/>
                </a:lnTo>
                <a:lnTo>
                  <a:pt x="46" y="94"/>
                </a:lnTo>
                <a:lnTo>
                  <a:pt x="42" y="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8880" bIns="-4294928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1" name=""/>
          <p:cNvSpPr/>
          <p:nvPr/>
        </p:nvSpPr>
        <p:spPr>
          <a:xfrm>
            <a:off x="8061480" y="5151600"/>
            <a:ext cx="27000" cy="18720"/>
          </a:xfrm>
          <a:custGeom>
            <a:avLst/>
            <a:gdLst/>
            <a:ahLst/>
            <a:rect l="l" t="t" r="r" b="b"/>
            <a:pathLst>
              <a:path w="79" h="54">
                <a:moveTo>
                  <a:pt x="79" y="25"/>
                </a:moveTo>
                <a:lnTo>
                  <a:pt x="79" y="31"/>
                </a:lnTo>
                <a:lnTo>
                  <a:pt x="79" y="35"/>
                </a:lnTo>
                <a:lnTo>
                  <a:pt x="79" y="39"/>
                </a:lnTo>
                <a:lnTo>
                  <a:pt x="77" y="43"/>
                </a:lnTo>
                <a:lnTo>
                  <a:pt x="71" y="46"/>
                </a:lnTo>
                <a:lnTo>
                  <a:pt x="63" y="50"/>
                </a:lnTo>
                <a:lnTo>
                  <a:pt x="58" y="54"/>
                </a:lnTo>
                <a:lnTo>
                  <a:pt x="50" y="54"/>
                </a:lnTo>
                <a:lnTo>
                  <a:pt x="44" y="54"/>
                </a:lnTo>
                <a:lnTo>
                  <a:pt x="34" y="52"/>
                </a:lnTo>
                <a:lnTo>
                  <a:pt x="29" y="52"/>
                </a:lnTo>
                <a:lnTo>
                  <a:pt x="23" y="52"/>
                </a:lnTo>
                <a:lnTo>
                  <a:pt x="17" y="52"/>
                </a:lnTo>
                <a:lnTo>
                  <a:pt x="8" y="52"/>
                </a:lnTo>
                <a:lnTo>
                  <a:pt x="8" y="50"/>
                </a:lnTo>
                <a:lnTo>
                  <a:pt x="6" y="45"/>
                </a:lnTo>
                <a:lnTo>
                  <a:pt x="2" y="39"/>
                </a:lnTo>
                <a:lnTo>
                  <a:pt x="2" y="33"/>
                </a:lnTo>
                <a:lnTo>
                  <a:pt x="2" y="27"/>
                </a:lnTo>
                <a:lnTo>
                  <a:pt x="0" y="25"/>
                </a:lnTo>
                <a:lnTo>
                  <a:pt x="2" y="21"/>
                </a:lnTo>
                <a:lnTo>
                  <a:pt x="6" y="21"/>
                </a:lnTo>
                <a:lnTo>
                  <a:pt x="8" y="20"/>
                </a:lnTo>
                <a:lnTo>
                  <a:pt x="10" y="16"/>
                </a:lnTo>
                <a:lnTo>
                  <a:pt x="13" y="12"/>
                </a:lnTo>
                <a:lnTo>
                  <a:pt x="13" y="6"/>
                </a:lnTo>
                <a:lnTo>
                  <a:pt x="17" y="4"/>
                </a:lnTo>
                <a:lnTo>
                  <a:pt x="23" y="4"/>
                </a:lnTo>
                <a:lnTo>
                  <a:pt x="27" y="4"/>
                </a:lnTo>
                <a:lnTo>
                  <a:pt x="33" y="0"/>
                </a:lnTo>
                <a:lnTo>
                  <a:pt x="34" y="0"/>
                </a:lnTo>
                <a:lnTo>
                  <a:pt x="36" y="2"/>
                </a:lnTo>
                <a:lnTo>
                  <a:pt x="38" y="6"/>
                </a:lnTo>
                <a:lnTo>
                  <a:pt x="38" y="10"/>
                </a:lnTo>
                <a:lnTo>
                  <a:pt x="38" y="12"/>
                </a:lnTo>
                <a:lnTo>
                  <a:pt x="42" y="12"/>
                </a:lnTo>
                <a:lnTo>
                  <a:pt x="44" y="18"/>
                </a:lnTo>
                <a:lnTo>
                  <a:pt x="46" y="23"/>
                </a:lnTo>
                <a:lnTo>
                  <a:pt x="48" y="25"/>
                </a:lnTo>
                <a:lnTo>
                  <a:pt x="52" y="27"/>
                </a:lnTo>
                <a:lnTo>
                  <a:pt x="56" y="25"/>
                </a:lnTo>
                <a:lnTo>
                  <a:pt x="58" y="21"/>
                </a:lnTo>
                <a:lnTo>
                  <a:pt x="61" y="20"/>
                </a:lnTo>
                <a:lnTo>
                  <a:pt x="63" y="21"/>
                </a:lnTo>
                <a:lnTo>
                  <a:pt x="65" y="25"/>
                </a:lnTo>
                <a:lnTo>
                  <a:pt x="69" y="21"/>
                </a:lnTo>
                <a:lnTo>
                  <a:pt x="73" y="21"/>
                </a:lnTo>
                <a:lnTo>
                  <a:pt x="77" y="25"/>
                </a:lnTo>
                <a:lnTo>
                  <a:pt x="79" y="25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8320" bIns="-4294948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2" name=""/>
          <p:cNvSpPr/>
          <p:nvPr/>
        </p:nvSpPr>
        <p:spPr>
          <a:xfrm>
            <a:off x="8064360" y="5160960"/>
            <a:ext cx="32040" cy="31680"/>
          </a:xfrm>
          <a:custGeom>
            <a:avLst/>
            <a:gdLst/>
            <a:ahLst/>
            <a:rect l="l" t="t" r="r" b="b"/>
            <a:pathLst>
              <a:path w="96" h="91">
                <a:moveTo>
                  <a:pt x="67" y="91"/>
                </a:moveTo>
                <a:lnTo>
                  <a:pt x="63" y="89"/>
                </a:lnTo>
                <a:lnTo>
                  <a:pt x="59" y="87"/>
                </a:lnTo>
                <a:lnTo>
                  <a:pt x="59" y="83"/>
                </a:lnTo>
                <a:lnTo>
                  <a:pt x="55" y="81"/>
                </a:lnTo>
                <a:lnTo>
                  <a:pt x="55" y="77"/>
                </a:lnTo>
                <a:lnTo>
                  <a:pt x="53" y="75"/>
                </a:lnTo>
                <a:lnTo>
                  <a:pt x="50" y="71"/>
                </a:lnTo>
                <a:lnTo>
                  <a:pt x="42" y="71"/>
                </a:lnTo>
                <a:lnTo>
                  <a:pt x="34" y="71"/>
                </a:lnTo>
                <a:lnTo>
                  <a:pt x="21" y="71"/>
                </a:lnTo>
                <a:lnTo>
                  <a:pt x="13" y="67"/>
                </a:lnTo>
                <a:lnTo>
                  <a:pt x="13" y="66"/>
                </a:lnTo>
                <a:lnTo>
                  <a:pt x="9" y="62"/>
                </a:lnTo>
                <a:lnTo>
                  <a:pt x="5" y="56"/>
                </a:lnTo>
                <a:lnTo>
                  <a:pt x="3" y="52"/>
                </a:lnTo>
                <a:lnTo>
                  <a:pt x="5" y="48"/>
                </a:lnTo>
                <a:lnTo>
                  <a:pt x="7" y="44"/>
                </a:lnTo>
                <a:lnTo>
                  <a:pt x="7" y="37"/>
                </a:lnTo>
                <a:lnTo>
                  <a:pt x="5" y="33"/>
                </a:lnTo>
                <a:lnTo>
                  <a:pt x="2" y="31"/>
                </a:lnTo>
                <a:lnTo>
                  <a:pt x="0" y="27"/>
                </a:lnTo>
                <a:lnTo>
                  <a:pt x="9" y="27"/>
                </a:lnTo>
                <a:lnTo>
                  <a:pt x="15" y="27"/>
                </a:lnTo>
                <a:lnTo>
                  <a:pt x="21" y="27"/>
                </a:lnTo>
                <a:lnTo>
                  <a:pt x="26" y="27"/>
                </a:lnTo>
                <a:lnTo>
                  <a:pt x="36" y="29"/>
                </a:lnTo>
                <a:lnTo>
                  <a:pt x="42" y="29"/>
                </a:lnTo>
                <a:lnTo>
                  <a:pt x="50" y="29"/>
                </a:lnTo>
                <a:lnTo>
                  <a:pt x="55" y="25"/>
                </a:lnTo>
                <a:lnTo>
                  <a:pt x="63" y="21"/>
                </a:lnTo>
                <a:lnTo>
                  <a:pt x="69" y="18"/>
                </a:lnTo>
                <a:lnTo>
                  <a:pt x="71" y="14"/>
                </a:lnTo>
                <a:lnTo>
                  <a:pt x="71" y="10"/>
                </a:lnTo>
                <a:lnTo>
                  <a:pt x="71" y="6"/>
                </a:lnTo>
                <a:lnTo>
                  <a:pt x="71" y="0"/>
                </a:lnTo>
                <a:lnTo>
                  <a:pt x="73" y="2"/>
                </a:lnTo>
                <a:lnTo>
                  <a:pt x="78" y="2"/>
                </a:lnTo>
                <a:lnTo>
                  <a:pt x="80" y="8"/>
                </a:lnTo>
                <a:lnTo>
                  <a:pt x="80" y="14"/>
                </a:lnTo>
                <a:lnTo>
                  <a:pt x="88" y="20"/>
                </a:lnTo>
                <a:lnTo>
                  <a:pt x="94" y="29"/>
                </a:lnTo>
                <a:lnTo>
                  <a:pt x="96" y="39"/>
                </a:lnTo>
                <a:lnTo>
                  <a:pt x="96" y="46"/>
                </a:lnTo>
                <a:lnTo>
                  <a:pt x="94" y="48"/>
                </a:lnTo>
                <a:lnTo>
                  <a:pt x="92" y="54"/>
                </a:lnTo>
                <a:lnTo>
                  <a:pt x="88" y="56"/>
                </a:lnTo>
                <a:lnTo>
                  <a:pt x="84" y="58"/>
                </a:lnTo>
                <a:lnTo>
                  <a:pt x="80" y="62"/>
                </a:lnTo>
                <a:lnTo>
                  <a:pt x="73" y="62"/>
                </a:lnTo>
                <a:lnTo>
                  <a:pt x="71" y="67"/>
                </a:lnTo>
                <a:lnTo>
                  <a:pt x="71" y="71"/>
                </a:lnTo>
                <a:lnTo>
                  <a:pt x="73" y="75"/>
                </a:lnTo>
                <a:lnTo>
                  <a:pt x="69" y="79"/>
                </a:lnTo>
                <a:lnTo>
                  <a:pt x="69" y="85"/>
                </a:lnTo>
                <a:lnTo>
                  <a:pt x="67" y="91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5360" bIns="-4294935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3" name=""/>
          <p:cNvSpPr/>
          <p:nvPr/>
        </p:nvSpPr>
        <p:spPr>
          <a:xfrm>
            <a:off x="8021520" y="5154480"/>
            <a:ext cx="44640" cy="59040"/>
          </a:xfrm>
          <a:custGeom>
            <a:avLst/>
            <a:gdLst/>
            <a:ahLst/>
            <a:rect l="l" t="t" r="r" b="b"/>
            <a:pathLst>
              <a:path w="147" h="157">
                <a:moveTo>
                  <a:pt x="0" y="134"/>
                </a:moveTo>
                <a:lnTo>
                  <a:pt x="0" y="129"/>
                </a:lnTo>
                <a:lnTo>
                  <a:pt x="3" y="123"/>
                </a:lnTo>
                <a:lnTo>
                  <a:pt x="9" y="117"/>
                </a:lnTo>
                <a:lnTo>
                  <a:pt x="11" y="115"/>
                </a:lnTo>
                <a:lnTo>
                  <a:pt x="11" y="109"/>
                </a:lnTo>
                <a:lnTo>
                  <a:pt x="13" y="104"/>
                </a:lnTo>
                <a:lnTo>
                  <a:pt x="11" y="100"/>
                </a:lnTo>
                <a:lnTo>
                  <a:pt x="9" y="94"/>
                </a:lnTo>
                <a:lnTo>
                  <a:pt x="11" y="86"/>
                </a:lnTo>
                <a:lnTo>
                  <a:pt x="11" y="81"/>
                </a:lnTo>
                <a:lnTo>
                  <a:pt x="11" y="77"/>
                </a:lnTo>
                <a:lnTo>
                  <a:pt x="15" y="75"/>
                </a:lnTo>
                <a:lnTo>
                  <a:pt x="17" y="69"/>
                </a:lnTo>
                <a:lnTo>
                  <a:pt x="15" y="63"/>
                </a:lnTo>
                <a:lnTo>
                  <a:pt x="13" y="58"/>
                </a:lnTo>
                <a:lnTo>
                  <a:pt x="15" y="54"/>
                </a:lnTo>
                <a:lnTo>
                  <a:pt x="15" y="50"/>
                </a:lnTo>
                <a:lnTo>
                  <a:pt x="17" y="46"/>
                </a:lnTo>
                <a:lnTo>
                  <a:pt x="17" y="44"/>
                </a:lnTo>
                <a:lnTo>
                  <a:pt x="21" y="46"/>
                </a:lnTo>
                <a:lnTo>
                  <a:pt x="26" y="48"/>
                </a:lnTo>
                <a:lnTo>
                  <a:pt x="34" y="44"/>
                </a:lnTo>
                <a:lnTo>
                  <a:pt x="40" y="42"/>
                </a:lnTo>
                <a:lnTo>
                  <a:pt x="48" y="44"/>
                </a:lnTo>
                <a:lnTo>
                  <a:pt x="57" y="44"/>
                </a:lnTo>
                <a:lnTo>
                  <a:pt x="61" y="40"/>
                </a:lnTo>
                <a:lnTo>
                  <a:pt x="61" y="35"/>
                </a:lnTo>
                <a:lnTo>
                  <a:pt x="61" y="31"/>
                </a:lnTo>
                <a:lnTo>
                  <a:pt x="63" y="31"/>
                </a:lnTo>
                <a:lnTo>
                  <a:pt x="67" y="33"/>
                </a:lnTo>
                <a:lnTo>
                  <a:pt x="72" y="29"/>
                </a:lnTo>
                <a:lnTo>
                  <a:pt x="78" y="29"/>
                </a:lnTo>
                <a:lnTo>
                  <a:pt x="86" y="27"/>
                </a:lnTo>
                <a:lnTo>
                  <a:pt x="92" y="23"/>
                </a:lnTo>
                <a:lnTo>
                  <a:pt x="97" y="19"/>
                </a:lnTo>
                <a:lnTo>
                  <a:pt x="101" y="15"/>
                </a:lnTo>
                <a:lnTo>
                  <a:pt x="103" y="10"/>
                </a:lnTo>
                <a:lnTo>
                  <a:pt x="103" y="8"/>
                </a:lnTo>
                <a:lnTo>
                  <a:pt x="105" y="4"/>
                </a:lnTo>
                <a:lnTo>
                  <a:pt x="105" y="0"/>
                </a:lnTo>
                <a:lnTo>
                  <a:pt x="107" y="0"/>
                </a:lnTo>
                <a:lnTo>
                  <a:pt x="111" y="6"/>
                </a:lnTo>
                <a:lnTo>
                  <a:pt x="117" y="10"/>
                </a:lnTo>
                <a:lnTo>
                  <a:pt x="122" y="10"/>
                </a:lnTo>
                <a:lnTo>
                  <a:pt x="128" y="8"/>
                </a:lnTo>
                <a:lnTo>
                  <a:pt x="130" y="10"/>
                </a:lnTo>
                <a:lnTo>
                  <a:pt x="132" y="15"/>
                </a:lnTo>
                <a:lnTo>
                  <a:pt x="134" y="17"/>
                </a:lnTo>
                <a:lnTo>
                  <a:pt x="134" y="23"/>
                </a:lnTo>
                <a:lnTo>
                  <a:pt x="134" y="29"/>
                </a:lnTo>
                <a:lnTo>
                  <a:pt x="138" y="35"/>
                </a:lnTo>
                <a:lnTo>
                  <a:pt x="140" y="40"/>
                </a:lnTo>
                <a:lnTo>
                  <a:pt x="140" y="42"/>
                </a:lnTo>
                <a:lnTo>
                  <a:pt x="142" y="46"/>
                </a:lnTo>
                <a:lnTo>
                  <a:pt x="145" y="48"/>
                </a:lnTo>
                <a:lnTo>
                  <a:pt x="147" y="52"/>
                </a:lnTo>
                <a:lnTo>
                  <a:pt x="147" y="59"/>
                </a:lnTo>
                <a:lnTo>
                  <a:pt x="145" y="63"/>
                </a:lnTo>
                <a:lnTo>
                  <a:pt x="143" y="67"/>
                </a:lnTo>
                <a:lnTo>
                  <a:pt x="140" y="73"/>
                </a:lnTo>
                <a:lnTo>
                  <a:pt x="138" y="77"/>
                </a:lnTo>
                <a:lnTo>
                  <a:pt x="138" y="81"/>
                </a:lnTo>
                <a:lnTo>
                  <a:pt x="140" y="88"/>
                </a:lnTo>
                <a:lnTo>
                  <a:pt x="136" y="92"/>
                </a:lnTo>
                <a:lnTo>
                  <a:pt x="132" y="98"/>
                </a:lnTo>
                <a:lnTo>
                  <a:pt x="130" y="102"/>
                </a:lnTo>
                <a:lnTo>
                  <a:pt x="126" y="106"/>
                </a:lnTo>
                <a:lnTo>
                  <a:pt x="122" y="111"/>
                </a:lnTo>
                <a:lnTo>
                  <a:pt x="120" y="117"/>
                </a:lnTo>
                <a:lnTo>
                  <a:pt x="119" y="119"/>
                </a:lnTo>
                <a:lnTo>
                  <a:pt x="117" y="127"/>
                </a:lnTo>
                <a:lnTo>
                  <a:pt x="117" y="130"/>
                </a:lnTo>
                <a:lnTo>
                  <a:pt x="115" y="132"/>
                </a:lnTo>
                <a:lnTo>
                  <a:pt x="115" y="136"/>
                </a:lnTo>
                <a:lnTo>
                  <a:pt x="111" y="134"/>
                </a:lnTo>
                <a:lnTo>
                  <a:pt x="107" y="132"/>
                </a:lnTo>
                <a:lnTo>
                  <a:pt x="103" y="132"/>
                </a:lnTo>
                <a:lnTo>
                  <a:pt x="99" y="136"/>
                </a:lnTo>
                <a:lnTo>
                  <a:pt x="94" y="144"/>
                </a:lnTo>
                <a:lnTo>
                  <a:pt x="92" y="148"/>
                </a:lnTo>
                <a:lnTo>
                  <a:pt x="88" y="146"/>
                </a:lnTo>
                <a:lnTo>
                  <a:pt x="82" y="142"/>
                </a:lnTo>
                <a:lnTo>
                  <a:pt x="76" y="130"/>
                </a:lnTo>
                <a:lnTo>
                  <a:pt x="71" y="129"/>
                </a:lnTo>
                <a:lnTo>
                  <a:pt x="67" y="134"/>
                </a:lnTo>
                <a:lnTo>
                  <a:pt x="63" y="138"/>
                </a:lnTo>
                <a:lnTo>
                  <a:pt x="61" y="140"/>
                </a:lnTo>
                <a:lnTo>
                  <a:pt x="57" y="144"/>
                </a:lnTo>
                <a:lnTo>
                  <a:pt x="48" y="146"/>
                </a:lnTo>
                <a:lnTo>
                  <a:pt x="40" y="146"/>
                </a:lnTo>
                <a:lnTo>
                  <a:pt x="36" y="150"/>
                </a:lnTo>
                <a:lnTo>
                  <a:pt x="32" y="152"/>
                </a:lnTo>
                <a:lnTo>
                  <a:pt x="24" y="157"/>
                </a:lnTo>
                <a:lnTo>
                  <a:pt x="19" y="157"/>
                </a:lnTo>
                <a:lnTo>
                  <a:pt x="15" y="157"/>
                </a:lnTo>
                <a:lnTo>
                  <a:pt x="13" y="152"/>
                </a:lnTo>
                <a:lnTo>
                  <a:pt x="11" y="148"/>
                </a:lnTo>
                <a:lnTo>
                  <a:pt x="7" y="142"/>
                </a:lnTo>
                <a:lnTo>
                  <a:pt x="5" y="140"/>
                </a:lnTo>
                <a:lnTo>
                  <a:pt x="0" y="134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8000" bIns="-42949080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4" name=""/>
          <p:cNvSpPr/>
          <p:nvPr/>
        </p:nvSpPr>
        <p:spPr>
          <a:xfrm>
            <a:off x="8024760" y="5148360"/>
            <a:ext cx="28800" cy="25200"/>
          </a:xfrm>
          <a:custGeom>
            <a:avLst/>
            <a:gdLst/>
            <a:ahLst/>
            <a:rect l="l" t="t" r="r" b="b"/>
            <a:pathLst>
              <a:path w="96" h="61">
                <a:moveTo>
                  <a:pt x="0" y="57"/>
                </a:moveTo>
                <a:lnTo>
                  <a:pt x="2" y="46"/>
                </a:lnTo>
                <a:lnTo>
                  <a:pt x="4" y="42"/>
                </a:lnTo>
                <a:lnTo>
                  <a:pt x="2" y="38"/>
                </a:lnTo>
                <a:lnTo>
                  <a:pt x="4" y="32"/>
                </a:lnTo>
                <a:lnTo>
                  <a:pt x="8" y="24"/>
                </a:lnTo>
                <a:lnTo>
                  <a:pt x="14" y="17"/>
                </a:lnTo>
                <a:lnTo>
                  <a:pt x="14" y="9"/>
                </a:lnTo>
                <a:lnTo>
                  <a:pt x="15" y="0"/>
                </a:lnTo>
                <a:lnTo>
                  <a:pt x="19" y="0"/>
                </a:lnTo>
                <a:lnTo>
                  <a:pt x="27" y="3"/>
                </a:lnTo>
                <a:lnTo>
                  <a:pt x="37" y="7"/>
                </a:lnTo>
                <a:lnTo>
                  <a:pt x="44" y="11"/>
                </a:lnTo>
                <a:lnTo>
                  <a:pt x="52" y="15"/>
                </a:lnTo>
                <a:lnTo>
                  <a:pt x="62" y="17"/>
                </a:lnTo>
                <a:lnTo>
                  <a:pt x="73" y="17"/>
                </a:lnTo>
                <a:lnTo>
                  <a:pt x="81" y="15"/>
                </a:lnTo>
                <a:lnTo>
                  <a:pt x="86" y="13"/>
                </a:lnTo>
                <a:lnTo>
                  <a:pt x="88" y="13"/>
                </a:lnTo>
                <a:lnTo>
                  <a:pt x="96" y="17"/>
                </a:lnTo>
                <a:lnTo>
                  <a:pt x="94" y="21"/>
                </a:lnTo>
                <a:lnTo>
                  <a:pt x="94" y="23"/>
                </a:lnTo>
                <a:lnTo>
                  <a:pt x="92" y="28"/>
                </a:lnTo>
                <a:lnTo>
                  <a:pt x="88" y="32"/>
                </a:lnTo>
                <a:lnTo>
                  <a:pt x="83" y="36"/>
                </a:lnTo>
                <a:lnTo>
                  <a:pt x="77" y="40"/>
                </a:lnTo>
                <a:lnTo>
                  <a:pt x="69" y="42"/>
                </a:lnTo>
                <a:lnTo>
                  <a:pt x="63" y="42"/>
                </a:lnTo>
                <a:lnTo>
                  <a:pt x="58" y="46"/>
                </a:lnTo>
                <a:lnTo>
                  <a:pt x="54" y="44"/>
                </a:lnTo>
                <a:lnTo>
                  <a:pt x="52" y="44"/>
                </a:lnTo>
                <a:lnTo>
                  <a:pt x="52" y="48"/>
                </a:lnTo>
                <a:lnTo>
                  <a:pt x="52" y="53"/>
                </a:lnTo>
                <a:lnTo>
                  <a:pt x="48" y="57"/>
                </a:lnTo>
                <a:lnTo>
                  <a:pt x="39" y="57"/>
                </a:lnTo>
                <a:lnTo>
                  <a:pt x="31" y="55"/>
                </a:lnTo>
                <a:lnTo>
                  <a:pt x="25" y="57"/>
                </a:lnTo>
                <a:lnTo>
                  <a:pt x="17" y="61"/>
                </a:lnTo>
                <a:lnTo>
                  <a:pt x="12" y="59"/>
                </a:lnTo>
                <a:lnTo>
                  <a:pt x="8" y="57"/>
                </a:lnTo>
                <a:lnTo>
                  <a:pt x="0" y="5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1840" bIns="-42949418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5" name=""/>
          <p:cNvSpPr/>
          <p:nvPr/>
        </p:nvSpPr>
        <p:spPr>
          <a:xfrm>
            <a:off x="8107200" y="5100480"/>
            <a:ext cx="14400" cy="24120"/>
          </a:xfrm>
          <a:custGeom>
            <a:avLst/>
            <a:gdLst/>
            <a:ahLst/>
            <a:rect l="l" t="t" r="r" b="b"/>
            <a:pathLst>
              <a:path w="46" h="61">
                <a:moveTo>
                  <a:pt x="44" y="33"/>
                </a:moveTo>
                <a:lnTo>
                  <a:pt x="37" y="40"/>
                </a:lnTo>
                <a:lnTo>
                  <a:pt x="31" y="46"/>
                </a:lnTo>
                <a:lnTo>
                  <a:pt x="27" y="52"/>
                </a:lnTo>
                <a:lnTo>
                  <a:pt x="14" y="61"/>
                </a:lnTo>
                <a:lnTo>
                  <a:pt x="8" y="60"/>
                </a:lnTo>
                <a:lnTo>
                  <a:pt x="6" y="52"/>
                </a:lnTo>
                <a:lnTo>
                  <a:pt x="4" y="42"/>
                </a:lnTo>
                <a:lnTo>
                  <a:pt x="2" y="29"/>
                </a:lnTo>
                <a:lnTo>
                  <a:pt x="2" y="19"/>
                </a:lnTo>
                <a:lnTo>
                  <a:pt x="0" y="12"/>
                </a:lnTo>
                <a:lnTo>
                  <a:pt x="4" y="10"/>
                </a:lnTo>
                <a:lnTo>
                  <a:pt x="8" y="10"/>
                </a:lnTo>
                <a:lnTo>
                  <a:pt x="14" y="8"/>
                </a:lnTo>
                <a:lnTo>
                  <a:pt x="18" y="4"/>
                </a:lnTo>
                <a:lnTo>
                  <a:pt x="25" y="0"/>
                </a:lnTo>
                <a:lnTo>
                  <a:pt x="31" y="0"/>
                </a:lnTo>
                <a:lnTo>
                  <a:pt x="35" y="4"/>
                </a:lnTo>
                <a:lnTo>
                  <a:pt x="39" y="8"/>
                </a:lnTo>
                <a:lnTo>
                  <a:pt x="42" y="12"/>
                </a:lnTo>
                <a:lnTo>
                  <a:pt x="46" y="12"/>
                </a:lnTo>
                <a:lnTo>
                  <a:pt x="44" y="3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42920" bIns="-42949429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6" name=""/>
          <p:cNvSpPr/>
          <p:nvPr/>
        </p:nvSpPr>
        <p:spPr>
          <a:xfrm>
            <a:off x="8143920" y="5022720"/>
            <a:ext cx="23760" cy="42840"/>
          </a:xfrm>
          <a:custGeom>
            <a:avLst/>
            <a:gdLst/>
            <a:ahLst/>
            <a:rect l="l" t="t" r="r" b="b"/>
            <a:pathLst>
              <a:path w="79" h="108">
                <a:moveTo>
                  <a:pt x="73" y="98"/>
                </a:moveTo>
                <a:lnTo>
                  <a:pt x="67" y="94"/>
                </a:lnTo>
                <a:lnTo>
                  <a:pt x="60" y="87"/>
                </a:lnTo>
                <a:lnTo>
                  <a:pt x="58" y="77"/>
                </a:lnTo>
                <a:lnTo>
                  <a:pt x="58" y="73"/>
                </a:lnTo>
                <a:lnTo>
                  <a:pt x="54" y="68"/>
                </a:lnTo>
                <a:lnTo>
                  <a:pt x="50" y="64"/>
                </a:lnTo>
                <a:lnTo>
                  <a:pt x="48" y="58"/>
                </a:lnTo>
                <a:lnTo>
                  <a:pt x="48" y="54"/>
                </a:lnTo>
                <a:lnTo>
                  <a:pt x="46" y="50"/>
                </a:lnTo>
                <a:lnTo>
                  <a:pt x="48" y="45"/>
                </a:lnTo>
                <a:lnTo>
                  <a:pt x="54" y="39"/>
                </a:lnTo>
                <a:lnTo>
                  <a:pt x="56" y="35"/>
                </a:lnTo>
                <a:lnTo>
                  <a:pt x="54" y="35"/>
                </a:lnTo>
                <a:lnTo>
                  <a:pt x="54" y="31"/>
                </a:lnTo>
                <a:lnTo>
                  <a:pt x="54" y="25"/>
                </a:lnTo>
                <a:lnTo>
                  <a:pt x="52" y="22"/>
                </a:lnTo>
                <a:lnTo>
                  <a:pt x="44" y="16"/>
                </a:lnTo>
                <a:lnTo>
                  <a:pt x="43" y="12"/>
                </a:lnTo>
                <a:lnTo>
                  <a:pt x="39" y="10"/>
                </a:lnTo>
                <a:lnTo>
                  <a:pt x="31" y="10"/>
                </a:lnTo>
                <a:lnTo>
                  <a:pt x="27" y="6"/>
                </a:lnTo>
                <a:lnTo>
                  <a:pt x="23" y="2"/>
                </a:lnTo>
                <a:lnTo>
                  <a:pt x="16" y="0"/>
                </a:lnTo>
                <a:lnTo>
                  <a:pt x="14" y="4"/>
                </a:lnTo>
                <a:lnTo>
                  <a:pt x="8" y="8"/>
                </a:lnTo>
                <a:lnTo>
                  <a:pt x="4" y="6"/>
                </a:lnTo>
                <a:lnTo>
                  <a:pt x="0" y="14"/>
                </a:lnTo>
                <a:lnTo>
                  <a:pt x="6" y="20"/>
                </a:lnTo>
                <a:lnTo>
                  <a:pt x="10" y="25"/>
                </a:lnTo>
                <a:lnTo>
                  <a:pt x="14" y="33"/>
                </a:lnTo>
                <a:lnTo>
                  <a:pt x="14" y="39"/>
                </a:lnTo>
                <a:lnTo>
                  <a:pt x="12" y="52"/>
                </a:lnTo>
                <a:lnTo>
                  <a:pt x="14" y="62"/>
                </a:lnTo>
                <a:lnTo>
                  <a:pt x="14" y="70"/>
                </a:lnTo>
                <a:lnTo>
                  <a:pt x="16" y="71"/>
                </a:lnTo>
                <a:lnTo>
                  <a:pt x="25" y="77"/>
                </a:lnTo>
                <a:lnTo>
                  <a:pt x="31" y="83"/>
                </a:lnTo>
                <a:lnTo>
                  <a:pt x="35" y="87"/>
                </a:lnTo>
                <a:lnTo>
                  <a:pt x="41" y="93"/>
                </a:lnTo>
                <a:lnTo>
                  <a:pt x="48" y="98"/>
                </a:lnTo>
                <a:lnTo>
                  <a:pt x="52" y="104"/>
                </a:lnTo>
                <a:lnTo>
                  <a:pt x="64" y="106"/>
                </a:lnTo>
                <a:lnTo>
                  <a:pt x="67" y="108"/>
                </a:lnTo>
                <a:lnTo>
                  <a:pt x="73" y="106"/>
                </a:lnTo>
                <a:lnTo>
                  <a:pt x="79" y="104"/>
                </a:lnTo>
                <a:lnTo>
                  <a:pt x="75" y="100"/>
                </a:lnTo>
                <a:lnTo>
                  <a:pt x="73" y="98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4200" bIns="-4294924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7" name=""/>
          <p:cNvSpPr/>
          <p:nvPr/>
        </p:nvSpPr>
        <p:spPr>
          <a:xfrm>
            <a:off x="8115480" y="5029200"/>
            <a:ext cx="44280" cy="50760"/>
          </a:xfrm>
          <a:custGeom>
            <a:avLst/>
            <a:gdLst/>
            <a:ahLst/>
            <a:rect l="l" t="t" r="r" b="b"/>
            <a:pathLst>
              <a:path w="146" h="138">
                <a:moveTo>
                  <a:pt x="146" y="92"/>
                </a:moveTo>
                <a:lnTo>
                  <a:pt x="142" y="98"/>
                </a:lnTo>
                <a:lnTo>
                  <a:pt x="137" y="100"/>
                </a:lnTo>
                <a:lnTo>
                  <a:pt x="133" y="102"/>
                </a:lnTo>
                <a:lnTo>
                  <a:pt x="131" y="109"/>
                </a:lnTo>
                <a:lnTo>
                  <a:pt x="135" y="117"/>
                </a:lnTo>
                <a:lnTo>
                  <a:pt x="140" y="121"/>
                </a:lnTo>
                <a:lnTo>
                  <a:pt x="142" y="123"/>
                </a:lnTo>
                <a:lnTo>
                  <a:pt x="137" y="127"/>
                </a:lnTo>
                <a:lnTo>
                  <a:pt x="133" y="127"/>
                </a:lnTo>
                <a:lnTo>
                  <a:pt x="123" y="129"/>
                </a:lnTo>
                <a:lnTo>
                  <a:pt x="121" y="129"/>
                </a:lnTo>
                <a:lnTo>
                  <a:pt x="117" y="129"/>
                </a:lnTo>
                <a:lnTo>
                  <a:pt x="113" y="129"/>
                </a:lnTo>
                <a:lnTo>
                  <a:pt x="110" y="132"/>
                </a:lnTo>
                <a:lnTo>
                  <a:pt x="106" y="134"/>
                </a:lnTo>
                <a:lnTo>
                  <a:pt x="104" y="134"/>
                </a:lnTo>
                <a:lnTo>
                  <a:pt x="98" y="138"/>
                </a:lnTo>
                <a:lnTo>
                  <a:pt x="96" y="136"/>
                </a:lnTo>
                <a:lnTo>
                  <a:pt x="87" y="134"/>
                </a:lnTo>
                <a:lnTo>
                  <a:pt x="85" y="138"/>
                </a:lnTo>
                <a:lnTo>
                  <a:pt x="83" y="138"/>
                </a:lnTo>
                <a:lnTo>
                  <a:pt x="79" y="136"/>
                </a:lnTo>
                <a:lnTo>
                  <a:pt x="75" y="132"/>
                </a:lnTo>
                <a:lnTo>
                  <a:pt x="69" y="127"/>
                </a:lnTo>
                <a:lnTo>
                  <a:pt x="66" y="125"/>
                </a:lnTo>
                <a:lnTo>
                  <a:pt x="62" y="121"/>
                </a:lnTo>
                <a:lnTo>
                  <a:pt x="64" y="125"/>
                </a:lnTo>
                <a:lnTo>
                  <a:pt x="64" y="130"/>
                </a:lnTo>
                <a:lnTo>
                  <a:pt x="60" y="132"/>
                </a:lnTo>
                <a:lnTo>
                  <a:pt x="54" y="136"/>
                </a:lnTo>
                <a:lnTo>
                  <a:pt x="48" y="136"/>
                </a:lnTo>
                <a:lnTo>
                  <a:pt x="46" y="134"/>
                </a:lnTo>
                <a:lnTo>
                  <a:pt x="42" y="136"/>
                </a:lnTo>
                <a:lnTo>
                  <a:pt x="39" y="136"/>
                </a:lnTo>
                <a:lnTo>
                  <a:pt x="37" y="134"/>
                </a:lnTo>
                <a:lnTo>
                  <a:pt x="35" y="132"/>
                </a:lnTo>
                <a:lnTo>
                  <a:pt x="31" y="132"/>
                </a:lnTo>
                <a:lnTo>
                  <a:pt x="27" y="132"/>
                </a:lnTo>
                <a:lnTo>
                  <a:pt x="31" y="127"/>
                </a:lnTo>
                <a:lnTo>
                  <a:pt x="31" y="123"/>
                </a:lnTo>
                <a:lnTo>
                  <a:pt x="33" y="119"/>
                </a:lnTo>
                <a:lnTo>
                  <a:pt x="35" y="117"/>
                </a:lnTo>
                <a:lnTo>
                  <a:pt x="39" y="115"/>
                </a:lnTo>
                <a:lnTo>
                  <a:pt x="39" y="111"/>
                </a:lnTo>
                <a:lnTo>
                  <a:pt x="37" y="105"/>
                </a:lnTo>
                <a:lnTo>
                  <a:pt x="35" y="100"/>
                </a:lnTo>
                <a:lnTo>
                  <a:pt x="31" y="96"/>
                </a:lnTo>
                <a:lnTo>
                  <a:pt x="29" y="92"/>
                </a:lnTo>
                <a:lnTo>
                  <a:pt x="27" y="90"/>
                </a:lnTo>
                <a:lnTo>
                  <a:pt x="23" y="90"/>
                </a:lnTo>
                <a:lnTo>
                  <a:pt x="12" y="88"/>
                </a:lnTo>
                <a:lnTo>
                  <a:pt x="6" y="92"/>
                </a:lnTo>
                <a:lnTo>
                  <a:pt x="2" y="90"/>
                </a:lnTo>
                <a:lnTo>
                  <a:pt x="0" y="82"/>
                </a:lnTo>
                <a:lnTo>
                  <a:pt x="2" y="77"/>
                </a:lnTo>
                <a:lnTo>
                  <a:pt x="4" y="75"/>
                </a:lnTo>
                <a:lnTo>
                  <a:pt x="10" y="73"/>
                </a:lnTo>
                <a:lnTo>
                  <a:pt x="12" y="69"/>
                </a:lnTo>
                <a:lnTo>
                  <a:pt x="14" y="65"/>
                </a:lnTo>
                <a:lnTo>
                  <a:pt x="12" y="56"/>
                </a:lnTo>
                <a:lnTo>
                  <a:pt x="10" y="52"/>
                </a:lnTo>
                <a:lnTo>
                  <a:pt x="8" y="46"/>
                </a:lnTo>
                <a:lnTo>
                  <a:pt x="12" y="44"/>
                </a:lnTo>
                <a:lnTo>
                  <a:pt x="16" y="34"/>
                </a:lnTo>
                <a:lnTo>
                  <a:pt x="19" y="29"/>
                </a:lnTo>
                <a:lnTo>
                  <a:pt x="25" y="25"/>
                </a:lnTo>
                <a:lnTo>
                  <a:pt x="27" y="19"/>
                </a:lnTo>
                <a:lnTo>
                  <a:pt x="33" y="21"/>
                </a:lnTo>
                <a:lnTo>
                  <a:pt x="39" y="23"/>
                </a:lnTo>
                <a:lnTo>
                  <a:pt x="46" y="23"/>
                </a:lnTo>
                <a:lnTo>
                  <a:pt x="54" y="19"/>
                </a:lnTo>
                <a:lnTo>
                  <a:pt x="58" y="15"/>
                </a:lnTo>
                <a:lnTo>
                  <a:pt x="62" y="10"/>
                </a:lnTo>
                <a:lnTo>
                  <a:pt x="71" y="10"/>
                </a:lnTo>
                <a:lnTo>
                  <a:pt x="77" y="4"/>
                </a:lnTo>
                <a:lnTo>
                  <a:pt x="81" y="2"/>
                </a:lnTo>
                <a:lnTo>
                  <a:pt x="85" y="0"/>
                </a:lnTo>
                <a:lnTo>
                  <a:pt x="89" y="2"/>
                </a:lnTo>
                <a:lnTo>
                  <a:pt x="94" y="2"/>
                </a:lnTo>
                <a:lnTo>
                  <a:pt x="100" y="8"/>
                </a:lnTo>
                <a:lnTo>
                  <a:pt x="104" y="13"/>
                </a:lnTo>
                <a:lnTo>
                  <a:pt x="108" y="21"/>
                </a:lnTo>
                <a:lnTo>
                  <a:pt x="108" y="27"/>
                </a:lnTo>
                <a:lnTo>
                  <a:pt x="106" y="40"/>
                </a:lnTo>
                <a:lnTo>
                  <a:pt x="108" y="50"/>
                </a:lnTo>
                <a:lnTo>
                  <a:pt x="108" y="58"/>
                </a:lnTo>
                <a:lnTo>
                  <a:pt x="110" y="59"/>
                </a:lnTo>
                <a:lnTo>
                  <a:pt x="119" y="65"/>
                </a:lnTo>
                <a:lnTo>
                  <a:pt x="125" y="71"/>
                </a:lnTo>
                <a:lnTo>
                  <a:pt x="129" y="75"/>
                </a:lnTo>
                <a:lnTo>
                  <a:pt x="135" y="81"/>
                </a:lnTo>
                <a:lnTo>
                  <a:pt x="142" y="86"/>
                </a:lnTo>
                <a:lnTo>
                  <a:pt x="146" y="9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6280" bIns="-42949162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8" name=""/>
          <p:cNvSpPr/>
          <p:nvPr/>
        </p:nvSpPr>
        <p:spPr>
          <a:xfrm>
            <a:off x="8064360" y="5078520"/>
            <a:ext cx="74880" cy="65160"/>
          </a:xfrm>
          <a:custGeom>
            <a:avLst/>
            <a:gdLst/>
            <a:ahLst/>
            <a:rect l="l" t="t" r="r" b="b"/>
            <a:pathLst>
              <a:path w="228" h="178">
                <a:moveTo>
                  <a:pt x="184" y="23"/>
                </a:moveTo>
                <a:lnTo>
                  <a:pt x="182" y="27"/>
                </a:lnTo>
                <a:lnTo>
                  <a:pt x="178" y="28"/>
                </a:lnTo>
                <a:lnTo>
                  <a:pt x="174" y="28"/>
                </a:lnTo>
                <a:lnTo>
                  <a:pt x="169" y="30"/>
                </a:lnTo>
                <a:lnTo>
                  <a:pt x="165" y="32"/>
                </a:lnTo>
                <a:lnTo>
                  <a:pt x="161" y="32"/>
                </a:lnTo>
                <a:lnTo>
                  <a:pt x="159" y="36"/>
                </a:lnTo>
                <a:lnTo>
                  <a:pt x="157" y="38"/>
                </a:lnTo>
                <a:lnTo>
                  <a:pt x="153" y="40"/>
                </a:lnTo>
                <a:lnTo>
                  <a:pt x="151" y="44"/>
                </a:lnTo>
                <a:lnTo>
                  <a:pt x="149" y="42"/>
                </a:lnTo>
                <a:lnTo>
                  <a:pt x="146" y="40"/>
                </a:lnTo>
                <a:lnTo>
                  <a:pt x="140" y="36"/>
                </a:lnTo>
                <a:lnTo>
                  <a:pt x="136" y="32"/>
                </a:lnTo>
                <a:lnTo>
                  <a:pt x="128" y="32"/>
                </a:lnTo>
                <a:lnTo>
                  <a:pt x="119" y="28"/>
                </a:lnTo>
                <a:lnTo>
                  <a:pt x="111" y="25"/>
                </a:lnTo>
                <a:lnTo>
                  <a:pt x="111" y="25"/>
                </a:lnTo>
                <a:lnTo>
                  <a:pt x="103" y="25"/>
                </a:lnTo>
                <a:lnTo>
                  <a:pt x="96" y="23"/>
                </a:lnTo>
                <a:lnTo>
                  <a:pt x="92" y="19"/>
                </a:lnTo>
                <a:lnTo>
                  <a:pt x="86" y="13"/>
                </a:lnTo>
                <a:lnTo>
                  <a:pt x="78" y="11"/>
                </a:lnTo>
                <a:lnTo>
                  <a:pt x="73" y="7"/>
                </a:lnTo>
                <a:lnTo>
                  <a:pt x="71" y="0"/>
                </a:lnTo>
                <a:lnTo>
                  <a:pt x="69" y="2"/>
                </a:lnTo>
                <a:lnTo>
                  <a:pt x="65" y="7"/>
                </a:lnTo>
                <a:lnTo>
                  <a:pt x="61" y="9"/>
                </a:lnTo>
                <a:lnTo>
                  <a:pt x="57" y="9"/>
                </a:lnTo>
                <a:lnTo>
                  <a:pt x="55" y="15"/>
                </a:lnTo>
                <a:lnTo>
                  <a:pt x="52" y="23"/>
                </a:lnTo>
                <a:lnTo>
                  <a:pt x="48" y="21"/>
                </a:lnTo>
                <a:lnTo>
                  <a:pt x="40" y="15"/>
                </a:lnTo>
                <a:lnTo>
                  <a:pt x="34" y="13"/>
                </a:lnTo>
                <a:lnTo>
                  <a:pt x="25" y="15"/>
                </a:lnTo>
                <a:lnTo>
                  <a:pt x="21" y="17"/>
                </a:lnTo>
                <a:lnTo>
                  <a:pt x="23" y="25"/>
                </a:lnTo>
                <a:lnTo>
                  <a:pt x="23" y="28"/>
                </a:lnTo>
                <a:lnTo>
                  <a:pt x="23" y="34"/>
                </a:lnTo>
                <a:lnTo>
                  <a:pt x="21" y="40"/>
                </a:lnTo>
                <a:lnTo>
                  <a:pt x="21" y="46"/>
                </a:lnTo>
                <a:lnTo>
                  <a:pt x="25" y="53"/>
                </a:lnTo>
                <a:lnTo>
                  <a:pt x="25" y="59"/>
                </a:lnTo>
                <a:lnTo>
                  <a:pt x="21" y="67"/>
                </a:lnTo>
                <a:lnTo>
                  <a:pt x="17" y="65"/>
                </a:lnTo>
                <a:lnTo>
                  <a:pt x="15" y="71"/>
                </a:lnTo>
                <a:lnTo>
                  <a:pt x="11" y="75"/>
                </a:lnTo>
                <a:lnTo>
                  <a:pt x="9" y="75"/>
                </a:lnTo>
                <a:lnTo>
                  <a:pt x="4" y="80"/>
                </a:lnTo>
                <a:lnTo>
                  <a:pt x="2" y="82"/>
                </a:lnTo>
                <a:lnTo>
                  <a:pt x="0" y="86"/>
                </a:lnTo>
                <a:lnTo>
                  <a:pt x="2" y="88"/>
                </a:lnTo>
                <a:lnTo>
                  <a:pt x="2" y="86"/>
                </a:lnTo>
                <a:lnTo>
                  <a:pt x="4" y="84"/>
                </a:lnTo>
                <a:lnTo>
                  <a:pt x="5" y="84"/>
                </a:lnTo>
                <a:lnTo>
                  <a:pt x="7" y="86"/>
                </a:lnTo>
                <a:lnTo>
                  <a:pt x="7" y="88"/>
                </a:lnTo>
                <a:lnTo>
                  <a:pt x="7" y="94"/>
                </a:lnTo>
                <a:lnTo>
                  <a:pt x="4" y="96"/>
                </a:lnTo>
                <a:lnTo>
                  <a:pt x="4" y="101"/>
                </a:lnTo>
                <a:lnTo>
                  <a:pt x="7" y="107"/>
                </a:lnTo>
                <a:lnTo>
                  <a:pt x="11" y="113"/>
                </a:lnTo>
                <a:lnTo>
                  <a:pt x="17" y="115"/>
                </a:lnTo>
                <a:lnTo>
                  <a:pt x="19" y="115"/>
                </a:lnTo>
                <a:lnTo>
                  <a:pt x="23" y="117"/>
                </a:lnTo>
                <a:lnTo>
                  <a:pt x="23" y="115"/>
                </a:lnTo>
                <a:lnTo>
                  <a:pt x="25" y="113"/>
                </a:lnTo>
                <a:lnTo>
                  <a:pt x="27" y="115"/>
                </a:lnTo>
                <a:lnTo>
                  <a:pt x="27" y="119"/>
                </a:lnTo>
                <a:lnTo>
                  <a:pt x="28" y="121"/>
                </a:lnTo>
                <a:lnTo>
                  <a:pt x="30" y="124"/>
                </a:lnTo>
                <a:lnTo>
                  <a:pt x="34" y="123"/>
                </a:lnTo>
                <a:lnTo>
                  <a:pt x="36" y="119"/>
                </a:lnTo>
                <a:lnTo>
                  <a:pt x="38" y="121"/>
                </a:lnTo>
                <a:lnTo>
                  <a:pt x="42" y="123"/>
                </a:lnTo>
                <a:lnTo>
                  <a:pt x="44" y="124"/>
                </a:lnTo>
                <a:lnTo>
                  <a:pt x="46" y="123"/>
                </a:lnTo>
                <a:lnTo>
                  <a:pt x="52" y="126"/>
                </a:lnTo>
                <a:lnTo>
                  <a:pt x="55" y="126"/>
                </a:lnTo>
                <a:lnTo>
                  <a:pt x="59" y="123"/>
                </a:lnTo>
                <a:lnTo>
                  <a:pt x="63" y="123"/>
                </a:lnTo>
                <a:lnTo>
                  <a:pt x="67" y="124"/>
                </a:lnTo>
                <a:lnTo>
                  <a:pt x="73" y="126"/>
                </a:lnTo>
                <a:lnTo>
                  <a:pt x="76" y="126"/>
                </a:lnTo>
                <a:lnTo>
                  <a:pt x="78" y="128"/>
                </a:lnTo>
                <a:lnTo>
                  <a:pt x="84" y="130"/>
                </a:lnTo>
                <a:lnTo>
                  <a:pt x="88" y="130"/>
                </a:lnTo>
                <a:lnTo>
                  <a:pt x="92" y="128"/>
                </a:lnTo>
                <a:lnTo>
                  <a:pt x="96" y="128"/>
                </a:lnTo>
                <a:lnTo>
                  <a:pt x="103" y="130"/>
                </a:lnTo>
                <a:lnTo>
                  <a:pt x="105" y="130"/>
                </a:lnTo>
                <a:lnTo>
                  <a:pt x="107" y="136"/>
                </a:lnTo>
                <a:lnTo>
                  <a:pt x="109" y="138"/>
                </a:lnTo>
                <a:lnTo>
                  <a:pt x="109" y="136"/>
                </a:lnTo>
                <a:lnTo>
                  <a:pt x="111" y="136"/>
                </a:lnTo>
                <a:lnTo>
                  <a:pt x="113" y="138"/>
                </a:lnTo>
                <a:lnTo>
                  <a:pt x="113" y="142"/>
                </a:lnTo>
                <a:lnTo>
                  <a:pt x="115" y="146"/>
                </a:lnTo>
                <a:lnTo>
                  <a:pt x="115" y="151"/>
                </a:lnTo>
                <a:lnTo>
                  <a:pt x="117" y="153"/>
                </a:lnTo>
                <a:lnTo>
                  <a:pt x="119" y="157"/>
                </a:lnTo>
                <a:lnTo>
                  <a:pt x="121" y="161"/>
                </a:lnTo>
                <a:lnTo>
                  <a:pt x="126" y="163"/>
                </a:lnTo>
                <a:lnTo>
                  <a:pt x="134" y="167"/>
                </a:lnTo>
                <a:lnTo>
                  <a:pt x="140" y="169"/>
                </a:lnTo>
                <a:lnTo>
                  <a:pt x="144" y="174"/>
                </a:lnTo>
                <a:lnTo>
                  <a:pt x="144" y="178"/>
                </a:lnTo>
                <a:lnTo>
                  <a:pt x="147" y="178"/>
                </a:lnTo>
                <a:lnTo>
                  <a:pt x="155" y="176"/>
                </a:lnTo>
                <a:lnTo>
                  <a:pt x="163" y="172"/>
                </a:lnTo>
                <a:lnTo>
                  <a:pt x="167" y="169"/>
                </a:lnTo>
                <a:lnTo>
                  <a:pt x="170" y="169"/>
                </a:lnTo>
                <a:lnTo>
                  <a:pt x="176" y="170"/>
                </a:lnTo>
                <a:lnTo>
                  <a:pt x="178" y="169"/>
                </a:lnTo>
                <a:lnTo>
                  <a:pt x="182" y="170"/>
                </a:lnTo>
                <a:lnTo>
                  <a:pt x="184" y="170"/>
                </a:lnTo>
                <a:lnTo>
                  <a:pt x="188" y="165"/>
                </a:lnTo>
                <a:lnTo>
                  <a:pt x="192" y="159"/>
                </a:lnTo>
                <a:lnTo>
                  <a:pt x="193" y="155"/>
                </a:lnTo>
                <a:lnTo>
                  <a:pt x="197" y="153"/>
                </a:lnTo>
                <a:lnTo>
                  <a:pt x="199" y="153"/>
                </a:lnTo>
                <a:lnTo>
                  <a:pt x="203" y="147"/>
                </a:lnTo>
                <a:lnTo>
                  <a:pt x="207" y="144"/>
                </a:lnTo>
                <a:lnTo>
                  <a:pt x="211" y="144"/>
                </a:lnTo>
                <a:lnTo>
                  <a:pt x="211" y="140"/>
                </a:lnTo>
                <a:lnTo>
                  <a:pt x="213" y="138"/>
                </a:lnTo>
                <a:lnTo>
                  <a:pt x="213" y="136"/>
                </a:lnTo>
                <a:lnTo>
                  <a:pt x="215" y="134"/>
                </a:lnTo>
                <a:lnTo>
                  <a:pt x="218" y="132"/>
                </a:lnTo>
                <a:lnTo>
                  <a:pt x="224" y="130"/>
                </a:lnTo>
                <a:lnTo>
                  <a:pt x="228" y="124"/>
                </a:lnTo>
                <a:lnTo>
                  <a:pt x="226" y="121"/>
                </a:lnTo>
                <a:lnTo>
                  <a:pt x="224" y="117"/>
                </a:lnTo>
                <a:lnTo>
                  <a:pt x="222" y="113"/>
                </a:lnTo>
                <a:lnTo>
                  <a:pt x="217" y="113"/>
                </a:lnTo>
                <a:lnTo>
                  <a:pt x="215" y="115"/>
                </a:lnTo>
                <a:lnTo>
                  <a:pt x="215" y="113"/>
                </a:lnTo>
                <a:lnTo>
                  <a:pt x="213" y="109"/>
                </a:lnTo>
                <a:lnTo>
                  <a:pt x="209" y="105"/>
                </a:lnTo>
                <a:lnTo>
                  <a:pt x="205" y="103"/>
                </a:lnTo>
                <a:lnTo>
                  <a:pt x="199" y="103"/>
                </a:lnTo>
                <a:lnTo>
                  <a:pt x="197" y="105"/>
                </a:lnTo>
                <a:lnTo>
                  <a:pt x="190" y="103"/>
                </a:lnTo>
                <a:lnTo>
                  <a:pt x="188" y="101"/>
                </a:lnTo>
                <a:lnTo>
                  <a:pt x="180" y="98"/>
                </a:lnTo>
                <a:lnTo>
                  <a:pt x="172" y="96"/>
                </a:lnTo>
                <a:lnTo>
                  <a:pt x="165" y="103"/>
                </a:lnTo>
                <a:lnTo>
                  <a:pt x="159" y="109"/>
                </a:lnTo>
                <a:lnTo>
                  <a:pt x="155" y="115"/>
                </a:lnTo>
                <a:lnTo>
                  <a:pt x="142" y="124"/>
                </a:lnTo>
                <a:lnTo>
                  <a:pt x="136" y="123"/>
                </a:lnTo>
                <a:lnTo>
                  <a:pt x="134" y="115"/>
                </a:lnTo>
                <a:lnTo>
                  <a:pt x="132" y="105"/>
                </a:lnTo>
                <a:lnTo>
                  <a:pt x="130" y="92"/>
                </a:lnTo>
                <a:lnTo>
                  <a:pt x="130" y="82"/>
                </a:lnTo>
                <a:lnTo>
                  <a:pt x="128" y="75"/>
                </a:lnTo>
                <a:lnTo>
                  <a:pt x="132" y="73"/>
                </a:lnTo>
                <a:lnTo>
                  <a:pt x="136" y="73"/>
                </a:lnTo>
                <a:lnTo>
                  <a:pt x="142" y="71"/>
                </a:lnTo>
                <a:lnTo>
                  <a:pt x="146" y="67"/>
                </a:lnTo>
                <a:lnTo>
                  <a:pt x="153" y="63"/>
                </a:lnTo>
                <a:lnTo>
                  <a:pt x="159" y="63"/>
                </a:lnTo>
                <a:lnTo>
                  <a:pt x="163" y="67"/>
                </a:lnTo>
                <a:lnTo>
                  <a:pt x="167" y="71"/>
                </a:lnTo>
                <a:lnTo>
                  <a:pt x="170" y="75"/>
                </a:lnTo>
                <a:lnTo>
                  <a:pt x="174" y="75"/>
                </a:lnTo>
                <a:lnTo>
                  <a:pt x="174" y="65"/>
                </a:lnTo>
                <a:lnTo>
                  <a:pt x="174" y="61"/>
                </a:lnTo>
                <a:lnTo>
                  <a:pt x="174" y="57"/>
                </a:lnTo>
                <a:lnTo>
                  <a:pt x="176" y="55"/>
                </a:lnTo>
                <a:lnTo>
                  <a:pt x="178" y="53"/>
                </a:lnTo>
                <a:lnTo>
                  <a:pt x="182" y="50"/>
                </a:lnTo>
                <a:lnTo>
                  <a:pt x="182" y="46"/>
                </a:lnTo>
                <a:lnTo>
                  <a:pt x="184" y="40"/>
                </a:lnTo>
                <a:lnTo>
                  <a:pt x="186" y="36"/>
                </a:lnTo>
                <a:lnTo>
                  <a:pt x="188" y="30"/>
                </a:lnTo>
                <a:lnTo>
                  <a:pt x="188" y="25"/>
                </a:lnTo>
                <a:lnTo>
                  <a:pt x="184" y="23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1880" bIns="-4294901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9" name=""/>
          <p:cNvSpPr/>
          <p:nvPr/>
        </p:nvSpPr>
        <p:spPr>
          <a:xfrm>
            <a:off x="8066160" y="5056200"/>
            <a:ext cx="58680" cy="38160"/>
          </a:xfrm>
          <a:custGeom>
            <a:avLst/>
            <a:gdLst/>
            <a:ahLst/>
            <a:rect l="l" t="t" r="r" b="b"/>
            <a:pathLst>
              <a:path w="186" h="98">
                <a:moveTo>
                  <a:pt x="21" y="2"/>
                </a:moveTo>
                <a:lnTo>
                  <a:pt x="24" y="2"/>
                </a:lnTo>
                <a:lnTo>
                  <a:pt x="30" y="4"/>
                </a:lnTo>
                <a:lnTo>
                  <a:pt x="34" y="8"/>
                </a:lnTo>
                <a:lnTo>
                  <a:pt x="38" y="10"/>
                </a:lnTo>
                <a:lnTo>
                  <a:pt x="40" y="8"/>
                </a:lnTo>
                <a:lnTo>
                  <a:pt x="42" y="8"/>
                </a:lnTo>
                <a:lnTo>
                  <a:pt x="46" y="8"/>
                </a:lnTo>
                <a:lnTo>
                  <a:pt x="51" y="6"/>
                </a:lnTo>
                <a:lnTo>
                  <a:pt x="55" y="6"/>
                </a:lnTo>
                <a:lnTo>
                  <a:pt x="59" y="4"/>
                </a:lnTo>
                <a:lnTo>
                  <a:pt x="61" y="4"/>
                </a:lnTo>
                <a:lnTo>
                  <a:pt x="63" y="6"/>
                </a:lnTo>
                <a:lnTo>
                  <a:pt x="67" y="4"/>
                </a:lnTo>
                <a:lnTo>
                  <a:pt x="69" y="6"/>
                </a:lnTo>
                <a:lnTo>
                  <a:pt x="72" y="8"/>
                </a:lnTo>
                <a:lnTo>
                  <a:pt x="74" y="8"/>
                </a:lnTo>
                <a:lnTo>
                  <a:pt x="78" y="8"/>
                </a:lnTo>
                <a:lnTo>
                  <a:pt x="82" y="8"/>
                </a:lnTo>
                <a:lnTo>
                  <a:pt x="84" y="8"/>
                </a:lnTo>
                <a:lnTo>
                  <a:pt x="86" y="10"/>
                </a:lnTo>
                <a:lnTo>
                  <a:pt x="88" y="11"/>
                </a:lnTo>
                <a:lnTo>
                  <a:pt x="92" y="10"/>
                </a:lnTo>
                <a:lnTo>
                  <a:pt x="94" y="10"/>
                </a:lnTo>
                <a:lnTo>
                  <a:pt x="99" y="10"/>
                </a:lnTo>
                <a:lnTo>
                  <a:pt x="101" y="15"/>
                </a:lnTo>
                <a:lnTo>
                  <a:pt x="101" y="15"/>
                </a:lnTo>
                <a:lnTo>
                  <a:pt x="101" y="19"/>
                </a:lnTo>
                <a:lnTo>
                  <a:pt x="103" y="21"/>
                </a:lnTo>
                <a:lnTo>
                  <a:pt x="107" y="21"/>
                </a:lnTo>
                <a:lnTo>
                  <a:pt x="111" y="17"/>
                </a:lnTo>
                <a:lnTo>
                  <a:pt x="113" y="13"/>
                </a:lnTo>
                <a:lnTo>
                  <a:pt x="115" y="8"/>
                </a:lnTo>
                <a:lnTo>
                  <a:pt x="119" y="4"/>
                </a:lnTo>
                <a:lnTo>
                  <a:pt x="124" y="2"/>
                </a:lnTo>
                <a:lnTo>
                  <a:pt x="128" y="0"/>
                </a:lnTo>
                <a:lnTo>
                  <a:pt x="132" y="0"/>
                </a:lnTo>
                <a:lnTo>
                  <a:pt x="134" y="0"/>
                </a:lnTo>
                <a:lnTo>
                  <a:pt x="136" y="4"/>
                </a:lnTo>
                <a:lnTo>
                  <a:pt x="142" y="4"/>
                </a:lnTo>
                <a:lnTo>
                  <a:pt x="151" y="4"/>
                </a:lnTo>
                <a:lnTo>
                  <a:pt x="149" y="6"/>
                </a:lnTo>
                <a:lnTo>
                  <a:pt x="147" y="11"/>
                </a:lnTo>
                <a:lnTo>
                  <a:pt x="149" y="19"/>
                </a:lnTo>
                <a:lnTo>
                  <a:pt x="153" y="21"/>
                </a:lnTo>
                <a:lnTo>
                  <a:pt x="159" y="17"/>
                </a:lnTo>
                <a:lnTo>
                  <a:pt x="170" y="19"/>
                </a:lnTo>
                <a:lnTo>
                  <a:pt x="174" y="19"/>
                </a:lnTo>
                <a:lnTo>
                  <a:pt x="176" y="21"/>
                </a:lnTo>
                <a:lnTo>
                  <a:pt x="178" y="25"/>
                </a:lnTo>
                <a:lnTo>
                  <a:pt x="182" y="29"/>
                </a:lnTo>
                <a:lnTo>
                  <a:pt x="184" y="34"/>
                </a:lnTo>
                <a:lnTo>
                  <a:pt x="186" y="40"/>
                </a:lnTo>
                <a:lnTo>
                  <a:pt x="186" y="44"/>
                </a:lnTo>
                <a:lnTo>
                  <a:pt x="182" y="46"/>
                </a:lnTo>
                <a:lnTo>
                  <a:pt x="180" y="48"/>
                </a:lnTo>
                <a:lnTo>
                  <a:pt x="178" y="52"/>
                </a:lnTo>
                <a:lnTo>
                  <a:pt x="178" y="56"/>
                </a:lnTo>
                <a:lnTo>
                  <a:pt x="174" y="61"/>
                </a:lnTo>
                <a:lnTo>
                  <a:pt x="172" y="65"/>
                </a:lnTo>
                <a:lnTo>
                  <a:pt x="172" y="69"/>
                </a:lnTo>
                <a:lnTo>
                  <a:pt x="176" y="71"/>
                </a:lnTo>
                <a:lnTo>
                  <a:pt x="180" y="73"/>
                </a:lnTo>
                <a:lnTo>
                  <a:pt x="180" y="75"/>
                </a:lnTo>
                <a:lnTo>
                  <a:pt x="180" y="77"/>
                </a:lnTo>
                <a:lnTo>
                  <a:pt x="178" y="81"/>
                </a:lnTo>
                <a:lnTo>
                  <a:pt x="174" y="82"/>
                </a:lnTo>
                <a:lnTo>
                  <a:pt x="170" y="82"/>
                </a:lnTo>
                <a:lnTo>
                  <a:pt x="165" y="84"/>
                </a:lnTo>
                <a:lnTo>
                  <a:pt x="161" y="86"/>
                </a:lnTo>
                <a:lnTo>
                  <a:pt x="157" y="86"/>
                </a:lnTo>
                <a:lnTo>
                  <a:pt x="155" y="90"/>
                </a:lnTo>
                <a:lnTo>
                  <a:pt x="153" y="92"/>
                </a:lnTo>
                <a:lnTo>
                  <a:pt x="149" y="94"/>
                </a:lnTo>
                <a:lnTo>
                  <a:pt x="147" y="98"/>
                </a:lnTo>
                <a:lnTo>
                  <a:pt x="145" y="96"/>
                </a:lnTo>
                <a:lnTo>
                  <a:pt x="142" y="94"/>
                </a:lnTo>
                <a:lnTo>
                  <a:pt x="136" y="90"/>
                </a:lnTo>
                <a:lnTo>
                  <a:pt x="132" y="86"/>
                </a:lnTo>
                <a:lnTo>
                  <a:pt x="124" y="86"/>
                </a:lnTo>
                <a:lnTo>
                  <a:pt x="115" y="82"/>
                </a:lnTo>
                <a:lnTo>
                  <a:pt x="107" y="79"/>
                </a:lnTo>
                <a:lnTo>
                  <a:pt x="107" y="79"/>
                </a:lnTo>
                <a:lnTo>
                  <a:pt x="99" y="79"/>
                </a:lnTo>
                <a:lnTo>
                  <a:pt x="92" y="77"/>
                </a:lnTo>
                <a:lnTo>
                  <a:pt x="88" y="73"/>
                </a:lnTo>
                <a:lnTo>
                  <a:pt x="82" y="67"/>
                </a:lnTo>
                <a:lnTo>
                  <a:pt x="74" y="65"/>
                </a:lnTo>
                <a:lnTo>
                  <a:pt x="69" y="61"/>
                </a:lnTo>
                <a:lnTo>
                  <a:pt x="67" y="54"/>
                </a:lnTo>
                <a:lnTo>
                  <a:pt x="65" y="56"/>
                </a:lnTo>
                <a:lnTo>
                  <a:pt x="61" y="61"/>
                </a:lnTo>
                <a:lnTo>
                  <a:pt x="57" y="63"/>
                </a:lnTo>
                <a:lnTo>
                  <a:pt x="53" y="63"/>
                </a:lnTo>
                <a:lnTo>
                  <a:pt x="51" y="69"/>
                </a:lnTo>
                <a:lnTo>
                  <a:pt x="48" y="77"/>
                </a:lnTo>
                <a:lnTo>
                  <a:pt x="44" y="75"/>
                </a:lnTo>
                <a:lnTo>
                  <a:pt x="36" y="69"/>
                </a:lnTo>
                <a:lnTo>
                  <a:pt x="30" y="67"/>
                </a:lnTo>
                <a:lnTo>
                  <a:pt x="21" y="69"/>
                </a:lnTo>
                <a:lnTo>
                  <a:pt x="17" y="71"/>
                </a:lnTo>
                <a:lnTo>
                  <a:pt x="11" y="63"/>
                </a:lnTo>
                <a:lnTo>
                  <a:pt x="9" y="59"/>
                </a:lnTo>
                <a:lnTo>
                  <a:pt x="5" y="54"/>
                </a:lnTo>
                <a:lnTo>
                  <a:pt x="5" y="50"/>
                </a:lnTo>
                <a:lnTo>
                  <a:pt x="1" y="50"/>
                </a:lnTo>
                <a:lnTo>
                  <a:pt x="0" y="46"/>
                </a:lnTo>
                <a:lnTo>
                  <a:pt x="3" y="40"/>
                </a:lnTo>
                <a:lnTo>
                  <a:pt x="3" y="34"/>
                </a:lnTo>
                <a:lnTo>
                  <a:pt x="3" y="33"/>
                </a:lnTo>
                <a:lnTo>
                  <a:pt x="5" y="31"/>
                </a:lnTo>
                <a:lnTo>
                  <a:pt x="7" y="25"/>
                </a:lnTo>
                <a:lnTo>
                  <a:pt x="9" y="19"/>
                </a:lnTo>
                <a:lnTo>
                  <a:pt x="11" y="13"/>
                </a:lnTo>
                <a:lnTo>
                  <a:pt x="11" y="8"/>
                </a:lnTo>
                <a:lnTo>
                  <a:pt x="9" y="2"/>
                </a:lnTo>
                <a:lnTo>
                  <a:pt x="13" y="4"/>
                </a:lnTo>
                <a:lnTo>
                  <a:pt x="15" y="4"/>
                </a:lnTo>
                <a:lnTo>
                  <a:pt x="21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8880" bIns="-4294928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0" name=""/>
          <p:cNvSpPr/>
          <p:nvPr/>
        </p:nvSpPr>
        <p:spPr>
          <a:xfrm>
            <a:off x="8104320" y="5013360"/>
            <a:ext cx="41040" cy="44280"/>
          </a:xfrm>
          <a:custGeom>
            <a:avLst/>
            <a:gdLst/>
            <a:ahLst/>
            <a:rect l="l" t="t" r="r" b="b"/>
            <a:pathLst>
              <a:path w="126" h="121">
                <a:moveTo>
                  <a:pt x="9" y="117"/>
                </a:moveTo>
                <a:lnTo>
                  <a:pt x="5" y="100"/>
                </a:lnTo>
                <a:lnTo>
                  <a:pt x="0" y="88"/>
                </a:lnTo>
                <a:lnTo>
                  <a:pt x="5" y="80"/>
                </a:lnTo>
                <a:lnTo>
                  <a:pt x="7" y="73"/>
                </a:lnTo>
                <a:lnTo>
                  <a:pt x="7" y="67"/>
                </a:lnTo>
                <a:lnTo>
                  <a:pt x="9" y="59"/>
                </a:lnTo>
                <a:lnTo>
                  <a:pt x="11" y="50"/>
                </a:lnTo>
                <a:lnTo>
                  <a:pt x="17" y="44"/>
                </a:lnTo>
                <a:lnTo>
                  <a:pt x="21" y="38"/>
                </a:lnTo>
                <a:lnTo>
                  <a:pt x="23" y="31"/>
                </a:lnTo>
                <a:lnTo>
                  <a:pt x="30" y="33"/>
                </a:lnTo>
                <a:lnTo>
                  <a:pt x="38" y="31"/>
                </a:lnTo>
                <a:lnTo>
                  <a:pt x="46" y="25"/>
                </a:lnTo>
                <a:lnTo>
                  <a:pt x="55" y="17"/>
                </a:lnTo>
                <a:lnTo>
                  <a:pt x="61" y="13"/>
                </a:lnTo>
                <a:lnTo>
                  <a:pt x="67" y="15"/>
                </a:lnTo>
                <a:lnTo>
                  <a:pt x="74" y="13"/>
                </a:lnTo>
                <a:lnTo>
                  <a:pt x="78" y="8"/>
                </a:lnTo>
                <a:lnTo>
                  <a:pt x="78" y="2"/>
                </a:lnTo>
                <a:lnTo>
                  <a:pt x="86" y="2"/>
                </a:lnTo>
                <a:lnTo>
                  <a:pt x="88" y="0"/>
                </a:lnTo>
                <a:lnTo>
                  <a:pt x="90" y="0"/>
                </a:lnTo>
                <a:lnTo>
                  <a:pt x="90" y="2"/>
                </a:lnTo>
                <a:lnTo>
                  <a:pt x="92" y="4"/>
                </a:lnTo>
                <a:lnTo>
                  <a:pt x="92" y="8"/>
                </a:lnTo>
                <a:lnTo>
                  <a:pt x="94" y="11"/>
                </a:lnTo>
                <a:lnTo>
                  <a:pt x="101" y="21"/>
                </a:lnTo>
                <a:lnTo>
                  <a:pt x="105" y="27"/>
                </a:lnTo>
                <a:lnTo>
                  <a:pt x="115" y="34"/>
                </a:lnTo>
                <a:lnTo>
                  <a:pt x="122" y="38"/>
                </a:lnTo>
                <a:lnTo>
                  <a:pt x="126" y="40"/>
                </a:lnTo>
                <a:lnTo>
                  <a:pt x="122" y="48"/>
                </a:lnTo>
                <a:lnTo>
                  <a:pt x="117" y="48"/>
                </a:lnTo>
                <a:lnTo>
                  <a:pt x="113" y="46"/>
                </a:lnTo>
                <a:lnTo>
                  <a:pt x="109" y="48"/>
                </a:lnTo>
                <a:lnTo>
                  <a:pt x="105" y="50"/>
                </a:lnTo>
                <a:lnTo>
                  <a:pt x="99" y="56"/>
                </a:lnTo>
                <a:lnTo>
                  <a:pt x="90" y="56"/>
                </a:lnTo>
                <a:lnTo>
                  <a:pt x="86" y="61"/>
                </a:lnTo>
                <a:lnTo>
                  <a:pt x="82" y="65"/>
                </a:lnTo>
                <a:lnTo>
                  <a:pt x="74" y="69"/>
                </a:lnTo>
                <a:lnTo>
                  <a:pt x="67" y="69"/>
                </a:lnTo>
                <a:lnTo>
                  <a:pt x="61" y="67"/>
                </a:lnTo>
                <a:lnTo>
                  <a:pt x="55" y="65"/>
                </a:lnTo>
                <a:lnTo>
                  <a:pt x="53" y="71"/>
                </a:lnTo>
                <a:lnTo>
                  <a:pt x="47" y="75"/>
                </a:lnTo>
                <a:lnTo>
                  <a:pt x="44" y="80"/>
                </a:lnTo>
                <a:lnTo>
                  <a:pt x="40" y="90"/>
                </a:lnTo>
                <a:lnTo>
                  <a:pt x="36" y="92"/>
                </a:lnTo>
                <a:lnTo>
                  <a:pt x="38" y="98"/>
                </a:lnTo>
                <a:lnTo>
                  <a:pt x="40" y="102"/>
                </a:lnTo>
                <a:lnTo>
                  <a:pt x="42" y="111"/>
                </a:lnTo>
                <a:lnTo>
                  <a:pt x="40" y="115"/>
                </a:lnTo>
                <a:lnTo>
                  <a:pt x="38" y="119"/>
                </a:lnTo>
                <a:lnTo>
                  <a:pt x="32" y="121"/>
                </a:lnTo>
                <a:lnTo>
                  <a:pt x="23" y="121"/>
                </a:lnTo>
                <a:lnTo>
                  <a:pt x="17" y="121"/>
                </a:lnTo>
                <a:lnTo>
                  <a:pt x="15" y="117"/>
                </a:lnTo>
                <a:lnTo>
                  <a:pt x="13" y="117"/>
                </a:lnTo>
                <a:lnTo>
                  <a:pt x="9" y="11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22760" bIns="-42949227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1" name=""/>
          <p:cNvSpPr/>
          <p:nvPr/>
        </p:nvSpPr>
        <p:spPr>
          <a:xfrm>
            <a:off x="8047080" y="5008680"/>
            <a:ext cx="33120" cy="48960"/>
          </a:xfrm>
          <a:custGeom>
            <a:avLst/>
            <a:gdLst/>
            <a:ahLst/>
            <a:rect l="l" t="t" r="r" b="b"/>
            <a:pathLst>
              <a:path w="96" h="129">
                <a:moveTo>
                  <a:pt x="65" y="127"/>
                </a:moveTo>
                <a:lnTo>
                  <a:pt x="59" y="127"/>
                </a:lnTo>
                <a:lnTo>
                  <a:pt x="56" y="125"/>
                </a:lnTo>
                <a:lnTo>
                  <a:pt x="52" y="125"/>
                </a:lnTo>
                <a:lnTo>
                  <a:pt x="50" y="125"/>
                </a:lnTo>
                <a:lnTo>
                  <a:pt x="50" y="125"/>
                </a:lnTo>
                <a:lnTo>
                  <a:pt x="46" y="125"/>
                </a:lnTo>
                <a:lnTo>
                  <a:pt x="42" y="127"/>
                </a:lnTo>
                <a:lnTo>
                  <a:pt x="40" y="125"/>
                </a:lnTo>
                <a:lnTo>
                  <a:pt x="29" y="127"/>
                </a:lnTo>
                <a:lnTo>
                  <a:pt x="27" y="129"/>
                </a:lnTo>
                <a:lnTo>
                  <a:pt x="25" y="129"/>
                </a:lnTo>
                <a:lnTo>
                  <a:pt x="23" y="125"/>
                </a:lnTo>
                <a:lnTo>
                  <a:pt x="25" y="123"/>
                </a:lnTo>
                <a:lnTo>
                  <a:pt x="31" y="119"/>
                </a:lnTo>
                <a:lnTo>
                  <a:pt x="36" y="115"/>
                </a:lnTo>
                <a:lnTo>
                  <a:pt x="38" y="110"/>
                </a:lnTo>
                <a:lnTo>
                  <a:pt x="36" y="106"/>
                </a:lnTo>
                <a:lnTo>
                  <a:pt x="33" y="98"/>
                </a:lnTo>
                <a:lnTo>
                  <a:pt x="34" y="96"/>
                </a:lnTo>
                <a:lnTo>
                  <a:pt x="33" y="88"/>
                </a:lnTo>
                <a:lnTo>
                  <a:pt x="33" y="85"/>
                </a:lnTo>
                <a:lnTo>
                  <a:pt x="33" y="83"/>
                </a:lnTo>
                <a:lnTo>
                  <a:pt x="33" y="77"/>
                </a:lnTo>
                <a:lnTo>
                  <a:pt x="31" y="71"/>
                </a:lnTo>
                <a:lnTo>
                  <a:pt x="27" y="69"/>
                </a:lnTo>
                <a:lnTo>
                  <a:pt x="23" y="71"/>
                </a:lnTo>
                <a:lnTo>
                  <a:pt x="21" y="71"/>
                </a:lnTo>
                <a:lnTo>
                  <a:pt x="17" y="69"/>
                </a:lnTo>
                <a:lnTo>
                  <a:pt x="9" y="64"/>
                </a:lnTo>
                <a:lnTo>
                  <a:pt x="9" y="60"/>
                </a:lnTo>
                <a:lnTo>
                  <a:pt x="9" y="56"/>
                </a:lnTo>
                <a:lnTo>
                  <a:pt x="6" y="54"/>
                </a:lnTo>
                <a:lnTo>
                  <a:pt x="4" y="52"/>
                </a:lnTo>
                <a:lnTo>
                  <a:pt x="4" y="50"/>
                </a:lnTo>
                <a:lnTo>
                  <a:pt x="6" y="46"/>
                </a:lnTo>
                <a:lnTo>
                  <a:pt x="6" y="41"/>
                </a:lnTo>
                <a:lnTo>
                  <a:pt x="2" y="37"/>
                </a:lnTo>
                <a:lnTo>
                  <a:pt x="0" y="33"/>
                </a:lnTo>
                <a:lnTo>
                  <a:pt x="8" y="25"/>
                </a:lnTo>
                <a:lnTo>
                  <a:pt x="9" y="19"/>
                </a:lnTo>
                <a:lnTo>
                  <a:pt x="15" y="17"/>
                </a:lnTo>
                <a:lnTo>
                  <a:pt x="23" y="14"/>
                </a:lnTo>
                <a:lnTo>
                  <a:pt x="27" y="6"/>
                </a:lnTo>
                <a:lnTo>
                  <a:pt x="31" y="2"/>
                </a:lnTo>
                <a:lnTo>
                  <a:pt x="46" y="0"/>
                </a:lnTo>
                <a:lnTo>
                  <a:pt x="50" y="2"/>
                </a:lnTo>
                <a:lnTo>
                  <a:pt x="54" y="6"/>
                </a:lnTo>
                <a:lnTo>
                  <a:pt x="57" y="8"/>
                </a:lnTo>
                <a:lnTo>
                  <a:pt x="63" y="8"/>
                </a:lnTo>
                <a:lnTo>
                  <a:pt x="67" y="8"/>
                </a:lnTo>
                <a:lnTo>
                  <a:pt x="69" y="14"/>
                </a:lnTo>
                <a:lnTo>
                  <a:pt x="73" y="19"/>
                </a:lnTo>
                <a:lnTo>
                  <a:pt x="77" y="21"/>
                </a:lnTo>
                <a:lnTo>
                  <a:pt x="77" y="25"/>
                </a:lnTo>
                <a:lnTo>
                  <a:pt x="80" y="27"/>
                </a:lnTo>
                <a:lnTo>
                  <a:pt x="80" y="29"/>
                </a:lnTo>
                <a:lnTo>
                  <a:pt x="80" y="31"/>
                </a:lnTo>
                <a:lnTo>
                  <a:pt x="80" y="42"/>
                </a:lnTo>
                <a:lnTo>
                  <a:pt x="84" y="52"/>
                </a:lnTo>
                <a:lnTo>
                  <a:pt x="84" y="56"/>
                </a:lnTo>
                <a:lnTo>
                  <a:pt x="80" y="62"/>
                </a:lnTo>
                <a:lnTo>
                  <a:pt x="79" y="67"/>
                </a:lnTo>
                <a:lnTo>
                  <a:pt x="80" y="71"/>
                </a:lnTo>
                <a:lnTo>
                  <a:pt x="80" y="77"/>
                </a:lnTo>
                <a:lnTo>
                  <a:pt x="79" y="81"/>
                </a:lnTo>
                <a:lnTo>
                  <a:pt x="77" y="83"/>
                </a:lnTo>
                <a:lnTo>
                  <a:pt x="77" y="87"/>
                </a:lnTo>
                <a:lnTo>
                  <a:pt x="77" y="92"/>
                </a:lnTo>
                <a:lnTo>
                  <a:pt x="80" y="96"/>
                </a:lnTo>
                <a:lnTo>
                  <a:pt x="84" y="102"/>
                </a:lnTo>
                <a:lnTo>
                  <a:pt x="86" y="104"/>
                </a:lnTo>
                <a:lnTo>
                  <a:pt x="90" y="104"/>
                </a:lnTo>
                <a:lnTo>
                  <a:pt x="90" y="108"/>
                </a:lnTo>
                <a:lnTo>
                  <a:pt x="94" y="112"/>
                </a:lnTo>
                <a:lnTo>
                  <a:pt x="96" y="117"/>
                </a:lnTo>
                <a:lnTo>
                  <a:pt x="92" y="117"/>
                </a:lnTo>
                <a:lnTo>
                  <a:pt x="86" y="117"/>
                </a:lnTo>
                <a:lnTo>
                  <a:pt x="84" y="121"/>
                </a:lnTo>
                <a:lnTo>
                  <a:pt x="77" y="127"/>
                </a:lnTo>
                <a:lnTo>
                  <a:pt x="71" y="129"/>
                </a:lnTo>
                <a:lnTo>
                  <a:pt x="69" y="129"/>
                </a:lnTo>
                <a:lnTo>
                  <a:pt x="65" y="127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18080" bIns="-4294918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2" name=""/>
          <p:cNvSpPr/>
          <p:nvPr/>
        </p:nvSpPr>
        <p:spPr>
          <a:xfrm>
            <a:off x="8404200" y="5418000"/>
            <a:ext cx="28440" cy="3672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320" bIns="-42949303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3" name=""/>
          <p:cNvSpPr/>
          <p:nvPr/>
        </p:nvSpPr>
        <p:spPr>
          <a:xfrm flipV="1">
            <a:off x="8046000" y="5152320"/>
            <a:ext cx="16200" cy="1872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48320" bIns="-4294948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4" name=""/>
          <p:cNvSpPr/>
          <p:nvPr/>
        </p:nvSpPr>
        <p:spPr>
          <a:xfrm flipV="1">
            <a:off x="8041320" y="5174640"/>
            <a:ext cx="16200" cy="1872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48320" bIns="-4294948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5" name=""/>
          <p:cNvSpPr/>
          <p:nvPr/>
        </p:nvSpPr>
        <p:spPr>
          <a:xfrm flipV="1">
            <a:off x="8038080" y="5196960"/>
            <a:ext cx="16200" cy="20160"/>
          </a:xfrm>
          <a:prstGeom prst="line">
            <a:avLst/>
          </a:prstGeom>
          <a:ln w="50760">
            <a:solidFill>
              <a:srgbClr val="00f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46880" bIns="-4294946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6" name=""/>
          <p:cNvSpPr/>
          <p:nvPr/>
        </p:nvSpPr>
        <p:spPr>
          <a:xfrm flipV="1">
            <a:off x="6396120" y="5764680"/>
            <a:ext cx="685800" cy="318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648800" bIns="-4294648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7" name=""/>
          <p:cNvSpPr/>
          <p:nvPr/>
        </p:nvSpPr>
        <p:spPr>
          <a:xfrm>
            <a:off x="5773320" y="5888160"/>
            <a:ext cx="585000" cy="137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Compagás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8" name=""/>
          <p:cNvSpPr/>
          <p:nvPr/>
        </p:nvSpPr>
        <p:spPr>
          <a:xfrm>
            <a:off x="9527760" y="5124600"/>
            <a:ext cx="104256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9900"/>
                </a:solidFill>
                <a:effectLst/>
                <a:uFillTx/>
                <a:latin typeface="Arial"/>
              </a:rPr>
              <a:t>CEG/Riogás LDCs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3.3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551,000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9" name=""/>
          <p:cNvSpPr/>
          <p:nvPr/>
        </p:nvSpPr>
        <p:spPr>
          <a:xfrm>
            <a:off x="8056440" y="5513400"/>
            <a:ext cx="30240" cy="3636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680" bIns="-4294930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0" name=""/>
          <p:cNvSpPr/>
          <p:nvPr/>
        </p:nvSpPr>
        <p:spPr>
          <a:xfrm>
            <a:off x="8024760" y="5543640"/>
            <a:ext cx="31680" cy="3636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0680" bIns="-4294930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1" name=""/>
          <p:cNvSpPr/>
          <p:nvPr/>
        </p:nvSpPr>
        <p:spPr>
          <a:xfrm>
            <a:off x="8064360" y="5521320"/>
            <a:ext cx="28800" cy="34920"/>
          </a:xfrm>
          <a:custGeom>
            <a:avLst/>
            <a:gdLst/>
            <a:ahLst/>
            <a:rect l="l" t="t" r="r" b="b"/>
            <a:pathLst>
              <a:path w="87" h="89">
                <a:moveTo>
                  <a:pt x="66" y="2"/>
                </a:moveTo>
                <a:cubicBezTo>
                  <a:pt x="54" y="0"/>
                  <a:pt x="49" y="2"/>
                  <a:pt x="38" y="5"/>
                </a:cubicBezTo>
                <a:cubicBezTo>
                  <a:pt x="28" y="8"/>
                  <a:pt x="9" y="11"/>
                  <a:pt x="9" y="11"/>
                </a:cubicBezTo>
                <a:cubicBezTo>
                  <a:pt x="4" y="16"/>
                  <a:pt x="2" y="20"/>
                  <a:pt x="0" y="26"/>
                </a:cubicBezTo>
                <a:cubicBezTo>
                  <a:pt x="1" y="31"/>
                  <a:pt x="1" y="36"/>
                  <a:pt x="2" y="41"/>
                </a:cubicBezTo>
                <a:cubicBezTo>
                  <a:pt x="3" y="45"/>
                  <a:pt x="8" y="53"/>
                  <a:pt x="8" y="53"/>
                </a:cubicBezTo>
                <a:cubicBezTo>
                  <a:pt x="9" y="65"/>
                  <a:pt x="10" y="84"/>
                  <a:pt x="23" y="89"/>
                </a:cubicBezTo>
                <a:cubicBezTo>
                  <a:pt x="28" y="88"/>
                  <a:pt x="33" y="89"/>
                  <a:pt x="38" y="87"/>
                </a:cubicBezTo>
                <a:cubicBezTo>
                  <a:pt x="44" y="85"/>
                  <a:pt x="46" y="72"/>
                  <a:pt x="54" y="71"/>
                </a:cubicBezTo>
                <a:cubicBezTo>
                  <a:pt x="62" y="70"/>
                  <a:pt x="70" y="70"/>
                  <a:pt x="78" y="69"/>
                </a:cubicBezTo>
                <a:cubicBezTo>
                  <a:pt x="87" y="51"/>
                  <a:pt x="78" y="28"/>
                  <a:pt x="78" y="8"/>
                </a:cubicBezTo>
                <a:lnTo>
                  <a:pt x="66" y="2"/>
                </a:lnTo>
                <a:close/>
              </a:path>
            </a:pathLst>
          </a:custGeom>
          <a:solidFill>
            <a:srgbClr val="ff66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32120" bIns="-42949321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2" name=""/>
          <p:cNvSpPr/>
          <p:nvPr/>
        </p:nvSpPr>
        <p:spPr>
          <a:xfrm flipH="1" flipV="1">
            <a:off x="8047440" y="5559480"/>
            <a:ext cx="1381320" cy="4363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530720" bIns="-4294530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3" name=""/>
          <p:cNvSpPr/>
          <p:nvPr/>
        </p:nvSpPr>
        <p:spPr>
          <a:xfrm>
            <a:off x="9221040" y="5691240"/>
            <a:ext cx="1194840" cy="460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35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990000"/>
                </a:solidFill>
                <a:effectLst/>
                <a:uFillTx/>
                <a:latin typeface="Arial"/>
              </a:rPr>
              <a:t>Elektro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1.5 Million 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10,200 GWh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4" name=""/>
          <p:cNvSpPr/>
          <p:nvPr/>
        </p:nvSpPr>
        <p:spPr>
          <a:xfrm flipV="1">
            <a:off x="5095800" y="4176360"/>
            <a:ext cx="1800" cy="4140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25640" bIns="-429492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5" name=""/>
          <p:cNvSpPr/>
          <p:nvPr/>
        </p:nvSpPr>
        <p:spPr>
          <a:xfrm>
            <a:off x="7310520" y="5197320"/>
            <a:ext cx="757080" cy="1471680"/>
          </a:xfrm>
          <a:custGeom>
            <a:avLst/>
            <a:gdLst/>
            <a:ahLst/>
            <a:rect l="l" t="t" r="r" b="b"/>
            <a:pathLst>
              <a:path w="747" h="1454">
                <a:moveTo>
                  <a:pt x="0" y="1454"/>
                </a:moveTo>
                <a:lnTo>
                  <a:pt x="3" y="1276"/>
                </a:lnTo>
                <a:lnTo>
                  <a:pt x="261" y="1247"/>
                </a:lnTo>
                <a:lnTo>
                  <a:pt x="468" y="1039"/>
                </a:lnTo>
                <a:lnTo>
                  <a:pt x="356" y="564"/>
                </a:lnTo>
                <a:lnTo>
                  <a:pt x="327" y="422"/>
                </a:lnTo>
                <a:lnTo>
                  <a:pt x="378" y="346"/>
                </a:lnTo>
                <a:lnTo>
                  <a:pt x="414" y="342"/>
                </a:lnTo>
                <a:lnTo>
                  <a:pt x="485" y="275"/>
                </a:lnTo>
                <a:lnTo>
                  <a:pt x="596" y="168"/>
                </a:lnTo>
                <a:lnTo>
                  <a:pt x="747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3495360" bIns="-42934953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6" name=""/>
          <p:cNvSpPr/>
          <p:nvPr/>
        </p:nvSpPr>
        <p:spPr>
          <a:xfrm>
            <a:off x="5634000" y="3789360"/>
            <a:ext cx="781200" cy="561960"/>
          </a:xfrm>
          <a:custGeom>
            <a:avLst/>
            <a:gdLst/>
            <a:ahLst/>
            <a:rect l="l" t="t" r="r" b="b"/>
            <a:pathLst>
              <a:path w="767" h="557">
                <a:moveTo>
                  <a:pt x="0" y="557"/>
                </a:moveTo>
                <a:lnTo>
                  <a:pt x="38" y="238"/>
                </a:lnTo>
                <a:lnTo>
                  <a:pt x="478" y="59"/>
                </a:lnTo>
                <a:lnTo>
                  <a:pt x="701" y="45"/>
                </a:lnTo>
                <a:lnTo>
                  <a:pt x="767" y="0"/>
                </a:lnTo>
              </a:path>
            </a:pathLst>
          </a:custGeom>
          <a:noFill/>
          <a:ln w="572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405080" bIns="-42944050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07" name=""/>
          <p:cNvGrpSpPr/>
          <p:nvPr/>
        </p:nvGrpSpPr>
        <p:grpSpPr>
          <a:xfrm>
            <a:off x="6934320" y="4587840"/>
            <a:ext cx="747000" cy="608760"/>
            <a:chOff x="6934320" y="4587840"/>
            <a:chExt cx="747000" cy="608760"/>
          </a:xfrm>
        </p:grpSpPr>
        <p:sp>
          <p:nvSpPr>
            <p:cNvPr id="2608" name=""/>
            <p:cNvSpPr/>
            <p:nvPr/>
          </p:nvSpPr>
          <p:spPr>
            <a:xfrm>
              <a:off x="7225920" y="5115600"/>
              <a:ext cx="29520" cy="32760"/>
            </a:xfrm>
            <a:custGeom>
              <a:avLst/>
              <a:gdLst/>
              <a:ahLst/>
              <a:rect l="l" t="t" r="r" b="b"/>
              <a:pathLst>
                <a:path w="84" h="88">
                  <a:moveTo>
                    <a:pt x="44" y="0"/>
                  </a:moveTo>
                  <a:lnTo>
                    <a:pt x="46" y="4"/>
                  </a:lnTo>
                  <a:lnTo>
                    <a:pt x="48" y="10"/>
                  </a:lnTo>
                  <a:lnTo>
                    <a:pt x="48" y="19"/>
                  </a:lnTo>
                  <a:lnTo>
                    <a:pt x="44" y="25"/>
                  </a:lnTo>
                  <a:lnTo>
                    <a:pt x="42" y="19"/>
                  </a:lnTo>
                  <a:lnTo>
                    <a:pt x="40" y="13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27" y="12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3" y="25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6" y="63"/>
                  </a:lnTo>
                  <a:lnTo>
                    <a:pt x="7" y="69"/>
                  </a:lnTo>
                  <a:lnTo>
                    <a:pt x="11" y="79"/>
                  </a:lnTo>
                  <a:lnTo>
                    <a:pt x="17" y="81"/>
                  </a:lnTo>
                  <a:lnTo>
                    <a:pt x="21" y="81"/>
                  </a:lnTo>
                  <a:lnTo>
                    <a:pt x="25" y="84"/>
                  </a:lnTo>
                  <a:lnTo>
                    <a:pt x="27" y="88"/>
                  </a:lnTo>
                  <a:lnTo>
                    <a:pt x="30" y="84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2" y="73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8" y="73"/>
                  </a:lnTo>
                  <a:lnTo>
                    <a:pt x="53" y="67"/>
                  </a:lnTo>
                  <a:lnTo>
                    <a:pt x="59" y="63"/>
                  </a:lnTo>
                  <a:lnTo>
                    <a:pt x="63" y="63"/>
                  </a:lnTo>
                  <a:lnTo>
                    <a:pt x="67" y="63"/>
                  </a:lnTo>
                  <a:lnTo>
                    <a:pt x="71" y="61"/>
                  </a:lnTo>
                  <a:lnTo>
                    <a:pt x="73" y="59"/>
                  </a:lnTo>
                  <a:lnTo>
                    <a:pt x="77" y="56"/>
                  </a:lnTo>
                  <a:lnTo>
                    <a:pt x="77" y="50"/>
                  </a:lnTo>
                  <a:lnTo>
                    <a:pt x="77" y="44"/>
                  </a:lnTo>
                  <a:lnTo>
                    <a:pt x="78" y="35"/>
                  </a:lnTo>
                  <a:lnTo>
                    <a:pt x="80" y="29"/>
                  </a:lnTo>
                  <a:lnTo>
                    <a:pt x="80" y="23"/>
                  </a:lnTo>
                  <a:lnTo>
                    <a:pt x="82" y="15"/>
                  </a:lnTo>
                  <a:lnTo>
                    <a:pt x="84" y="10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4280" bIns="-4294934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7272720" y="5122800"/>
              <a:ext cx="42480" cy="68760"/>
            </a:xfrm>
            <a:custGeom>
              <a:avLst/>
              <a:gdLst/>
              <a:ahLst/>
              <a:rect l="l" t="t" r="r" b="b"/>
              <a:pathLst>
                <a:path w="121" h="188">
                  <a:moveTo>
                    <a:pt x="54" y="2"/>
                  </a:moveTo>
                  <a:lnTo>
                    <a:pt x="56" y="8"/>
                  </a:lnTo>
                  <a:lnTo>
                    <a:pt x="54" y="19"/>
                  </a:lnTo>
                  <a:lnTo>
                    <a:pt x="48" y="31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3" y="54"/>
                  </a:lnTo>
                  <a:lnTo>
                    <a:pt x="33" y="60"/>
                  </a:lnTo>
                  <a:lnTo>
                    <a:pt x="29" y="63"/>
                  </a:lnTo>
                  <a:lnTo>
                    <a:pt x="25" y="73"/>
                  </a:lnTo>
                  <a:lnTo>
                    <a:pt x="25" y="77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0" y="94"/>
                  </a:lnTo>
                  <a:lnTo>
                    <a:pt x="8" y="102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6" y="117"/>
                  </a:lnTo>
                  <a:lnTo>
                    <a:pt x="0" y="136"/>
                  </a:lnTo>
                  <a:lnTo>
                    <a:pt x="2" y="146"/>
                  </a:lnTo>
                  <a:lnTo>
                    <a:pt x="2" y="154"/>
                  </a:lnTo>
                  <a:lnTo>
                    <a:pt x="2" y="163"/>
                  </a:lnTo>
                  <a:lnTo>
                    <a:pt x="2" y="167"/>
                  </a:lnTo>
                  <a:lnTo>
                    <a:pt x="8" y="181"/>
                  </a:lnTo>
                  <a:lnTo>
                    <a:pt x="12" y="179"/>
                  </a:lnTo>
                  <a:lnTo>
                    <a:pt x="16" y="179"/>
                  </a:lnTo>
                  <a:lnTo>
                    <a:pt x="21" y="182"/>
                  </a:lnTo>
                  <a:lnTo>
                    <a:pt x="29" y="184"/>
                  </a:lnTo>
                  <a:lnTo>
                    <a:pt x="35" y="184"/>
                  </a:lnTo>
                  <a:lnTo>
                    <a:pt x="43" y="184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60" y="184"/>
                  </a:lnTo>
                  <a:lnTo>
                    <a:pt x="66" y="186"/>
                  </a:lnTo>
                  <a:lnTo>
                    <a:pt x="73" y="188"/>
                  </a:lnTo>
                  <a:lnTo>
                    <a:pt x="77" y="188"/>
                  </a:lnTo>
                  <a:lnTo>
                    <a:pt x="85" y="188"/>
                  </a:lnTo>
                  <a:lnTo>
                    <a:pt x="85" y="182"/>
                  </a:lnTo>
                  <a:lnTo>
                    <a:pt x="87" y="179"/>
                  </a:lnTo>
                  <a:lnTo>
                    <a:pt x="89" y="171"/>
                  </a:lnTo>
                  <a:lnTo>
                    <a:pt x="87" y="159"/>
                  </a:lnTo>
                  <a:lnTo>
                    <a:pt x="91" y="150"/>
                  </a:lnTo>
                  <a:lnTo>
                    <a:pt x="92" y="138"/>
                  </a:lnTo>
                  <a:lnTo>
                    <a:pt x="92" y="127"/>
                  </a:lnTo>
                  <a:lnTo>
                    <a:pt x="94" y="121"/>
                  </a:lnTo>
                  <a:lnTo>
                    <a:pt x="96" y="108"/>
                  </a:lnTo>
                  <a:lnTo>
                    <a:pt x="94" y="94"/>
                  </a:lnTo>
                  <a:lnTo>
                    <a:pt x="100" y="81"/>
                  </a:lnTo>
                  <a:lnTo>
                    <a:pt x="106" y="71"/>
                  </a:lnTo>
                  <a:lnTo>
                    <a:pt x="110" y="56"/>
                  </a:lnTo>
                  <a:lnTo>
                    <a:pt x="112" y="46"/>
                  </a:lnTo>
                  <a:lnTo>
                    <a:pt x="117" y="31"/>
                  </a:lnTo>
                  <a:lnTo>
                    <a:pt x="119" y="25"/>
                  </a:lnTo>
                  <a:lnTo>
                    <a:pt x="121" y="14"/>
                  </a:lnTo>
                  <a:lnTo>
                    <a:pt x="115" y="14"/>
                  </a:lnTo>
                  <a:lnTo>
                    <a:pt x="108" y="8"/>
                  </a:lnTo>
                  <a:lnTo>
                    <a:pt x="102" y="4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8280" bIns="-4294898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7239600" y="5126400"/>
              <a:ext cx="35280" cy="70200"/>
            </a:xfrm>
            <a:custGeom>
              <a:avLst/>
              <a:gdLst/>
              <a:ahLst/>
              <a:rect l="l" t="t" r="r" b="b"/>
              <a:pathLst>
                <a:path w="94" h="194">
                  <a:moveTo>
                    <a:pt x="0" y="172"/>
                  </a:moveTo>
                  <a:lnTo>
                    <a:pt x="6" y="178"/>
                  </a:lnTo>
                  <a:lnTo>
                    <a:pt x="11" y="182"/>
                  </a:lnTo>
                  <a:lnTo>
                    <a:pt x="17" y="186"/>
                  </a:lnTo>
                  <a:lnTo>
                    <a:pt x="23" y="190"/>
                  </a:lnTo>
                  <a:lnTo>
                    <a:pt x="29" y="192"/>
                  </a:lnTo>
                  <a:lnTo>
                    <a:pt x="35" y="194"/>
                  </a:lnTo>
                  <a:lnTo>
                    <a:pt x="40" y="194"/>
                  </a:lnTo>
                  <a:lnTo>
                    <a:pt x="46" y="190"/>
                  </a:lnTo>
                  <a:lnTo>
                    <a:pt x="52" y="188"/>
                  </a:lnTo>
                  <a:lnTo>
                    <a:pt x="54" y="188"/>
                  </a:lnTo>
                  <a:lnTo>
                    <a:pt x="58" y="188"/>
                  </a:lnTo>
                  <a:lnTo>
                    <a:pt x="61" y="190"/>
                  </a:lnTo>
                  <a:lnTo>
                    <a:pt x="65" y="192"/>
                  </a:lnTo>
                  <a:lnTo>
                    <a:pt x="71" y="188"/>
                  </a:lnTo>
                  <a:lnTo>
                    <a:pt x="79" y="184"/>
                  </a:lnTo>
                  <a:lnTo>
                    <a:pt x="82" y="180"/>
                  </a:lnTo>
                  <a:lnTo>
                    <a:pt x="86" y="174"/>
                  </a:lnTo>
                  <a:lnTo>
                    <a:pt x="90" y="172"/>
                  </a:lnTo>
                  <a:lnTo>
                    <a:pt x="94" y="171"/>
                  </a:lnTo>
                  <a:lnTo>
                    <a:pt x="88" y="157"/>
                  </a:lnTo>
                  <a:lnTo>
                    <a:pt x="88" y="153"/>
                  </a:lnTo>
                  <a:lnTo>
                    <a:pt x="88" y="144"/>
                  </a:lnTo>
                  <a:lnTo>
                    <a:pt x="88" y="136"/>
                  </a:lnTo>
                  <a:lnTo>
                    <a:pt x="86" y="126"/>
                  </a:lnTo>
                  <a:lnTo>
                    <a:pt x="92" y="107"/>
                  </a:lnTo>
                  <a:lnTo>
                    <a:pt x="90" y="98"/>
                  </a:lnTo>
                  <a:lnTo>
                    <a:pt x="90" y="94"/>
                  </a:lnTo>
                  <a:lnTo>
                    <a:pt x="84" y="82"/>
                  </a:lnTo>
                  <a:lnTo>
                    <a:pt x="79" y="76"/>
                  </a:lnTo>
                  <a:lnTo>
                    <a:pt x="73" y="75"/>
                  </a:lnTo>
                  <a:lnTo>
                    <a:pt x="61" y="71"/>
                  </a:lnTo>
                  <a:lnTo>
                    <a:pt x="54" y="63"/>
                  </a:lnTo>
                  <a:lnTo>
                    <a:pt x="56" y="59"/>
                  </a:lnTo>
                  <a:lnTo>
                    <a:pt x="59" y="48"/>
                  </a:lnTo>
                  <a:lnTo>
                    <a:pt x="63" y="34"/>
                  </a:lnTo>
                  <a:lnTo>
                    <a:pt x="65" y="25"/>
                  </a:lnTo>
                  <a:lnTo>
                    <a:pt x="69" y="17"/>
                  </a:lnTo>
                  <a:lnTo>
                    <a:pt x="71" y="7"/>
                  </a:lnTo>
                  <a:lnTo>
                    <a:pt x="73" y="4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6" y="5"/>
                  </a:lnTo>
                  <a:lnTo>
                    <a:pt x="50" y="11"/>
                  </a:lnTo>
                  <a:lnTo>
                    <a:pt x="48" y="17"/>
                  </a:lnTo>
                  <a:lnTo>
                    <a:pt x="44" y="23"/>
                  </a:lnTo>
                  <a:lnTo>
                    <a:pt x="38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6" y="48"/>
                  </a:lnTo>
                  <a:lnTo>
                    <a:pt x="38" y="61"/>
                  </a:lnTo>
                  <a:lnTo>
                    <a:pt x="38" y="73"/>
                  </a:lnTo>
                  <a:lnTo>
                    <a:pt x="40" y="78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36" y="90"/>
                  </a:lnTo>
                  <a:lnTo>
                    <a:pt x="35" y="94"/>
                  </a:lnTo>
                  <a:lnTo>
                    <a:pt x="38" y="98"/>
                  </a:lnTo>
                  <a:lnTo>
                    <a:pt x="38" y="103"/>
                  </a:lnTo>
                  <a:lnTo>
                    <a:pt x="36" y="109"/>
                  </a:lnTo>
                  <a:lnTo>
                    <a:pt x="33" y="113"/>
                  </a:lnTo>
                  <a:lnTo>
                    <a:pt x="31" y="119"/>
                  </a:lnTo>
                  <a:lnTo>
                    <a:pt x="27" y="128"/>
                  </a:lnTo>
                  <a:lnTo>
                    <a:pt x="25" y="132"/>
                  </a:lnTo>
                  <a:lnTo>
                    <a:pt x="23" y="142"/>
                  </a:lnTo>
                  <a:lnTo>
                    <a:pt x="21" y="149"/>
                  </a:lnTo>
                  <a:lnTo>
                    <a:pt x="17" y="157"/>
                  </a:lnTo>
                  <a:lnTo>
                    <a:pt x="8" y="165"/>
                  </a:lnTo>
                  <a:lnTo>
                    <a:pt x="2" y="171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6840" bIns="-4294896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7261200" y="5097600"/>
              <a:ext cx="30600" cy="63360"/>
            </a:xfrm>
            <a:custGeom>
              <a:avLst/>
              <a:gdLst/>
              <a:ahLst/>
              <a:rect l="l" t="t" r="r" b="b"/>
              <a:pathLst>
                <a:path w="88" h="173">
                  <a:moveTo>
                    <a:pt x="40" y="4"/>
                  </a:moveTo>
                  <a:lnTo>
                    <a:pt x="42" y="10"/>
                  </a:lnTo>
                  <a:lnTo>
                    <a:pt x="42" y="15"/>
                  </a:lnTo>
                  <a:lnTo>
                    <a:pt x="42" y="25"/>
                  </a:lnTo>
                  <a:lnTo>
                    <a:pt x="38" y="36"/>
                  </a:lnTo>
                  <a:lnTo>
                    <a:pt x="34" y="50"/>
                  </a:lnTo>
                  <a:lnTo>
                    <a:pt x="30" y="60"/>
                  </a:lnTo>
                  <a:lnTo>
                    <a:pt x="25" y="65"/>
                  </a:lnTo>
                  <a:lnTo>
                    <a:pt x="21" y="77"/>
                  </a:lnTo>
                  <a:lnTo>
                    <a:pt x="19" y="83"/>
                  </a:lnTo>
                  <a:lnTo>
                    <a:pt x="17" y="86"/>
                  </a:lnTo>
                  <a:lnTo>
                    <a:pt x="15" y="96"/>
                  </a:lnTo>
                  <a:lnTo>
                    <a:pt x="11" y="104"/>
                  </a:lnTo>
                  <a:lnTo>
                    <a:pt x="9" y="113"/>
                  </a:lnTo>
                  <a:lnTo>
                    <a:pt x="5" y="127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7" y="150"/>
                  </a:lnTo>
                  <a:lnTo>
                    <a:pt x="19" y="154"/>
                  </a:lnTo>
                  <a:lnTo>
                    <a:pt x="25" y="155"/>
                  </a:lnTo>
                  <a:lnTo>
                    <a:pt x="30" y="161"/>
                  </a:lnTo>
                  <a:lnTo>
                    <a:pt x="36" y="173"/>
                  </a:lnTo>
                  <a:lnTo>
                    <a:pt x="40" y="171"/>
                  </a:lnTo>
                  <a:lnTo>
                    <a:pt x="42" y="163"/>
                  </a:lnTo>
                  <a:lnTo>
                    <a:pt x="48" y="154"/>
                  </a:lnTo>
                  <a:lnTo>
                    <a:pt x="52" y="150"/>
                  </a:lnTo>
                  <a:lnTo>
                    <a:pt x="57" y="146"/>
                  </a:lnTo>
                  <a:lnTo>
                    <a:pt x="57" y="142"/>
                  </a:lnTo>
                  <a:lnTo>
                    <a:pt x="61" y="132"/>
                  </a:lnTo>
                  <a:lnTo>
                    <a:pt x="65" y="129"/>
                  </a:lnTo>
                  <a:lnTo>
                    <a:pt x="65" y="123"/>
                  </a:lnTo>
                  <a:lnTo>
                    <a:pt x="67" y="115"/>
                  </a:lnTo>
                  <a:lnTo>
                    <a:pt x="67" y="109"/>
                  </a:lnTo>
                  <a:lnTo>
                    <a:pt x="80" y="100"/>
                  </a:lnTo>
                  <a:lnTo>
                    <a:pt x="86" y="88"/>
                  </a:lnTo>
                  <a:lnTo>
                    <a:pt x="88" y="77"/>
                  </a:lnTo>
                  <a:lnTo>
                    <a:pt x="86" y="71"/>
                  </a:lnTo>
                  <a:lnTo>
                    <a:pt x="88" y="63"/>
                  </a:lnTo>
                  <a:lnTo>
                    <a:pt x="88" y="58"/>
                  </a:lnTo>
                  <a:lnTo>
                    <a:pt x="86" y="48"/>
                  </a:lnTo>
                  <a:lnTo>
                    <a:pt x="86" y="38"/>
                  </a:lnTo>
                  <a:lnTo>
                    <a:pt x="84" y="33"/>
                  </a:lnTo>
                  <a:lnTo>
                    <a:pt x="80" y="25"/>
                  </a:lnTo>
                  <a:lnTo>
                    <a:pt x="73" y="17"/>
                  </a:lnTo>
                  <a:lnTo>
                    <a:pt x="65" y="10"/>
                  </a:lnTo>
                  <a:lnTo>
                    <a:pt x="63" y="4"/>
                  </a:lnTo>
                  <a:lnTo>
                    <a:pt x="57" y="2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3680" bIns="-42949036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7191000" y="5097600"/>
              <a:ext cx="83880" cy="95760"/>
            </a:xfrm>
            <a:custGeom>
              <a:avLst/>
              <a:gdLst/>
              <a:ahLst/>
              <a:rect l="l" t="t" r="r" b="b"/>
              <a:pathLst>
                <a:path w="230" h="261">
                  <a:moveTo>
                    <a:pt x="0" y="228"/>
                  </a:moveTo>
                  <a:lnTo>
                    <a:pt x="5" y="236"/>
                  </a:lnTo>
                  <a:lnTo>
                    <a:pt x="9" y="238"/>
                  </a:lnTo>
                  <a:lnTo>
                    <a:pt x="11" y="240"/>
                  </a:lnTo>
                  <a:lnTo>
                    <a:pt x="17" y="240"/>
                  </a:lnTo>
                  <a:lnTo>
                    <a:pt x="21" y="240"/>
                  </a:lnTo>
                  <a:lnTo>
                    <a:pt x="27" y="240"/>
                  </a:lnTo>
                  <a:lnTo>
                    <a:pt x="50" y="234"/>
                  </a:lnTo>
                  <a:lnTo>
                    <a:pt x="55" y="232"/>
                  </a:lnTo>
                  <a:lnTo>
                    <a:pt x="63" y="234"/>
                  </a:lnTo>
                  <a:lnTo>
                    <a:pt x="69" y="236"/>
                  </a:lnTo>
                  <a:lnTo>
                    <a:pt x="76" y="238"/>
                  </a:lnTo>
                  <a:lnTo>
                    <a:pt x="80" y="242"/>
                  </a:lnTo>
                  <a:lnTo>
                    <a:pt x="84" y="246"/>
                  </a:lnTo>
                  <a:lnTo>
                    <a:pt x="84" y="248"/>
                  </a:lnTo>
                  <a:lnTo>
                    <a:pt x="88" y="257"/>
                  </a:lnTo>
                  <a:lnTo>
                    <a:pt x="90" y="261"/>
                  </a:lnTo>
                  <a:lnTo>
                    <a:pt x="98" y="261"/>
                  </a:lnTo>
                  <a:lnTo>
                    <a:pt x="105" y="257"/>
                  </a:lnTo>
                  <a:lnTo>
                    <a:pt x="113" y="253"/>
                  </a:lnTo>
                  <a:lnTo>
                    <a:pt x="124" y="251"/>
                  </a:lnTo>
                  <a:lnTo>
                    <a:pt x="134" y="251"/>
                  </a:lnTo>
                  <a:lnTo>
                    <a:pt x="136" y="250"/>
                  </a:lnTo>
                  <a:lnTo>
                    <a:pt x="142" y="244"/>
                  </a:lnTo>
                  <a:lnTo>
                    <a:pt x="151" y="236"/>
                  </a:lnTo>
                  <a:lnTo>
                    <a:pt x="155" y="228"/>
                  </a:lnTo>
                  <a:lnTo>
                    <a:pt x="157" y="221"/>
                  </a:lnTo>
                  <a:lnTo>
                    <a:pt x="159" y="211"/>
                  </a:lnTo>
                  <a:lnTo>
                    <a:pt x="161" y="207"/>
                  </a:lnTo>
                  <a:lnTo>
                    <a:pt x="165" y="198"/>
                  </a:lnTo>
                  <a:lnTo>
                    <a:pt x="167" y="192"/>
                  </a:lnTo>
                  <a:lnTo>
                    <a:pt x="170" y="188"/>
                  </a:lnTo>
                  <a:lnTo>
                    <a:pt x="172" y="182"/>
                  </a:lnTo>
                  <a:lnTo>
                    <a:pt x="172" y="177"/>
                  </a:lnTo>
                  <a:lnTo>
                    <a:pt x="169" y="173"/>
                  </a:lnTo>
                  <a:lnTo>
                    <a:pt x="170" y="169"/>
                  </a:lnTo>
                  <a:lnTo>
                    <a:pt x="174" y="167"/>
                  </a:lnTo>
                  <a:lnTo>
                    <a:pt x="174" y="165"/>
                  </a:lnTo>
                  <a:lnTo>
                    <a:pt x="174" y="157"/>
                  </a:lnTo>
                  <a:lnTo>
                    <a:pt x="172" y="152"/>
                  </a:lnTo>
                  <a:lnTo>
                    <a:pt x="172" y="140"/>
                  </a:lnTo>
                  <a:lnTo>
                    <a:pt x="170" y="127"/>
                  </a:lnTo>
                  <a:lnTo>
                    <a:pt x="170" y="119"/>
                  </a:lnTo>
                  <a:lnTo>
                    <a:pt x="169" y="111"/>
                  </a:lnTo>
                  <a:lnTo>
                    <a:pt x="172" y="107"/>
                  </a:lnTo>
                  <a:lnTo>
                    <a:pt x="178" y="102"/>
                  </a:lnTo>
                  <a:lnTo>
                    <a:pt x="182" y="96"/>
                  </a:lnTo>
                  <a:lnTo>
                    <a:pt x="184" y="90"/>
                  </a:lnTo>
                  <a:lnTo>
                    <a:pt x="190" y="84"/>
                  </a:lnTo>
                  <a:lnTo>
                    <a:pt x="195" y="83"/>
                  </a:lnTo>
                  <a:lnTo>
                    <a:pt x="199" y="79"/>
                  </a:lnTo>
                  <a:lnTo>
                    <a:pt x="203" y="79"/>
                  </a:lnTo>
                  <a:lnTo>
                    <a:pt x="207" y="83"/>
                  </a:lnTo>
                  <a:lnTo>
                    <a:pt x="209" y="77"/>
                  </a:lnTo>
                  <a:lnTo>
                    <a:pt x="213" y="65"/>
                  </a:lnTo>
                  <a:lnTo>
                    <a:pt x="218" y="60"/>
                  </a:lnTo>
                  <a:lnTo>
                    <a:pt x="222" y="50"/>
                  </a:lnTo>
                  <a:lnTo>
                    <a:pt x="226" y="36"/>
                  </a:lnTo>
                  <a:lnTo>
                    <a:pt x="230" y="25"/>
                  </a:lnTo>
                  <a:lnTo>
                    <a:pt x="230" y="15"/>
                  </a:lnTo>
                  <a:lnTo>
                    <a:pt x="230" y="10"/>
                  </a:lnTo>
                  <a:lnTo>
                    <a:pt x="228" y="4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3" y="2"/>
                  </a:lnTo>
                  <a:lnTo>
                    <a:pt x="211" y="0"/>
                  </a:lnTo>
                  <a:lnTo>
                    <a:pt x="209" y="8"/>
                  </a:lnTo>
                  <a:lnTo>
                    <a:pt x="207" y="10"/>
                  </a:lnTo>
                  <a:lnTo>
                    <a:pt x="205" y="12"/>
                  </a:lnTo>
                  <a:lnTo>
                    <a:pt x="201" y="15"/>
                  </a:lnTo>
                  <a:lnTo>
                    <a:pt x="193" y="21"/>
                  </a:lnTo>
                  <a:lnTo>
                    <a:pt x="188" y="29"/>
                  </a:lnTo>
                  <a:lnTo>
                    <a:pt x="182" y="31"/>
                  </a:lnTo>
                  <a:lnTo>
                    <a:pt x="176" y="35"/>
                  </a:lnTo>
                  <a:lnTo>
                    <a:pt x="165" y="36"/>
                  </a:lnTo>
                  <a:lnTo>
                    <a:pt x="157" y="38"/>
                  </a:lnTo>
                  <a:lnTo>
                    <a:pt x="151" y="44"/>
                  </a:lnTo>
                  <a:lnTo>
                    <a:pt x="147" y="48"/>
                  </a:lnTo>
                  <a:lnTo>
                    <a:pt x="153" y="48"/>
                  </a:lnTo>
                  <a:lnTo>
                    <a:pt x="159" y="48"/>
                  </a:lnTo>
                  <a:lnTo>
                    <a:pt x="165" y="48"/>
                  </a:lnTo>
                  <a:lnTo>
                    <a:pt x="170" y="50"/>
                  </a:lnTo>
                  <a:lnTo>
                    <a:pt x="174" y="54"/>
                  </a:lnTo>
                  <a:lnTo>
                    <a:pt x="176" y="58"/>
                  </a:lnTo>
                  <a:lnTo>
                    <a:pt x="174" y="63"/>
                  </a:lnTo>
                  <a:lnTo>
                    <a:pt x="172" y="71"/>
                  </a:lnTo>
                  <a:lnTo>
                    <a:pt x="172" y="77"/>
                  </a:lnTo>
                  <a:lnTo>
                    <a:pt x="170" y="83"/>
                  </a:lnTo>
                  <a:lnTo>
                    <a:pt x="169" y="92"/>
                  </a:lnTo>
                  <a:lnTo>
                    <a:pt x="169" y="98"/>
                  </a:lnTo>
                  <a:lnTo>
                    <a:pt x="169" y="104"/>
                  </a:lnTo>
                  <a:lnTo>
                    <a:pt x="165" y="107"/>
                  </a:lnTo>
                  <a:lnTo>
                    <a:pt x="163" y="109"/>
                  </a:lnTo>
                  <a:lnTo>
                    <a:pt x="159" y="111"/>
                  </a:lnTo>
                  <a:lnTo>
                    <a:pt x="161" y="161"/>
                  </a:lnTo>
                  <a:lnTo>
                    <a:pt x="157" y="163"/>
                  </a:lnTo>
                  <a:lnTo>
                    <a:pt x="153" y="165"/>
                  </a:lnTo>
                  <a:lnTo>
                    <a:pt x="149" y="167"/>
                  </a:lnTo>
                  <a:lnTo>
                    <a:pt x="147" y="173"/>
                  </a:lnTo>
                  <a:lnTo>
                    <a:pt x="145" y="177"/>
                  </a:lnTo>
                  <a:lnTo>
                    <a:pt x="144" y="180"/>
                  </a:lnTo>
                  <a:lnTo>
                    <a:pt x="142" y="184"/>
                  </a:lnTo>
                  <a:lnTo>
                    <a:pt x="140" y="192"/>
                  </a:lnTo>
                  <a:lnTo>
                    <a:pt x="136" y="196"/>
                  </a:lnTo>
                  <a:lnTo>
                    <a:pt x="132" y="198"/>
                  </a:lnTo>
                  <a:lnTo>
                    <a:pt x="124" y="198"/>
                  </a:lnTo>
                  <a:lnTo>
                    <a:pt x="122" y="200"/>
                  </a:lnTo>
                  <a:lnTo>
                    <a:pt x="117" y="203"/>
                  </a:lnTo>
                  <a:lnTo>
                    <a:pt x="111" y="202"/>
                  </a:lnTo>
                  <a:lnTo>
                    <a:pt x="105" y="202"/>
                  </a:lnTo>
                  <a:lnTo>
                    <a:pt x="98" y="200"/>
                  </a:lnTo>
                  <a:lnTo>
                    <a:pt x="88" y="200"/>
                  </a:lnTo>
                  <a:lnTo>
                    <a:pt x="82" y="200"/>
                  </a:lnTo>
                  <a:lnTo>
                    <a:pt x="78" y="200"/>
                  </a:lnTo>
                  <a:lnTo>
                    <a:pt x="74" y="198"/>
                  </a:lnTo>
                  <a:lnTo>
                    <a:pt x="71" y="192"/>
                  </a:lnTo>
                  <a:lnTo>
                    <a:pt x="65" y="186"/>
                  </a:lnTo>
                  <a:lnTo>
                    <a:pt x="61" y="184"/>
                  </a:lnTo>
                  <a:lnTo>
                    <a:pt x="55" y="182"/>
                  </a:lnTo>
                  <a:lnTo>
                    <a:pt x="55" y="188"/>
                  </a:lnTo>
                  <a:lnTo>
                    <a:pt x="53" y="190"/>
                  </a:lnTo>
                  <a:lnTo>
                    <a:pt x="51" y="194"/>
                  </a:lnTo>
                  <a:lnTo>
                    <a:pt x="46" y="198"/>
                  </a:lnTo>
                  <a:lnTo>
                    <a:pt x="40" y="200"/>
                  </a:lnTo>
                  <a:lnTo>
                    <a:pt x="36" y="200"/>
                  </a:lnTo>
                  <a:lnTo>
                    <a:pt x="36" y="205"/>
                  </a:lnTo>
                  <a:lnTo>
                    <a:pt x="34" y="213"/>
                  </a:lnTo>
                  <a:lnTo>
                    <a:pt x="30" y="221"/>
                  </a:lnTo>
                  <a:lnTo>
                    <a:pt x="21" y="226"/>
                  </a:lnTo>
                  <a:lnTo>
                    <a:pt x="13" y="230"/>
                  </a:lnTo>
                  <a:lnTo>
                    <a:pt x="9" y="228"/>
                  </a:lnTo>
                  <a:lnTo>
                    <a:pt x="5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71280" bIns="-4294871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7212960" y="5137200"/>
              <a:ext cx="38520" cy="34200"/>
            </a:xfrm>
            <a:custGeom>
              <a:avLst/>
              <a:gdLst/>
              <a:ahLst/>
              <a:rect l="l" t="t" r="r" b="b"/>
              <a:pathLst>
                <a:path w="106" h="97">
                  <a:moveTo>
                    <a:pt x="37" y="0"/>
                  </a:moveTo>
                  <a:lnTo>
                    <a:pt x="35" y="1"/>
                  </a:lnTo>
                  <a:lnTo>
                    <a:pt x="31" y="3"/>
                  </a:lnTo>
                  <a:lnTo>
                    <a:pt x="27" y="9"/>
                  </a:lnTo>
                  <a:lnTo>
                    <a:pt x="25" y="19"/>
                  </a:lnTo>
                  <a:lnTo>
                    <a:pt x="23" y="30"/>
                  </a:lnTo>
                  <a:lnTo>
                    <a:pt x="19" y="38"/>
                  </a:lnTo>
                  <a:lnTo>
                    <a:pt x="16" y="44"/>
                  </a:lnTo>
                  <a:lnTo>
                    <a:pt x="14" y="48"/>
                  </a:lnTo>
                  <a:lnTo>
                    <a:pt x="12" y="51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4" y="67"/>
                  </a:lnTo>
                  <a:lnTo>
                    <a:pt x="6" y="71"/>
                  </a:lnTo>
                  <a:lnTo>
                    <a:pt x="6" y="73"/>
                  </a:lnTo>
                  <a:lnTo>
                    <a:pt x="0" y="76"/>
                  </a:lnTo>
                  <a:lnTo>
                    <a:pt x="6" y="78"/>
                  </a:lnTo>
                  <a:lnTo>
                    <a:pt x="10" y="80"/>
                  </a:lnTo>
                  <a:lnTo>
                    <a:pt x="16" y="86"/>
                  </a:lnTo>
                  <a:lnTo>
                    <a:pt x="19" y="92"/>
                  </a:lnTo>
                  <a:lnTo>
                    <a:pt x="23" y="94"/>
                  </a:lnTo>
                  <a:lnTo>
                    <a:pt x="27" y="94"/>
                  </a:lnTo>
                  <a:lnTo>
                    <a:pt x="33" y="94"/>
                  </a:lnTo>
                  <a:lnTo>
                    <a:pt x="43" y="94"/>
                  </a:lnTo>
                  <a:lnTo>
                    <a:pt x="50" y="96"/>
                  </a:lnTo>
                  <a:lnTo>
                    <a:pt x="56" y="96"/>
                  </a:lnTo>
                  <a:lnTo>
                    <a:pt x="62" y="97"/>
                  </a:lnTo>
                  <a:lnTo>
                    <a:pt x="67" y="94"/>
                  </a:lnTo>
                  <a:lnTo>
                    <a:pt x="69" y="92"/>
                  </a:lnTo>
                  <a:lnTo>
                    <a:pt x="77" y="92"/>
                  </a:lnTo>
                  <a:lnTo>
                    <a:pt x="81" y="90"/>
                  </a:lnTo>
                  <a:lnTo>
                    <a:pt x="85" y="86"/>
                  </a:lnTo>
                  <a:lnTo>
                    <a:pt x="87" y="78"/>
                  </a:lnTo>
                  <a:lnTo>
                    <a:pt x="89" y="74"/>
                  </a:lnTo>
                  <a:lnTo>
                    <a:pt x="90" y="71"/>
                  </a:lnTo>
                  <a:lnTo>
                    <a:pt x="92" y="67"/>
                  </a:lnTo>
                  <a:lnTo>
                    <a:pt x="94" y="61"/>
                  </a:lnTo>
                  <a:lnTo>
                    <a:pt x="98" y="59"/>
                  </a:lnTo>
                  <a:lnTo>
                    <a:pt x="102" y="57"/>
                  </a:lnTo>
                  <a:lnTo>
                    <a:pt x="106" y="55"/>
                  </a:lnTo>
                  <a:lnTo>
                    <a:pt x="104" y="5"/>
                  </a:lnTo>
                  <a:lnTo>
                    <a:pt x="100" y="5"/>
                  </a:lnTo>
                  <a:lnTo>
                    <a:pt x="96" y="5"/>
                  </a:lnTo>
                  <a:lnTo>
                    <a:pt x="90" y="9"/>
                  </a:lnTo>
                  <a:lnTo>
                    <a:pt x="85" y="15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79" y="15"/>
                  </a:lnTo>
                  <a:lnTo>
                    <a:pt x="75" y="19"/>
                  </a:lnTo>
                  <a:lnTo>
                    <a:pt x="71" y="25"/>
                  </a:lnTo>
                  <a:lnTo>
                    <a:pt x="67" y="26"/>
                  </a:lnTo>
                  <a:lnTo>
                    <a:pt x="64" y="30"/>
                  </a:lnTo>
                  <a:lnTo>
                    <a:pt x="62" y="26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1"/>
                  </a:lnTo>
                  <a:lnTo>
                    <a:pt x="44" y="11"/>
                  </a:lnTo>
                  <a:lnTo>
                    <a:pt x="43" y="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2840" bIns="-4294932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7166160" y="5124600"/>
              <a:ext cx="59760" cy="56160"/>
            </a:xfrm>
            <a:custGeom>
              <a:avLst/>
              <a:gdLst/>
              <a:ahLst/>
              <a:rect l="l" t="t" r="r" b="b"/>
              <a:pathLst>
                <a:path w="163" h="159">
                  <a:moveTo>
                    <a:pt x="0" y="121"/>
                  </a:moveTo>
                  <a:lnTo>
                    <a:pt x="3" y="111"/>
                  </a:lnTo>
                  <a:lnTo>
                    <a:pt x="5" y="106"/>
                  </a:lnTo>
                  <a:lnTo>
                    <a:pt x="9" y="102"/>
                  </a:lnTo>
                  <a:lnTo>
                    <a:pt x="13" y="104"/>
                  </a:lnTo>
                  <a:lnTo>
                    <a:pt x="19" y="100"/>
                  </a:lnTo>
                  <a:lnTo>
                    <a:pt x="25" y="102"/>
                  </a:lnTo>
                  <a:lnTo>
                    <a:pt x="30" y="106"/>
                  </a:lnTo>
                  <a:lnTo>
                    <a:pt x="38" y="108"/>
                  </a:lnTo>
                  <a:lnTo>
                    <a:pt x="44" y="104"/>
                  </a:lnTo>
                  <a:lnTo>
                    <a:pt x="53" y="98"/>
                  </a:lnTo>
                  <a:lnTo>
                    <a:pt x="59" y="88"/>
                  </a:lnTo>
                  <a:lnTo>
                    <a:pt x="63" y="81"/>
                  </a:lnTo>
                  <a:lnTo>
                    <a:pt x="71" y="67"/>
                  </a:lnTo>
                  <a:lnTo>
                    <a:pt x="76" y="61"/>
                  </a:lnTo>
                  <a:lnTo>
                    <a:pt x="84" y="54"/>
                  </a:lnTo>
                  <a:lnTo>
                    <a:pt x="92" y="48"/>
                  </a:lnTo>
                  <a:lnTo>
                    <a:pt x="94" y="36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3" y="17"/>
                  </a:lnTo>
                  <a:lnTo>
                    <a:pt x="111" y="19"/>
                  </a:lnTo>
                  <a:lnTo>
                    <a:pt x="117" y="19"/>
                  </a:lnTo>
                  <a:lnTo>
                    <a:pt x="124" y="21"/>
                  </a:lnTo>
                  <a:lnTo>
                    <a:pt x="124" y="15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32" y="0"/>
                  </a:lnTo>
                  <a:lnTo>
                    <a:pt x="140" y="2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2"/>
                  </a:lnTo>
                  <a:lnTo>
                    <a:pt x="151" y="4"/>
                  </a:lnTo>
                  <a:lnTo>
                    <a:pt x="155" y="10"/>
                  </a:lnTo>
                  <a:lnTo>
                    <a:pt x="157" y="13"/>
                  </a:lnTo>
                  <a:lnTo>
                    <a:pt x="163" y="13"/>
                  </a:lnTo>
                  <a:lnTo>
                    <a:pt x="163" y="17"/>
                  </a:lnTo>
                  <a:lnTo>
                    <a:pt x="163" y="23"/>
                  </a:lnTo>
                  <a:lnTo>
                    <a:pt x="163" y="31"/>
                  </a:lnTo>
                  <a:lnTo>
                    <a:pt x="163" y="35"/>
                  </a:lnTo>
                  <a:lnTo>
                    <a:pt x="161" y="36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1" y="54"/>
                  </a:lnTo>
                  <a:lnTo>
                    <a:pt x="149" y="65"/>
                  </a:lnTo>
                  <a:lnTo>
                    <a:pt x="145" y="73"/>
                  </a:lnTo>
                  <a:lnTo>
                    <a:pt x="142" y="79"/>
                  </a:lnTo>
                  <a:lnTo>
                    <a:pt x="140" y="83"/>
                  </a:lnTo>
                  <a:lnTo>
                    <a:pt x="138" y="86"/>
                  </a:lnTo>
                  <a:lnTo>
                    <a:pt x="132" y="94"/>
                  </a:lnTo>
                  <a:lnTo>
                    <a:pt x="130" y="98"/>
                  </a:lnTo>
                  <a:lnTo>
                    <a:pt x="130" y="102"/>
                  </a:lnTo>
                  <a:lnTo>
                    <a:pt x="132" y="106"/>
                  </a:lnTo>
                  <a:lnTo>
                    <a:pt x="132" y="108"/>
                  </a:lnTo>
                  <a:lnTo>
                    <a:pt x="126" y="111"/>
                  </a:lnTo>
                  <a:lnTo>
                    <a:pt x="126" y="117"/>
                  </a:lnTo>
                  <a:lnTo>
                    <a:pt x="124" y="119"/>
                  </a:lnTo>
                  <a:lnTo>
                    <a:pt x="122" y="123"/>
                  </a:lnTo>
                  <a:lnTo>
                    <a:pt x="117" y="127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7" y="134"/>
                  </a:lnTo>
                  <a:lnTo>
                    <a:pt x="105" y="142"/>
                  </a:lnTo>
                  <a:lnTo>
                    <a:pt x="101" y="150"/>
                  </a:lnTo>
                  <a:lnTo>
                    <a:pt x="92" y="155"/>
                  </a:lnTo>
                  <a:lnTo>
                    <a:pt x="84" y="159"/>
                  </a:lnTo>
                  <a:lnTo>
                    <a:pt x="80" y="157"/>
                  </a:lnTo>
                  <a:lnTo>
                    <a:pt x="76" y="157"/>
                  </a:lnTo>
                  <a:lnTo>
                    <a:pt x="71" y="157"/>
                  </a:lnTo>
                  <a:lnTo>
                    <a:pt x="61" y="148"/>
                  </a:lnTo>
                  <a:lnTo>
                    <a:pt x="53" y="142"/>
                  </a:lnTo>
                  <a:lnTo>
                    <a:pt x="46" y="138"/>
                  </a:lnTo>
                  <a:lnTo>
                    <a:pt x="42" y="134"/>
                  </a:lnTo>
                  <a:lnTo>
                    <a:pt x="30" y="129"/>
                  </a:lnTo>
                  <a:lnTo>
                    <a:pt x="23" y="125"/>
                  </a:lnTo>
                  <a:lnTo>
                    <a:pt x="19" y="123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5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0880" bIns="-4294910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7128720" y="5090400"/>
              <a:ext cx="91080" cy="77400"/>
            </a:xfrm>
            <a:custGeom>
              <a:avLst/>
              <a:gdLst/>
              <a:ahLst/>
              <a:rect l="l" t="t" r="r" b="b"/>
              <a:pathLst>
                <a:path w="249" h="213">
                  <a:moveTo>
                    <a:pt x="48" y="207"/>
                  </a:moveTo>
                  <a:lnTo>
                    <a:pt x="52" y="203"/>
                  </a:lnTo>
                  <a:lnTo>
                    <a:pt x="61" y="200"/>
                  </a:lnTo>
                  <a:lnTo>
                    <a:pt x="65" y="200"/>
                  </a:lnTo>
                  <a:lnTo>
                    <a:pt x="71" y="203"/>
                  </a:lnTo>
                  <a:lnTo>
                    <a:pt x="80" y="207"/>
                  </a:lnTo>
                  <a:lnTo>
                    <a:pt x="86" y="211"/>
                  </a:lnTo>
                  <a:lnTo>
                    <a:pt x="92" y="213"/>
                  </a:lnTo>
                  <a:lnTo>
                    <a:pt x="100" y="213"/>
                  </a:lnTo>
                  <a:lnTo>
                    <a:pt x="103" y="203"/>
                  </a:lnTo>
                  <a:lnTo>
                    <a:pt x="105" y="198"/>
                  </a:lnTo>
                  <a:lnTo>
                    <a:pt x="109" y="194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4"/>
                  </a:lnTo>
                  <a:lnTo>
                    <a:pt x="130" y="198"/>
                  </a:lnTo>
                  <a:lnTo>
                    <a:pt x="138" y="200"/>
                  </a:lnTo>
                  <a:lnTo>
                    <a:pt x="144" y="196"/>
                  </a:lnTo>
                  <a:lnTo>
                    <a:pt x="153" y="190"/>
                  </a:lnTo>
                  <a:lnTo>
                    <a:pt x="159" y="180"/>
                  </a:lnTo>
                  <a:lnTo>
                    <a:pt x="163" y="173"/>
                  </a:lnTo>
                  <a:lnTo>
                    <a:pt x="171" y="159"/>
                  </a:lnTo>
                  <a:lnTo>
                    <a:pt x="176" y="153"/>
                  </a:lnTo>
                  <a:lnTo>
                    <a:pt x="184" y="146"/>
                  </a:lnTo>
                  <a:lnTo>
                    <a:pt x="192" y="140"/>
                  </a:lnTo>
                  <a:lnTo>
                    <a:pt x="194" y="128"/>
                  </a:lnTo>
                  <a:lnTo>
                    <a:pt x="198" y="119"/>
                  </a:lnTo>
                  <a:lnTo>
                    <a:pt x="199" y="115"/>
                  </a:lnTo>
                  <a:lnTo>
                    <a:pt x="203" y="109"/>
                  </a:lnTo>
                  <a:lnTo>
                    <a:pt x="205" y="102"/>
                  </a:lnTo>
                  <a:lnTo>
                    <a:pt x="207" y="94"/>
                  </a:lnTo>
                  <a:lnTo>
                    <a:pt x="213" y="84"/>
                  </a:lnTo>
                  <a:lnTo>
                    <a:pt x="219" y="73"/>
                  </a:lnTo>
                  <a:lnTo>
                    <a:pt x="222" y="67"/>
                  </a:lnTo>
                  <a:lnTo>
                    <a:pt x="224" y="61"/>
                  </a:lnTo>
                  <a:lnTo>
                    <a:pt x="228" y="63"/>
                  </a:lnTo>
                  <a:lnTo>
                    <a:pt x="234" y="65"/>
                  </a:lnTo>
                  <a:lnTo>
                    <a:pt x="240" y="67"/>
                  </a:lnTo>
                  <a:lnTo>
                    <a:pt x="242" y="59"/>
                  </a:lnTo>
                  <a:lnTo>
                    <a:pt x="244" y="50"/>
                  </a:lnTo>
                  <a:lnTo>
                    <a:pt x="242" y="44"/>
                  </a:lnTo>
                  <a:lnTo>
                    <a:pt x="240" y="40"/>
                  </a:lnTo>
                  <a:lnTo>
                    <a:pt x="234" y="33"/>
                  </a:lnTo>
                  <a:lnTo>
                    <a:pt x="236" y="29"/>
                  </a:lnTo>
                  <a:lnTo>
                    <a:pt x="244" y="23"/>
                  </a:lnTo>
                  <a:lnTo>
                    <a:pt x="249" y="17"/>
                  </a:lnTo>
                  <a:lnTo>
                    <a:pt x="249" y="11"/>
                  </a:lnTo>
                  <a:lnTo>
                    <a:pt x="244" y="10"/>
                  </a:lnTo>
                  <a:lnTo>
                    <a:pt x="238" y="10"/>
                  </a:lnTo>
                  <a:lnTo>
                    <a:pt x="232" y="8"/>
                  </a:lnTo>
                  <a:lnTo>
                    <a:pt x="232" y="10"/>
                  </a:lnTo>
                  <a:lnTo>
                    <a:pt x="230" y="13"/>
                  </a:lnTo>
                  <a:lnTo>
                    <a:pt x="230" y="17"/>
                  </a:lnTo>
                  <a:lnTo>
                    <a:pt x="226" y="17"/>
                  </a:lnTo>
                  <a:lnTo>
                    <a:pt x="222" y="13"/>
                  </a:lnTo>
                  <a:lnTo>
                    <a:pt x="213" y="11"/>
                  </a:lnTo>
                  <a:lnTo>
                    <a:pt x="211" y="8"/>
                  </a:lnTo>
                  <a:lnTo>
                    <a:pt x="209" y="6"/>
                  </a:lnTo>
                  <a:lnTo>
                    <a:pt x="205" y="0"/>
                  </a:lnTo>
                  <a:lnTo>
                    <a:pt x="201" y="2"/>
                  </a:lnTo>
                  <a:lnTo>
                    <a:pt x="196" y="6"/>
                  </a:lnTo>
                  <a:lnTo>
                    <a:pt x="190" y="10"/>
                  </a:lnTo>
                  <a:lnTo>
                    <a:pt x="184" y="13"/>
                  </a:lnTo>
                  <a:lnTo>
                    <a:pt x="180" y="15"/>
                  </a:lnTo>
                  <a:lnTo>
                    <a:pt x="178" y="13"/>
                  </a:lnTo>
                  <a:lnTo>
                    <a:pt x="167" y="11"/>
                  </a:lnTo>
                  <a:lnTo>
                    <a:pt x="165" y="19"/>
                  </a:lnTo>
                  <a:lnTo>
                    <a:pt x="167" y="25"/>
                  </a:lnTo>
                  <a:lnTo>
                    <a:pt x="165" y="23"/>
                  </a:lnTo>
                  <a:lnTo>
                    <a:pt x="159" y="21"/>
                  </a:lnTo>
                  <a:lnTo>
                    <a:pt x="157" y="19"/>
                  </a:lnTo>
                  <a:lnTo>
                    <a:pt x="153" y="13"/>
                  </a:lnTo>
                  <a:lnTo>
                    <a:pt x="150" y="10"/>
                  </a:lnTo>
                  <a:lnTo>
                    <a:pt x="144" y="13"/>
                  </a:lnTo>
                  <a:lnTo>
                    <a:pt x="138" y="19"/>
                  </a:lnTo>
                  <a:lnTo>
                    <a:pt x="132" y="25"/>
                  </a:lnTo>
                  <a:lnTo>
                    <a:pt x="128" y="27"/>
                  </a:lnTo>
                  <a:lnTo>
                    <a:pt x="123" y="33"/>
                  </a:lnTo>
                  <a:lnTo>
                    <a:pt x="121" y="38"/>
                  </a:lnTo>
                  <a:lnTo>
                    <a:pt x="117" y="44"/>
                  </a:lnTo>
                  <a:lnTo>
                    <a:pt x="111" y="48"/>
                  </a:lnTo>
                  <a:lnTo>
                    <a:pt x="105" y="52"/>
                  </a:lnTo>
                  <a:lnTo>
                    <a:pt x="100" y="56"/>
                  </a:lnTo>
                  <a:lnTo>
                    <a:pt x="88" y="63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73" y="67"/>
                  </a:lnTo>
                  <a:lnTo>
                    <a:pt x="69" y="67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56" y="67"/>
                  </a:lnTo>
                  <a:lnTo>
                    <a:pt x="50" y="67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2" y="67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9" y="65"/>
                  </a:lnTo>
                  <a:lnTo>
                    <a:pt x="23" y="65"/>
                  </a:lnTo>
                  <a:lnTo>
                    <a:pt x="17" y="65"/>
                  </a:lnTo>
                  <a:lnTo>
                    <a:pt x="13" y="65"/>
                  </a:lnTo>
                  <a:lnTo>
                    <a:pt x="11" y="67"/>
                  </a:lnTo>
                  <a:lnTo>
                    <a:pt x="9" y="71"/>
                  </a:lnTo>
                  <a:lnTo>
                    <a:pt x="8" y="75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9" y="90"/>
                  </a:lnTo>
                  <a:lnTo>
                    <a:pt x="9" y="94"/>
                  </a:lnTo>
                  <a:lnTo>
                    <a:pt x="6" y="100"/>
                  </a:lnTo>
                  <a:lnTo>
                    <a:pt x="2" y="102"/>
                  </a:lnTo>
                  <a:lnTo>
                    <a:pt x="0" y="105"/>
                  </a:lnTo>
                  <a:lnTo>
                    <a:pt x="2" y="109"/>
                  </a:lnTo>
                  <a:lnTo>
                    <a:pt x="4" y="117"/>
                  </a:lnTo>
                  <a:lnTo>
                    <a:pt x="2" y="125"/>
                  </a:lnTo>
                  <a:lnTo>
                    <a:pt x="2" y="132"/>
                  </a:lnTo>
                  <a:lnTo>
                    <a:pt x="8" y="142"/>
                  </a:lnTo>
                  <a:lnTo>
                    <a:pt x="11" y="148"/>
                  </a:lnTo>
                  <a:lnTo>
                    <a:pt x="17" y="159"/>
                  </a:lnTo>
                  <a:lnTo>
                    <a:pt x="23" y="171"/>
                  </a:lnTo>
                  <a:lnTo>
                    <a:pt x="27" y="182"/>
                  </a:lnTo>
                  <a:lnTo>
                    <a:pt x="36" y="194"/>
                  </a:lnTo>
                  <a:lnTo>
                    <a:pt x="42" y="198"/>
                  </a:lnTo>
                  <a:lnTo>
                    <a:pt x="46" y="203"/>
                  </a:lnTo>
                  <a:lnTo>
                    <a:pt x="48" y="20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89640" bIns="-4294889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7051320" y="5097600"/>
              <a:ext cx="95040" cy="97560"/>
            </a:xfrm>
            <a:custGeom>
              <a:avLst/>
              <a:gdLst/>
              <a:ahLst/>
              <a:rect l="l" t="t" r="r" b="b"/>
              <a:pathLst>
                <a:path w="265" h="271">
                  <a:moveTo>
                    <a:pt x="0" y="69"/>
                  </a:moveTo>
                  <a:lnTo>
                    <a:pt x="8" y="64"/>
                  </a:lnTo>
                  <a:lnTo>
                    <a:pt x="13" y="58"/>
                  </a:lnTo>
                  <a:lnTo>
                    <a:pt x="19" y="54"/>
                  </a:lnTo>
                  <a:lnTo>
                    <a:pt x="31" y="50"/>
                  </a:lnTo>
                  <a:lnTo>
                    <a:pt x="38" y="48"/>
                  </a:lnTo>
                  <a:lnTo>
                    <a:pt x="44" y="40"/>
                  </a:lnTo>
                  <a:lnTo>
                    <a:pt x="50" y="37"/>
                  </a:lnTo>
                  <a:lnTo>
                    <a:pt x="60" y="35"/>
                  </a:lnTo>
                  <a:lnTo>
                    <a:pt x="67" y="31"/>
                  </a:lnTo>
                  <a:lnTo>
                    <a:pt x="71" y="29"/>
                  </a:lnTo>
                  <a:lnTo>
                    <a:pt x="79" y="27"/>
                  </a:lnTo>
                  <a:lnTo>
                    <a:pt x="86" y="19"/>
                  </a:lnTo>
                  <a:lnTo>
                    <a:pt x="92" y="12"/>
                  </a:lnTo>
                  <a:lnTo>
                    <a:pt x="98" y="8"/>
                  </a:lnTo>
                  <a:lnTo>
                    <a:pt x="109" y="0"/>
                  </a:lnTo>
                  <a:lnTo>
                    <a:pt x="113" y="2"/>
                  </a:lnTo>
                  <a:lnTo>
                    <a:pt x="119" y="4"/>
                  </a:lnTo>
                  <a:lnTo>
                    <a:pt x="125" y="10"/>
                  </a:lnTo>
                  <a:lnTo>
                    <a:pt x="132" y="16"/>
                  </a:lnTo>
                  <a:lnTo>
                    <a:pt x="144" y="23"/>
                  </a:lnTo>
                  <a:lnTo>
                    <a:pt x="157" y="27"/>
                  </a:lnTo>
                  <a:lnTo>
                    <a:pt x="167" y="31"/>
                  </a:lnTo>
                  <a:lnTo>
                    <a:pt x="171" y="33"/>
                  </a:lnTo>
                  <a:lnTo>
                    <a:pt x="180" y="39"/>
                  </a:lnTo>
                  <a:lnTo>
                    <a:pt x="186" y="44"/>
                  </a:lnTo>
                  <a:lnTo>
                    <a:pt x="192" y="52"/>
                  </a:lnTo>
                  <a:lnTo>
                    <a:pt x="196" y="54"/>
                  </a:lnTo>
                  <a:lnTo>
                    <a:pt x="203" y="58"/>
                  </a:lnTo>
                  <a:lnTo>
                    <a:pt x="209" y="60"/>
                  </a:lnTo>
                  <a:lnTo>
                    <a:pt x="213" y="60"/>
                  </a:lnTo>
                  <a:lnTo>
                    <a:pt x="217" y="58"/>
                  </a:lnTo>
                  <a:lnTo>
                    <a:pt x="221" y="58"/>
                  </a:lnTo>
                  <a:lnTo>
                    <a:pt x="225" y="58"/>
                  </a:lnTo>
                  <a:lnTo>
                    <a:pt x="225" y="65"/>
                  </a:lnTo>
                  <a:lnTo>
                    <a:pt x="225" y="67"/>
                  </a:lnTo>
                  <a:lnTo>
                    <a:pt x="226" y="73"/>
                  </a:lnTo>
                  <a:lnTo>
                    <a:pt x="226" y="77"/>
                  </a:lnTo>
                  <a:lnTo>
                    <a:pt x="223" y="83"/>
                  </a:lnTo>
                  <a:lnTo>
                    <a:pt x="219" y="85"/>
                  </a:lnTo>
                  <a:lnTo>
                    <a:pt x="217" y="88"/>
                  </a:lnTo>
                  <a:lnTo>
                    <a:pt x="219" y="92"/>
                  </a:lnTo>
                  <a:lnTo>
                    <a:pt x="221" y="100"/>
                  </a:lnTo>
                  <a:lnTo>
                    <a:pt x="219" y="108"/>
                  </a:lnTo>
                  <a:lnTo>
                    <a:pt x="219" y="115"/>
                  </a:lnTo>
                  <a:lnTo>
                    <a:pt x="225" y="125"/>
                  </a:lnTo>
                  <a:lnTo>
                    <a:pt x="228" y="131"/>
                  </a:lnTo>
                  <a:lnTo>
                    <a:pt x="234" y="142"/>
                  </a:lnTo>
                  <a:lnTo>
                    <a:pt x="240" y="154"/>
                  </a:lnTo>
                  <a:lnTo>
                    <a:pt x="244" y="165"/>
                  </a:lnTo>
                  <a:lnTo>
                    <a:pt x="253" y="177"/>
                  </a:lnTo>
                  <a:lnTo>
                    <a:pt x="259" y="181"/>
                  </a:lnTo>
                  <a:lnTo>
                    <a:pt x="263" y="186"/>
                  </a:lnTo>
                  <a:lnTo>
                    <a:pt x="265" y="190"/>
                  </a:lnTo>
                  <a:lnTo>
                    <a:pt x="261" y="198"/>
                  </a:lnTo>
                  <a:lnTo>
                    <a:pt x="255" y="206"/>
                  </a:lnTo>
                  <a:lnTo>
                    <a:pt x="253" y="211"/>
                  </a:lnTo>
                  <a:lnTo>
                    <a:pt x="253" y="215"/>
                  </a:lnTo>
                  <a:lnTo>
                    <a:pt x="251" y="225"/>
                  </a:lnTo>
                  <a:lnTo>
                    <a:pt x="253" y="232"/>
                  </a:lnTo>
                  <a:lnTo>
                    <a:pt x="253" y="242"/>
                  </a:lnTo>
                  <a:lnTo>
                    <a:pt x="253" y="250"/>
                  </a:lnTo>
                  <a:lnTo>
                    <a:pt x="249" y="254"/>
                  </a:lnTo>
                  <a:lnTo>
                    <a:pt x="244" y="259"/>
                  </a:lnTo>
                  <a:lnTo>
                    <a:pt x="236" y="263"/>
                  </a:lnTo>
                  <a:lnTo>
                    <a:pt x="230" y="267"/>
                  </a:lnTo>
                  <a:lnTo>
                    <a:pt x="225" y="269"/>
                  </a:lnTo>
                  <a:lnTo>
                    <a:pt x="219" y="271"/>
                  </a:lnTo>
                  <a:lnTo>
                    <a:pt x="219" y="263"/>
                  </a:lnTo>
                  <a:lnTo>
                    <a:pt x="217" y="255"/>
                  </a:lnTo>
                  <a:lnTo>
                    <a:pt x="215" y="248"/>
                  </a:lnTo>
                  <a:lnTo>
                    <a:pt x="211" y="242"/>
                  </a:lnTo>
                  <a:lnTo>
                    <a:pt x="205" y="240"/>
                  </a:lnTo>
                  <a:lnTo>
                    <a:pt x="198" y="242"/>
                  </a:lnTo>
                  <a:lnTo>
                    <a:pt x="190" y="246"/>
                  </a:lnTo>
                  <a:lnTo>
                    <a:pt x="188" y="246"/>
                  </a:lnTo>
                  <a:lnTo>
                    <a:pt x="180" y="248"/>
                  </a:lnTo>
                  <a:lnTo>
                    <a:pt x="167" y="250"/>
                  </a:lnTo>
                  <a:lnTo>
                    <a:pt x="155" y="248"/>
                  </a:lnTo>
                  <a:lnTo>
                    <a:pt x="146" y="246"/>
                  </a:lnTo>
                  <a:lnTo>
                    <a:pt x="136" y="242"/>
                  </a:lnTo>
                  <a:lnTo>
                    <a:pt x="129" y="240"/>
                  </a:lnTo>
                  <a:lnTo>
                    <a:pt x="119" y="238"/>
                  </a:lnTo>
                  <a:lnTo>
                    <a:pt x="121" y="232"/>
                  </a:lnTo>
                  <a:lnTo>
                    <a:pt x="121" y="221"/>
                  </a:lnTo>
                  <a:lnTo>
                    <a:pt x="117" y="207"/>
                  </a:lnTo>
                  <a:lnTo>
                    <a:pt x="113" y="198"/>
                  </a:lnTo>
                  <a:lnTo>
                    <a:pt x="113" y="190"/>
                  </a:lnTo>
                  <a:lnTo>
                    <a:pt x="115" y="184"/>
                  </a:lnTo>
                  <a:lnTo>
                    <a:pt x="117" y="175"/>
                  </a:lnTo>
                  <a:lnTo>
                    <a:pt x="117" y="165"/>
                  </a:lnTo>
                  <a:lnTo>
                    <a:pt x="119" y="158"/>
                  </a:lnTo>
                  <a:lnTo>
                    <a:pt x="121" y="146"/>
                  </a:lnTo>
                  <a:lnTo>
                    <a:pt x="117" y="135"/>
                  </a:lnTo>
                  <a:lnTo>
                    <a:pt x="113" y="127"/>
                  </a:lnTo>
                  <a:lnTo>
                    <a:pt x="104" y="129"/>
                  </a:lnTo>
                  <a:lnTo>
                    <a:pt x="94" y="131"/>
                  </a:lnTo>
                  <a:lnTo>
                    <a:pt x="86" y="129"/>
                  </a:lnTo>
                  <a:lnTo>
                    <a:pt x="81" y="125"/>
                  </a:lnTo>
                  <a:lnTo>
                    <a:pt x="77" y="123"/>
                  </a:lnTo>
                  <a:lnTo>
                    <a:pt x="73" y="119"/>
                  </a:lnTo>
                  <a:lnTo>
                    <a:pt x="67" y="119"/>
                  </a:lnTo>
                  <a:lnTo>
                    <a:pt x="60" y="119"/>
                  </a:lnTo>
                  <a:lnTo>
                    <a:pt x="54" y="123"/>
                  </a:lnTo>
                  <a:lnTo>
                    <a:pt x="48" y="125"/>
                  </a:lnTo>
                  <a:lnTo>
                    <a:pt x="44" y="129"/>
                  </a:lnTo>
                  <a:lnTo>
                    <a:pt x="40" y="131"/>
                  </a:lnTo>
                  <a:lnTo>
                    <a:pt x="33" y="129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3" y="123"/>
                  </a:lnTo>
                  <a:lnTo>
                    <a:pt x="19" y="121"/>
                  </a:lnTo>
                  <a:lnTo>
                    <a:pt x="12" y="119"/>
                  </a:lnTo>
                  <a:lnTo>
                    <a:pt x="6" y="111"/>
                  </a:lnTo>
                  <a:lnTo>
                    <a:pt x="4" y="102"/>
                  </a:lnTo>
                  <a:lnTo>
                    <a:pt x="2" y="90"/>
                  </a:lnTo>
                  <a:lnTo>
                    <a:pt x="2" y="83"/>
                  </a:lnTo>
                  <a:lnTo>
                    <a:pt x="2" y="7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69480" bIns="-42948694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7029360" y="5139360"/>
              <a:ext cx="64440" cy="48600"/>
            </a:xfrm>
            <a:custGeom>
              <a:avLst/>
              <a:gdLst/>
              <a:ahLst/>
              <a:rect l="l" t="t" r="r" b="b"/>
              <a:pathLst>
                <a:path w="179" h="131">
                  <a:moveTo>
                    <a:pt x="0" y="119"/>
                  </a:moveTo>
                  <a:lnTo>
                    <a:pt x="8" y="111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8" y="81"/>
                  </a:lnTo>
                  <a:lnTo>
                    <a:pt x="27" y="65"/>
                  </a:lnTo>
                  <a:lnTo>
                    <a:pt x="35" y="54"/>
                  </a:lnTo>
                  <a:lnTo>
                    <a:pt x="45" y="42"/>
                  </a:lnTo>
                  <a:lnTo>
                    <a:pt x="54" y="33"/>
                  </a:lnTo>
                  <a:lnTo>
                    <a:pt x="62" y="25"/>
                  </a:lnTo>
                  <a:lnTo>
                    <a:pt x="71" y="17"/>
                  </a:lnTo>
                  <a:lnTo>
                    <a:pt x="75" y="12"/>
                  </a:lnTo>
                  <a:lnTo>
                    <a:pt x="77" y="8"/>
                  </a:lnTo>
                  <a:lnTo>
                    <a:pt x="81" y="4"/>
                  </a:lnTo>
                  <a:lnTo>
                    <a:pt x="85" y="4"/>
                  </a:lnTo>
                  <a:lnTo>
                    <a:pt x="89" y="6"/>
                  </a:lnTo>
                  <a:lnTo>
                    <a:pt x="91" y="10"/>
                  </a:lnTo>
                  <a:lnTo>
                    <a:pt x="98" y="12"/>
                  </a:lnTo>
                  <a:lnTo>
                    <a:pt x="102" y="10"/>
                  </a:lnTo>
                  <a:lnTo>
                    <a:pt x="106" y="6"/>
                  </a:lnTo>
                  <a:lnTo>
                    <a:pt x="112" y="4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1" y="0"/>
                  </a:lnTo>
                  <a:lnTo>
                    <a:pt x="135" y="4"/>
                  </a:lnTo>
                  <a:lnTo>
                    <a:pt x="139" y="6"/>
                  </a:lnTo>
                  <a:lnTo>
                    <a:pt x="144" y="10"/>
                  </a:lnTo>
                  <a:lnTo>
                    <a:pt x="152" y="12"/>
                  </a:lnTo>
                  <a:lnTo>
                    <a:pt x="162" y="10"/>
                  </a:lnTo>
                  <a:lnTo>
                    <a:pt x="171" y="8"/>
                  </a:lnTo>
                  <a:lnTo>
                    <a:pt x="175" y="16"/>
                  </a:lnTo>
                  <a:lnTo>
                    <a:pt x="179" y="27"/>
                  </a:lnTo>
                  <a:lnTo>
                    <a:pt x="177" y="39"/>
                  </a:lnTo>
                  <a:lnTo>
                    <a:pt x="175" y="46"/>
                  </a:lnTo>
                  <a:lnTo>
                    <a:pt x="175" y="56"/>
                  </a:lnTo>
                  <a:lnTo>
                    <a:pt x="173" y="65"/>
                  </a:lnTo>
                  <a:lnTo>
                    <a:pt x="171" y="71"/>
                  </a:lnTo>
                  <a:lnTo>
                    <a:pt x="171" y="79"/>
                  </a:lnTo>
                  <a:lnTo>
                    <a:pt x="175" y="88"/>
                  </a:lnTo>
                  <a:lnTo>
                    <a:pt x="179" y="102"/>
                  </a:lnTo>
                  <a:lnTo>
                    <a:pt x="179" y="113"/>
                  </a:lnTo>
                  <a:lnTo>
                    <a:pt x="177" y="119"/>
                  </a:lnTo>
                  <a:lnTo>
                    <a:pt x="169" y="115"/>
                  </a:lnTo>
                  <a:lnTo>
                    <a:pt x="162" y="119"/>
                  </a:lnTo>
                  <a:lnTo>
                    <a:pt x="160" y="119"/>
                  </a:lnTo>
                  <a:lnTo>
                    <a:pt x="146" y="127"/>
                  </a:lnTo>
                  <a:lnTo>
                    <a:pt x="137" y="131"/>
                  </a:lnTo>
                  <a:lnTo>
                    <a:pt x="131" y="129"/>
                  </a:lnTo>
                  <a:lnTo>
                    <a:pt x="123" y="123"/>
                  </a:lnTo>
                  <a:lnTo>
                    <a:pt x="114" y="119"/>
                  </a:lnTo>
                  <a:lnTo>
                    <a:pt x="106" y="110"/>
                  </a:lnTo>
                  <a:lnTo>
                    <a:pt x="102" y="104"/>
                  </a:lnTo>
                  <a:lnTo>
                    <a:pt x="100" y="98"/>
                  </a:lnTo>
                  <a:lnTo>
                    <a:pt x="95" y="96"/>
                  </a:lnTo>
                  <a:lnTo>
                    <a:pt x="77" y="106"/>
                  </a:lnTo>
                  <a:lnTo>
                    <a:pt x="73" y="108"/>
                  </a:lnTo>
                  <a:lnTo>
                    <a:pt x="62" y="113"/>
                  </a:lnTo>
                  <a:lnTo>
                    <a:pt x="54" y="121"/>
                  </a:lnTo>
                  <a:lnTo>
                    <a:pt x="47" y="125"/>
                  </a:lnTo>
                  <a:lnTo>
                    <a:pt x="37" y="127"/>
                  </a:lnTo>
                  <a:lnTo>
                    <a:pt x="27" y="127"/>
                  </a:lnTo>
                  <a:lnTo>
                    <a:pt x="18" y="125"/>
                  </a:lnTo>
                  <a:lnTo>
                    <a:pt x="12" y="123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8440" bIns="-4294918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6968880" y="5121360"/>
              <a:ext cx="89640" cy="72000"/>
            </a:xfrm>
            <a:custGeom>
              <a:avLst/>
              <a:gdLst/>
              <a:ahLst/>
              <a:rect l="l" t="t" r="r" b="b"/>
              <a:pathLst>
                <a:path w="249" h="198">
                  <a:moveTo>
                    <a:pt x="168" y="169"/>
                  </a:moveTo>
                  <a:lnTo>
                    <a:pt x="155" y="163"/>
                  </a:lnTo>
                  <a:lnTo>
                    <a:pt x="147" y="161"/>
                  </a:lnTo>
                  <a:lnTo>
                    <a:pt x="140" y="163"/>
                  </a:lnTo>
                  <a:lnTo>
                    <a:pt x="132" y="169"/>
                  </a:lnTo>
                  <a:lnTo>
                    <a:pt x="124" y="169"/>
                  </a:lnTo>
                  <a:lnTo>
                    <a:pt x="115" y="161"/>
                  </a:lnTo>
                  <a:lnTo>
                    <a:pt x="105" y="154"/>
                  </a:lnTo>
                  <a:lnTo>
                    <a:pt x="101" y="150"/>
                  </a:lnTo>
                  <a:lnTo>
                    <a:pt x="90" y="150"/>
                  </a:lnTo>
                  <a:lnTo>
                    <a:pt x="82" y="150"/>
                  </a:lnTo>
                  <a:lnTo>
                    <a:pt x="71" y="150"/>
                  </a:lnTo>
                  <a:lnTo>
                    <a:pt x="63" y="152"/>
                  </a:lnTo>
                  <a:lnTo>
                    <a:pt x="55" y="156"/>
                  </a:lnTo>
                  <a:lnTo>
                    <a:pt x="48" y="163"/>
                  </a:lnTo>
                  <a:lnTo>
                    <a:pt x="38" y="171"/>
                  </a:lnTo>
                  <a:lnTo>
                    <a:pt x="30" y="181"/>
                  </a:lnTo>
                  <a:lnTo>
                    <a:pt x="25" y="185"/>
                  </a:lnTo>
                  <a:lnTo>
                    <a:pt x="15" y="188"/>
                  </a:lnTo>
                  <a:lnTo>
                    <a:pt x="13" y="192"/>
                  </a:lnTo>
                  <a:lnTo>
                    <a:pt x="11" y="196"/>
                  </a:lnTo>
                  <a:lnTo>
                    <a:pt x="9" y="198"/>
                  </a:lnTo>
                  <a:lnTo>
                    <a:pt x="7" y="196"/>
                  </a:lnTo>
                  <a:lnTo>
                    <a:pt x="5" y="188"/>
                  </a:lnTo>
                  <a:lnTo>
                    <a:pt x="2" y="183"/>
                  </a:lnTo>
                  <a:lnTo>
                    <a:pt x="0" y="175"/>
                  </a:lnTo>
                  <a:lnTo>
                    <a:pt x="5" y="165"/>
                  </a:lnTo>
                  <a:lnTo>
                    <a:pt x="9" y="154"/>
                  </a:lnTo>
                  <a:lnTo>
                    <a:pt x="15" y="144"/>
                  </a:lnTo>
                  <a:lnTo>
                    <a:pt x="23" y="135"/>
                  </a:lnTo>
                  <a:lnTo>
                    <a:pt x="30" y="129"/>
                  </a:lnTo>
                  <a:lnTo>
                    <a:pt x="38" y="125"/>
                  </a:lnTo>
                  <a:lnTo>
                    <a:pt x="46" y="121"/>
                  </a:lnTo>
                  <a:lnTo>
                    <a:pt x="53" y="112"/>
                  </a:lnTo>
                  <a:lnTo>
                    <a:pt x="57" y="106"/>
                  </a:lnTo>
                  <a:lnTo>
                    <a:pt x="63" y="102"/>
                  </a:lnTo>
                  <a:lnTo>
                    <a:pt x="71" y="100"/>
                  </a:lnTo>
                  <a:lnTo>
                    <a:pt x="78" y="98"/>
                  </a:lnTo>
                  <a:lnTo>
                    <a:pt x="88" y="92"/>
                  </a:lnTo>
                  <a:lnTo>
                    <a:pt x="101" y="89"/>
                  </a:lnTo>
                  <a:lnTo>
                    <a:pt x="115" y="83"/>
                  </a:lnTo>
                  <a:lnTo>
                    <a:pt x="126" y="77"/>
                  </a:lnTo>
                  <a:lnTo>
                    <a:pt x="130" y="73"/>
                  </a:lnTo>
                  <a:lnTo>
                    <a:pt x="134" y="66"/>
                  </a:lnTo>
                  <a:lnTo>
                    <a:pt x="140" y="62"/>
                  </a:lnTo>
                  <a:lnTo>
                    <a:pt x="147" y="58"/>
                  </a:lnTo>
                  <a:lnTo>
                    <a:pt x="149" y="54"/>
                  </a:lnTo>
                  <a:lnTo>
                    <a:pt x="153" y="48"/>
                  </a:lnTo>
                  <a:lnTo>
                    <a:pt x="161" y="41"/>
                  </a:lnTo>
                  <a:lnTo>
                    <a:pt x="170" y="35"/>
                  </a:lnTo>
                  <a:lnTo>
                    <a:pt x="180" y="31"/>
                  </a:lnTo>
                  <a:lnTo>
                    <a:pt x="186" y="27"/>
                  </a:lnTo>
                  <a:lnTo>
                    <a:pt x="197" y="16"/>
                  </a:lnTo>
                  <a:lnTo>
                    <a:pt x="205" y="8"/>
                  </a:lnTo>
                  <a:lnTo>
                    <a:pt x="211" y="4"/>
                  </a:lnTo>
                  <a:lnTo>
                    <a:pt x="218" y="4"/>
                  </a:lnTo>
                  <a:lnTo>
                    <a:pt x="222" y="2"/>
                  </a:lnTo>
                  <a:lnTo>
                    <a:pt x="226" y="0"/>
                  </a:lnTo>
                  <a:lnTo>
                    <a:pt x="228" y="4"/>
                  </a:lnTo>
                  <a:lnTo>
                    <a:pt x="228" y="14"/>
                  </a:lnTo>
                  <a:lnTo>
                    <a:pt x="228" y="21"/>
                  </a:lnTo>
                  <a:lnTo>
                    <a:pt x="230" y="33"/>
                  </a:lnTo>
                  <a:lnTo>
                    <a:pt x="232" y="42"/>
                  </a:lnTo>
                  <a:lnTo>
                    <a:pt x="238" y="50"/>
                  </a:lnTo>
                  <a:lnTo>
                    <a:pt x="245" y="52"/>
                  </a:lnTo>
                  <a:lnTo>
                    <a:pt x="249" y="54"/>
                  </a:lnTo>
                  <a:lnTo>
                    <a:pt x="245" y="58"/>
                  </a:lnTo>
                  <a:lnTo>
                    <a:pt x="243" y="62"/>
                  </a:lnTo>
                  <a:lnTo>
                    <a:pt x="239" y="67"/>
                  </a:lnTo>
                  <a:lnTo>
                    <a:pt x="230" y="75"/>
                  </a:lnTo>
                  <a:lnTo>
                    <a:pt x="222" y="83"/>
                  </a:lnTo>
                  <a:lnTo>
                    <a:pt x="213" y="92"/>
                  </a:lnTo>
                  <a:lnTo>
                    <a:pt x="203" y="104"/>
                  </a:lnTo>
                  <a:lnTo>
                    <a:pt x="195" y="115"/>
                  </a:lnTo>
                  <a:lnTo>
                    <a:pt x="186" y="131"/>
                  </a:lnTo>
                  <a:lnTo>
                    <a:pt x="182" y="142"/>
                  </a:lnTo>
                  <a:lnTo>
                    <a:pt x="180" y="152"/>
                  </a:lnTo>
                  <a:lnTo>
                    <a:pt x="176" y="161"/>
                  </a:lnTo>
                  <a:lnTo>
                    <a:pt x="168" y="1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5040" bIns="-4294895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6959160" y="5021640"/>
              <a:ext cx="147600" cy="135720"/>
            </a:xfrm>
            <a:custGeom>
              <a:avLst/>
              <a:gdLst/>
              <a:ahLst/>
              <a:rect l="l" t="t" r="r" b="b"/>
              <a:pathLst>
                <a:path w="404" h="372">
                  <a:moveTo>
                    <a:pt x="404" y="148"/>
                  </a:moveTo>
                  <a:lnTo>
                    <a:pt x="397" y="130"/>
                  </a:lnTo>
                  <a:lnTo>
                    <a:pt x="395" y="117"/>
                  </a:lnTo>
                  <a:lnTo>
                    <a:pt x="387" y="115"/>
                  </a:lnTo>
                  <a:lnTo>
                    <a:pt x="376" y="115"/>
                  </a:lnTo>
                  <a:lnTo>
                    <a:pt x="366" y="113"/>
                  </a:lnTo>
                  <a:lnTo>
                    <a:pt x="355" y="111"/>
                  </a:lnTo>
                  <a:lnTo>
                    <a:pt x="345" y="104"/>
                  </a:lnTo>
                  <a:lnTo>
                    <a:pt x="333" y="100"/>
                  </a:lnTo>
                  <a:lnTo>
                    <a:pt x="324" y="90"/>
                  </a:lnTo>
                  <a:lnTo>
                    <a:pt x="312" y="81"/>
                  </a:lnTo>
                  <a:lnTo>
                    <a:pt x="301" y="71"/>
                  </a:lnTo>
                  <a:lnTo>
                    <a:pt x="287" y="63"/>
                  </a:lnTo>
                  <a:lnTo>
                    <a:pt x="286" y="59"/>
                  </a:lnTo>
                  <a:lnTo>
                    <a:pt x="276" y="46"/>
                  </a:lnTo>
                  <a:lnTo>
                    <a:pt x="270" y="31"/>
                  </a:lnTo>
                  <a:lnTo>
                    <a:pt x="264" y="17"/>
                  </a:lnTo>
                  <a:lnTo>
                    <a:pt x="264" y="8"/>
                  </a:lnTo>
                  <a:lnTo>
                    <a:pt x="264" y="2"/>
                  </a:lnTo>
                  <a:lnTo>
                    <a:pt x="236" y="6"/>
                  </a:lnTo>
                  <a:lnTo>
                    <a:pt x="216" y="10"/>
                  </a:lnTo>
                  <a:lnTo>
                    <a:pt x="199" y="11"/>
                  </a:lnTo>
                  <a:lnTo>
                    <a:pt x="172" y="19"/>
                  </a:lnTo>
                  <a:lnTo>
                    <a:pt x="145" y="25"/>
                  </a:lnTo>
                  <a:lnTo>
                    <a:pt x="115" y="19"/>
                  </a:lnTo>
                  <a:lnTo>
                    <a:pt x="109" y="19"/>
                  </a:lnTo>
                  <a:lnTo>
                    <a:pt x="101" y="15"/>
                  </a:lnTo>
                  <a:lnTo>
                    <a:pt x="82" y="11"/>
                  </a:lnTo>
                  <a:lnTo>
                    <a:pt x="65" y="10"/>
                  </a:lnTo>
                  <a:lnTo>
                    <a:pt x="48" y="6"/>
                  </a:lnTo>
                  <a:lnTo>
                    <a:pt x="32" y="0"/>
                  </a:lnTo>
                  <a:lnTo>
                    <a:pt x="0" y="67"/>
                  </a:lnTo>
                  <a:lnTo>
                    <a:pt x="3" y="75"/>
                  </a:lnTo>
                  <a:lnTo>
                    <a:pt x="7" y="84"/>
                  </a:lnTo>
                  <a:lnTo>
                    <a:pt x="9" y="98"/>
                  </a:lnTo>
                  <a:lnTo>
                    <a:pt x="11" y="115"/>
                  </a:lnTo>
                  <a:lnTo>
                    <a:pt x="11" y="128"/>
                  </a:lnTo>
                  <a:lnTo>
                    <a:pt x="11" y="144"/>
                  </a:lnTo>
                  <a:lnTo>
                    <a:pt x="11" y="155"/>
                  </a:lnTo>
                  <a:lnTo>
                    <a:pt x="15" y="171"/>
                  </a:lnTo>
                  <a:lnTo>
                    <a:pt x="21" y="186"/>
                  </a:lnTo>
                  <a:lnTo>
                    <a:pt x="23" y="190"/>
                  </a:lnTo>
                  <a:lnTo>
                    <a:pt x="30" y="203"/>
                  </a:lnTo>
                  <a:lnTo>
                    <a:pt x="36" y="221"/>
                  </a:lnTo>
                  <a:lnTo>
                    <a:pt x="42" y="232"/>
                  </a:lnTo>
                  <a:lnTo>
                    <a:pt x="49" y="247"/>
                  </a:lnTo>
                  <a:lnTo>
                    <a:pt x="55" y="267"/>
                  </a:lnTo>
                  <a:lnTo>
                    <a:pt x="63" y="280"/>
                  </a:lnTo>
                  <a:lnTo>
                    <a:pt x="69" y="294"/>
                  </a:lnTo>
                  <a:lnTo>
                    <a:pt x="76" y="311"/>
                  </a:lnTo>
                  <a:lnTo>
                    <a:pt x="82" y="330"/>
                  </a:lnTo>
                  <a:lnTo>
                    <a:pt x="86" y="338"/>
                  </a:lnTo>
                  <a:lnTo>
                    <a:pt x="90" y="345"/>
                  </a:lnTo>
                  <a:lnTo>
                    <a:pt x="103" y="372"/>
                  </a:lnTo>
                  <a:lnTo>
                    <a:pt x="111" y="368"/>
                  </a:lnTo>
                  <a:lnTo>
                    <a:pt x="124" y="365"/>
                  </a:lnTo>
                  <a:lnTo>
                    <a:pt x="138" y="359"/>
                  </a:lnTo>
                  <a:lnTo>
                    <a:pt x="149" y="353"/>
                  </a:lnTo>
                  <a:lnTo>
                    <a:pt x="153" y="349"/>
                  </a:lnTo>
                  <a:lnTo>
                    <a:pt x="157" y="342"/>
                  </a:lnTo>
                  <a:lnTo>
                    <a:pt x="163" y="338"/>
                  </a:lnTo>
                  <a:lnTo>
                    <a:pt x="170" y="334"/>
                  </a:lnTo>
                  <a:lnTo>
                    <a:pt x="172" y="330"/>
                  </a:lnTo>
                  <a:lnTo>
                    <a:pt x="176" y="324"/>
                  </a:lnTo>
                  <a:lnTo>
                    <a:pt x="184" y="317"/>
                  </a:lnTo>
                  <a:lnTo>
                    <a:pt x="193" y="311"/>
                  </a:lnTo>
                  <a:lnTo>
                    <a:pt x="203" y="307"/>
                  </a:lnTo>
                  <a:lnTo>
                    <a:pt x="209" y="303"/>
                  </a:lnTo>
                  <a:lnTo>
                    <a:pt x="220" y="292"/>
                  </a:lnTo>
                  <a:lnTo>
                    <a:pt x="228" y="284"/>
                  </a:lnTo>
                  <a:lnTo>
                    <a:pt x="234" y="280"/>
                  </a:lnTo>
                  <a:lnTo>
                    <a:pt x="241" y="280"/>
                  </a:lnTo>
                  <a:lnTo>
                    <a:pt x="245" y="278"/>
                  </a:lnTo>
                  <a:lnTo>
                    <a:pt x="249" y="276"/>
                  </a:lnTo>
                  <a:lnTo>
                    <a:pt x="257" y="271"/>
                  </a:lnTo>
                  <a:lnTo>
                    <a:pt x="262" y="265"/>
                  </a:lnTo>
                  <a:lnTo>
                    <a:pt x="268" y="261"/>
                  </a:lnTo>
                  <a:lnTo>
                    <a:pt x="280" y="257"/>
                  </a:lnTo>
                  <a:lnTo>
                    <a:pt x="287" y="255"/>
                  </a:lnTo>
                  <a:lnTo>
                    <a:pt x="293" y="247"/>
                  </a:lnTo>
                  <a:lnTo>
                    <a:pt x="299" y="244"/>
                  </a:lnTo>
                  <a:lnTo>
                    <a:pt x="309" y="242"/>
                  </a:lnTo>
                  <a:lnTo>
                    <a:pt x="316" y="238"/>
                  </a:lnTo>
                  <a:lnTo>
                    <a:pt x="320" y="236"/>
                  </a:lnTo>
                  <a:lnTo>
                    <a:pt x="328" y="234"/>
                  </a:lnTo>
                  <a:lnTo>
                    <a:pt x="335" y="226"/>
                  </a:lnTo>
                  <a:lnTo>
                    <a:pt x="341" y="219"/>
                  </a:lnTo>
                  <a:lnTo>
                    <a:pt x="347" y="215"/>
                  </a:lnTo>
                  <a:lnTo>
                    <a:pt x="358" y="207"/>
                  </a:lnTo>
                  <a:lnTo>
                    <a:pt x="364" y="198"/>
                  </a:lnTo>
                  <a:lnTo>
                    <a:pt x="372" y="190"/>
                  </a:lnTo>
                  <a:lnTo>
                    <a:pt x="383" y="178"/>
                  </a:lnTo>
                  <a:lnTo>
                    <a:pt x="391" y="171"/>
                  </a:lnTo>
                  <a:lnTo>
                    <a:pt x="397" y="161"/>
                  </a:lnTo>
                  <a:lnTo>
                    <a:pt x="404" y="1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31320" bIns="-42948313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7120800" y="5050800"/>
              <a:ext cx="75600" cy="68400"/>
            </a:xfrm>
            <a:custGeom>
              <a:avLst/>
              <a:gdLst/>
              <a:ahLst/>
              <a:rect l="l" t="t" r="r" b="b"/>
              <a:pathLst>
                <a:path w="209" h="186">
                  <a:moveTo>
                    <a:pt x="25" y="136"/>
                  </a:moveTo>
                  <a:lnTo>
                    <a:pt x="29" y="134"/>
                  </a:lnTo>
                  <a:lnTo>
                    <a:pt x="29" y="130"/>
                  </a:lnTo>
                  <a:lnTo>
                    <a:pt x="27" y="124"/>
                  </a:lnTo>
                  <a:lnTo>
                    <a:pt x="25" y="119"/>
                  </a:lnTo>
                  <a:lnTo>
                    <a:pt x="27" y="113"/>
                  </a:lnTo>
                  <a:lnTo>
                    <a:pt x="33" y="111"/>
                  </a:lnTo>
                  <a:lnTo>
                    <a:pt x="38" y="107"/>
                  </a:lnTo>
                  <a:lnTo>
                    <a:pt x="40" y="99"/>
                  </a:lnTo>
                  <a:lnTo>
                    <a:pt x="40" y="94"/>
                  </a:lnTo>
                  <a:lnTo>
                    <a:pt x="42" y="88"/>
                  </a:lnTo>
                  <a:lnTo>
                    <a:pt x="46" y="82"/>
                  </a:lnTo>
                  <a:lnTo>
                    <a:pt x="50" y="74"/>
                  </a:lnTo>
                  <a:lnTo>
                    <a:pt x="56" y="72"/>
                  </a:lnTo>
                  <a:lnTo>
                    <a:pt x="61" y="72"/>
                  </a:lnTo>
                  <a:lnTo>
                    <a:pt x="65" y="74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69" y="69"/>
                  </a:lnTo>
                  <a:lnTo>
                    <a:pt x="65" y="65"/>
                  </a:lnTo>
                  <a:lnTo>
                    <a:pt x="63" y="67"/>
                  </a:lnTo>
                  <a:lnTo>
                    <a:pt x="59" y="67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6"/>
                  </a:lnTo>
                  <a:lnTo>
                    <a:pt x="59" y="42"/>
                  </a:lnTo>
                  <a:lnTo>
                    <a:pt x="65" y="38"/>
                  </a:lnTo>
                  <a:lnTo>
                    <a:pt x="69" y="30"/>
                  </a:lnTo>
                  <a:lnTo>
                    <a:pt x="69" y="26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81" y="23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94" y="23"/>
                  </a:lnTo>
                  <a:lnTo>
                    <a:pt x="98" y="21"/>
                  </a:lnTo>
                  <a:lnTo>
                    <a:pt x="105" y="26"/>
                  </a:lnTo>
                  <a:lnTo>
                    <a:pt x="113" y="40"/>
                  </a:lnTo>
                  <a:lnTo>
                    <a:pt x="119" y="46"/>
                  </a:lnTo>
                  <a:lnTo>
                    <a:pt x="123" y="47"/>
                  </a:lnTo>
                  <a:lnTo>
                    <a:pt x="125" y="44"/>
                  </a:lnTo>
                  <a:lnTo>
                    <a:pt x="123" y="38"/>
                  </a:lnTo>
                  <a:lnTo>
                    <a:pt x="123" y="32"/>
                  </a:lnTo>
                  <a:lnTo>
                    <a:pt x="125" y="26"/>
                  </a:lnTo>
                  <a:lnTo>
                    <a:pt x="130" y="0"/>
                  </a:lnTo>
                  <a:lnTo>
                    <a:pt x="134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48" y="9"/>
                  </a:lnTo>
                  <a:lnTo>
                    <a:pt x="153" y="11"/>
                  </a:lnTo>
                  <a:lnTo>
                    <a:pt x="155" y="17"/>
                  </a:lnTo>
                  <a:lnTo>
                    <a:pt x="155" y="19"/>
                  </a:lnTo>
                  <a:lnTo>
                    <a:pt x="161" y="23"/>
                  </a:lnTo>
                  <a:lnTo>
                    <a:pt x="167" y="24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6" y="30"/>
                  </a:lnTo>
                  <a:lnTo>
                    <a:pt x="188" y="32"/>
                  </a:lnTo>
                  <a:lnTo>
                    <a:pt x="192" y="32"/>
                  </a:lnTo>
                  <a:lnTo>
                    <a:pt x="196" y="36"/>
                  </a:lnTo>
                  <a:lnTo>
                    <a:pt x="203" y="40"/>
                  </a:lnTo>
                  <a:lnTo>
                    <a:pt x="207" y="42"/>
                  </a:lnTo>
                  <a:lnTo>
                    <a:pt x="209" y="46"/>
                  </a:lnTo>
                  <a:lnTo>
                    <a:pt x="209" y="53"/>
                  </a:lnTo>
                  <a:lnTo>
                    <a:pt x="207" y="63"/>
                  </a:lnTo>
                  <a:lnTo>
                    <a:pt x="203" y="74"/>
                  </a:lnTo>
                  <a:lnTo>
                    <a:pt x="201" y="84"/>
                  </a:lnTo>
                  <a:lnTo>
                    <a:pt x="199" y="90"/>
                  </a:lnTo>
                  <a:lnTo>
                    <a:pt x="199" y="92"/>
                  </a:lnTo>
                  <a:lnTo>
                    <a:pt x="201" y="97"/>
                  </a:lnTo>
                  <a:lnTo>
                    <a:pt x="205" y="101"/>
                  </a:lnTo>
                  <a:lnTo>
                    <a:pt x="205" y="107"/>
                  </a:lnTo>
                  <a:lnTo>
                    <a:pt x="203" y="113"/>
                  </a:lnTo>
                  <a:lnTo>
                    <a:pt x="203" y="117"/>
                  </a:lnTo>
                  <a:lnTo>
                    <a:pt x="203" y="122"/>
                  </a:lnTo>
                  <a:lnTo>
                    <a:pt x="192" y="120"/>
                  </a:lnTo>
                  <a:lnTo>
                    <a:pt x="190" y="128"/>
                  </a:lnTo>
                  <a:lnTo>
                    <a:pt x="192" y="134"/>
                  </a:lnTo>
                  <a:lnTo>
                    <a:pt x="190" y="132"/>
                  </a:lnTo>
                  <a:lnTo>
                    <a:pt x="184" y="130"/>
                  </a:lnTo>
                  <a:lnTo>
                    <a:pt x="182" y="128"/>
                  </a:lnTo>
                  <a:lnTo>
                    <a:pt x="178" y="122"/>
                  </a:lnTo>
                  <a:lnTo>
                    <a:pt x="175" y="119"/>
                  </a:lnTo>
                  <a:lnTo>
                    <a:pt x="169" y="122"/>
                  </a:lnTo>
                  <a:lnTo>
                    <a:pt x="163" y="128"/>
                  </a:lnTo>
                  <a:lnTo>
                    <a:pt x="157" y="134"/>
                  </a:lnTo>
                  <a:lnTo>
                    <a:pt x="153" y="136"/>
                  </a:lnTo>
                  <a:lnTo>
                    <a:pt x="148" y="142"/>
                  </a:lnTo>
                  <a:lnTo>
                    <a:pt x="146" y="147"/>
                  </a:lnTo>
                  <a:lnTo>
                    <a:pt x="142" y="153"/>
                  </a:lnTo>
                  <a:lnTo>
                    <a:pt x="136" y="157"/>
                  </a:lnTo>
                  <a:lnTo>
                    <a:pt x="130" y="161"/>
                  </a:lnTo>
                  <a:lnTo>
                    <a:pt x="125" y="165"/>
                  </a:lnTo>
                  <a:lnTo>
                    <a:pt x="113" y="172"/>
                  </a:lnTo>
                  <a:lnTo>
                    <a:pt x="107" y="174"/>
                  </a:lnTo>
                  <a:lnTo>
                    <a:pt x="104" y="174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88" y="176"/>
                  </a:lnTo>
                  <a:lnTo>
                    <a:pt x="84" y="176"/>
                  </a:lnTo>
                  <a:lnTo>
                    <a:pt x="81" y="176"/>
                  </a:lnTo>
                  <a:lnTo>
                    <a:pt x="75" y="176"/>
                  </a:lnTo>
                  <a:lnTo>
                    <a:pt x="73" y="174"/>
                  </a:lnTo>
                  <a:lnTo>
                    <a:pt x="71" y="174"/>
                  </a:lnTo>
                  <a:lnTo>
                    <a:pt x="67" y="176"/>
                  </a:lnTo>
                  <a:lnTo>
                    <a:pt x="65" y="174"/>
                  </a:lnTo>
                  <a:lnTo>
                    <a:pt x="61" y="176"/>
                  </a:lnTo>
                  <a:lnTo>
                    <a:pt x="54" y="174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8" y="174"/>
                  </a:lnTo>
                  <a:lnTo>
                    <a:pt x="36" y="176"/>
                  </a:lnTo>
                  <a:lnTo>
                    <a:pt x="34" y="180"/>
                  </a:lnTo>
                  <a:lnTo>
                    <a:pt x="33" y="184"/>
                  </a:lnTo>
                  <a:lnTo>
                    <a:pt x="29" y="184"/>
                  </a:lnTo>
                  <a:lnTo>
                    <a:pt x="25" y="184"/>
                  </a:lnTo>
                  <a:lnTo>
                    <a:pt x="21" y="186"/>
                  </a:lnTo>
                  <a:lnTo>
                    <a:pt x="17" y="186"/>
                  </a:lnTo>
                  <a:lnTo>
                    <a:pt x="11" y="184"/>
                  </a:lnTo>
                  <a:lnTo>
                    <a:pt x="4" y="180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2" y="170"/>
                  </a:lnTo>
                  <a:lnTo>
                    <a:pt x="4" y="166"/>
                  </a:lnTo>
                  <a:lnTo>
                    <a:pt x="10" y="168"/>
                  </a:lnTo>
                  <a:lnTo>
                    <a:pt x="11" y="172"/>
                  </a:lnTo>
                  <a:lnTo>
                    <a:pt x="15" y="174"/>
                  </a:lnTo>
                  <a:lnTo>
                    <a:pt x="21" y="174"/>
                  </a:lnTo>
                  <a:lnTo>
                    <a:pt x="27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29" y="159"/>
                  </a:lnTo>
                  <a:lnTo>
                    <a:pt x="27" y="153"/>
                  </a:lnTo>
                  <a:lnTo>
                    <a:pt x="27" y="149"/>
                  </a:lnTo>
                  <a:lnTo>
                    <a:pt x="23" y="143"/>
                  </a:lnTo>
                  <a:lnTo>
                    <a:pt x="19" y="140"/>
                  </a:lnTo>
                  <a:lnTo>
                    <a:pt x="19" y="134"/>
                  </a:lnTo>
                  <a:lnTo>
                    <a:pt x="25" y="13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8640" bIns="-4294898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7265520" y="4992480"/>
              <a:ext cx="42480" cy="28800"/>
            </a:xfrm>
            <a:custGeom>
              <a:avLst/>
              <a:gdLst/>
              <a:ahLst/>
              <a:rect l="l" t="t" r="r" b="b"/>
              <a:pathLst>
                <a:path w="117" h="81">
                  <a:moveTo>
                    <a:pt x="0" y="46"/>
                  </a:moveTo>
                  <a:lnTo>
                    <a:pt x="2" y="48"/>
                  </a:lnTo>
                  <a:lnTo>
                    <a:pt x="6" y="56"/>
                  </a:lnTo>
                  <a:lnTo>
                    <a:pt x="13" y="62"/>
                  </a:lnTo>
                  <a:lnTo>
                    <a:pt x="23" y="64"/>
                  </a:lnTo>
                  <a:lnTo>
                    <a:pt x="33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3" y="71"/>
                  </a:lnTo>
                  <a:lnTo>
                    <a:pt x="67" y="75"/>
                  </a:lnTo>
                  <a:lnTo>
                    <a:pt x="71" y="77"/>
                  </a:lnTo>
                  <a:lnTo>
                    <a:pt x="75" y="79"/>
                  </a:lnTo>
                  <a:lnTo>
                    <a:pt x="77" y="81"/>
                  </a:lnTo>
                  <a:lnTo>
                    <a:pt x="81" y="79"/>
                  </a:lnTo>
                  <a:lnTo>
                    <a:pt x="86" y="71"/>
                  </a:lnTo>
                  <a:lnTo>
                    <a:pt x="90" y="66"/>
                  </a:lnTo>
                  <a:lnTo>
                    <a:pt x="96" y="60"/>
                  </a:lnTo>
                  <a:lnTo>
                    <a:pt x="102" y="56"/>
                  </a:lnTo>
                  <a:lnTo>
                    <a:pt x="108" y="50"/>
                  </a:lnTo>
                  <a:lnTo>
                    <a:pt x="108" y="44"/>
                  </a:lnTo>
                  <a:lnTo>
                    <a:pt x="108" y="41"/>
                  </a:lnTo>
                  <a:lnTo>
                    <a:pt x="111" y="39"/>
                  </a:lnTo>
                  <a:lnTo>
                    <a:pt x="113" y="33"/>
                  </a:lnTo>
                  <a:lnTo>
                    <a:pt x="115" y="27"/>
                  </a:lnTo>
                  <a:lnTo>
                    <a:pt x="117" y="21"/>
                  </a:lnTo>
                  <a:lnTo>
                    <a:pt x="109" y="18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4" y="16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6" y="8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71" y="2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3" y="18"/>
                  </a:lnTo>
                  <a:lnTo>
                    <a:pt x="29" y="21"/>
                  </a:lnTo>
                  <a:lnTo>
                    <a:pt x="23" y="25"/>
                  </a:lnTo>
                  <a:lnTo>
                    <a:pt x="19" y="29"/>
                  </a:lnTo>
                  <a:lnTo>
                    <a:pt x="15" y="31"/>
                  </a:lnTo>
                  <a:lnTo>
                    <a:pt x="10" y="33"/>
                  </a:lnTo>
                  <a:lnTo>
                    <a:pt x="8" y="37"/>
                  </a:lnTo>
                  <a:lnTo>
                    <a:pt x="6" y="4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240" bIns="-42949382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7259040" y="4911120"/>
              <a:ext cx="37080" cy="97560"/>
            </a:xfrm>
            <a:custGeom>
              <a:avLst/>
              <a:gdLst/>
              <a:ahLst/>
              <a:rect l="l" t="t" r="r" b="b"/>
              <a:pathLst>
                <a:path w="103" h="270">
                  <a:moveTo>
                    <a:pt x="17" y="50"/>
                  </a:moveTo>
                  <a:lnTo>
                    <a:pt x="17" y="59"/>
                  </a:lnTo>
                  <a:lnTo>
                    <a:pt x="17" y="69"/>
                  </a:lnTo>
                  <a:lnTo>
                    <a:pt x="21" y="78"/>
                  </a:lnTo>
                  <a:lnTo>
                    <a:pt x="25" y="90"/>
                  </a:lnTo>
                  <a:lnTo>
                    <a:pt x="25" y="101"/>
                  </a:lnTo>
                  <a:lnTo>
                    <a:pt x="21" y="113"/>
                  </a:lnTo>
                  <a:lnTo>
                    <a:pt x="23" y="117"/>
                  </a:lnTo>
                  <a:lnTo>
                    <a:pt x="25" y="123"/>
                  </a:lnTo>
                  <a:lnTo>
                    <a:pt x="23" y="128"/>
                  </a:lnTo>
                  <a:lnTo>
                    <a:pt x="23" y="140"/>
                  </a:lnTo>
                  <a:lnTo>
                    <a:pt x="23" y="149"/>
                  </a:lnTo>
                  <a:lnTo>
                    <a:pt x="25" y="157"/>
                  </a:lnTo>
                  <a:lnTo>
                    <a:pt x="27" y="165"/>
                  </a:lnTo>
                  <a:lnTo>
                    <a:pt x="25" y="171"/>
                  </a:lnTo>
                  <a:lnTo>
                    <a:pt x="21" y="178"/>
                  </a:lnTo>
                  <a:lnTo>
                    <a:pt x="15" y="188"/>
                  </a:lnTo>
                  <a:lnTo>
                    <a:pt x="11" y="199"/>
                  </a:lnTo>
                  <a:lnTo>
                    <a:pt x="11" y="207"/>
                  </a:lnTo>
                  <a:lnTo>
                    <a:pt x="13" y="215"/>
                  </a:lnTo>
                  <a:lnTo>
                    <a:pt x="15" y="217"/>
                  </a:lnTo>
                  <a:lnTo>
                    <a:pt x="17" y="224"/>
                  </a:lnTo>
                  <a:lnTo>
                    <a:pt x="13" y="234"/>
                  </a:lnTo>
                  <a:lnTo>
                    <a:pt x="7" y="244"/>
                  </a:lnTo>
                  <a:lnTo>
                    <a:pt x="4" y="249"/>
                  </a:lnTo>
                  <a:lnTo>
                    <a:pt x="4" y="253"/>
                  </a:lnTo>
                  <a:lnTo>
                    <a:pt x="2" y="255"/>
                  </a:lnTo>
                  <a:lnTo>
                    <a:pt x="0" y="259"/>
                  </a:lnTo>
                  <a:lnTo>
                    <a:pt x="4" y="263"/>
                  </a:lnTo>
                  <a:lnTo>
                    <a:pt x="9" y="267"/>
                  </a:lnTo>
                  <a:lnTo>
                    <a:pt x="11" y="267"/>
                  </a:lnTo>
                  <a:lnTo>
                    <a:pt x="17" y="270"/>
                  </a:lnTo>
                  <a:lnTo>
                    <a:pt x="23" y="265"/>
                  </a:lnTo>
                  <a:lnTo>
                    <a:pt x="25" y="261"/>
                  </a:lnTo>
                  <a:lnTo>
                    <a:pt x="27" y="257"/>
                  </a:lnTo>
                  <a:lnTo>
                    <a:pt x="32" y="255"/>
                  </a:lnTo>
                  <a:lnTo>
                    <a:pt x="36" y="253"/>
                  </a:lnTo>
                  <a:lnTo>
                    <a:pt x="40" y="249"/>
                  </a:lnTo>
                  <a:lnTo>
                    <a:pt x="46" y="245"/>
                  </a:lnTo>
                  <a:lnTo>
                    <a:pt x="50" y="242"/>
                  </a:lnTo>
                  <a:lnTo>
                    <a:pt x="55" y="238"/>
                  </a:lnTo>
                  <a:lnTo>
                    <a:pt x="57" y="234"/>
                  </a:lnTo>
                  <a:lnTo>
                    <a:pt x="55" y="230"/>
                  </a:lnTo>
                  <a:lnTo>
                    <a:pt x="55" y="224"/>
                  </a:lnTo>
                  <a:lnTo>
                    <a:pt x="57" y="219"/>
                  </a:lnTo>
                  <a:lnTo>
                    <a:pt x="57" y="215"/>
                  </a:lnTo>
                  <a:lnTo>
                    <a:pt x="57" y="213"/>
                  </a:lnTo>
                  <a:lnTo>
                    <a:pt x="59" y="215"/>
                  </a:lnTo>
                  <a:lnTo>
                    <a:pt x="61" y="213"/>
                  </a:lnTo>
                  <a:lnTo>
                    <a:pt x="63" y="211"/>
                  </a:lnTo>
                  <a:lnTo>
                    <a:pt x="65" y="207"/>
                  </a:lnTo>
                  <a:lnTo>
                    <a:pt x="67" y="203"/>
                  </a:lnTo>
                  <a:lnTo>
                    <a:pt x="69" y="196"/>
                  </a:lnTo>
                  <a:lnTo>
                    <a:pt x="71" y="190"/>
                  </a:lnTo>
                  <a:lnTo>
                    <a:pt x="69" y="184"/>
                  </a:lnTo>
                  <a:lnTo>
                    <a:pt x="71" y="171"/>
                  </a:lnTo>
                  <a:lnTo>
                    <a:pt x="75" y="163"/>
                  </a:lnTo>
                  <a:lnTo>
                    <a:pt x="77" y="155"/>
                  </a:lnTo>
                  <a:lnTo>
                    <a:pt x="80" y="151"/>
                  </a:lnTo>
                  <a:lnTo>
                    <a:pt x="82" y="148"/>
                  </a:lnTo>
                  <a:lnTo>
                    <a:pt x="82" y="144"/>
                  </a:lnTo>
                  <a:lnTo>
                    <a:pt x="84" y="136"/>
                  </a:lnTo>
                  <a:lnTo>
                    <a:pt x="84" y="128"/>
                  </a:lnTo>
                  <a:lnTo>
                    <a:pt x="82" y="123"/>
                  </a:lnTo>
                  <a:lnTo>
                    <a:pt x="84" y="119"/>
                  </a:lnTo>
                  <a:lnTo>
                    <a:pt x="86" y="115"/>
                  </a:lnTo>
                  <a:lnTo>
                    <a:pt x="88" y="109"/>
                  </a:lnTo>
                  <a:lnTo>
                    <a:pt x="84" y="105"/>
                  </a:lnTo>
                  <a:lnTo>
                    <a:pt x="82" y="98"/>
                  </a:lnTo>
                  <a:lnTo>
                    <a:pt x="84" y="94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8" y="77"/>
                  </a:lnTo>
                  <a:lnTo>
                    <a:pt x="92" y="71"/>
                  </a:lnTo>
                  <a:lnTo>
                    <a:pt x="96" y="65"/>
                  </a:lnTo>
                  <a:lnTo>
                    <a:pt x="96" y="57"/>
                  </a:lnTo>
                  <a:lnTo>
                    <a:pt x="101" y="52"/>
                  </a:lnTo>
                  <a:lnTo>
                    <a:pt x="103" y="46"/>
                  </a:lnTo>
                  <a:lnTo>
                    <a:pt x="103" y="38"/>
                  </a:lnTo>
                  <a:lnTo>
                    <a:pt x="94" y="38"/>
                  </a:lnTo>
                  <a:lnTo>
                    <a:pt x="88" y="36"/>
                  </a:lnTo>
                  <a:lnTo>
                    <a:pt x="80" y="34"/>
                  </a:lnTo>
                  <a:lnTo>
                    <a:pt x="73" y="34"/>
                  </a:lnTo>
                  <a:lnTo>
                    <a:pt x="65" y="27"/>
                  </a:lnTo>
                  <a:lnTo>
                    <a:pt x="57" y="23"/>
                  </a:lnTo>
                  <a:lnTo>
                    <a:pt x="55" y="19"/>
                  </a:lnTo>
                  <a:lnTo>
                    <a:pt x="48" y="15"/>
                  </a:lnTo>
                  <a:lnTo>
                    <a:pt x="38" y="11"/>
                  </a:lnTo>
                  <a:lnTo>
                    <a:pt x="34" y="9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7" y="21"/>
                  </a:lnTo>
                  <a:lnTo>
                    <a:pt x="15" y="29"/>
                  </a:lnTo>
                  <a:lnTo>
                    <a:pt x="17" y="4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69480" bIns="-42948694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7208640" y="4912920"/>
              <a:ext cx="24840" cy="34200"/>
            </a:xfrm>
            <a:custGeom>
              <a:avLst/>
              <a:gdLst/>
              <a:ahLst/>
              <a:rect l="l" t="t" r="r" b="b"/>
              <a:pathLst>
                <a:path w="69" h="96">
                  <a:moveTo>
                    <a:pt x="0" y="84"/>
                  </a:moveTo>
                  <a:lnTo>
                    <a:pt x="6" y="78"/>
                  </a:lnTo>
                  <a:lnTo>
                    <a:pt x="6" y="73"/>
                  </a:lnTo>
                  <a:lnTo>
                    <a:pt x="7" y="65"/>
                  </a:lnTo>
                  <a:lnTo>
                    <a:pt x="13" y="57"/>
                  </a:lnTo>
                  <a:lnTo>
                    <a:pt x="15" y="52"/>
                  </a:lnTo>
                  <a:lnTo>
                    <a:pt x="19" y="46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17" y="32"/>
                  </a:lnTo>
                  <a:lnTo>
                    <a:pt x="13" y="28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3" y="17"/>
                  </a:lnTo>
                  <a:lnTo>
                    <a:pt x="17" y="11"/>
                  </a:lnTo>
                  <a:lnTo>
                    <a:pt x="21" y="7"/>
                  </a:lnTo>
                  <a:lnTo>
                    <a:pt x="27" y="5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5"/>
                  </a:lnTo>
                  <a:lnTo>
                    <a:pt x="44" y="11"/>
                  </a:lnTo>
                  <a:lnTo>
                    <a:pt x="50" y="15"/>
                  </a:lnTo>
                  <a:lnTo>
                    <a:pt x="54" y="25"/>
                  </a:lnTo>
                  <a:lnTo>
                    <a:pt x="57" y="32"/>
                  </a:lnTo>
                  <a:lnTo>
                    <a:pt x="59" y="34"/>
                  </a:lnTo>
                  <a:lnTo>
                    <a:pt x="63" y="38"/>
                  </a:lnTo>
                  <a:lnTo>
                    <a:pt x="65" y="44"/>
                  </a:lnTo>
                  <a:lnTo>
                    <a:pt x="67" y="53"/>
                  </a:lnTo>
                  <a:lnTo>
                    <a:pt x="67" y="61"/>
                  </a:lnTo>
                  <a:lnTo>
                    <a:pt x="69" y="67"/>
                  </a:lnTo>
                  <a:lnTo>
                    <a:pt x="67" y="71"/>
                  </a:lnTo>
                  <a:lnTo>
                    <a:pt x="63" y="76"/>
                  </a:lnTo>
                  <a:lnTo>
                    <a:pt x="55" y="82"/>
                  </a:lnTo>
                  <a:lnTo>
                    <a:pt x="50" y="88"/>
                  </a:lnTo>
                  <a:lnTo>
                    <a:pt x="44" y="96"/>
                  </a:lnTo>
                  <a:lnTo>
                    <a:pt x="32" y="94"/>
                  </a:lnTo>
                  <a:lnTo>
                    <a:pt x="25" y="92"/>
                  </a:lnTo>
                  <a:lnTo>
                    <a:pt x="19" y="92"/>
                  </a:lnTo>
                  <a:lnTo>
                    <a:pt x="13" y="88"/>
                  </a:lnTo>
                  <a:lnTo>
                    <a:pt x="6" y="86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2840" bIns="-4294932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7194960" y="4878720"/>
              <a:ext cx="37080" cy="64440"/>
            </a:xfrm>
            <a:custGeom>
              <a:avLst/>
              <a:gdLst/>
              <a:ahLst/>
              <a:rect l="l" t="t" r="r" b="b"/>
              <a:pathLst>
                <a:path w="102" h="180">
                  <a:moveTo>
                    <a:pt x="10" y="161"/>
                  </a:moveTo>
                  <a:lnTo>
                    <a:pt x="10" y="146"/>
                  </a:lnTo>
                  <a:lnTo>
                    <a:pt x="10" y="130"/>
                  </a:lnTo>
                  <a:lnTo>
                    <a:pt x="12" y="117"/>
                  </a:lnTo>
                  <a:lnTo>
                    <a:pt x="10" y="105"/>
                  </a:lnTo>
                  <a:lnTo>
                    <a:pt x="4" y="94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2" y="65"/>
                  </a:lnTo>
                  <a:lnTo>
                    <a:pt x="2" y="57"/>
                  </a:lnTo>
                  <a:lnTo>
                    <a:pt x="8" y="50"/>
                  </a:lnTo>
                  <a:lnTo>
                    <a:pt x="14" y="48"/>
                  </a:lnTo>
                  <a:lnTo>
                    <a:pt x="25" y="42"/>
                  </a:lnTo>
                  <a:lnTo>
                    <a:pt x="35" y="36"/>
                  </a:lnTo>
                  <a:lnTo>
                    <a:pt x="44" y="30"/>
                  </a:lnTo>
                  <a:lnTo>
                    <a:pt x="48" y="27"/>
                  </a:lnTo>
                  <a:lnTo>
                    <a:pt x="50" y="21"/>
                  </a:lnTo>
                  <a:lnTo>
                    <a:pt x="52" y="15"/>
                  </a:lnTo>
                  <a:lnTo>
                    <a:pt x="54" y="7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7" y="9"/>
                  </a:lnTo>
                  <a:lnTo>
                    <a:pt x="71" y="13"/>
                  </a:lnTo>
                  <a:lnTo>
                    <a:pt x="75" y="15"/>
                  </a:lnTo>
                  <a:lnTo>
                    <a:pt x="79" y="13"/>
                  </a:lnTo>
                  <a:lnTo>
                    <a:pt x="83" y="13"/>
                  </a:lnTo>
                  <a:lnTo>
                    <a:pt x="85" y="17"/>
                  </a:lnTo>
                  <a:lnTo>
                    <a:pt x="91" y="21"/>
                  </a:lnTo>
                  <a:lnTo>
                    <a:pt x="92" y="27"/>
                  </a:lnTo>
                  <a:lnTo>
                    <a:pt x="92" y="32"/>
                  </a:lnTo>
                  <a:lnTo>
                    <a:pt x="96" y="38"/>
                  </a:lnTo>
                  <a:lnTo>
                    <a:pt x="96" y="42"/>
                  </a:lnTo>
                  <a:lnTo>
                    <a:pt x="96" y="46"/>
                  </a:lnTo>
                  <a:lnTo>
                    <a:pt x="98" y="52"/>
                  </a:lnTo>
                  <a:lnTo>
                    <a:pt x="100" y="57"/>
                  </a:lnTo>
                  <a:lnTo>
                    <a:pt x="102" y="55"/>
                  </a:lnTo>
                  <a:lnTo>
                    <a:pt x="102" y="59"/>
                  </a:lnTo>
                  <a:lnTo>
                    <a:pt x="98" y="63"/>
                  </a:lnTo>
                  <a:lnTo>
                    <a:pt x="92" y="67"/>
                  </a:lnTo>
                  <a:lnTo>
                    <a:pt x="91" y="73"/>
                  </a:lnTo>
                  <a:lnTo>
                    <a:pt x="89" y="78"/>
                  </a:lnTo>
                  <a:lnTo>
                    <a:pt x="83" y="84"/>
                  </a:lnTo>
                  <a:lnTo>
                    <a:pt x="81" y="86"/>
                  </a:lnTo>
                  <a:lnTo>
                    <a:pt x="79" y="92"/>
                  </a:lnTo>
                  <a:lnTo>
                    <a:pt x="75" y="98"/>
                  </a:lnTo>
                  <a:lnTo>
                    <a:pt x="71" y="96"/>
                  </a:lnTo>
                  <a:lnTo>
                    <a:pt x="64" y="101"/>
                  </a:lnTo>
                  <a:lnTo>
                    <a:pt x="58" y="103"/>
                  </a:lnTo>
                  <a:lnTo>
                    <a:pt x="54" y="107"/>
                  </a:lnTo>
                  <a:lnTo>
                    <a:pt x="50" y="113"/>
                  </a:lnTo>
                  <a:lnTo>
                    <a:pt x="46" y="119"/>
                  </a:lnTo>
                  <a:lnTo>
                    <a:pt x="44" y="123"/>
                  </a:lnTo>
                  <a:lnTo>
                    <a:pt x="50" y="124"/>
                  </a:lnTo>
                  <a:lnTo>
                    <a:pt x="54" y="128"/>
                  </a:lnTo>
                  <a:lnTo>
                    <a:pt x="58" y="132"/>
                  </a:lnTo>
                  <a:lnTo>
                    <a:pt x="60" y="134"/>
                  </a:lnTo>
                  <a:lnTo>
                    <a:pt x="56" y="142"/>
                  </a:lnTo>
                  <a:lnTo>
                    <a:pt x="52" y="148"/>
                  </a:lnTo>
                  <a:lnTo>
                    <a:pt x="50" y="153"/>
                  </a:lnTo>
                  <a:lnTo>
                    <a:pt x="44" y="161"/>
                  </a:lnTo>
                  <a:lnTo>
                    <a:pt x="43" y="169"/>
                  </a:lnTo>
                  <a:lnTo>
                    <a:pt x="43" y="174"/>
                  </a:lnTo>
                  <a:lnTo>
                    <a:pt x="37" y="180"/>
                  </a:lnTo>
                  <a:lnTo>
                    <a:pt x="33" y="180"/>
                  </a:lnTo>
                  <a:lnTo>
                    <a:pt x="27" y="178"/>
                  </a:lnTo>
                  <a:lnTo>
                    <a:pt x="21" y="172"/>
                  </a:lnTo>
                  <a:lnTo>
                    <a:pt x="21" y="165"/>
                  </a:lnTo>
                  <a:lnTo>
                    <a:pt x="23" y="161"/>
                  </a:lnTo>
                  <a:lnTo>
                    <a:pt x="10" y="1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2600" bIns="-4294902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7225920" y="4952520"/>
              <a:ext cx="42480" cy="52200"/>
            </a:xfrm>
            <a:custGeom>
              <a:avLst/>
              <a:gdLst/>
              <a:ahLst/>
              <a:rect l="l" t="t" r="r" b="b"/>
              <a:pathLst>
                <a:path w="121" h="146">
                  <a:moveTo>
                    <a:pt x="23" y="8"/>
                  </a:moveTo>
                  <a:lnTo>
                    <a:pt x="23" y="15"/>
                  </a:lnTo>
                  <a:lnTo>
                    <a:pt x="21" y="23"/>
                  </a:lnTo>
                  <a:lnTo>
                    <a:pt x="19" y="27"/>
                  </a:lnTo>
                  <a:lnTo>
                    <a:pt x="19" y="33"/>
                  </a:lnTo>
                  <a:lnTo>
                    <a:pt x="21" y="38"/>
                  </a:lnTo>
                  <a:lnTo>
                    <a:pt x="27" y="40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30" y="56"/>
                  </a:lnTo>
                  <a:lnTo>
                    <a:pt x="25" y="63"/>
                  </a:lnTo>
                  <a:lnTo>
                    <a:pt x="19" y="71"/>
                  </a:lnTo>
                  <a:lnTo>
                    <a:pt x="15" y="79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0" y="96"/>
                  </a:lnTo>
                  <a:lnTo>
                    <a:pt x="4" y="100"/>
                  </a:lnTo>
                  <a:lnTo>
                    <a:pt x="6" y="104"/>
                  </a:lnTo>
                  <a:lnTo>
                    <a:pt x="6" y="109"/>
                  </a:lnTo>
                  <a:lnTo>
                    <a:pt x="6" y="111"/>
                  </a:lnTo>
                  <a:lnTo>
                    <a:pt x="7" y="115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9" y="115"/>
                  </a:lnTo>
                  <a:lnTo>
                    <a:pt x="21" y="115"/>
                  </a:lnTo>
                  <a:lnTo>
                    <a:pt x="25" y="121"/>
                  </a:lnTo>
                  <a:lnTo>
                    <a:pt x="27" y="123"/>
                  </a:lnTo>
                  <a:lnTo>
                    <a:pt x="30" y="119"/>
                  </a:lnTo>
                  <a:lnTo>
                    <a:pt x="34" y="127"/>
                  </a:lnTo>
                  <a:lnTo>
                    <a:pt x="38" y="134"/>
                  </a:lnTo>
                  <a:lnTo>
                    <a:pt x="42" y="134"/>
                  </a:lnTo>
                  <a:lnTo>
                    <a:pt x="46" y="136"/>
                  </a:lnTo>
                  <a:lnTo>
                    <a:pt x="53" y="138"/>
                  </a:lnTo>
                  <a:lnTo>
                    <a:pt x="57" y="140"/>
                  </a:lnTo>
                  <a:lnTo>
                    <a:pt x="61" y="142"/>
                  </a:lnTo>
                  <a:lnTo>
                    <a:pt x="65" y="140"/>
                  </a:lnTo>
                  <a:lnTo>
                    <a:pt x="67" y="142"/>
                  </a:lnTo>
                  <a:lnTo>
                    <a:pt x="73" y="144"/>
                  </a:lnTo>
                  <a:lnTo>
                    <a:pt x="80" y="142"/>
                  </a:lnTo>
                  <a:lnTo>
                    <a:pt x="86" y="142"/>
                  </a:lnTo>
                  <a:lnTo>
                    <a:pt x="88" y="142"/>
                  </a:lnTo>
                  <a:lnTo>
                    <a:pt x="92" y="144"/>
                  </a:lnTo>
                  <a:lnTo>
                    <a:pt x="94" y="146"/>
                  </a:lnTo>
                  <a:lnTo>
                    <a:pt x="96" y="142"/>
                  </a:lnTo>
                  <a:lnTo>
                    <a:pt x="98" y="140"/>
                  </a:lnTo>
                  <a:lnTo>
                    <a:pt x="98" y="136"/>
                  </a:lnTo>
                  <a:lnTo>
                    <a:pt x="101" y="131"/>
                  </a:lnTo>
                  <a:lnTo>
                    <a:pt x="107" y="121"/>
                  </a:lnTo>
                  <a:lnTo>
                    <a:pt x="111" y="111"/>
                  </a:lnTo>
                  <a:lnTo>
                    <a:pt x="109" y="104"/>
                  </a:lnTo>
                  <a:lnTo>
                    <a:pt x="107" y="102"/>
                  </a:lnTo>
                  <a:lnTo>
                    <a:pt x="105" y="94"/>
                  </a:lnTo>
                  <a:lnTo>
                    <a:pt x="105" y="86"/>
                  </a:lnTo>
                  <a:lnTo>
                    <a:pt x="109" y="75"/>
                  </a:lnTo>
                  <a:lnTo>
                    <a:pt x="115" y="65"/>
                  </a:lnTo>
                  <a:lnTo>
                    <a:pt x="119" y="58"/>
                  </a:lnTo>
                  <a:lnTo>
                    <a:pt x="121" y="52"/>
                  </a:lnTo>
                  <a:lnTo>
                    <a:pt x="119" y="44"/>
                  </a:lnTo>
                  <a:lnTo>
                    <a:pt x="117" y="36"/>
                  </a:lnTo>
                  <a:lnTo>
                    <a:pt x="117" y="27"/>
                  </a:lnTo>
                  <a:lnTo>
                    <a:pt x="117" y="15"/>
                  </a:lnTo>
                  <a:lnTo>
                    <a:pt x="119" y="10"/>
                  </a:lnTo>
                  <a:lnTo>
                    <a:pt x="117" y="4"/>
                  </a:lnTo>
                  <a:lnTo>
                    <a:pt x="115" y="0"/>
                  </a:lnTo>
                  <a:lnTo>
                    <a:pt x="109" y="4"/>
                  </a:lnTo>
                  <a:lnTo>
                    <a:pt x="105" y="6"/>
                  </a:lnTo>
                  <a:lnTo>
                    <a:pt x="101" y="10"/>
                  </a:lnTo>
                  <a:lnTo>
                    <a:pt x="96" y="8"/>
                  </a:lnTo>
                  <a:lnTo>
                    <a:pt x="90" y="8"/>
                  </a:lnTo>
                  <a:lnTo>
                    <a:pt x="86" y="10"/>
                  </a:lnTo>
                  <a:lnTo>
                    <a:pt x="84" y="13"/>
                  </a:lnTo>
                  <a:lnTo>
                    <a:pt x="78" y="13"/>
                  </a:lnTo>
                  <a:lnTo>
                    <a:pt x="73" y="13"/>
                  </a:lnTo>
                  <a:lnTo>
                    <a:pt x="67" y="10"/>
                  </a:lnTo>
                  <a:lnTo>
                    <a:pt x="63" y="6"/>
                  </a:lnTo>
                  <a:lnTo>
                    <a:pt x="57" y="8"/>
                  </a:lnTo>
                  <a:lnTo>
                    <a:pt x="48" y="10"/>
                  </a:lnTo>
                  <a:lnTo>
                    <a:pt x="40" y="10"/>
                  </a:lnTo>
                  <a:lnTo>
                    <a:pt x="32" y="1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7200720" y="4945680"/>
              <a:ext cx="37080" cy="43200"/>
            </a:xfrm>
            <a:custGeom>
              <a:avLst/>
              <a:gdLst/>
              <a:ahLst/>
              <a:rect l="l" t="t" r="r" b="b"/>
              <a:pathLst>
                <a:path w="99" h="119">
                  <a:moveTo>
                    <a:pt x="38" y="0"/>
                  </a:moveTo>
                  <a:lnTo>
                    <a:pt x="38" y="9"/>
                  </a:lnTo>
                  <a:lnTo>
                    <a:pt x="42" y="21"/>
                  </a:lnTo>
                  <a:lnTo>
                    <a:pt x="46" y="31"/>
                  </a:lnTo>
                  <a:lnTo>
                    <a:pt x="44" y="38"/>
                  </a:lnTo>
                  <a:lnTo>
                    <a:pt x="40" y="50"/>
                  </a:lnTo>
                  <a:lnTo>
                    <a:pt x="36" y="57"/>
                  </a:lnTo>
                  <a:lnTo>
                    <a:pt x="30" y="61"/>
                  </a:lnTo>
                  <a:lnTo>
                    <a:pt x="28" y="65"/>
                  </a:lnTo>
                  <a:lnTo>
                    <a:pt x="28" y="67"/>
                  </a:lnTo>
                  <a:lnTo>
                    <a:pt x="25" y="73"/>
                  </a:lnTo>
                  <a:lnTo>
                    <a:pt x="15" y="80"/>
                  </a:lnTo>
                  <a:lnTo>
                    <a:pt x="9" y="86"/>
                  </a:lnTo>
                  <a:lnTo>
                    <a:pt x="5" y="92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3" y="107"/>
                  </a:lnTo>
                  <a:lnTo>
                    <a:pt x="9" y="107"/>
                  </a:lnTo>
                  <a:lnTo>
                    <a:pt x="15" y="111"/>
                  </a:lnTo>
                  <a:lnTo>
                    <a:pt x="21" y="113"/>
                  </a:lnTo>
                  <a:lnTo>
                    <a:pt x="25" y="115"/>
                  </a:lnTo>
                  <a:lnTo>
                    <a:pt x="30" y="117"/>
                  </a:lnTo>
                  <a:lnTo>
                    <a:pt x="36" y="119"/>
                  </a:lnTo>
                  <a:lnTo>
                    <a:pt x="42" y="117"/>
                  </a:lnTo>
                  <a:lnTo>
                    <a:pt x="46" y="115"/>
                  </a:lnTo>
                  <a:lnTo>
                    <a:pt x="49" y="113"/>
                  </a:lnTo>
                  <a:lnTo>
                    <a:pt x="61" y="113"/>
                  </a:lnTo>
                  <a:lnTo>
                    <a:pt x="67" y="115"/>
                  </a:lnTo>
                  <a:lnTo>
                    <a:pt x="74" y="107"/>
                  </a:lnTo>
                  <a:lnTo>
                    <a:pt x="74" y="107"/>
                  </a:lnTo>
                  <a:lnTo>
                    <a:pt x="82" y="98"/>
                  </a:lnTo>
                  <a:lnTo>
                    <a:pt x="86" y="90"/>
                  </a:lnTo>
                  <a:lnTo>
                    <a:pt x="92" y="82"/>
                  </a:lnTo>
                  <a:lnTo>
                    <a:pt x="97" y="75"/>
                  </a:lnTo>
                  <a:lnTo>
                    <a:pt x="99" y="71"/>
                  </a:lnTo>
                  <a:lnTo>
                    <a:pt x="99" y="65"/>
                  </a:lnTo>
                  <a:lnTo>
                    <a:pt x="94" y="59"/>
                  </a:lnTo>
                  <a:lnTo>
                    <a:pt x="88" y="57"/>
                  </a:lnTo>
                  <a:lnTo>
                    <a:pt x="86" y="52"/>
                  </a:lnTo>
                  <a:lnTo>
                    <a:pt x="86" y="46"/>
                  </a:lnTo>
                  <a:lnTo>
                    <a:pt x="88" y="42"/>
                  </a:lnTo>
                  <a:lnTo>
                    <a:pt x="90" y="34"/>
                  </a:lnTo>
                  <a:lnTo>
                    <a:pt x="90" y="27"/>
                  </a:lnTo>
                  <a:lnTo>
                    <a:pt x="86" y="21"/>
                  </a:lnTo>
                  <a:lnTo>
                    <a:pt x="80" y="15"/>
                  </a:lnTo>
                  <a:lnTo>
                    <a:pt x="69" y="9"/>
                  </a:lnTo>
                  <a:lnTo>
                    <a:pt x="63" y="4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3840" bIns="-4294923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7179840" y="4936680"/>
              <a:ext cx="38520" cy="48600"/>
            </a:xfrm>
            <a:custGeom>
              <a:avLst/>
              <a:gdLst/>
              <a:ahLst/>
              <a:rect l="l" t="t" r="r" b="b"/>
              <a:pathLst>
                <a:path w="108" h="134">
                  <a:moveTo>
                    <a:pt x="0" y="90"/>
                  </a:moveTo>
                  <a:lnTo>
                    <a:pt x="6" y="81"/>
                  </a:lnTo>
                  <a:lnTo>
                    <a:pt x="12" y="73"/>
                  </a:lnTo>
                  <a:lnTo>
                    <a:pt x="17" y="67"/>
                  </a:lnTo>
                  <a:lnTo>
                    <a:pt x="21" y="56"/>
                  </a:lnTo>
                  <a:lnTo>
                    <a:pt x="23" y="44"/>
                  </a:lnTo>
                  <a:lnTo>
                    <a:pt x="29" y="31"/>
                  </a:lnTo>
                  <a:lnTo>
                    <a:pt x="35" y="23"/>
                  </a:lnTo>
                  <a:lnTo>
                    <a:pt x="42" y="15"/>
                  </a:lnTo>
                  <a:lnTo>
                    <a:pt x="48" y="10"/>
                  </a:lnTo>
                  <a:lnTo>
                    <a:pt x="50" y="4"/>
                  </a:lnTo>
                  <a:lnTo>
                    <a:pt x="54" y="0"/>
                  </a:lnTo>
                  <a:lnTo>
                    <a:pt x="67" y="0"/>
                  </a:lnTo>
                  <a:lnTo>
                    <a:pt x="65" y="4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7" y="19"/>
                  </a:lnTo>
                  <a:lnTo>
                    <a:pt x="81" y="19"/>
                  </a:lnTo>
                  <a:lnTo>
                    <a:pt x="87" y="21"/>
                  </a:lnTo>
                  <a:lnTo>
                    <a:pt x="94" y="23"/>
                  </a:lnTo>
                  <a:lnTo>
                    <a:pt x="100" y="27"/>
                  </a:lnTo>
                  <a:lnTo>
                    <a:pt x="100" y="36"/>
                  </a:lnTo>
                  <a:lnTo>
                    <a:pt x="104" y="48"/>
                  </a:lnTo>
                  <a:lnTo>
                    <a:pt x="108" y="58"/>
                  </a:lnTo>
                  <a:lnTo>
                    <a:pt x="106" y="65"/>
                  </a:lnTo>
                  <a:lnTo>
                    <a:pt x="102" y="77"/>
                  </a:lnTo>
                  <a:lnTo>
                    <a:pt x="98" y="84"/>
                  </a:lnTo>
                  <a:lnTo>
                    <a:pt x="92" y="88"/>
                  </a:lnTo>
                  <a:lnTo>
                    <a:pt x="90" y="92"/>
                  </a:lnTo>
                  <a:lnTo>
                    <a:pt x="90" y="94"/>
                  </a:lnTo>
                  <a:lnTo>
                    <a:pt x="87" y="100"/>
                  </a:lnTo>
                  <a:lnTo>
                    <a:pt x="77" y="107"/>
                  </a:lnTo>
                  <a:lnTo>
                    <a:pt x="71" y="113"/>
                  </a:lnTo>
                  <a:lnTo>
                    <a:pt x="67" y="119"/>
                  </a:lnTo>
                  <a:lnTo>
                    <a:pt x="65" y="127"/>
                  </a:lnTo>
                  <a:lnTo>
                    <a:pt x="62" y="132"/>
                  </a:lnTo>
                  <a:lnTo>
                    <a:pt x="54" y="132"/>
                  </a:lnTo>
                  <a:lnTo>
                    <a:pt x="52" y="132"/>
                  </a:lnTo>
                  <a:lnTo>
                    <a:pt x="50" y="132"/>
                  </a:lnTo>
                  <a:lnTo>
                    <a:pt x="46" y="134"/>
                  </a:lnTo>
                  <a:lnTo>
                    <a:pt x="42" y="132"/>
                  </a:lnTo>
                  <a:lnTo>
                    <a:pt x="42" y="129"/>
                  </a:lnTo>
                  <a:lnTo>
                    <a:pt x="37" y="127"/>
                  </a:lnTo>
                  <a:lnTo>
                    <a:pt x="35" y="125"/>
                  </a:lnTo>
                  <a:lnTo>
                    <a:pt x="31" y="125"/>
                  </a:lnTo>
                  <a:lnTo>
                    <a:pt x="29" y="123"/>
                  </a:lnTo>
                  <a:lnTo>
                    <a:pt x="25" y="121"/>
                  </a:lnTo>
                  <a:lnTo>
                    <a:pt x="23" y="121"/>
                  </a:lnTo>
                  <a:lnTo>
                    <a:pt x="21" y="117"/>
                  </a:lnTo>
                  <a:lnTo>
                    <a:pt x="17" y="115"/>
                  </a:lnTo>
                  <a:lnTo>
                    <a:pt x="14" y="113"/>
                  </a:lnTo>
                  <a:lnTo>
                    <a:pt x="12" y="111"/>
                  </a:lnTo>
                  <a:lnTo>
                    <a:pt x="12" y="107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6" y="104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2" y="9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8440" bIns="-4294918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7311600" y="5005080"/>
              <a:ext cx="27360" cy="34200"/>
            </a:xfrm>
            <a:custGeom>
              <a:avLst/>
              <a:gdLst/>
              <a:ahLst/>
              <a:rect l="l" t="t" r="r" b="b"/>
              <a:pathLst>
                <a:path w="78" h="94">
                  <a:moveTo>
                    <a:pt x="4" y="23"/>
                  </a:moveTo>
                  <a:lnTo>
                    <a:pt x="6" y="25"/>
                  </a:lnTo>
                  <a:lnTo>
                    <a:pt x="9" y="29"/>
                  </a:lnTo>
                  <a:lnTo>
                    <a:pt x="9" y="34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2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1" y="75"/>
                  </a:lnTo>
                  <a:lnTo>
                    <a:pt x="19" y="79"/>
                  </a:lnTo>
                  <a:lnTo>
                    <a:pt x="21" y="77"/>
                  </a:lnTo>
                  <a:lnTo>
                    <a:pt x="23" y="75"/>
                  </a:lnTo>
                  <a:lnTo>
                    <a:pt x="27" y="75"/>
                  </a:lnTo>
                  <a:lnTo>
                    <a:pt x="32" y="77"/>
                  </a:lnTo>
                  <a:lnTo>
                    <a:pt x="34" y="81"/>
                  </a:lnTo>
                  <a:lnTo>
                    <a:pt x="36" y="88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7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3" y="84"/>
                  </a:lnTo>
                  <a:lnTo>
                    <a:pt x="63" y="81"/>
                  </a:lnTo>
                  <a:lnTo>
                    <a:pt x="69" y="81"/>
                  </a:lnTo>
                  <a:lnTo>
                    <a:pt x="77" y="79"/>
                  </a:lnTo>
                  <a:lnTo>
                    <a:pt x="78" y="77"/>
                  </a:lnTo>
                  <a:lnTo>
                    <a:pt x="75" y="69"/>
                  </a:lnTo>
                  <a:lnTo>
                    <a:pt x="73" y="65"/>
                  </a:lnTo>
                  <a:lnTo>
                    <a:pt x="71" y="63"/>
                  </a:lnTo>
                  <a:lnTo>
                    <a:pt x="71" y="61"/>
                  </a:lnTo>
                  <a:lnTo>
                    <a:pt x="69" y="58"/>
                  </a:lnTo>
                  <a:lnTo>
                    <a:pt x="69" y="54"/>
                  </a:lnTo>
                  <a:lnTo>
                    <a:pt x="71" y="52"/>
                  </a:lnTo>
                  <a:lnTo>
                    <a:pt x="71" y="48"/>
                  </a:lnTo>
                  <a:lnTo>
                    <a:pt x="73" y="42"/>
                  </a:lnTo>
                  <a:lnTo>
                    <a:pt x="73" y="40"/>
                  </a:lnTo>
                  <a:lnTo>
                    <a:pt x="71" y="38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7" y="33"/>
                  </a:lnTo>
                  <a:lnTo>
                    <a:pt x="57" y="25"/>
                  </a:lnTo>
                  <a:lnTo>
                    <a:pt x="55" y="21"/>
                  </a:lnTo>
                  <a:lnTo>
                    <a:pt x="52" y="15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25" y="6"/>
                  </a:lnTo>
                  <a:lnTo>
                    <a:pt x="19" y="8"/>
                  </a:lnTo>
                  <a:lnTo>
                    <a:pt x="13" y="13"/>
                  </a:lnTo>
                  <a:lnTo>
                    <a:pt x="9" y="17"/>
                  </a:lnTo>
                  <a:lnTo>
                    <a:pt x="4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2840" bIns="-4294932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7305840" y="4938480"/>
              <a:ext cx="41040" cy="77760"/>
            </a:xfrm>
            <a:custGeom>
              <a:avLst/>
              <a:gdLst/>
              <a:ahLst/>
              <a:rect l="l" t="t" r="r" b="b"/>
              <a:pathLst>
                <a:path w="115" h="215">
                  <a:moveTo>
                    <a:pt x="36" y="0"/>
                  </a:moveTo>
                  <a:lnTo>
                    <a:pt x="32" y="5"/>
                  </a:lnTo>
                  <a:lnTo>
                    <a:pt x="34" y="7"/>
                  </a:lnTo>
                  <a:lnTo>
                    <a:pt x="34" y="11"/>
                  </a:lnTo>
                  <a:lnTo>
                    <a:pt x="36" y="17"/>
                  </a:lnTo>
                  <a:lnTo>
                    <a:pt x="36" y="27"/>
                  </a:lnTo>
                  <a:lnTo>
                    <a:pt x="36" y="36"/>
                  </a:lnTo>
                  <a:lnTo>
                    <a:pt x="30" y="44"/>
                  </a:lnTo>
                  <a:lnTo>
                    <a:pt x="26" y="52"/>
                  </a:lnTo>
                  <a:lnTo>
                    <a:pt x="24" y="57"/>
                  </a:lnTo>
                  <a:lnTo>
                    <a:pt x="24" y="65"/>
                  </a:lnTo>
                  <a:lnTo>
                    <a:pt x="24" y="71"/>
                  </a:lnTo>
                  <a:lnTo>
                    <a:pt x="24" y="78"/>
                  </a:lnTo>
                  <a:lnTo>
                    <a:pt x="24" y="88"/>
                  </a:lnTo>
                  <a:lnTo>
                    <a:pt x="24" y="101"/>
                  </a:lnTo>
                  <a:lnTo>
                    <a:pt x="23" y="115"/>
                  </a:lnTo>
                  <a:lnTo>
                    <a:pt x="21" y="123"/>
                  </a:lnTo>
                  <a:lnTo>
                    <a:pt x="19" y="130"/>
                  </a:lnTo>
                  <a:lnTo>
                    <a:pt x="21" y="138"/>
                  </a:lnTo>
                  <a:lnTo>
                    <a:pt x="23" y="146"/>
                  </a:lnTo>
                  <a:lnTo>
                    <a:pt x="21" y="151"/>
                  </a:lnTo>
                  <a:lnTo>
                    <a:pt x="15" y="159"/>
                  </a:lnTo>
                  <a:lnTo>
                    <a:pt x="15" y="165"/>
                  </a:lnTo>
                  <a:lnTo>
                    <a:pt x="13" y="167"/>
                  </a:lnTo>
                  <a:lnTo>
                    <a:pt x="9" y="172"/>
                  </a:lnTo>
                  <a:lnTo>
                    <a:pt x="7" y="178"/>
                  </a:lnTo>
                  <a:lnTo>
                    <a:pt x="5" y="184"/>
                  </a:lnTo>
                  <a:lnTo>
                    <a:pt x="3" y="190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1"/>
                  </a:lnTo>
                  <a:lnTo>
                    <a:pt x="1" y="205"/>
                  </a:lnTo>
                  <a:lnTo>
                    <a:pt x="3" y="211"/>
                  </a:lnTo>
                  <a:lnTo>
                    <a:pt x="7" y="215"/>
                  </a:lnTo>
                  <a:lnTo>
                    <a:pt x="11" y="211"/>
                  </a:lnTo>
                  <a:lnTo>
                    <a:pt x="17" y="209"/>
                  </a:lnTo>
                  <a:lnTo>
                    <a:pt x="21" y="207"/>
                  </a:lnTo>
                  <a:lnTo>
                    <a:pt x="21" y="205"/>
                  </a:lnTo>
                  <a:lnTo>
                    <a:pt x="26" y="201"/>
                  </a:lnTo>
                  <a:lnTo>
                    <a:pt x="30" y="197"/>
                  </a:lnTo>
                  <a:lnTo>
                    <a:pt x="36" y="192"/>
                  </a:lnTo>
                  <a:lnTo>
                    <a:pt x="42" y="190"/>
                  </a:lnTo>
                  <a:lnTo>
                    <a:pt x="49" y="188"/>
                  </a:lnTo>
                  <a:lnTo>
                    <a:pt x="51" y="184"/>
                  </a:lnTo>
                  <a:lnTo>
                    <a:pt x="53" y="178"/>
                  </a:lnTo>
                  <a:lnTo>
                    <a:pt x="55" y="176"/>
                  </a:lnTo>
                  <a:lnTo>
                    <a:pt x="59" y="172"/>
                  </a:lnTo>
                  <a:lnTo>
                    <a:pt x="63" y="169"/>
                  </a:lnTo>
                  <a:lnTo>
                    <a:pt x="72" y="167"/>
                  </a:lnTo>
                  <a:lnTo>
                    <a:pt x="78" y="163"/>
                  </a:lnTo>
                  <a:lnTo>
                    <a:pt x="86" y="159"/>
                  </a:lnTo>
                  <a:lnTo>
                    <a:pt x="88" y="157"/>
                  </a:lnTo>
                  <a:lnTo>
                    <a:pt x="92" y="153"/>
                  </a:lnTo>
                  <a:lnTo>
                    <a:pt x="95" y="151"/>
                  </a:lnTo>
                  <a:lnTo>
                    <a:pt x="99" y="147"/>
                  </a:lnTo>
                  <a:lnTo>
                    <a:pt x="99" y="142"/>
                  </a:lnTo>
                  <a:lnTo>
                    <a:pt x="99" y="130"/>
                  </a:lnTo>
                  <a:lnTo>
                    <a:pt x="97" y="124"/>
                  </a:lnTo>
                  <a:lnTo>
                    <a:pt x="92" y="119"/>
                  </a:lnTo>
                  <a:lnTo>
                    <a:pt x="90" y="109"/>
                  </a:lnTo>
                  <a:lnTo>
                    <a:pt x="90" y="103"/>
                  </a:lnTo>
                  <a:lnTo>
                    <a:pt x="90" y="96"/>
                  </a:lnTo>
                  <a:lnTo>
                    <a:pt x="92" y="88"/>
                  </a:lnTo>
                  <a:lnTo>
                    <a:pt x="95" y="78"/>
                  </a:lnTo>
                  <a:lnTo>
                    <a:pt x="97" y="67"/>
                  </a:lnTo>
                  <a:lnTo>
                    <a:pt x="99" y="59"/>
                  </a:lnTo>
                  <a:lnTo>
                    <a:pt x="101" y="53"/>
                  </a:lnTo>
                  <a:lnTo>
                    <a:pt x="101" y="44"/>
                  </a:lnTo>
                  <a:lnTo>
                    <a:pt x="105" y="36"/>
                  </a:lnTo>
                  <a:lnTo>
                    <a:pt x="111" y="27"/>
                  </a:lnTo>
                  <a:lnTo>
                    <a:pt x="115" y="23"/>
                  </a:lnTo>
                  <a:lnTo>
                    <a:pt x="105" y="17"/>
                  </a:lnTo>
                  <a:lnTo>
                    <a:pt x="101" y="15"/>
                  </a:lnTo>
                  <a:lnTo>
                    <a:pt x="92" y="9"/>
                  </a:lnTo>
                  <a:lnTo>
                    <a:pt x="88" y="9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2" y="9"/>
                  </a:lnTo>
                  <a:lnTo>
                    <a:pt x="65" y="13"/>
                  </a:lnTo>
                  <a:lnTo>
                    <a:pt x="57" y="15"/>
                  </a:lnTo>
                  <a:lnTo>
                    <a:pt x="53" y="13"/>
                  </a:lnTo>
                  <a:lnTo>
                    <a:pt x="49" y="11"/>
                  </a:lnTo>
                  <a:lnTo>
                    <a:pt x="44" y="7"/>
                  </a:lnTo>
                  <a:lnTo>
                    <a:pt x="40" y="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89280" bIns="-4294889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7023960" y="4587840"/>
              <a:ext cx="229320" cy="314280"/>
            </a:xfrm>
            <a:custGeom>
              <a:avLst/>
              <a:gdLst/>
              <a:ahLst/>
              <a:rect l="l" t="t" r="r" b="b"/>
              <a:pathLst>
                <a:path w="628" h="873">
                  <a:moveTo>
                    <a:pt x="110" y="48"/>
                  </a:moveTo>
                  <a:lnTo>
                    <a:pt x="106" y="61"/>
                  </a:lnTo>
                  <a:lnTo>
                    <a:pt x="104" y="76"/>
                  </a:lnTo>
                  <a:lnTo>
                    <a:pt x="100" y="84"/>
                  </a:lnTo>
                  <a:lnTo>
                    <a:pt x="92" y="96"/>
                  </a:lnTo>
                  <a:lnTo>
                    <a:pt x="79" y="101"/>
                  </a:lnTo>
                  <a:lnTo>
                    <a:pt x="63" y="103"/>
                  </a:lnTo>
                  <a:lnTo>
                    <a:pt x="56" y="105"/>
                  </a:lnTo>
                  <a:lnTo>
                    <a:pt x="44" y="113"/>
                  </a:lnTo>
                  <a:lnTo>
                    <a:pt x="33" y="122"/>
                  </a:lnTo>
                  <a:lnTo>
                    <a:pt x="21" y="130"/>
                  </a:lnTo>
                  <a:lnTo>
                    <a:pt x="12" y="134"/>
                  </a:lnTo>
                  <a:lnTo>
                    <a:pt x="4" y="140"/>
                  </a:lnTo>
                  <a:lnTo>
                    <a:pt x="0" y="145"/>
                  </a:lnTo>
                  <a:lnTo>
                    <a:pt x="2" y="151"/>
                  </a:lnTo>
                  <a:lnTo>
                    <a:pt x="8" y="153"/>
                  </a:lnTo>
                  <a:lnTo>
                    <a:pt x="15" y="159"/>
                  </a:lnTo>
                  <a:lnTo>
                    <a:pt x="27" y="165"/>
                  </a:lnTo>
                  <a:lnTo>
                    <a:pt x="31" y="174"/>
                  </a:lnTo>
                  <a:lnTo>
                    <a:pt x="35" y="192"/>
                  </a:lnTo>
                  <a:lnTo>
                    <a:pt x="40" y="207"/>
                  </a:lnTo>
                  <a:lnTo>
                    <a:pt x="42" y="216"/>
                  </a:lnTo>
                  <a:lnTo>
                    <a:pt x="46" y="230"/>
                  </a:lnTo>
                  <a:lnTo>
                    <a:pt x="46" y="243"/>
                  </a:lnTo>
                  <a:lnTo>
                    <a:pt x="42" y="257"/>
                  </a:lnTo>
                  <a:lnTo>
                    <a:pt x="35" y="266"/>
                  </a:lnTo>
                  <a:lnTo>
                    <a:pt x="31" y="280"/>
                  </a:lnTo>
                  <a:lnTo>
                    <a:pt x="33" y="297"/>
                  </a:lnTo>
                  <a:lnTo>
                    <a:pt x="39" y="303"/>
                  </a:lnTo>
                  <a:lnTo>
                    <a:pt x="42" y="305"/>
                  </a:lnTo>
                  <a:lnTo>
                    <a:pt x="48" y="312"/>
                  </a:lnTo>
                  <a:lnTo>
                    <a:pt x="48" y="324"/>
                  </a:lnTo>
                  <a:lnTo>
                    <a:pt x="40" y="334"/>
                  </a:lnTo>
                  <a:lnTo>
                    <a:pt x="37" y="347"/>
                  </a:lnTo>
                  <a:lnTo>
                    <a:pt x="37" y="364"/>
                  </a:lnTo>
                  <a:lnTo>
                    <a:pt x="44" y="382"/>
                  </a:lnTo>
                  <a:lnTo>
                    <a:pt x="52" y="397"/>
                  </a:lnTo>
                  <a:lnTo>
                    <a:pt x="58" y="410"/>
                  </a:lnTo>
                  <a:lnTo>
                    <a:pt x="75" y="424"/>
                  </a:lnTo>
                  <a:lnTo>
                    <a:pt x="88" y="439"/>
                  </a:lnTo>
                  <a:lnTo>
                    <a:pt x="94" y="443"/>
                  </a:lnTo>
                  <a:lnTo>
                    <a:pt x="106" y="464"/>
                  </a:lnTo>
                  <a:lnTo>
                    <a:pt x="117" y="470"/>
                  </a:lnTo>
                  <a:lnTo>
                    <a:pt x="127" y="483"/>
                  </a:lnTo>
                  <a:lnTo>
                    <a:pt x="134" y="500"/>
                  </a:lnTo>
                  <a:lnTo>
                    <a:pt x="146" y="512"/>
                  </a:lnTo>
                  <a:lnTo>
                    <a:pt x="157" y="525"/>
                  </a:lnTo>
                  <a:lnTo>
                    <a:pt x="167" y="541"/>
                  </a:lnTo>
                  <a:lnTo>
                    <a:pt x="177" y="554"/>
                  </a:lnTo>
                  <a:lnTo>
                    <a:pt x="182" y="572"/>
                  </a:lnTo>
                  <a:lnTo>
                    <a:pt x="188" y="581"/>
                  </a:lnTo>
                  <a:lnTo>
                    <a:pt x="194" y="596"/>
                  </a:lnTo>
                  <a:lnTo>
                    <a:pt x="196" y="606"/>
                  </a:lnTo>
                  <a:lnTo>
                    <a:pt x="200" y="616"/>
                  </a:lnTo>
                  <a:lnTo>
                    <a:pt x="204" y="621"/>
                  </a:lnTo>
                  <a:lnTo>
                    <a:pt x="207" y="627"/>
                  </a:lnTo>
                  <a:lnTo>
                    <a:pt x="213" y="635"/>
                  </a:lnTo>
                  <a:lnTo>
                    <a:pt x="219" y="648"/>
                  </a:lnTo>
                  <a:lnTo>
                    <a:pt x="223" y="660"/>
                  </a:lnTo>
                  <a:lnTo>
                    <a:pt x="227" y="673"/>
                  </a:lnTo>
                  <a:lnTo>
                    <a:pt x="227" y="683"/>
                  </a:lnTo>
                  <a:lnTo>
                    <a:pt x="219" y="696"/>
                  </a:lnTo>
                  <a:lnTo>
                    <a:pt x="221" y="700"/>
                  </a:lnTo>
                  <a:lnTo>
                    <a:pt x="227" y="706"/>
                  </a:lnTo>
                  <a:lnTo>
                    <a:pt x="236" y="721"/>
                  </a:lnTo>
                  <a:lnTo>
                    <a:pt x="251" y="738"/>
                  </a:lnTo>
                  <a:lnTo>
                    <a:pt x="271" y="748"/>
                  </a:lnTo>
                  <a:lnTo>
                    <a:pt x="284" y="748"/>
                  </a:lnTo>
                  <a:lnTo>
                    <a:pt x="296" y="752"/>
                  </a:lnTo>
                  <a:lnTo>
                    <a:pt x="317" y="767"/>
                  </a:lnTo>
                  <a:lnTo>
                    <a:pt x="342" y="781"/>
                  </a:lnTo>
                  <a:lnTo>
                    <a:pt x="365" y="794"/>
                  </a:lnTo>
                  <a:lnTo>
                    <a:pt x="386" y="806"/>
                  </a:lnTo>
                  <a:lnTo>
                    <a:pt x="395" y="817"/>
                  </a:lnTo>
                  <a:lnTo>
                    <a:pt x="415" y="834"/>
                  </a:lnTo>
                  <a:lnTo>
                    <a:pt x="426" y="842"/>
                  </a:lnTo>
                  <a:lnTo>
                    <a:pt x="440" y="854"/>
                  </a:lnTo>
                  <a:lnTo>
                    <a:pt x="449" y="861"/>
                  </a:lnTo>
                  <a:lnTo>
                    <a:pt x="468" y="873"/>
                  </a:lnTo>
                  <a:lnTo>
                    <a:pt x="470" y="869"/>
                  </a:lnTo>
                  <a:lnTo>
                    <a:pt x="470" y="861"/>
                  </a:lnTo>
                  <a:lnTo>
                    <a:pt x="476" y="854"/>
                  </a:lnTo>
                  <a:lnTo>
                    <a:pt x="482" y="852"/>
                  </a:lnTo>
                  <a:lnTo>
                    <a:pt x="493" y="846"/>
                  </a:lnTo>
                  <a:lnTo>
                    <a:pt x="503" y="840"/>
                  </a:lnTo>
                  <a:lnTo>
                    <a:pt x="512" y="834"/>
                  </a:lnTo>
                  <a:lnTo>
                    <a:pt x="516" y="831"/>
                  </a:lnTo>
                  <a:lnTo>
                    <a:pt x="518" y="825"/>
                  </a:lnTo>
                  <a:lnTo>
                    <a:pt x="520" y="819"/>
                  </a:lnTo>
                  <a:lnTo>
                    <a:pt x="522" y="811"/>
                  </a:lnTo>
                  <a:lnTo>
                    <a:pt x="524" y="804"/>
                  </a:lnTo>
                  <a:lnTo>
                    <a:pt x="524" y="798"/>
                  </a:lnTo>
                  <a:lnTo>
                    <a:pt x="528" y="790"/>
                  </a:lnTo>
                  <a:lnTo>
                    <a:pt x="537" y="781"/>
                  </a:lnTo>
                  <a:lnTo>
                    <a:pt x="547" y="771"/>
                  </a:lnTo>
                  <a:lnTo>
                    <a:pt x="559" y="760"/>
                  </a:lnTo>
                  <a:lnTo>
                    <a:pt x="568" y="750"/>
                  </a:lnTo>
                  <a:lnTo>
                    <a:pt x="580" y="737"/>
                  </a:lnTo>
                  <a:lnTo>
                    <a:pt x="587" y="727"/>
                  </a:lnTo>
                  <a:lnTo>
                    <a:pt x="591" y="717"/>
                  </a:lnTo>
                  <a:lnTo>
                    <a:pt x="595" y="710"/>
                  </a:lnTo>
                  <a:lnTo>
                    <a:pt x="595" y="698"/>
                  </a:lnTo>
                  <a:lnTo>
                    <a:pt x="593" y="689"/>
                  </a:lnTo>
                  <a:lnTo>
                    <a:pt x="593" y="677"/>
                  </a:lnTo>
                  <a:lnTo>
                    <a:pt x="595" y="664"/>
                  </a:lnTo>
                  <a:lnTo>
                    <a:pt x="595" y="654"/>
                  </a:lnTo>
                  <a:lnTo>
                    <a:pt x="591" y="643"/>
                  </a:lnTo>
                  <a:lnTo>
                    <a:pt x="591" y="631"/>
                  </a:lnTo>
                  <a:lnTo>
                    <a:pt x="593" y="619"/>
                  </a:lnTo>
                  <a:lnTo>
                    <a:pt x="597" y="612"/>
                  </a:lnTo>
                  <a:lnTo>
                    <a:pt x="601" y="606"/>
                  </a:lnTo>
                  <a:lnTo>
                    <a:pt x="603" y="600"/>
                  </a:lnTo>
                  <a:lnTo>
                    <a:pt x="608" y="593"/>
                  </a:lnTo>
                  <a:lnTo>
                    <a:pt x="606" y="589"/>
                  </a:lnTo>
                  <a:lnTo>
                    <a:pt x="608" y="577"/>
                  </a:lnTo>
                  <a:lnTo>
                    <a:pt x="612" y="568"/>
                  </a:lnTo>
                  <a:lnTo>
                    <a:pt x="618" y="558"/>
                  </a:lnTo>
                  <a:lnTo>
                    <a:pt x="628" y="552"/>
                  </a:lnTo>
                  <a:lnTo>
                    <a:pt x="616" y="537"/>
                  </a:lnTo>
                  <a:lnTo>
                    <a:pt x="608" y="529"/>
                  </a:lnTo>
                  <a:lnTo>
                    <a:pt x="599" y="518"/>
                  </a:lnTo>
                  <a:lnTo>
                    <a:pt x="591" y="502"/>
                  </a:lnTo>
                  <a:lnTo>
                    <a:pt x="587" y="497"/>
                  </a:lnTo>
                  <a:lnTo>
                    <a:pt x="580" y="485"/>
                  </a:lnTo>
                  <a:lnTo>
                    <a:pt x="568" y="479"/>
                  </a:lnTo>
                  <a:lnTo>
                    <a:pt x="559" y="474"/>
                  </a:lnTo>
                  <a:lnTo>
                    <a:pt x="551" y="466"/>
                  </a:lnTo>
                  <a:lnTo>
                    <a:pt x="543" y="458"/>
                  </a:lnTo>
                  <a:lnTo>
                    <a:pt x="535" y="454"/>
                  </a:lnTo>
                  <a:lnTo>
                    <a:pt x="524" y="456"/>
                  </a:lnTo>
                  <a:lnTo>
                    <a:pt x="518" y="456"/>
                  </a:lnTo>
                  <a:lnTo>
                    <a:pt x="509" y="454"/>
                  </a:lnTo>
                  <a:lnTo>
                    <a:pt x="497" y="456"/>
                  </a:lnTo>
                  <a:lnTo>
                    <a:pt x="488" y="460"/>
                  </a:lnTo>
                  <a:lnTo>
                    <a:pt x="478" y="468"/>
                  </a:lnTo>
                  <a:lnTo>
                    <a:pt x="468" y="474"/>
                  </a:lnTo>
                  <a:lnTo>
                    <a:pt x="457" y="483"/>
                  </a:lnTo>
                  <a:lnTo>
                    <a:pt x="447" y="495"/>
                  </a:lnTo>
                  <a:lnTo>
                    <a:pt x="441" y="497"/>
                  </a:lnTo>
                  <a:lnTo>
                    <a:pt x="440" y="497"/>
                  </a:lnTo>
                  <a:lnTo>
                    <a:pt x="430" y="487"/>
                  </a:lnTo>
                  <a:lnTo>
                    <a:pt x="418" y="474"/>
                  </a:lnTo>
                  <a:lnTo>
                    <a:pt x="409" y="462"/>
                  </a:lnTo>
                  <a:lnTo>
                    <a:pt x="405" y="449"/>
                  </a:lnTo>
                  <a:lnTo>
                    <a:pt x="397" y="435"/>
                  </a:lnTo>
                  <a:lnTo>
                    <a:pt x="386" y="420"/>
                  </a:lnTo>
                  <a:lnTo>
                    <a:pt x="376" y="401"/>
                  </a:lnTo>
                  <a:lnTo>
                    <a:pt x="370" y="391"/>
                  </a:lnTo>
                  <a:lnTo>
                    <a:pt x="363" y="366"/>
                  </a:lnTo>
                  <a:lnTo>
                    <a:pt x="365" y="341"/>
                  </a:lnTo>
                  <a:lnTo>
                    <a:pt x="365" y="324"/>
                  </a:lnTo>
                  <a:lnTo>
                    <a:pt x="361" y="311"/>
                  </a:lnTo>
                  <a:lnTo>
                    <a:pt x="355" y="297"/>
                  </a:lnTo>
                  <a:lnTo>
                    <a:pt x="351" y="289"/>
                  </a:lnTo>
                  <a:lnTo>
                    <a:pt x="347" y="282"/>
                  </a:lnTo>
                  <a:lnTo>
                    <a:pt x="344" y="278"/>
                  </a:lnTo>
                  <a:lnTo>
                    <a:pt x="336" y="268"/>
                  </a:lnTo>
                  <a:lnTo>
                    <a:pt x="330" y="259"/>
                  </a:lnTo>
                  <a:lnTo>
                    <a:pt x="324" y="245"/>
                  </a:lnTo>
                  <a:lnTo>
                    <a:pt x="315" y="239"/>
                  </a:lnTo>
                  <a:lnTo>
                    <a:pt x="309" y="222"/>
                  </a:lnTo>
                  <a:lnTo>
                    <a:pt x="311" y="222"/>
                  </a:lnTo>
                  <a:lnTo>
                    <a:pt x="307" y="207"/>
                  </a:lnTo>
                  <a:lnTo>
                    <a:pt x="301" y="188"/>
                  </a:lnTo>
                  <a:lnTo>
                    <a:pt x="301" y="170"/>
                  </a:lnTo>
                  <a:lnTo>
                    <a:pt x="301" y="147"/>
                  </a:lnTo>
                  <a:lnTo>
                    <a:pt x="292" y="132"/>
                  </a:lnTo>
                  <a:lnTo>
                    <a:pt x="282" y="122"/>
                  </a:lnTo>
                  <a:lnTo>
                    <a:pt x="276" y="115"/>
                  </a:lnTo>
                  <a:lnTo>
                    <a:pt x="269" y="103"/>
                  </a:lnTo>
                  <a:lnTo>
                    <a:pt x="261" y="92"/>
                  </a:lnTo>
                  <a:lnTo>
                    <a:pt x="255" y="78"/>
                  </a:lnTo>
                  <a:lnTo>
                    <a:pt x="248" y="69"/>
                  </a:lnTo>
                  <a:lnTo>
                    <a:pt x="240" y="55"/>
                  </a:lnTo>
                  <a:lnTo>
                    <a:pt x="234" y="38"/>
                  </a:lnTo>
                  <a:lnTo>
                    <a:pt x="228" y="26"/>
                  </a:lnTo>
                  <a:lnTo>
                    <a:pt x="221" y="21"/>
                  </a:lnTo>
                  <a:lnTo>
                    <a:pt x="215" y="15"/>
                  </a:lnTo>
                  <a:lnTo>
                    <a:pt x="211" y="11"/>
                  </a:lnTo>
                  <a:lnTo>
                    <a:pt x="204" y="11"/>
                  </a:lnTo>
                  <a:lnTo>
                    <a:pt x="196" y="11"/>
                  </a:lnTo>
                  <a:lnTo>
                    <a:pt x="190" y="9"/>
                  </a:lnTo>
                  <a:lnTo>
                    <a:pt x="182" y="9"/>
                  </a:lnTo>
                  <a:lnTo>
                    <a:pt x="175" y="3"/>
                  </a:lnTo>
                  <a:lnTo>
                    <a:pt x="163" y="0"/>
                  </a:lnTo>
                  <a:lnTo>
                    <a:pt x="157" y="7"/>
                  </a:lnTo>
                  <a:lnTo>
                    <a:pt x="148" y="9"/>
                  </a:lnTo>
                  <a:lnTo>
                    <a:pt x="138" y="13"/>
                  </a:lnTo>
                  <a:lnTo>
                    <a:pt x="129" y="17"/>
                  </a:lnTo>
                  <a:lnTo>
                    <a:pt x="121" y="28"/>
                  </a:lnTo>
                  <a:lnTo>
                    <a:pt x="115" y="38"/>
                  </a:lnTo>
                  <a:lnTo>
                    <a:pt x="110" y="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652760" bIns="-4294652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7149960" y="4649040"/>
              <a:ext cx="146160" cy="137160"/>
            </a:xfrm>
            <a:custGeom>
              <a:avLst/>
              <a:gdLst/>
              <a:ahLst/>
              <a:rect l="l" t="t" r="r" b="b"/>
              <a:pathLst>
                <a:path w="403" h="382">
                  <a:moveTo>
                    <a:pt x="0" y="112"/>
                  </a:moveTo>
                  <a:lnTo>
                    <a:pt x="4" y="119"/>
                  </a:lnTo>
                  <a:lnTo>
                    <a:pt x="8" y="127"/>
                  </a:lnTo>
                  <a:lnTo>
                    <a:pt x="14" y="141"/>
                  </a:lnTo>
                  <a:lnTo>
                    <a:pt x="18" y="154"/>
                  </a:lnTo>
                  <a:lnTo>
                    <a:pt x="18" y="171"/>
                  </a:lnTo>
                  <a:lnTo>
                    <a:pt x="16" y="196"/>
                  </a:lnTo>
                  <a:lnTo>
                    <a:pt x="23" y="221"/>
                  </a:lnTo>
                  <a:lnTo>
                    <a:pt x="29" y="231"/>
                  </a:lnTo>
                  <a:lnTo>
                    <a:pt x="39" y="250"/>
                  </a:lnTo>
                  <a:lnTo>
                    <a:pt x="50" y="265"/>
                  </a:lnTo>
                  <a:lnTo>
                    <a:pt x="58" y="279"/>
                  </a:lnTo>
                  <a:lnTo>
                    <a:pt x="62" y="292"/>
                  </a:lnTo>
                  <a:lnTo>
                    <a:pt x="71" y="304"/>
                  </a:lnTo>
                  <a:lnTo>
                    <a:pt x="83" y="317"/>
                  </a:lnTo>
                  <a:lnTo>
                    <a:pt x="93" y="327"/>
                  </a:lnTo>
                  <a:lnTo>
                    <a:pt x="94" y="327"/>
                  </a:lnTo>
                  <a:lnTo>
                    <a:pt x="100" y="325"/>
                  </a:lnTo>
                  <a:lnTo>
                    <a:pt x="110" y="313"/>
                  </a:lnTo>
                  <a:lnTo>
                    <a:pt x="121" y="304"/>
                  </a:lnTo>
                  <a:lnTo>
                    <a:pt x="131" y="298"/>
                  </a:lnTo>
                  <a:lnTo>
                    <a:pt x="141" y="290"/>
                  </a:lnTo>
                  <a:lnTo>
                    <a:pt x="150" y="286"/>
                  </a:lnTo>
                  <a:lnTo>
                    <a:pt x="162" y="284"/>
                  </a:lnTo>
                  <a:lnTo>
                    <a:pt x="171" y="286"/>
                  </a:lnTo>
                  <a:lnTo>
                    <a:pt x="177" y="286"/>
                  </a:lnTo>
                  <a:lnTo>
                    <a:pt x="188" y="284"/>
                  </a:lnTo>
                  <a:lnTo>
                    <a:pt x="196" y="288"/>
                  </a:lnTo>
                  <a:lnTo>
                    <a:pt x="204" y="296"/>
                  </a:lnTo>
                  <a:lnTo>
                    <a:pt x="212" y="304"/>
                  </a:lnTo>
                  <a:lnTo>
                    <a:pt x="221" y="309"/>
                  </a:lnTo>
                  <a:lnTo>
                    <a:pt x="233" y="315"/>
                  </a:lnTo>
                  <a:lnTo>
                    <a:pt x="240" y="327"/>
                  </a:lnTo>
                  <a:lnTo>
                    <a:pt x="244" y="332"/>
                  </a:lnTo>
                  <a:lnTo>
                    <a:pt x="252" y="348"/>
                  </a:lnTo>
                  <a:lnTo>
                    <a:pt x="261" y="359"/>
                  </a:lnTo>
                  <a:lnTo>
                    <a:pt x="269" y="367"/>
                  </a:lnTo>
                  <a:lnTo>
                    <a:pt x="281" y="382"/>
                  </a:lnTo>
                  <a:lnTo>
                    <a:pt x="283" y="382"/>
                  </a:lnTo>
                  <a:lnTo>
                    <a:pt x="294" y="375"/>
                  </a:lnTo>
                  <a:lnTo>
                    <a:pt x="304" y="371"/>
                  </a:lnTo>
                  <a:lnTo>
                    <a:pt x="315" y="359"/>
                  </a:lnTo>
                  <a:lnTo>
                    <a:pt x="321" y="348"/>
                  </a:lnTo>
                  <a:lnTo>
                    <a:pt x="325" y="340"/>
                  </a:lnTo>
                  <a:lnTo>
                    <a:pt x="330" y="334"/>
                  </a:lnTo>
                  <a:lnTo>
                    <a:pt x="332" y="327"/>
                  </a:lnTo>
                  <a:lnTo>
                    <a:pt x="338" y="319"/>
                  </a:lnTo>
                  <a:lnTo>
                    <a:pt x="344" y="313"/>
                  </a:lnTo>
                  <a:lnTo>
                    <a:pt x="355" y="307"/>
                  </a:lnTo>
                  <a:lnTo>
                    <a:pt x="361" y="300"/>
                  </a:lnTo>
                  <a:lnTo>
                    <a:pt x="365" y="294"/>
                  </a:lnTo>
                  <a:lnTo>
                    <a:pt x="369" y="288"/>
                  </a:lnTo>
                  <a:lnTo>
                    <a:pt x="373" y="281"/>
                  </a:lnTo>
                  <a:lnTo>
                    <a:pt x="377" y="269"/>
                  </a:lnTo>
                  <a:lnTo>
                    <a:pt x="384" y="259"/>
                  </a:lnTo>
                  <a:lnTo>
                    <a:pt x="396" y="252"/>
                  </a:lnTo>
                  <a:lnTo>
                    <a:pt x="403" y="244"/>
                  </a:lnTo>
                  <a:lnTo>
                    <a:pt x="384" y="221"/>
                  </a:lnTo>
                  <a:lnTo>
                    <a:pt x="371" y="212"/>
                  </a:lnTo>
                  <a:lnTo>
                    <a:pt x="354" y="196"/>
                  </a:lnTo>
                  <a:lnTo>
                    <a:pt x="338" y="185"/>
                  </a:lnTo>
                  <a:lnTo>
                    <a:pt x="325" y="177"/>
                  </a:lnTo>
                  <a:lnTo>
                    <a:pt x="313" y="171"/>
                  </a:lnTo>
                  <a:lnTo>
                    <a:pt x="300" y="162"/>
                  </a:lnTo>
                  <a:lnTo>
                    <a:pt x="288" y="148"/>
                  </a:lnTo>
                  <a:lnTo>
                    <a:pt x="284" y="141"/>
                  </a:lnTo>
                  <a:lnTo>
                    <a:pt x="275" y="131"/>
                  </a:lnTo>
                  <a:lnTo>
                    <a:pt x="259" y="117"/>
                  </a:lnTo>
                  <a:lnTo>
                    <a:pt x="252" y="106"/>
                  </a:lnTo>
                  <a:lnTo>
                    <a:pt x="246" y="98"/>
                  </a:lnTo>
                  <a:lnTo>
                    <a:pt x="236" y="87"/>
                  </a:lnTo>
                  <a:lnTo>
                    <a:pt x="231" y="77"/>
                  </a:lnTo>
                  <a:lnTo>
                    <a:pt x="225" y="73"/>
                  </a:lnTo>
                  <a:lnTo>
                    <a:pt x="215" y="64"/>
                  </a:lnTo>
                  <a:lnTo>
                    <a:pt x="202" y="60"/>
                  </a:lnTo>
                  <a:lnTo>
                    <a:pt x="192" y="58"/>
                  </a:lnTo>
                  <a:lnTo>
                    <a:pt x="185" y="52"/>
                  </a:lnTo>
                  <a:lnTo>
                    <a:pt x="183" y="43"/>
                  </a:lnTo>
                  <a:lnTo>
                    <a:pt x="183" y="27"/>
                  </a:lnTo>
                  <a:lnTo>
                    <a:pt x="183" y="14"/>
                  </a:lnTo>
                  <a:lnTo>
                    <a:pt x="179" y="8"/>
                  </a:lnTo>
                  <a:lnTo>
                    <a:pt x="175" y="2"/>
                  </a:lnTo>
                  <a:lnTo>
                    <a:pt x="171" y="0"/>
                  </a:lnTo>
                  <a:lnTo>
                    <a:pt x="165" y="6"/>
                  </a:lnTo>
                  <a:lnTo>
                    <a:pt x="160" y="18"/>
                  </a:lnTo>
                  <a:lnTo>
                    <a:pt x="154" y="31"/>
                  </a:lnTo>
                  <a:lnTo>
                    <a:pt x="146" y="45"/>
                  </a:lnTo>
                  <a:lnTo>
                    <a:pt x="137" y="56"/>
                  </a:lnTo>
                  <a:lnTo>
                    <a:pt x="129" y="64"/>
                  </a:lnTo>
                  <a:lnTo>
                    <a:pt x="117" y="62"/>
                  </a:lnTo>
                  <a:lnTo>
                    <a:pt x="112" y="60"/>
                  </a:lnTo>
                  <a:lnTo>
                    <a:pt x="100" y="58"/>
                  </a:lnTo>
                  <a:lnTo>
                    <a:pt x="87" y="60"/>
                  </a:lnTo>
                  <a:lnTo>
                    <a:pt x="77" y="60"/>
                  </a:lnTo>
                  <a:lnTo>
                    <a:pt x="66" y="60"/>
                  </a:lnTo>
                  <a:lnTo>
                    <a:pt x="54" y="66"/>
                  </a:lnTo>
                  <a:lnTo>
                    <a:pt x="46" y="73"/>
                  </a:lnTo>
                  <a:lnTo>
                    <a:pt x="37" y="83"/>
                  </a:lnTo>
                  <a:lnTo>
                    <a:pt x="27" y="89"/>
                  </a:lnTo>
                  <a:lnTo>
                    <a:pt x="16" y="98"/>
                  </a:lnTo>
                  <a:lnTo>
                    <a:pt x="10" y="104"/>
                  </a:lnTo>
                  <a:lnTo>
                    <a:pt x="8" y="10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29880" bIns="-4294829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6934320" y="4790160"/>
              <a:ext cx="229320" cy="225720"/>
            </a:xfrm>
            <a:custGeom>
              <a:avLst/>
              <a:gdLst/>
              <a:ahLst/>
              <a:rect l="l" t="t" r="r" b="b"/>
              <a:pathLst>
                <a:path w="629" h="624">
                  <a:moveTo>
                    <a:pt x="606" y="499"/>
                  </a:moveTo>
                  <a:lnTo>
                    <a:pt x="596" y="499"/>
                  </a:lnTo>
                  <a:lnTo>
                    <a:pt x="587" y="501"/>
                  </a:lnTo>
                  <a:lnTo>
                    <a:pt x="583" y="501"/>
                  </a:lnTo>
                  <a:lnTo>
                    <a:pt x="575" y="499"/>
                  </a:lnTo>
                  <a:lnTo>
                    <a:pt x="562" y="491"/>
                  </a:lnTo>
                  <a:lnTo>
                    <a:pt x="552" y="482"/>
                  </a:lnTo>
                  <a:lnTo>
                    <a:pt x="537" y="470"/>
                  </a:lnTo>
                  <a:lnTo>
                    <a:pt x="525" y="459"/>
                  </a:lnTo>
                  <a:lnTo>
                    <a:pt x="514" y="453"/>
                  </a:lnTo>
                  <a:lnTo>
                    <a:pt x="500" y="443"/>
                  </a:lnTo>
                  <a:lnTo>
                    <a:pt x="477" y="430"/>
                  </a:lnTo>
                  <a:lnTo>
                    <a:pt x="454" y="413"/>
                  </a:lnTo>
                  <a:lnTo>
                    <a:pt x="431" y="392"/>
                  </a:lnTo>
                  <a:lnTo>
                    <a:pt x="428" y="388"/>
                  </a:lnTo>
                  <a:lnTo>
                    <a:pt x="416" y="380"/>
                  </a:lnTo>
                  <a:lnTo>
                    <a:pt x="404" y="363"/>
                  </a:lnTo>
                  <a:lnTo>
                    <a:pt x="397" y="345"/>
                  </a:lnTo>
                  <a:lnTo>
                    <a:pt x="387" y="334"/>
                  </a:lnTo>
                  <a:lnTo>
                    <a:pt x="378" y="322"/>
                  </a:lnTo>
                  <a:lnTo>
                    <a:pt x="364" y="299"/>
                  </a:lnTo>
                  <a:lnTo>
                    <a:pt x="362" y="296"/>
                  </a:lnTo>
                  <a:lnTo>
                    <a:pt x="355" y="286"/>
                  </a:lnTo>
                  <a:lnTo>
                    <a:pt x="341" y="269"/>
                  </a:lnTo>
                  <a:lnTo>
                    <a:pt x="322" y="249"/>
                  </a:lnTo>
                  <a:lnTo>
                    <a:pt x="310" y="240"/>
                  </a:lnTo>
                  <a:lnTo>
                    <a:pt x="295" y="223"/>
                  </a:lnTo>
                  <a:lnTo>
                    <a:pt x="293" y="223"/>
                  </a:lnTo>
                  <a:lnTo>
                    <a:pt x="282" y="209"/>
                  </a:lnTo>
                  <a:lnTo>
                    <a:pt x="270" y="198"/>
                  </a:lnTo>
                  <a:lnTo>
                    <a:pt x="261" y="192"/>
                  </a:lnTo>
                  <a:lnTo>
                    <a:pt x="255" y="184"/>
                  </a:lnTo>
                  <a:lnTo>
                    <a:pt x="241" y="175"/>
                  </a:lnTo>
                  <a:lnTo>
                    <a:pt x="234" y="167"/>
                  </a:lnTo>
                  <a:lnTo>
                    <a:pt x="218" y="157"/>
                  </a:lnTo>
                  <a:lnTo>
                    <a:pt x="203" y="150"/>
                  </a:lnTo>
                  <a:lnTo>
                    <a:pt x="193" y="148"/>
                  </a:lnTo>
                  <a:lnTo>
                    <a:pt x="180" y="144"/>
                  </a:lnTo>
                  <a:lnTo>
                    <a:pt x="167" y="129"/>
                  </a:lnTo>
                  <a:lnTo>
                    <a:pt x="161" y="115"/>
                  </a:lnTo>
                  <a:lnTo>
                    <a:pt x="151" y="106"/>
                  </a:lnTo>
                  <a:lnTo>
                    <a:pt x="145" y="96"/>
                  </a:lnTo>
                  <a:lnTo>
                    <a:pt x="138" y="81"/>
                  </a:lnTo>
                  <a:lnTo>
                    <a:pt x="136" y="63"/>
                  </a:lnTo>
                  <a:lnTo>
                    <a:pt x="126" y="52"/>
                  </a:lnTo>
                  <a:lnTo>
                    <a:pt x="119" y="48"/>
                  </a:lnTo>
                  <a:lnTo>
                    <a:pt x="103" y="38"/>
                  </a:lnTo>
                  <a:lnTo>
                    <a:pt x="92" y="29"/>
                  </a:lnTo>
                  <a:lnTo>
                    <a:pt x="88" y="12"/>
                  </a:lnTo>
                  <a:lnTo>
                    <a:pt x="92" y="6"/>
                  </a:lnTo>
                  <a:lnTo>
                    <a:pt x="94" y="4"/>
                  </a:lnTo>
                  <a:lnTo>
                    <a:pt x="88" y="2"/>
                  </a:lnTo>
                  <a:lnTo>
                    <a:pt x="78" y="0"/>
                  </a:lnTo>
                  <a:lnTo>
                    <a:pt x="73" y="4"/>
                  </a:lnTo>
                  <a:lnTo>
                    <a:pt x="65" y="12"/>
                  </a:lnTo>
                  <a:lnTo>
                    <a:pt x="57" y="25"/>
                  </a:lnTo>
                  <a:lnTo>
                    <a:pt x="55" y="38"/>
                  </a:lnTo>
                  <a:lnTo>
                    <a:pt x="59" y="52"/>
                  </a:lnTo>
                  <a:lnTo>
                    <a:pt x="59" y="69"/>
                  </a:lnTo>
                  <a:lnTo>
                    <a:pt x="55" y="83"/>
                  </a:lnTo>
                  <a:lnTo>
                    <a:pt x="49" y="96"/>
                  </a:lnTo>
                  <a:lnTo>
                    <a:pt x="40" y="106"/>
                  </a:lnTo>
                  <a:lnTo>
                    <a:pt x="34" y="109"/>
                  </a:lnTo>
                  <a:lnTo>
                    <a:pt x="25" y="117"/>
                  </a:lnTo>
                  <a:lnTo>
                    <a:pt x="13" y="125"/>
                  </a:lnTo>
                  <a:lnTo>
                    <a:pt x="7" y="138"/>
                  </a:lnTo>
                  <a:lnTo>
                    <a:pt x="0" y="157"/>
                  </a:lnTo>
                  <a:lnTo>
                    <a:pt x="2" y="169"/>
                  </a:lnTo>
                  <a:lnTo>
                    <a:pt x="7" y="173"/>
                  </a:lnTo>
                  <a:lnTo>
                    <a:pt x="9" y="173"/>
                  </a:lnTo>
                  <a:lnTo>
                    <a:pt x="19" y="182"/>
                  </a:lnTo>
                  <a:lnTo>
                    <a:pt x="26" y="190"/>
                  </a:lnTo>
                  <a:lnTo>
                    <a:pt x="30" y="200"/>
                  </a:lnTo>
                  <a:lnTo>
                    <a:pt x="40" y="209"/>
                  </a:lnTo>
                  <a:lnTo>
                    <a:pt x="49" y="223"/>
                  </a:lnTo>
                  <a:lnTo>
                    <a:pt x="53" y="238"/>
                  </a:lnTo>
                  <a:lnTo>
                    <a:pt x="63" y="253"/>
                  </a:lnTo>
                  <a:lnTo>
                    <a:pt x="73" y="261"/>
                  </a:lnTo>
                  <a:lnTo>
                    <a:pt x="74" y="276"/>
                  </a:lnTo>
                  <a:lnTo>
                    <a:pt x="78" y="292"/>
                  </a:lnTo>
                  <a:lnTo>
                    <a:pt x="80" y="307"/>
                  </a:lnTo>
                  <a:lnTo>
                    <a:pt x="80" y="315"/>
                  </a:lnTo>
                  <a:lnTo>
                    <a:pt x="84" y="324"/>
                  </a:lnTo>
                  <a:lnTo>
                    <a:pt x="90" y="347"/>
                  </a:lnTo>
                  <a:lnTo>
                    <a:pt x="97" y="368"/>
                  </a:lnTo>
                  <a:lnTo>
                    <a:pt x="107" y="388"/>
                  </a:lnTo>
                  <a:lnTo>
                    <a:pt x="115" y="399"/>
                  </a:lnTo>
                  <a:lnTo>
                    <a:pt x="119" y="418"/>
                  </a:lnTo>
                  <a:lnTo>
                    <a:pt x="120" y="438"/>
                  </a:lnTo>
                  <a:lnTo>
                    <a:pt x="122" y="451"/>
                  </a:lnTo>
                  <a:lnTo>
                    <a:pt x="130" y="461"/>
                  </a:lnTo>
                  <a:lnTo>
                    <a:pt x="136" y="480"/>
                  </a:lnTo>
                  <a:lnTo>
                    <a:pt x="140" y="495"/>
                  </a:lnTo>
                  <a:lnTo>
                    <a:pt x="145" y="510"/>
                  </a:lnTo>
                  <a:lnTo>
                    <a:pt x="149" y="530"/>
                  </a:lnTo>
                  <a:lnTo>
                    <a:pt x="149" y="532"/>
                  </a:lnTo>
                  <a:lnTo>
                    <a:pt x="161" y="539"/>
                  </a:lnTo>
                  <a:lnTo>
                    <a:pt x="178" y="547"/>
                  </a:lnTo>
                  <a:lnTo>
                    <a:pt x="195" y="549"/>
                  </a:lnTo>
                  <a:lnTo>
                    <a:pt x="213" y="547"/>
                  </a:lnTo>
                  <a:lnTo>
                    <a:pt x="230" y="553"/>
                  </a:lnTo>
                  <a:lnTo>
                    <a:pt x="243" y="558"/>
                  </a:lnTo>
                  <a:lnTo>
                    <a:pt x="245" y="558"/>
                  </a:lnTo>
                  <a:lnTo>
                    <a:pt x="264" y="568"/>
                  </a:lnTo>
                  <a:lnTo>
                    <a:pt x="276" y="578"/>
                  </a:lnTo>
                  <a:lnTo>
                    <a:pt x="289" y="583"/>
                  </a:lnTo>
                  <a:lnTo>
                    <a:pt x="301" y="587"/>
                  </a:lnTo>
                  <a:lnTo>
                    <a:pt x="318" y="580"/>
                  </a:lnTo>
                  <a:lnTo>
                    <a:pt x="332" y="578"/>
                  </a:lnTo>
                  <a:lnTo>
                    <a:pt x="347" y="576"/>
                  </a:lnTo>
                  <a:lnTo>
                    <a:pt x="360" y="576"/>
                  </a:lnTo>
                  <a:lnTo>
                    <a:pt x="366" y="576"/>
                  </a:lnTo>
                  <a:lnTo>
                    <a:pt x="385" y="574"/>
                  </a:lnTo>
                  <a:lnTo>
                    <a:pt x="403" y="566"/>
                  </a:lnTo>
                  <a:lnTo>
                    <a:pt x="414" y="562"/>
                  </a:lnTo>
                  <a:lnTo>
                    <a:pt x="439" y="555"/>
                  </a:lnTo>
                  <a:lnTo>
                    <a:pt x="449" y="549"/>
                  </a:lnTo>
                  <a:lnTo>
                    <a:pt x="477" y="541"/>
                  </a:lnTo>
                  <a:lnTo>
                    <a:pt x="495" y="539"/>
                  </a:lnTo>
                  <a:lnTo>
                    <a:pt x="510" y="539"/>
                  </a:lnTo>
                  <a:lnTo>
                    <a:pt x="520" y="539"/>
                  </a:lnTo>
                  <a:lnTo>
                    <a:pt x="533" y="539"/>
                  </a:lnTo>
                  <a:lnTo>
                    <a:pt x="543" y="543"/>
                  </a:lnTo>
                  <a:lnTo>
                    <a:pt x="552" y="553"/>
                  </a:lnTo>
                  <a:lnTo>
                    <a:pt x="558" y="560"/>
                  </a:lnTo>
                  <a:lnTo>
                    <a:pt x="564" y="574"/>
                  </a:lnTo>
                  <a:lnTo>
                    <a:pt x="571" y="578"/>
                  </a:lnTo>
                  <a:lnTo>
                    <a:pt x="569" y="587"/>
                  </a:lnTo>
                  <a:lnTo>
                    <a:pt x="571" y="595"/>
                  </a:lnTo>
                  <a:lnTo>
                    <a:pt x="575" y="624"/>
                  </a:lnTo>
                  <a:lnTo>
                    <a:pt x="585" y="614"/>
                  </a:lnTo>
                  <a:lnTo>
                    <a:pt x="594" y="610"/>
                  </a:lnTo>
                  <a:lnTo>
                    <a:pt x="600" y="610"/>
                  </a:lnTo>
                  <a:lnTo>
                    <a:pt x="608" y="603"/>
                  </a:lnTo>
                  <a:lnTo>
                    <a:pt x="616" y="595"/>
                  </a:lnTo>
                  <a:lnTo>
                    <a:pt x="623" y="585"/>
                  </a:lnTo>
                  <a:lnTo>
                    <a:pt x="623" y="583"/>
                  </a:lnTo>
                  <a:lnTo>
                    <a:pt x="627" y="574"/>
                  </a:lnTo>
                  <a:lnTo>
                    <a:pt x="629" y="564"/>
                  </a:lnTo>
                  <a:lnTo>
                    <a:pt x="629" y="553"/>
                  </a:lnTo>
                  <a:lnTo>
                    <a:pt x="623" y="539"/>
                  </a:lnTo>
                  <a:lnTo>
                    <a:pt x="617" y="528"/>
                  </a:lnTo>
                  <a:lnTo>
                    <a:pt x="612" y="524"/>
                  </a:lnTo>
                  <a:lnTo>
                    <a:pt x="604" y="516"/>
                  </a:lnTo>
                  <a:lnTo>
                    <a:pt x="602" y="507"/>
                  </a:lnTo>
                  <a:lnTo>
                    <a:pt x="606" y="49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41320" bIns="-42947413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6965640" y="4770000"/>
              <a:ext cx="233280" cy="204120"/>
            </a:xfrm>
            <a:custGeom>
              <a:avLst/>
              <a:gdLst/>
              <a:ahLst/>
              <a:rect l="l" t="t" r="r" b="b"/>
              <a:pathLst>
                <a:path w="639" h="565">
                  <a:moveTo>
                    <a:pt x="15" y="104"/>
                  </a:moveTo>
                  <a:lnTo>
                    <a:pt x="31" y="112"/>
                  </a:lnTo>
                  <a:lnTo>
                    <a:pt x="38" y="115"/>
                  </a:lnTo>
                  <a:lnTo>
                    <a:pt x="48" y="129"/>
                  </a:lnTo>
                  <a:lnTo>
                    <a:pt x="50" y="144"/>
                  </a:lnTo>
                  <a:lnTo>
                    <a:pt x="57" y="160"/>
                  </a:lnTo>
                  <a:lnTo>
                    <a:pt x="63" y="171"/>
                  </a:lnTo>
                  <a:lnTo>
                    <a:pt x="73" y="181"/>
                  </a:lnTo>
                  <a:lnTo>
                    <a:pt x="79" y="194"/>
                  </a:lnTo>
                  <a:lnTo>
                    <a:pt x="92" y="208"/>
                  </a:lnTo>
                  <a:lnTo>
                    <a:pt x="105" y="213"/>
                  </a:lnTo>
                  <a:lnTo>
                    <a:pt x="115" y="215"/>
                  </a:lnTo>
                  <a:lnTo>
                    <a:pt x="130" y="223"/>
                  </a:lnTo>
                  <a:lnTo>
                    <a:pt x="146" y="231"/>
                  </a:lnTo>
                  <a:lnTo>
                    <a:pt x="153" y="238"/>
                  </a:lnTo>
                  <a:lnTo>
                    <a:pt x="167" y="250"/>
                  </a:lnTo>
                  <a:lnTo>
                    <a:pt x="173" y="258"/>
                  </a:lnTo>
                  <a:lnTo>
                    <a:pt x="182" y="263"/>
                  </a:lnTo>
                  <a:lnTo>
                    <a:pt x="194" y="275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222" y="304"/>
                  </a:lnTo>
                  <a:lnTo>
                    <a:pt x="234" y="315"/>
                  </a:lnTo>
                  <a:lnTo>
                    <a:pt x="253" y="334"/>
                  </a:lnTo>
                  <a:lnTo>
                    <a:pt x="267" y="350"/>
                  </a:lnTo>
                  <a:lnTo>
                    <a:pt x="274" y="361"/>
                  </a:lnTo>
                  <a:lnTo>
                    <a:pt x="276" y="365"/>
                  </a:lnTo>
                  <a:lnTo>
                    <a:pt x="290" y="388"/>
                  </a:lnTo>
                  <a:lnTo>
                    <a:pt x="299" y="398"/>
                  </a:lnTo>
                  <a:lnTo>
                    <a:pt x="309" y="411"/>
                  </a:lnTo>
                  <a:lnTo>
                    <a:pt x="316" y="426"/>
                  </a:lnTo>
                  <a:lnTo>
                    <a:pt x="328" y="444"/>
                  </a:lnTo>
                  <a:lnTo>
                    <a:pt x="340" y="453"/>
                  </a:lnTo>
                  <a:lnTo>
                    <a:pt x="343" y="457"/>
                  </a:lnTo>
                  <a:lnTo>
                    <a:pt x="366" y="476"/>
                  </a:lnTo>
                  <a:lnTo>
                    <a:pt x="389" y="495"/>
                  </a:lnTo>
                  <a:lnTo>
                    <a:pt x="412" y="509"/>
                  </a:lnTo>
                  <a:lnTo>
                    <a:pt x="426" y="517"/>
                  </a:lnTo>
                  <a:lnTo>
                    <a:pt x="437" y="524"/>
                  </a:lnTo>
                  <a:lnTo>
                    <a:pt x="449" y="536"/>
                  </a:lnTo>
                  <a:lnTo>
                    <a:pt x="464" y="547"/>
                  </a:lnTo>
                  <a:lnTo>
                    <a:pt x="474" y="557"/>
                  </a:lnTo>
                  <a:lnTo>
                    <a:pt x="487" y="563"/>
                  </a:lnTo>
                  <a:lnTo>
                    <a:pt x="495" y="565"/>
                  </a:lnTo>
                  <a:lnTo>
                    <a:pt x="499" y="565"/>
                  </a:lnTo>
                  <a:lnTo>
                    <a:pt x="508" y="563"/>
                  </a:lnTo>
                  <a:lnTo>
                    <a:pt x="518" y="565"/>
                  </a:lnTo>
                  <a:lnTo>
                    <a:pt x="518" y="561"/>
                  </a:lnTo>
                  <a:lnTo>
                    <a:pt x="526" y="553"/>
                  </a:lnTo>
                  <a:lnTo>
                    <a:pt x="535" y="545"/>
                  </a:lnTo>
                  <a:lnTo>
                    <a:pt x="545" y="545"/>
                  </a:lnTo>
                  <a:lnTo>
                    <a:pt x="556" y="547"/>
                  </a:lnTo>
                  <a:lnTo>
                    <a:pt x="562" y="547"/>
                  </a:lnTo>
                  <a:lnTo>
                    <a:pt x="570" y="547"/>
                  </a:lnTo>
                  <a:lnTo>
                    <a:pt x="576" y="545"/>
                  </a:lnTo>
                  <a:lnTo>
                    <a:pt x="583" y="540"/>
                  </a:lnTo>
                  <a:lnTo>
                    <a:pt x="589" y="532"/>
                  </a:lnTo>
                  <a:lnTo>
                    <a:pt x="595" y="522"/>
                  </a:lnTo>
                  <a:lnTo>
                    <a:pt x="600" y="517"/>
                  </a:lnTo>
                  <a:lnTo>
                    <a:pt x="604" y="505"/>
                  </a:lnTo>
                  <a:lnTo>
                    <a:pt x="606" y="494"/>
                  </a:lnTo>
                  <a:lnTo>
                    <a:pt x="612" y="480"/>
                  </a:lnTo>
                  <a:lnTo>
                    <a:pt x="618" y="472"/>
                  </a:lnTo>
                  <a:lnTo>
                    <a:pt x="625" y="465"/>
                  </a:lnTo>
                  <a:lnTo>
                    <a:pt x="631" y="459"/>
                  </a:lnTo>
                  <a:lnTo>
                    <a:pt x="633" y="453"/>
                  </a:lnTo>
                  <a:lnTo>
                    <a:pt x="637" y="449"/>
                  </a:lnTo>
                  <a:lnTo>
                    <a:pt x="637" y="434"/>
                  </a:lnTo>
                  <a:lnTo>
                    <a:pt x="637" y="419"/>
                  </a:lnTo>
                  <a:lnTo>
                    <a:pt x="639" y="405"/>
                  </a:lnTo>
                  <a:lnTo>
                    <a:pt x="637" y="394"/>
                  </a:lnTo>
                  <a:lnTo>
                    <a:pt x="631" y="382"/>
                  </a:lnTo>
                  <a:lnTo>
                    <a:pt x="627" y="371"/>
                  </a:lnTo>
                  <a:lnTo>
                    <a:pt x="627" y="363"/>
                  </a:lnTo>
                  <a:lnTo>
                    <a:pt x="627" y="357"/>
                  </a:lnTo>
                  <a:lnTo>
                    <a:pt x="608" y="346"/>
                  </a:lnTo>
                  <a:lnTo>
                    <a:pt x="599" y="340"/>
                  </a:lnTo>
                  <a:lnTo>
                    <a:pt x="585" y="327"/>
                  </a:lnTo>
                  <a:lnTo>
                    <a:pt x="574" y="319"/>
                  </a:lnTo>
                  <a:lnTo>
                    <a:pt x="554" y="302"/>
                  </a:lnTo>
                  <a:lnTo>
                    <a:pt x="545" y="290"/>
                  </a:lnTo>
                  <a:lnTo>
                    <a:pt x="524" y="279"/>
                  </a:lnTo>
                  <a:lnTo>
                    <a:pt x="501" y="265"/>
                  </a:lnTo>
                  <a:lnTo>
                    <a:pt x="476" y="252"/>
                  </a:lnTo>
                  <a:lnTo>
                    <a:pt x="455" y="236"/>
                  </a:lnTo>
                  <a:lnTo>
                    <a:pt x="443" y="233"/>
                  </a:lnTo>
                  <a:lnTo>
                    <a:pt x="430" y="233"/>
                  </a:lnTo>
                  <a:lnTo>
                    <a:pt x="410" y="223"/>
                  </a:lnTo>
                  <a:lnTo>
                    <a:pt x="395" y="206"/>
                  </a:lnTo>
                  <a:lnTo>
                    <a:pt x="386" y="190"/>
                  </a:lnTo>
                  <a:lnTo>
                    <a:pt x="380" y="185"/>
                  </a:lnTo>
                  <a:lnTo>
                    <a:pt x="361" y="175"/>
                  </a:lnTo>
                  <a:lnTo>
                    <a:pt x="347" y="163"/>
                  </a:lnTo>
                  <a:lnTo>
                    <a:pt x="343" y="162"/>
                  </a:lnTo>
                  <a:lnTo>
                    <a:pt x="320" y="150"/>
                  </a:lnTo>
                  <a:lnTo>
                    <a:pt x="292" y="131"/>
                  </a:lnTo>
                  <a:lnTo>
                    <a:pt x="274" y="112"/>
                  </a:lnTo>
                  <a:lnTo>
                    <a:pt x="251" y="89"/>
                  </a:lnTo>
                  <a:lnTo>
                    <a:pt x="244" y="85"/>
                  </a:lnTo>
                  <a:lnTo>
                    <a:pt x="221" y="69"/>
                  </a:lnTo>
                  <a:lnTo>
                    <a:pt x="205" y="54"/>
                  </a:lnTo>
                  <a:lnTo>
                    <a:pt x="190" y="31"/>
                  </a:lnTo>
                  <a:lnTo>
                    <a:pt x="182" y="20"/>
                  </a:lnTo>
                  <a:lnTo>
                    <a:pt x="173" y="14"/>
                  </a:lnTo>
                  <a:lnTo>
                    <a:pt x="150" y="0"/>
                  </a:lnTo>
                  <a:lnTo>
                    <a:pt x="142" y="8"/>
                  </a:lnTo>
                  <a:lnTo>
                    <a:pt x="128" y="20"/>
                  </a:lnTo>
                  <a:lnTo>
                    <a:pt x="115" y="29"/>
                  </a:lnTo>
                  <a:lnTo>
                    <a:pt x="102" y="37"/>
                  </a:lnTo>
                  <a:lnTo>
                    <a:pt x="90" y="43"/>
                  </a:lnTo>
                  <a:lnTo>
                    <a:pt x="79" y="46"/>
                  </a:lnTo>
                  <a:lnTo>
                    <a:pt x="61" y="56"/>
                  </a:lnTo>
                  <a:lnTo>
                    <a:pt x="48" y="60"/>
                  </a:lnTo>
                  <a:lnTo>
                    <a:pt x="38" y="60"/>
                  </a:lnTo>
                  <a:lnTo>
                    <a:pt x="25" y="62"/>
                  </a:lnTo>
                  <a:lnTo>
                    <a:pt x="21" y="66"/>
                  </a:lnTo>
                  <a:lnTo>
                    <a:pt x="17" y="68"/>
                  </a:lnTo>
                  <a:lnTo>
                    <a:pt x="6" y="68"/>
                  </a:lnTo>
                  <a:lnTo>
                    <a:pt x="4" y="71"/>
                  </a:lnTo>
                  <a:lnTo>
                    <a:pt x="0" y="77"/>
                  </a:lnTo>
                  <a:lnTo>
                    <a:pt x="4" y="92"/>
                  </a:lnTo>
                  <a:lnTo>
                    <a:pt x="15" y="10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62920" bIns="-42947629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7246080" y="4759560"/>
              <a:ext cx="48240" cy="42840"/>
            </a:xfrm>
            <a:custGeom>
              <a:avLst/>
              <a:gdLst/>
              <a:ahLst/>
              <a:rect l="l" t="t" r="r" b="b"/>
              <a:pathLst>
                <a:path w="137" h="121">
                  <a:moveTo>
                    <a:pt x="98" y="119"/>
                  </a:moveTo>
                  <a:lnTo>
                    <a:pt x="91" y="116"/>
                  </a:lnTo>
                  <a:lnTo>
                    <a:pt x="85" y="114"/>
                  </a:lnTo>
                  <a:lnTo>
                    <a:pt x="75" y="114"/>
                  </a:lnTo>
                  <a:lnTo>
                    <a:pt x="66" y="114"/>
                  </a:lnTo>
                  <a:lnTo>
                    <a:pt x="58" y="112"/>
                  </a:lnTo>
                  <a:lnTo>
                    <a:pt x="50" y="106"/>
                  </a:lnTo>
                  <a:lnTo>
                    <a:pt x="47" y="104"/>
                  </a:lnTo>
                  <a:lnTo>
                    <a:pt x="41" y="98"/>
                  </a:lnTo>
                  <a:lnTo>
                    <a:pt x="33" y="96"/>
                  </a:lnTo>
                  <a:lnTo>
                    <a:pt x="24" y="95"/>
                  </a:lnTo>
                  <a:lnTo>
                    <a:pt x="14" y="96"/>
                  </a:lnTo>
                  <a:lnTo>
                    <a:pt x="10" y="102"/>
                  </a:lnTo>
                  <a:lnTo>
                    <a:pt x="6" y="112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2" y="100"/>
                  </a:lnTo>
                  <a:lnTo>
                    <a:pt x="6" y="91"/>
                  </a:lnTo>
                  <a:lnTo>
                    <a:pt x="12" y="81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35" y="68"/>
                  </a:lnTo>
                  <a:lnTo>
                    <a:pt x="45" y="64"/>
                  </a:lnTo>
                  <a:lnTo>
                    <a:pt x="56" y="52"/>
                  </a:lnTo>
                  <a:lnTo>
                    <a:pt x="62" y="41"/>
                  </a:lnTo>
                  <a:lnTo>
                    <a:pt x="66" y="33"/>
                  </a:lnTo>
                  <a:lnTo>
                    <a:pt x="71" y="27"/>
                  </a:lnTo>
                  <a:lnTo>
                    <a:pt x="73" y="20"/>
                  </a:lnTo>
                  <a:lnTo>
                    <a:pt x="79" y="12"/>
                  </a:lnTo>
                  <a:lnTo>
                    <a:pt x="85" y="6"/>
                  </a:lnTo>
                  <a:lnTo>
                    <a:pt x="96" y="0"/>
                  </a:lnTo>
                  <a:lnTo>
                    <a:pt x="100" y="8"/>
                  </a:lnTo>
                  <a:lnTo>
                    <a:pt x="108" y="12"/>
                  </a:lnTo>
                  <a:lnTo>
                    <a:pt x="112" y="18"/>
                  </a:lnTo>
                  <a:lnTo>
                    <a:pt x="114" y="33"/>
                  </a:lnTo>
                  <a:lnTo>
                    <a:pt x="116" y="41"/>
                  </a:lnTo>
                  <a:lnTo>
                    <a:pt x="112" y="50"/>
                  </a:lnTo>
                  <a:lnTo>
                    <a:pt x="108" y="54"/>
                  </a:lnTo>
                  <a:lnTo>
                    <a:pt x="104" y="56"/>
                  </a:lnTo>
                  <a:lnTo>
                    <a:pt x="110" y="62"/>
                  </a:lnTo>
                  <a:lnTo>
                    <a:pt x="114" y="64"/>
                  </a:lnTo>
                  <a:lnTo>
                    <a:pt x="119" y="64"/>
                  </a:lnTo>
                  <a:lnTo>
                    <a:pt x="125" y="68"/>
                  </a:lnTo>
                  <a:lnTo>
                    <a:pt x="123" y="79"/>
                  </a:lnTo>
                  <a:lnTo>
                    <a:pt x="125" y="87"/>
                  </a:lnTo>
                  <a:lnTo>
                    <a:pt x="129" y="95"/>
                  </a:lnTo>
                  <a:lnTo>
                    <a:pt x="131" y="102"/>
                  </a:lnTo>
                  <a:lnTo>
                    <a:pt x="135" y="116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1" y="121"/>
                  </a:lnTo>
                  <a:lnTo>
                    <a:pt x="112" y="121"/>
                  </a:lnTo>
                  <a:lnTo>
                    <a:pt x="104" y="119"/>
                  </a:lnTo>
                  <a:lnTo>
                    <a:pt x="98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4200" bIns="-42949242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7280640" y="4722840"/>
              <a:ext cx="77400" cy="79560"/>
            </a:xfrm>
            <a:custGeom>
              <a:avLst/>
              <a:gdLst/>
              <a:ahLst/>
              <a:rect l="l" t="t" r="r" b="b"/>
              <a:pathLst>
                <a:path w="219" h="222">
                  <a:moveTo>
                    <a:pt x="156" y="0"/>
                  </a:moveTo>
                  <a:lnTo>
                    <a:pt x="152" y="6"/>
                  </a:lnTo>
                  <a:lnTo>
                    <a:pt x="144" y="9"/>
                  </a:lnTo>
                  <a:lnTo>
                    <a:pt x="135" y="15"/>
                  </a:lnTo>
                  <a:lnTo>
                    <a:pt x="123" y="19"/>
                  </a:lnTo>
                  <a:lnTo>
                    <a:pt x="108" y="19"/>
                  </a:lnTo>
                  <a:lnTo>
                    <a:pt x="102" y="17"/>
                  </a:lnTo>
                  <a:lnTo>
                    <a:pt x="93" y="17"/>
                  </a:lnTo>
                  <a:lnTo>
                    <a:pt x="83" y="17"/>
                  </a:lnTo>
                  <a:lnTo>
                    <a:pt x="73" y="23"/>
                  </a:lnTo>
                  <a:lnTo>
                    <a:pt x="62" y="29"/>
                  </a:lnTo>
                  <a:lnTo>
                    <a:pt x="52" y="36"/>
                  </a:lnTo>
                  <a:lnTo>
                    <a:pt x="48" y="40"/>
                  </a:lnTo>
                  <a:lnTo>
                    <a:pt x="41" y="48"/>
                  </a:lnTo>
                  <a:lnTo>
                    <a:pt x="29" y="55"/>
                  </a:lnTo>
                  <a:lnTo>
                    <a:pt x="22" y="65"/>
                  </a:lnTo>
                  <a:lnTo>
                    <a:pt x="18" y="77"/>
                  </a:lnTo>
                  <a:lnTo>
                    <a:pt x="14" y="84"/>
                  </a:lnTo>
                  <a:lnTo>
                    <a:pt x="10" y="90"/>
                  </a:lnTo>
                  <a:lnTo>
                    <a:pt x="6" y="96"/>
                  </a:lnTo>
                  <a:lnTo>
                    <a:pt x="0" y="103"/>
                  </a:lnTo>
                  <a:lnTo>
                    <a:pt x="4" y="111"/>
                  </a:lnTo>
                  <a:lnTo>
                    <a:pt x="12" y="115"/>
                  </a:lnTo>
                  <a:lnTo>
                    <a:pt x="16" y="121"/>
                  </a:lnTo>
                  <a:lnTo>
                    <a:pt x="18" y="136"/>
                  </a:lnTo>
                  <a:lnTo>
                    <a:pt x="20" y="144"/>
                  </a:lnTo>
                  <a:lnTo>
                    <a:pt x="16" y="153"/>
                  </a:lnTo>
                  <a:lnTo>
                    <a:pt x="12" y="157"/>
                  </a:lnTo>
                  <a:lnTo>
                    <a:pt x="8" y="159"/>
                  </a:lnTo>
                  <a:lnTo>
                    <a:pt x="14" y="165"/>
                  </a:lnTo>
                  <a:lnTo>
                    <a:pt x="18" y="167"/>
                  </a:lnTo>
                  <a:lnTo>
                    <a:pt x="23" y="167"/>
                  </a:lnTo>
                  <a:lnTo>
                    <a:pt x="29" y="171"/>
                  </a:lnTo>
                  <a:lnTo>
                    <a:pt x="27" y="182"/>
                  </a:lnTo>
                  <a:lnTo>
                    <a:pt x="29" y="190"/>
                  </a:lnTo>
                  <a:lnTo>
                    <a:pt x="33" y="198"/>
                  </a:lnTo>
                  <a:lnTo>
                    <a:pt x="35" y="205"/>
                  </a:lnTo>
                  <a:lnTo>
                    <a:pt x="39" y="219"/>
                  </a:lnTo>
                  <a:lnTo>
                    <a:pt x="41" y="222"/>
                  </a:lnTo>
                  <a:lnTo>
                    <a:pt x="48" y="219"/>
                  </a:lnTo>
                  <a:lnTo>
                    <a:pt x="52" y="219"/>
                  </a:lnTo>
                  <a:lnTo>
                    <a:pt x="54" y="219"/>
                  </a:lnTo>
                  <a:lnTo>
                    <a:pt x="50" y="209"/>
                  </a:lnTo>
                  <a:lnTo>
                    <a:pt x="48" y="203"/>
                  </a:lnTo>
                  <a:lnTo>
                    <a:pt x="46" y="192"/>
                  </a:lnTo>
                  <a:lnTo>
                    <a:pt x="48" y="184"/>
                  </a:lnTo>
                  <a:lnTo>
                    <a:pt x="52" y="173"/>
                  </a:lnTo>
                  <a:lnTo>
                    <a:pt x="56" y="161"/>
                  </a:lnTo>
                  <a:lnTo>
                    <a:pt x="60" y="150"/>
                  </a:lnTo>
                  <a:lnTo>
                    <a:pt x="64" y="142"/>
                  </a:lnTo>
                  <a:lnTo>
                    <a:pt x="73" y="138"/>
                  </a:lnTo>
                  <a:lnTo>
                    <a:pt x="77" y="130"/>
                  </a:lnTo>
                  <a:lnTo>
                    <a:pt x="75" y="125"/>
                  </a:lnTo>
                  <a:lnTo>
                    <a:pt x="77" y="119"/>
                  </a:lnTo>
                  <a:lnTo>
                    <a:pt x="83" y="109"/>
                  </a:lnTo>
                  <a:lnTo>
                    <a:pt x="91" y="98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102" y="100"/>
                  </a:lnTo>
                  <a:lnTo>
                    <a:pt x="108" y="107"/>
                  </a:lnTo>
                  <a:lnTo>
                    <a:pt x="112" y="115"/>
                  </a:lnTo>
                  <a:lnTo>
                    <a:pt x="117" y="119"/>
                  </a:lnTo>
                  <a:lnTo>
                    <a:pt x="121" y="121"/>
                  </a:lnTo>
                  <a:lnTo>
                    <a:pt x="131" y="126"/>
                  </a:lnTo>
                  <a:lnTo>
                    <a:pt x="141" y="132"/>
                  </a:lnTo>
                  <a:lnTo>
                    <a:pt x="152" y="136"/>
                  </a:lnTo>
                  <a:lnTo>
                    <a:pt x="158" y="134"/>
                  </a:lnTo>
                  <a:lnTo>
                    <a:pt x="160" y="134"/>
                  </a:lnTo>
                  <a:lnTo>
                    <a:pt x="165" y="128"/>
                  </a:lnTo>
                  <a:lnTo>
                    <a:pt x="169" y="119"/>
                  </a:lnTo>
                  <a:lnTo>
                    <a:pt x="173" y="107"/>
                  </a:lnTo>
                  <a:lnTo>
                    <a:pt x="175" y="98"/>
                  </a:lnTo>
                  <a:lnTo>
                    <a:pt x="173" y="90"/>
                  </a:lnTo>
                  <a:lnTo>
                    <a:pt x="173" y="84"/>
                  </a:lnTo>
                  <a:lnTo>
                    <a:pt x="181" y="80"/>
                  </a:lnTo>
                  <a:lnTo>
                    <a:pt x="188" y="79"/>
                  </a:lnTo>
                  <a:lnTo>
                    <a:pt x="194" y="79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8" y="77"/>
                  </a:lnTo>
                  <a:lnTo>
                    <a:pt x="213" y="77"/>
                  </a:lnTo>
                  <a:lnTo>
                    <a:pt x="219" y="79"/>
                  </a:lnTo>
                  <a:lnTo>
                    <a:pt x="217" y="77"/>
                  </a:lnTo>
                  <a:lnTo>
                    <a:pt x="213" y="71"/>
                  </a:lnTo>
                  <a:lnTo>
                    <a:pt x="208" y="67"/>
                  </a:lnTo>
                  <a:lnTo>
                    <a:pt x="204" y="61"/>
                  </a:lnTo>
                  <a:lnTo>
                    <a:pt x="200" y="54"/>
                  </a:lnTo>
                  <a:lnTo>
                    <a:pt x="196" y="48"/>
                  </a:lnTo>
                  <a:lnTo>
                    <a:pt x="190" y="46"/>
                  </a:lnTo>
                  <a:lnTo>
                    <a:pt x="185" y="40"/>
                  </a:lnTo>
                  <a:lnTo>
                    <a:pt x="177" y="29"/>
                  </a:lnTo>
                  <a:lnTo>
                    <a:pt x="171" y="21"/>
                  </a:lnTo>
                  <a:lnTo>
                    <a:pt x="169" y="9"/>
                  </a:lnTo>
                  <a:lnTo>
                    <a:pt x="164" y="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87480" bIns="-42948874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7296120" y="4757400"/>
              <a:ext cx="87840" cy="90360"/>
            </a:xfrm>
            <a:custGeom>
              <a:avLst/>
              <a:gdLst/>
              <a:ahLst/>
              <a:rect l="l" t="t" r="r" b="b"/>
              <a:pathLst>
                <a:path w="238" h="249">
                  <a:moveTo>
                    <a:pt x="8" y="123"/>
                  </a:moveTo>
                  <a:lnTo>
                    <a:pt x="12" y="121"/>
                  </a:lnTo>
                  <a:lnTo>
                    <a:pt x="18" y="119"/>
                  </a:lnTo>
                  <a:lnTo>
                    <a:pt x="27" y="117"/>
                  </a:lnTo>
                  <a:lnTo>
                    <a:pt x="35" y="113"/>
                  </a:lnTo>
                  <a:lnTo>
                    <a:pt x="41" y="109"/>
                  </a:lnTo>
                  <a:lnTo>
                    <a:pt x="52" y="107"/>
                  </a:lnTo>
                  <a:lnTo>
                    <a:pt x="60" y="105"/>
                  </a:lnTo>
                  <a:lnTo>
                    <a:pt x="66" y="109"/>
                  </a:lnTo>
                  <a:lnTo>
                    <a:pt x="66" y="119"/>
                  </a:lnTo>
                  <a:lnTo>
                    <a:pt x="68" y="123"/>
                  </a:lnTo>
                  <a:lnTo>
                    <a:pt x="73" y="136"/>
                  </a:lnTo>
                  <a:lnTo>
                    <a:pt x="79" y="146"/>
                  </a:lnTo>
                  <a:lnTo>
                    <a:pt x="87" y="157"/>
                  </a:lnTo>
                  <a:lnTo>
                    <a:pt x="91" y="167"/>
                  </a:lnTo>
                  <a:lnTo>
                    <a:pt x="95" y="169"/>
                  </a:lnTo>
                  <a:lnTo>
                    <a:pt x="96" y="171"/>
                  </a:lnTo>
                  <a:lnTo>
                    <a:pt x="96" y="182"/>
                  </a:lnTo>
                  <a:lnTo>
                    <a:pt x="100" y="192"/>
                  </a:lnTo>
                  <a:lnTo>
                    <a:pt x="98" y="201"/>
                  </a:lnTo>
                  <a:lnTo>
                    <a:pt x="96" y="211"/>
                  </a:lnTo>
                  <a:lnTo>
                    <a:pt x="95" y="217"/>
                  </a:lnTo>
                  <a:lnTo>
                    <a:pt x="95" y="222"/>
                  </a:lnTo>
                  <a:lnTo>
                    <a:pt x="100" y="224"/>
                  </a:lnTo>
                  <a:lnTo>
                    <a:pt x="104" y="224"/>
                  </a:lnTo>
                  <a:lnTo>
                    <a:pt x="108" y="224"/>
                  </a:lnTo>
                  <a:lnTo>
                    <a:pt x="110" y="224"/>
                  </a:lnTo>
                  <a:lnTo>
                    <a:pt x="116" y="222"/>
                  </a:lnTo>
                  <a:lnTo>
                    <a:pt x="119" y="217"/>
                  </a:lnTo>
                  <a:lnTo>
                    <a:pt x="125" y="209"/>
                  </a:lnTo>
                  <a:lnTo>
                    <a:pt x="133" y="209"/>
                  </a:lnTo>
                  <a:lnTo>
                    <a:pt x="142" y="213"/>
                  </a:lnTo>
                  <a:lnTo>
                    <a:pt x="158" y="220"/>
                  </a:lnTo>
                  <a:lnTo>
                    <a:pt x="196" y="242"/>
                  </a:lnTo>
                  <a:lnTo>
                    <a:pt x="202" y="242"/>
                  </a:lnTo>
                  <a:lnTo>
                    <a:pt x="210" y="244"/>
                  </a:lnTo>
                  <a:lnTo>
                    <a:pt x="215" y="247"/>
                  </a:lnTo>
                  <a:lnTo>
                    <a:pt x="219" y="249"/>
                  </a:lnTo>
                  <a:lnTo>
                    <a:pt x="223" y="244"/>
                  </a:lnTo>
                  <a:lnTo>
                    <a:pt x="229" y="232"/>
                  </a:lnTo>
                  <a:lnTo>
                    <a:pt x="235" y="222"/>
                  </a:lnTo>
                  <a:lnTo>
                    <a:pt x="237" y="213"/>
                  </a:lnTo>
                  <a:lnTo>
                    <a:pt x="238" y="205"/>
                  </a:lnTo>
                  <a:lnTo>
                    <a:pt x="233" y="201"/>
                  </a:lnTo>
                  <a:lnTo>
                    <a:pt x="227" y="194"/>
                  </a:lnTo>
                  <a:lnTo>
                    <a:pt x="223" y="190"/>
                  </a:lnTo>
                  <a:lnTo>
                    <a:pt x="219" y="186"/>
                  </a:lnTo>
                  <a:lnTo>
                    <a:pt x="215" y="180"/>
                  </a:lnTo>
                  <a:lnTo>
                    <a:pt x="204" y="178"/>
                  </a:lnTo>
                  <a:lnTo>
                    <a:pt x="194" y="178"/>
                  </a:lnTo>
                  <a:lnTo>
                    <a:pt x="179" y="171"/>
                  </a:lnTo>
                  <a:lnTo>
                    <a:pt x="166" y="165"/>
                  </a:lnTo>
                  <a:lnTo>
                    <a:pt x="162" y="161"/>
                  </a:lnTo>
                  <a:lnTo>
                    <a:pt x="150" y="155"/>
                  </a:lnTo>
                  <a:lnTo>
                    <a:pt x="142" y="149"/>
                  </a:lnTo>
                  <a:lnTo>
                    <a:pt x="144" y="140"/>
                  </a:lnTo>
                  <a:lnTo>
                    <a:pt x="150" y="136"/>
                  </a:lnTo>
                  <a:lnTo>
                    <a:pt x="156" y="130"/>
                  </a:lnTo>
                  <a:lnTo>
                    <a:pt x="162" y="121"/>
                  </a:lnTo>
                  <a:lnTo>
                    <a:pt x="169" y="115"/>
                  </a:lnTo>
                  <a:lnTo>
                    <a:pt x="173" y="107"/>
                  </a:lnTo>
                  <a:lnTo>
                    <a:pt x="171" y="94"/>
                  </a:lnTo>
                  <a:lnTo>
                    <a:pt x="171" y="88"/>
                  </a:lnTo>
                  <a:lnTo>
                    <a:pt x="171" y="75"/>
                  </a:lnTo>
                  <a:lnTo>
                    <a:pt x="175" y="67"/>
                  </a:lnTo>
                  <a:lnTo>
                    <a:pt x="181" y="59"/>
                  </a:lnTo>
                  <a:lnTo>
                    <a:pt x="181" y="52"/>
                  </a:lnTo>
                  <a:lnTo>
                    <a:pt x="179" y="54"/>
                  </a:lnTo>
                  <a:lnTo>
                    <a:pt x="177" y="50"/>
                  </a:lnTo>
                  <a:lnTo>
                    <a:pt x="175" y="48"/>
                  </a:lnTo>
                  <a:lnTo>
                    <a:pt x="171" y="52"/>
                  </a:lnTo>
                  <a:lnTo>
                    <a:pt x="167" y="54"/>
                  </a:lnTo>
                  <a:lnTo>
                    <a:pt x="166" y="52"/>
                  </a:lnTo>
                  <a:lnTo>
                    <a:pt x="162" y="50"/>
                  </a:lnTo>
                  <a:lnTo>
                    <a:pt x="156" y="54"/>
                  </a:lnTo>
                  <a:lnTo>
                    <a:pt x="152" y="55"/>
                  </a:lnTo>
                  <a:lnTo>
                    <a:pt x="148" y="52"/>
                  </a:lnTo>
                  <a:lnTo>
                    <a:pt x="146" y="50"/>
                  </a:lnTo>
                  <a:lnTo>
                    <a:pt x="141" y="52"/>
                  </a:lnTo>
                  <a:lnTo>
                    <a:pt x="135" y="55"/>
                  </a:lnTo>
                  <a:lnTo>
                    <a:pt x="131" y="52"/>
                  </a:lnTo>
                  <a:lnTo>
                    <a:pt x="129" y="48"/>
                  </a:lnTo>
                  <a:lnTo>
                    <a:pt x="123" y="48"/>
                  </a:lnTo>
                  <a:lnTo>
                    <a:pt x="119" y="48"/>
                  </a:lnTo>
                  <a:lnTo>
                    <a:pt x="116" y="44"/>
                  </a:lnTo>
                  <a:lnTo>
                    <a:pt x="114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95" y="36"/>
                  </a:lnTo>
                  <a:lnTo>
                    <a:pt x="85" y="30"/>
                  </a:lnTo>
                  <a:lnTo>
                    <a:pt x="75" y="25"/>
                  </a:lnTo>
                  <a:lnTo>
                    <a:pt x="71" y="23"/>
                  </a:lnTo>
                  <a:lnTo>
                    <a:pt x="66" y="19"/>
                  </a:lnTo>
                  <a:lnTo>
                    <a:pt x="62" y="11"/>
                  </a:lnTo>
                  <a:lnTo>
                    <a:pt x="56" y="4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37" y="13"/>
                  </a:lnTo>
                  <a:lnTo>
                    <a:pt x="31" y="23"/>
                  </a:lnTo>
                  <a:lnTo>
                    <a:pt x="29" y="29"/>
                  </a:lnTo>
                  <a:lnTo>
                    <a:pt x="31" y="34"/>
                  </a:lnTo>
                  <a:lnTo>
                    <a:pt x="27" y="42"/>
                  </a:lnTo>
                  <a:lnTo>
                    <a:pt x="18" y="46"/>
                  </a:lnTo>
                  <a:lnTo>
                    <a:pt x="14" y="54"/>
                  </a:lnTo>
                  <a:lnTo>
                    <a:pt x="10" y="65"/>
                  </a:lnTo>
                  <a:lnTo>
                    <a:pt x="6" y="77"/>
                  </a:lnTo>
                  <a:lnTo>
                    <a:pt x="2" y="88"/>
                  </a:lnTo>
                  <a:lnTo>
                    <a:pt x="0" y="96"/>
                  </a:lnTo>
                  <a:lnTo>
                    <a:pt x="2" y="107"/>
                  </a:lnTo>
                  <a:lnTo>
                    <a:pt x="4" y="113"/>
                  </a:lnTo>
                  <a:lnTo>
                    <a:pt x="8" y="1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76680" bIns="-42948766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7268760" y="4795560"/>
              <a:ext cx="64440" cy="88560"/>
            </a:xfrm>
            <a:custGeom>
              <a:avLst/>
              <a:gdLst/>
              <a:ahLst/>
              <a:rect l="l" t="t" r="r" b="b"/>
              <a:pathLst>
                <a:path w="176" h="246">
                  <a:moveTo>
                    <a:pt x="2" y="227"/>
                  </a:moveTo>
                  <a:lnTo>
                    <a:pt x="0" y="221"/>
                  </a:lnTo>
                  <a:lnTo>
                    <a:pt x="2" y="213"/>
                  </a:lnTo>
                  <a:lnTo>
                    <a:pt x="4" y="208"/>
                  </a:lnTo>
                  <a:lnTo>
                    <a:pt x="5" y="200"/>
                  </a:lnTo>
                  <a:lnTo>
                    <a:pt x="4" y="194"/>
                  </a:lnTo>
                  <a:lnTo>
                    <a:pt x="4" y="188"/>
                  </a:lnTo>
                  <a:lnTo>
                    <a:pt x="2" y="181"/>
                  </a:lnTo>
                  <a:lnTo>
                    <a:pt x="2" y="175"/>
                  </a:lnTo>
                  <a:lnTo>
                    <a:pt x="5" y="167"/>
                  </a:lnTo>
                  <a:lnTo>
                    <a:pt x="5" y="158"/>
                  </a:lnTo>
                  <a:lnTo>
                    <a:pt x="7" y="150"/>
                  </a:lnTo>
                  <a:lnTo>
                    <a:pt x="9" y="146"/>
                  </a:lnTo>
                  <a:lnTo>
                    <a:pt x="11" y="142"/>
                  </a:lnTo>
                  <a:lnTo>
                    <a:pt x="15" y="96"/>
                  </a:lnTo>
                  <a:lnTo>
                    <a:pt x="13" y="77"/>
                  </a:lnTo>
                  <a:lnTo>
                    <a:pt x="15" y="66"/>
                  </a:lnTo>
                  <a:lnTo>
                    <a:pt x="19" y="62"/>
                  </a:lnTo>
                  <a:lnTo>
                    <a:pt x="19" y="58"/>
                  </a:lnTo>
                  <a:lnTo>
                    <a:pt x="19" y="54"/>
                  </a:lnTo>
                  <a:lnTo>
                    <a:pt x="23" y="46"/>
                  </a:lnTo>
                  <a:lnTo>
                    <a:pt x="29" y="37"/>
                  </a:lnTo>
                  <a:lnTo>
                    <a:pt x="32" y="25"/>
                  </a:lnTo>
                  <a:lnTo>
                    <a:pt x="32" y="21"/>
                  </a:lnTo>
                  <a:lnTo>
                    <a:pt x="38" y="21"/>
                  </a:lnTo>
                  <a:lnTo>
                    <a:pt x="46" y="23"/>
                  </a:lnTo>
                  <a:lnTo>
                    <a:pt x="55" y="23"/>
                  </a:lnTo>
                  <a:lnTo>
                    <a:pt x="61" y="23"/>
                  </a:lnTo>
                  <a:lnTo>
                    <a:pt x="71" y="21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8" y="16"/>
                  </a:lnTo>
                  <a:lnTo>
                    <a:pt x="94" y="14"/>
                  </a:lnTo>
                  <a:lnTo>
                    <a:pt x="103" y="12"/>
                  </a:lnTo>
                  <a:lnTo>
                    <a:pt x="111" y="8"/>
                  </a:lnTo>
                  <a:lnTo>
                    <a:pt x="117" y="4"/>
                  </a:lnTo>
                  <a:lnTo>
                    <a:pt x="128" y="2"/>
                  </a:lnTo>
                  <a:lnTo>
                    <a:pt x="136" y="0"/>
                  </a:lnTo>
                  <a:lnTo>
                    <a:pt x="142" y="4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9" y="31"/>
                  </a:lnTo>
                  <a:lnTo>
                    <a:pt x="155" y="41"/>
                  </a:lnTo>
                  <a:lnTo>
                    <a:pt x="163" y="52"/>
                  </a:lnTo>
                  <a:lnTo>
                    <a:pt x="167" y="62"/>
                  </a:lnTo>
                  <a:lnTo>
                    <a:pt x="171" y="64"/>
                  </a:lnTo>
                  <a:lnTo>
                    <a:pt x="172" y="66"/>
                  </a:lnTo>
                  <a:lnTo>
                    <a:pt x="172" y="77"/>
                  </a:lnTo>
                  <a:lnTo>
                    <a:pt x="176" y="87"/>
                  </a:lnTo>
                  <a:lnTo>
                    <a:pt x="174" y="96"/>
                  </a:lnTo>
                  <a:lnTo>
                    <a:pt x="172" y="106"/>
                  </a:lnTo>
                  <a:lnTo>
                    <a:pt x="171" y="112"/>
                  </a:lnTo>
                  <a:lnTo>
                    <a:pt x="171" y="117"/>
                  </a:lnTo>
                  <a:lnTo>
                    <a:pt x="167" y="115"/>
                  </a:lnTo>
                  <a:lnTo>
                    <a:pt x="163" y="114"/>
                  </a:lnTo>
                  <a:lnTo>
                    <a:pt x="161" y="114"/>
                  </a:lnTo>
                  <a:lnTo>
                    <a:pt x="157" y="119"/>
                  </a:lnTo>
                  <a:lnTo>
                    <a:pt x="151" y="119"/>
                  </a:lnTo>
                  <a:lnTo>
                    <a:pt x="147" y="121"/>
                  </a:lnTo>
                  <a:lnTo>
                    <a:pt x="142" y="123"/>
                  </a:lnTo>
                  <a:lnTo>
                    <a:pt x="136" y="121"/>
                  </a:lnTo>
                  <a:lnTo>
                    <a:pt x="130" y="119"/>
                  </a:lnTo>
                  <a:lnTo>
                    <a:pt x="128" y="117"/>
                  </a:lnTo>
                  <a:lnTo>
                    <a:pt x="121" y="119"/>
                  </a:lnTo>
                  <a:lnTo>
                    <a:pt x="119" y="121"/>
                  </a:lnTo>
                  <a:lnTo>
                    <a:pt x="115" y="119"/>
                  </a:lnTo>
                  <a:lnTo>
                    <a:pt x="109" y="121"/>
                  </a:lnTo>
                  <a:lnTo>
                    <a:pt x="101" y="123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6" y="129"/>
                  </a:lnTo>
                  <a:lnTo>
                    <a:pt x="96" y="133"/>
                  </a:lnTo>
                  <a:lnTo>
                    <a:pt x="96" y="137"/>
                  </a:lnTo>
                  <a:lnTo>
                    <a:pt x="94" y="140"/>
                  </a:lnTo>
                  <a:lnTo>
                    <a:pt x="94" y="146"/>
                  </a:lnTo>
                  <a:lnTo>
                    <a:pt x="96" y="152"/>
                  </a:lnTo>
                  <a:lnTo>
                    <a:pt x="98" y="160"/>
                  </a:lnTo>
                  <a:lnTo>
                    <a:pt x="96" y="165"/>
                  </a:lnTo>
                  <a:lnTo>
                    <a:pt x="94" y="171"/>
                  </a:lnTo>
                  <a:lnTo>
                    <a:pt x="94" y="175"/>
                  </a:lnTo>
                  <a:lnTo>
                    <a:pt x="90" y="179"/>
                  </a:lnTo>
                  <a:lnTo>
                    <a:pt x="88" y="183"/>
                  </a:lnTo>
                  <a:lnTo>
                    <a:pt x="84" y="187"/>
                  </a:lnTo>
                  <a:lnTo>
                    <a:pt x="78" y="188"/>
                  </a:lnTo>
                  <a:lnTo>
                    <a:pt x="73" y="192"/>
                  </a:lnTo>
                  <a:lnTo>
                    <a:pt x="65" y="194"/>
                  </a:lnTo>
                  <a:lnTo>
                    <a:pt x="61" y="198"/>
                  </a:lnTo>
                  <a:lnTo>
                    <a:pt x="57" y="202"/>
                  </a:lnTo>
                  <a:lnTo>
                    <a:pt x="55" y="208"/>
                  </a:lnTo>
                  <a:lnTo>
                    <a:pt x="53" y="217"/>
                  </a:lnTo>
                  <a:lnTo>
                    <a:pt x="50" y="225"/>
                  </a:lnTo>
                  <a:lnTo>
                    <a:pt x="48" y="233"/>
                  </a:lnTo>
                  <a:lnTo>
                    <a:pt x="46" y="238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44"/>
                  </a:lnTo>
                  <a:lnTo>
                    <a:pt x="27" y="24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40"/>
                  </a:lnTo>
                  <a:lnTo>
                    <a:pt x="11" y="233"/>
                  </a:lnTo>
                  <a:lnTo>
                    <a:pt x="7" y="229"/>
                  </a:lnTo>
                  <a:lnTo>
                    <a:pt x="2" y="22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78480" bIns="-42948784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7214400" y="4793400"/>
              <a:ext cx="66240" cy="108360"/>
            </a:xfrm>
            <a:custGeom>
              <a:avLst/>
              <a:gdLst/>
              <a:ahLst/>
              <a:rect l="l" t="t" r="r" b="b"/>
              <a:pathLst>
                <a:path w="180" h="297">
                  <a:moveTo>
                    <a:pt x="0" y="232"/>
                  </a:moveTo>
                  <a:lnTo>
                    <a:pt x="0" y="226"/>
                  </a:lnTo>
                  <a:lnTo>
                    <a:pt x="4" y="218"/>
                  </a:lnTo>
                  <a:lnTo>
                    <a:pt x="13" y="209"/>
                  </a:lnTo>
                  <a:lnTo>
                    <a:pt x="23" y="199"/>
                  </a:lnTo>
                  <a:lnTo>
                    <a:pt x="35" y="188"/>
                  </a:lnTo>
                  <a:lnTo>
                    <a:pt x="44" y="178"/>
                  </a:lnTo>
                  <a:lnTo>
                    <a:pt x="56" y="165"/>
                  </a:lnTo>
                  <a:lnTo>
                    <a:pt x="63" y="155"/>
                  </a:lnTo>
                  <a:lnTo>
                    <a:pt x="67" y="145"/>
                  </a:lnTo>
                  <a:lnTo>
                    <a:pt x="71" y="138"/>
                  </a:lnTo>
                  <a:lnTo>
                    <a:pt x="71" y="126"/>
                  </a:lnTo>
                  <a:lnTo>
                    <a:pt x="69" y="117"/>
                  </a:lnTo>
                  <a:lnTo>
                    <a:pt x="69" y="105"/>
                  </a:lnTo>
                  <a:lnTo>
                    <a:pt x="71" y="92"/>
                  </a:lnTo>
                  <a:lnTo>
                    <a:pt x="71" y="82"/>
                  </a:lnTo>
                  <a:lnTo>
                    <a:pt x="67" y="71"/>
                  </a:lnTo>
                  <a:lnTo>
                    <a:pt x="67" y="59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9" y="28"/>
                  </a:lnTo>
                  <a:lnTo>
                    <a:pt x="84" y="21"/>
                  </a:lnTo>
                  <a:lnTo>
                    <a:pt x="88" y="17"/>
                  </a:lnTo>
                  <a:lnTo>
                    <a:pt x="92" y="7"/>
                  </a:lnTo>
                  <a:lnTo>
                    <a:pt x="96" y="1"/>
                  </a:lnTo>
                  <a:lnTo>
                    <a:pt x="106" y="0"/>
                  </a:lnTo>
                  <a:lnTo>
                    <a:pt x="115" y="1"/>
                  </a:lnTo>
                  <a:lnTo>
                    <a:pt x="123" y="3"/>
                  </a:lnTo>
                  <a:lnTo>
                    <a:pt x="129" y="9"/>
                  </a:lnTo>
                  <a:lnTo>
                    <a:pt x="132" y="11"/>
                  </a:lnTo>
                  <a:lnTo>
                    <a:pt x="140" y="17"/>
                  </a:lnTo>
                  <a:lnTo>
                    <a:pt x="148" y="19"/>
                  </a:lnTo>
                  <a:lnTo>
                    <a:pt x="157" y="19"/>
                  </a:lnTo>
                  <a:lnTo>
                    <a:pt x="167" y="19"/>
                  </a:lnTo>
                  <a:lnTo>
                    <a:pt x="173" y="21"/>
                  </a:lnTo>
                  <a:lnTo>
                    <a:pt x="180" y="24"/>
                  </a:lnTo>
                  <a:lnTo>
                    <a:pt x="180" y="28"/>
                  </a:lnTo>
                  <a:lnTo>
                    <a:pt x="177" y="40"/>
                  </a:lnTo>
                  <a:lnTo>
                    <a:pt x="171" y="49"/>
                  </a:lnTo>
                  <a:lnTo>
                    <a:pt x="167" y="57"/>
                  </a:lnTo>
                  <a:lnTo>
                    <a:pt x="167" y="61"/>
                  </a:lnTo>
                  <a:lnTo>
                    <a:pt x="167" y="65"/>
                  </a:lnTo>
                  <a:lnTo>
                    <a:pt x="163" y="69"/>
                  </a:lnTo>
                  <a:lnTo>
                    <a:pt x="161" y="80"/>
                  </a:lnTo>
                  <a:lnTo>
                    <a:pt x="163" y="99"/>
                  </a:lnTo>
                  <a:lnTo>
                    <a:pt x="159" y="145"/>
                  </a:lnTo>
                  <a:lnTo>
                    <a:pt x="157" y="149"/>
                  </a:lnTo>
                  <a:lnTo>
                    <a:pt x="155" y="153"/>
                  </a:lnTo>
                  <a:lnTo>
                    <a:pt x="153" y="161"/>
                  </a:lnTo>
                  <a:lnTo>
                    <a:pt x="153" y="170"/>
                  </a:lnTo>
                  <a:lnTo>
                    <a:pt x="150" y="178"/>
                  </a:lnTo>
                  <a:lnTo>
                    <a:pt x="150" y="184"/>
                  </a:lnTo>
                  <a:lnTo>
                    <a:pt x="152" y="191"/>
                  </a:lnTo>
                  <a:lnTo>
                    <a:pt x="152" y="197"/>
                  </a:lnTo>
                  <a:lnTo>
                    <a:pt x="153" y="203"/>
                  </a:lnTo>
                  <a:lnTo>
                    <a:pt x="152" y="211"/>
                  </a:lnTo>
                  <a:lnTo>
                    <a:pt x="150" y="216"/>
                  </a:lnTo>
                  <a:lnTo>
                    <a:pt x="148" y="224"/>
                  </a:lnTo>
                  <a:lnTo>
                    <a:pt x="150" y="230"/>
                  </a:lnTo>
                  <a:lnTo>
                    <a:pt x="144" y="232"/>
                  </a:lnTo>
                  <a:lnTo>
                    <a:pt x="140" y="236"/>
                  </a:lnTo>
                  <a:lnTo>
                    <a:pt x="138" y="239"/>
                  </a:lnTo>
                  <a:lnTo>
                    <a:pt x="134" y="239"/>
                  </a:lnTo>
                  <a:lnTo>
                    <a:pt x="132" y="241"/>
                  </a:lnTo>
                  <a:lnTo>
                    <a:pt x="132" y="245"/>
                  </a:lnTo>
                  <a:lnTo>
                    <a:pt x="127" y="247"/>
                  </a:lnTo>
                  <a:lnTo>
                    <a:pt x="123" y="253"/>
                  </a:lnTo>
                  <a:lnTo>
                    <a:pt x="117" y="255"/>
                  </a:lnTo>
                  <a:lnTo>
                    <a:pt x="113" y="253"/>
                  </a:lnTo>
                  <a:lnTo>
                    <a:pt x="107" y="253"/>
                  </a:lnTo>
                  <a:lnTo>
                    <a:pt x="102" y="255"/>
                  </a:lnTo>
                  <a:lnTo>
                    <a:pt x="98" y="251"/>
                  </a:lnTo>
                  <a:lnTo>
                    <a:pt x="94" y="251"/>
                  </a:lnTo>
                  <a:lnTo>
                    <a:pt x="88" y="253"/>
                  </a:lnTo>
                  <a:lnTo>
                    <a:pt x="84" y="257"/>
                  </a:lnTo>
                  <a:lnTo>
                    <a:pt x="84" y="261"/>
                  </a:lnTo>
                  <a:lnTo>
                    <a:pt x="82" y="264"/>
                  </a:lnTo>
                  <a:lnTo>
                    <a:pt x="77" y="268"/>
                  </a:lnTo>
                  <a:lnTo>
                    <a:pt x="75" y="272"/>
                  </a:lnTo>
                  <a:lnTo>
                    <a:pt x="73" y="276"/>
                  </a:lnTo>
                  <a:lnTo>
                    <a:pt x="69" y="280"/>
                  </a:lnTo>
                  <a:lnTo>
                    <a:pt x="65" y="284"/>
                  </a:lnTo>
                  <a:lnTo>
                    <a:pt x="63" y="287"/>
                  </a:lnTo>
                  <a:lnTo>
                    <a:pt x="63" y="289"/>
                  </a:lnTo>
                  <a:lnTo>
                    <a:pt x="65" y="295"/>
                  </a:lnTo>
                  <a:lnTo>
                    <a:pt x="61" y="295"/>
                  </a:lnTo>
                  <a:lnTo>
                    <a:pt x="59" y="297"/>
                  </a:lnTo>
                  <a:lnTo>
                    <a:pt x="54" y="295"/>
                  </a:lnTo>
                  <a:lnTo>
                    <a:pt x="52" y="291"/>
                  </a:lnTo>
                  <a:lnTo>
                    <a:pt x="50" y="289"/>
                  </a:lnTo>
                  <a:lnTo>
                    <a:pt x="46" y="287"/>
                  </a:lnTo>
                  <a:lnTo>
                    <a:pt x="44" y="289"/>
                  </a:lnTo>
                  <a:lnTo>
                    <a:pt x="42" y="284"/>
                  </a:lnTo>
                  <a:lnTo>
                    <a:pt x="40" y="278"/>
                  </a:lnTo>
                  <a:lnTo>
                    <a:pt x="40" y="274"/>
                  </a:lnTo>
                  <a:lnTo>
                    <a:pt x="40" y="270"/>
                  </a:lnTo>
                  <a:lnTo>
                    <a:pt x="36" y="264"/>
                  </a:lnTo>
                  <a:lnTo>
                    <a:pt x="36" y="259"/>
                  </a:lnTo>
                  <a:lnTo>
                    <a:pt x="35" y="253"/>
                  </a:lnTo>
                  <a:lnTo>
                    <a:pt x="29" y="249"/>
                  </a:lnTo>
                  <a:lnTo>
                    <a:pt x="27" y="245"/>
                  </a:lnTo>
                  <a:lnTo>
                    <a:pt x="23" y="245"/>
                  </a:lnTo>
                  <a:lnTo>
                    <a:pt x="19" y="247"/>
                  </a:lnTo>
                  <a:lnTo>
                    <a:pt x="15" y="245"/>
                  </a:lnTo>
                  <a:lnTo>
                    <a:pt x="11" y="241"/>
                  </a:lnTo>
                  <a:lnTo>
                    <a:pt x="6" y="241"/>
                  </a:lnTo>
                  <a:lnTo>
                    <a:pt x="6" y="239"/>
                  </a:lnTo>
                  <a:lnTo>
                    <a:pt x="2" y="236"/>
                  </a:lnTo>
                  <a:lnTo>
                    <a:pt x="2" y="234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58680" bIns="-42948586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7237800" y="4876920"/>
              <a:ext cx="46800" cy="36000"/>
            </a:xfrm>
            <a:custGeom>
              <a:avLst/>
              <a:gdLst/>
              <a:ahLst/>
              <a:rect l="l" t="t" r="r" b="b"/>
              <a:pathLst>
                <a:path w="127" h="100">
                  <a:moveTo>
                    <a:pt x="2" y="65"/>
                  </a:moveTo>
                  <a:lnTo>
                    <a:pt x="4" y="63"/>
                  </a:lnTo>
                  <a:lnTo>
                    <a:pt x="6" y="63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2" y="55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5"/>
                  </a:lnTo>
                  <a:lnTo>
                    <a:pt x="27" y="67"/>
                  </a:lnTo>
                  <a:lnTo>
                    <a:pt x="31" y="69"/>
                  </a:lnTo>
                  <a:lnTo>
                    <a:pt x="33" y="73"/>
                  </a:lnTo>
                  <a:lnTo>
                    <a:pt x="35" y="73"/>
                  </a:lnTo>
                  <a:lnTo>
                    <a:pt x="35" y="77"/>
                  </a:lnTo>
                  <a:lnTo>
                    <a:pt x="41" y="77"/>
                  </a:lnTo>
                  <a:lnTo>
                    <a:pt x="46" y="78"/>
                  </a:lnTo>
                  <a:lnTo>
                    <a:pt x="52" y="82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2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7" y="90"/>
                  </a:lnTo>
                  <a:lnTo>
                    <a:pt x="69" y="94"/>
                  </a:lnTo>
                  <a:lnTo>
                    <a:pt x="71" y="96"/>
                  </a:lnTo>
                  <a:lnTo>
                    <a:pt x="75" y="96"/>
                  </a:lnTo>
                  <a:lnTo>
                    <a:pt x="77" y="98"/>
                  </a:lnTo>
                  <a:lnTo>
                    <a:pt x="83" y="100"/>
                  </a:lnTo>
                  <a:lnTo>
                    <a:pt x="85" y="94"/>
                  </a:lnTo>
                  <a:lnTo>
                    <a:pt x="85" y="90"/>
                  </a:lnTo>
                  <a:lnTo>
                    <a:pt x="90" y="86"/>
                  </a:lnTo>
                  <a:lnTo>
                    <a:pt x="94" y="80"/>
                  </a:lnTo>
                  <a:lnTo>
                    <a:pt x="100" y="77"/>
                  </a:lnTo>
                  <a:lnTo>
                    <a:pt x="106" y="75"/>
                  </a:lnTo>
                  <a:lnTo>
                    <a:pt x="112" y="71"/>
                  </a:lnTo>
                  <a:lnTo>
                    <a:pt x="117" y="65"/>
                  </a:lnTo>
                  <a:lnTo>
                    <a:pt x="119" y="59"/>
                  </a:lnTo>
                  <a:lnTo>
                    <a:pt x="123" y="50"/>
                  </a:lnTo>
                  <a:lnTo>
                    <a:pt x="123" y="48"/>
                  </a:lnTo>
                  <a:lnTo>
                    <a:pt x="123" y="42"/>
                  </a:lnTo>
                  <a:lnTo>
                    <a:pt x="121" y="34"/>
                  </a:lnTo>
                  <a:lnTo>
                    <a:pt x="123" y="27"/>
                  </a:lnTo>
                  <a:lnTo>
                    <a:pt x="125" y="19"/>
                  </a:lnTo>
                  <a:lnTo>
                    <a:pt x="127" y="17"/>
                  </a:lnTo>
                  <a:lnTo>
                    <a:pt x="112" y="17"/>
                  </a:lnTo>
                  <a:lnTo>
                    <a:pt x="104" y="19"/>
                  </a:lnTo>
                  <a:lnTo>
                    <a:pt x="102" y="15"/>
                  </a:lnTo>
                  <a:lnTo>
                    <a:pt x="100" y="13"/>
                  </a:lnTo>
                  <a:lnTo>
                    <a:pt x="96" y="6"/>
                  </a:lnTo>
                  <a:lnTo>
                    <a:pt x="92" y="2"/>
                  </a:lnTo>
                  <a:lnTo>
                    <a:pt x="87" y="0"/>
                  </a:lnTo>
                  <a:lnTo>
                    <a:pt x="81" y="2"/>
                  </a:lnTo>
                  <a:lnTo>
                    <a:pt x="77" y="6"/>
                  </a:lnTo>
                  <a:lnTo>
                    <a:pt x="75" y="9"/>
                  </a:lnTo>
                  <a:lnTo>
                    <a:pt x="71" y="9"/>
                  </a:lnTo>
                  <a:lnTo>
                    <a:pt x="69" y="11"/>
                  </a:lnTo>
                  <a:lnTo>
                    <a:pt x="69" y="15"/>
                  </a:lnTo>
                  <a:lnTo>
                    <a:pt x="64" y="17"/>
                  </a:lnTo>
                  <a:lnTo>
                    <a:pt x="60" y="23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4" y="23"/>
                  </a:lnTo>
                  <a:lnTo>
                    <a:pt x="39" y="25"/>
                  </a:lnTo>
                  <a:lnTo>
                    <a:pt x="35" y="21"/>
                  </a:lnTo>
                  <a:lnTo>
                    <a:pt x="31" y="21"/>
                  </a:lnTo>
                  <a:lnTo>
                    <a:pt x="25" y="23"/>
                  </a:lnTo>
                  <a:lnTo>
                    <a:pt x="21" y="27"/>
                  </a:lnTo>
                  <a:lnTo>
                    <a:pt x="21" y="31"/>
                  </a:lnTo>
                  <a:lnTo>
                    <a:pt x="19" y="34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10" y="46"/>
                  </a:lnTo>
                  <a:lnTo>
                    <a:pt x="6" y="50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1040" bIns="-4294931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7237800" y="4896720"/>
              <a:ext cx="28800" cy="37440"/>
            </a:xfrm>
            <a:custGeom>
              <a:avLst/>
              <a:gdLst/>
              <a:ahLst/>
              <a:rect l="l" t="t" r="r" b="b"/>
              <a:pathLst>
                <a:path w="81" h="107">
                  <a:moveTo>
                    <a:pt x="4" y="11"/>
                  </a:moveTo>
                  <a:lnTo>
                    <a:pt x="8" y="13"/>
                  </a:lnTo>
                  <a:lnTo>
                    <a:pt x="10" y="15"/>
                  </a:lnTo>
                  <a:lnTo>
                    <a:pt x="12" y="19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8" y="42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6" y="80"/>
                  </a:lnTo>
                  <a:lnTo>
                    <a:pt x="12" y="82"/>
                  </a:lnTo>
                  <a:lnTo>
                    <a:pt x="16" y="84"/>
                  </a:lnTo>
                  <a:lnTo>
                    <a:pt x="18" y="90"/>
                  </a:lnTo>
                  <a:lnTo>
                    <a:pt x="16" y="94"/>
                  </a:lnTo>
                  <a:lnTo>
                    <a:pt x="14" y="97"/>
                  </a:lnTo>
                  <a:lnTo>
                    <a:pt x="18" y="103"/>
                  </a:lnTo>
                  <a:lnTo>
                    <a:pt x="20" y="107"/>
                  </a:lnTo>
                  <a:lnTo>
                    <a:pt x="27" y="107"/>
                  </a:lnTo>
                  <a:lnTo>
                    <a:pt x="37" y="107"/>
                  </a:lnTo>
                  <a:lnTo>
                    <a:pt x="46" y="107"/>
                  </a:lnTo>
                  <a:lnTo>
                    <a:pt x="50" y="107"/>
                  </a:lnTo>
                  <a:lnTo>
                    <a:pt x="50" y="101"/>
                  </a:lnTo>
                  <a:lnTo>
                    <a:pt x="56" y="103"/>
                  </a:lnTo>
                  <a:lnTo>
                    <a:pt x="64" y="105"/>
                  </a:lnTo>
                  <a:lnTo>
                    <a:pt x="71" y="101"/>
                  </a:lnTo>
                  <a:lnTo>
                    <a:pt x="75" y="99"/>
                  </a:lnTo>
                  <a:lnTo>
                    <a:pt x="79" y="92"/>
                  </a:lnTo>
                  <a:lnTo>
                    <a:pt x="79" y="82"/>
                  </a:lnTo>
                  <a:lnTo>
                    <a:pt x="77" y="71"/>
                  </a:lnTo>
                  <a:lnTo>
                    <a:pt x="79" y="63"/>
                  </a:lnTo>
                  <a:lnTo>
                    <a:pt x="81" y="57"/>
                  </a:lnTo>
                  <a:lnTo>
                    <a:pt x="81" y="53"/>
                  </a:lnTo>
                  <a:lnTo>
                    <a:pt x="79" y="51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69" y="36"/>
                  </a:lnTo>
                  <a:lnTo>
                    <a:pt x="68" y="36"/>
                  </a:lnTo>
                  <a:lnTo>
                    <a:pt x="66" y="34"/>
                  </a:lnTo>
                  <a:lnTo>
                    <a:pt x="64" y="30"/>
                  </a:lnTo>
                  <a:lnTo>
                    <a:pt x="62" y="28"/>
                  </a:lnTo>
                  <a:lnTo>
                    <a:pt x="58" y="30"/>
                  </a:lnTo>
                  <a:lnTo>
                    <a:pt x="54" y="28"/>
                  </a:lnTo>
                  <a:lnTo>
                    <a:pt x="48" y="24"/>
                  </a:lnTo>
                  <a:lnTo>
                    <a:pt x="43" y="23"/>
                  </a:lnTo>
                  <a:lnTo>
                    <a:pt x="37" y="23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9" y="13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1" y="5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9600" bIns="-4294929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7222680" y="4898520"/>
              <a:ext cx="19080" cy="30600"/>
            </a:xfrm>
            <a:custGeom>
              <a:avLst/>
              <a:gdLst/>
              <a:ahLst/>
              <a:rect l="l" t="t" r="r" b="b"/>
              <a:pathLst>
                <a:path w="54" h="85">
                  <a:moveTo>
                    <a:pt x="27" y="0"/>
                  </a:moveTo>
                  <a:lnTo>
                    <a:pt x="27" y="4"/>
                  </a:lnTo>
                  <a:lnTo>
                    <a:pt x="23" y="8"/>
                  </a:lnTo>
                  <a:lnTo>
                    <a:pt x="17" y="12"/>
                  </a:lnTo>
                  <a:lnTo>
                    <a:pt x="16" y="18"/>
                  </a:lnTo>
                  <a:lnTo>
                    <a:pt x="14" y="23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6" y="52"/>
                  </a:lnTo>
                  <a:lnTo>
                    <a:pt x="12" y="56"/>
                  </a:lnTo>
                  <a:lnTo>
                    <a:pt x="16" y="66"/>
                  </a:lnTo>
                  <a:lnTo>
                    <a:pt x="19" y="73"/>
                  </a:lnTo>
                  <a:lnTo>
                    <a:pt x="21" y="75"/>
                  </a:lnTo>
                  <a:lnTo>
                    <a:pt x="25" y="79"/>
                  </a:lnTo>
                  <a:lnTo>
                    <a:pt x="27" y="85"/>
                  </a:lnTo>
                  <a:lnTo>
                    <a:pt x="33" y="85"/>
                  </a:lnTo>
                  <a:lnTo>
                    <a:pt x="37" y="85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73"/>
                  </a:lnTo>
                  <a:lnTo>
                    <a:pt x="44" y="64"/>
                  </a:lnTo>
                  <a:lnTo>
                    <a:pt x="48" y="56"/>
                  </a:lnTo>
                  <a:lnTo>
                    <a:pt x="48" y="50"/>
                  </a:lnTo>
                  <a:lnTo>
                    <a:pt x="50" y="39"/>
                  </a:lnTo>
                  <a:lnTo>
                    <a:pt x="54" y="29"/>
                  </a:lnTo>
                  <a:lnTo>
                    <a:pt x="54" y="23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5" y="8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6440" bIns="-429493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7232400" y="4924080"/>
              <a:ext cx="11160" cy="14040"/>
            </a:xfrm>
            <a:custGeom>
              <a:avLst/>
              <a:gdLst/>
              <a:ahLst/>
              <a:rect l="l" t="t" r="r" b="b"/>
              <a:pathLst>
                <a:path w="33" h="41">
                  <a:moveTo>
                    <a:pt x="4" y="35"/>
                  </a:moveTo>
                  <a:lnTo>
                    <a:pt x="10" y="35"/>
                  </a:lnTo>
                  <a:lnTo>
                    <a:pt x="17" y="39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3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29" y="21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5" y="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2" y="29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53000" bIns="-42949530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7224120" y="4929120"/>
              <a:ext cx="44280" cy="28800"/>
            </a:xfrm>
            <a:custGeom>
              <a:avLst/>
              <a:gdLst/>
              <a:ahLst/>
              <a:rect l="l" t="t" r="r" b="b"/>
              <a:pathLst>
                <a:path w="123" h="76">
                  <a:moveTo>
                    <a:pt x="27" y="71"/>
                  </a:moveTo>
                  <a:lnTo>
                    <a:pt x="36" y="73"/>
                  </a:lnTo>
                  <a:lnTo>
                    <a:pt x="44" y="73"/>
                  </a:lnTo>
                  <a:lnTo>
                    <a:pt x="52" y="73"/>
                  </a:lnTo>
                  <a:lnTo>
                    <a:pt x="61" y="71"/>
                  </a:lnTo>
                  <a:lnTo>
                    <a:pt x="67" y="69"/>
                  </a:lnTo>
                  <a:lnTo>
                    <a:pt x="71" y="73"/>
                  </a:lnTo>
                  <a:lnTo>
                    <a:pt x="77" y="76"/>
                  </a:lnTo>
                  <a:lnTo>
                    <a:pt x="82" y="76"/>
                  </a:lnTo>
                  <a:lnTo>
                    <a:pt x="88" y="76"/>
                  </a:lnTo>
                  <a:lnTo>
                    <a:pt x="90" y="73"/>
                  </a:lnTo>
                  <a:lnTo>
                    <a:pt x="94" y="71"/>
                  </a:lnTo>
                  <a:lnTo>
                    <a:pt x="100" y="71"/>
                  </a:lnTo>
                  <a:lnTo>
                    <a:pt x="105" y="73"/>
                  </a:lnTo>
                  <a:lnTo>
                    <a:pt x="109" y="69"/>
                  </a:lnTo>
                  <a:lnTo>
                    <a:pt x="113" y="67"/>
                  </a:lnTo>
                  <a:lnTo>
                    <a:pt x="119" y="63"/>
                  </a:lnTo>
                  <a:lnTo>
                    <a:pt x="123" y="51"/>
                  </a:lnTo>
                  <a:lnTo>
                    <a:pt x="123" y="40"/>
                  </a:lnTo>
                  <a:lnTo>
                    <a:pt x="119" y="28"/>
                  </a:lnTo>
                  <a:lnTo>
                    <a:pt x="115" y="19"/>
                  </a:lnTo>
                  <a:lnTo>
                    <a:pt x="115" y="9"/>
                  </a:lnTo>
                  <a:lnTo>
                    <a:pt x="115" y="0"/>
                  </a:lnTo>
                  <a:lnTo>
                    <a:pt x="111" y="7"/>
                  </a:lnTo>
                  <a:lnTo>
                    <a:pt x="107" y="9"/>
                  </a:lnTo>
                  <a:lnTo>
                    <a:pt x="100" y="13"/>
                  </a:lnTo>
                  <a:lnTo>
                    <a:pt x="92" y="11"/>
                  </a:lnTo>
                  <a:lnTo>
                    <a:pt x="86" y="9"/>
                  </a:lnTo>
                  <a:lnTo>
                    <a:pt x="86" y="15"/>
                  </a:lnTo>
                  <a:lnTo>
                    <a:pt x="82" y="15"/>
                  </a:lnTo>
                  <a:lnTo>
                    <a:pt x="73" y="15"/>
                  </a:lnTo>
                  <a:lnTo>
                    <a:pt x="63" y="15"/>
                  </a:lnTo>
                  <a:lnTo>
                    <a:pt x="56" y="15"/>
                  </a:lnTo>
                  <a:lnTo>
                    <a:pt x="54" y="11"/>
                  </a:lnTo>
                  <a:lnTo>
                    <a:pt x="50" y="13"/>
                  </a:lnTo>
                  <a:lnTo>
                    <a:pt x="50" y="17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38" y="23"/>
                  </a:lnTo>
                  <a:lnTo>
                    <a:pt x="31" y="19"/>
                  </a:lnTo>
                  <a:lnTo>
                    <a:pt x="25" y="19"/>
                  </a:lnTo>
                  <a:lnTo>
                    <a:pt x="23" y="23"/>
                  </a:lnTo>
                  <a:lnTo>
                    <a:pt x="19" y="28"/>
                  </a:lnTo>
                  <a:lnTo>
                    <a:pt x="11" y="34"/>
                  </a:lnTo>
                  <a:lnTo>
                    <a:pt x="6" y="40"/>
                  </a:lnTo>
                  <a:lnTo>
                    <a:pt x="0" y="48"/>
                  </a:lnTo>
                  <a:lnTo>
                    <a:pt x="6" y="53"/>
                  </a:lnTo>
                  <a:lnTo>
                    <a:pt x="17" y="59"/>
                  </a:lnTo>
                  <a:lnTo>
                    <a:pt x="23" y="65"/>
                  </a:lnTo>
                  <a:lnTo>
                    <a:pt x="27" y="7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240" bIns="-42949382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7315560" y="4848120"/>
              <a:ext cx="70200" cy="95400"/>
            </a:xfrm>
            <a:custGeom>
              <a:avLst/>
              <a:gdLst/>
              <a:ahLst/>
              <a:rect l="l" t="t" r="r" b="b"/>
              <a:pathLst>
                <a:path w="190" h="267">
                  <a:moveTo>
                    <a:pt x="165" y="0"/>
                  </a:moveTo>
                  <a:lnTo>
                    <a:pt x="161" y="6"/>
                  </a:lnTo>
                  <a:lnTo>
                    <a:pt x="154" y="14"/>
                  </a:lnTo>
                  <a:lnTo>
                    <a:pt x="150" y="23"/>
                  </a:lnTo>
                  <a:lnTo>
                    <a:pt x="142" y="33"/>
                  </a:lnTo>
                  <a:lnTo>
                    <a:pt x="133" y="41"/>
                  </a:lnTo>
                  <a:lnTo>
                    <a:pt x="123" y="52"/>
                  </a:lnTo>
                  <a:lnTo>
                    <a:pt x="115" y="60"/>
                  </a:lnTo>
                  <a:lnTo>
                    <a:pt x="112" y="66"/>
                  </a:lnTo>
                  <a:lnTo>
                    <a:pt x="108" y="71"/>
                  </a:lnTo>
                  <a:lnTo>
                    <a:pt x="104" y="75"/>
                  </a:lnTo>
                  <a:lnTo>
                    <a:pt x="100" y="79"/>
                  </a:lnTo>
                  <a:lnTo>
                    <a:pt x="96" y="87"/>
                  </a:lnTo>
                  <a:lnTo>
                    <a:pt x="90" y="92"/>
                  </a:lnTo>
                  <a:lnTo>
                    <a:pt x="90" y="100"/>
                  </a:lnTo>
                  <a:lnTo>
                    <a:pt x="92" y="108"/>
                  </a:lnTo>
                  <a:lnTo>
                    <a:pt x="90" y="117"/>
                  </a:lnTo>
                  <a:lnTo>
                    <a:pt x="92" y="125"/>
                  </a:lnTo>
                  <a:lnTo>
                    <a:pt x="88" y="131"/>
                  </a:lnTo>
                  <a:lnTo>
                    <a:pt x="83" y="135"/>
                  </a:lnTo>
                  <a:lnTo>
                    <a:pt x="79" y="135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69" y="138"/>
                  </a:lnTo>
                  <a:lnTo>
                    <a:pt x="62" y="142"/>
                  </a:lnTo>
                  <a:lnTo>
                    <a:pt x="58" y="150"/>
                  </a:lnTo>
                  <a:lnTo>
                    <a:pt x="54" y="158"/>
                  </a:lnTo>
                  <a:lnTo>
                    <a:pt x="52" y="163"/>
                  </a:lnTo>
                  <a:lnTo>
                    <a:pt x="50" y="163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4" y="179"/>
                  </a:lnTo>
                  <a:lnTo>
                    <a:pt x="41" y="188"/>
                  </a:lnTo>
                  <a:lnTo>
                    <a:pt x="35" y="194"/>
                  </a:lnTo>
                  <a:lnTo>
                    <a:pt x="29" y="198"/>
                  </a:lnTo>
                  <a:lnTo>
                    <a:pt x="27" y="204"/>
                  </a:lnTo>
                  <a:lnTo>
                    <a:pt x="25" y="213"/>
                  </a:lnTo>
                  <a:lnTo>
                    <a:pt x="19" y="225"/>
                  </a:lnTo>
                  <a:lnTo>
                    <a:pt x="17" y="229"/>
                  </a:lnTo>
                  <a:lnTo>
                    <a:pt x="12" y="234"/>
                  </a:lnTo>
                  <a:lnTo>
                    <a:pt x="6" y="242"/>
                  </a:lnTo>
                  <a:lnTo>
                    <a:pt x="0" y="244"/>
                  </a:lnTo>
                  <a:lnTo>
                    <a:pt x="6" y="252"/>
                  </a:lnTo>
                  <a:lnTo>
                    <a:pt x="10" y="254"/>
                  </a:lnTo>
                  <a:lnTo>
                    <a:pt x="14" y="259"/>
                  </a:lnTo>
                  <a:lnTo>
                    <a:pt x="19" y="263"/>
                  </a:lnTo>
                  <a:lnTo>
                    <a:pt x="23" y="265"/>
                  </a:lnTo>
                  <a:lnTo>
                    <a:pt x="27" y="267"/>
                  </a:lnTo>
                  <a:lnTo>
                    <a:pt x="35" y="265"/>
                  </a:lnTo>
                  <a:lnTo>
                    <a:pt x="42" y="261"/>
                  </a:lnTo>
                  <a:lnTo>
                    <a:pt x="46" y="254"/>
                  </a:lnTo>
                  <a:lnTo>
                    <a:pt x="50" y="250"/>
                  </a:lnTo>
                  <a:lnTo>
                    <a:pt x="56" y="242"/>
                  </a:lnTo>
                  <a:lnTo>
                    <a:pt x="65" y="229"/>
                  </a:lnTo>
                  <a:lnTo>
                    <a:pt x="71" y="215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3" y="194"/>
                  </a:lnTo>
                  <a:lnTo>
                    <a:pt x="88" y="183"/>
                  </a:lnTo>
                  <a:lnTo>
                    <a:pt x="96" y="179"/>
                  </a:lnTo>
                  <a:lnTo>
                    <a:pt x="106" y="171"/>
                  </a:lnTo>
                  <a:lnTo>
                    <a:pt x="112" y="163"/>
                  </a:lnTo>
                  <a:lnTo>
                    <a:pt x="119" y="158"/>
                  </a:lnTo>
                  <a:lnTo>
                    <a:pt x="125" y="156"/>
                  </a:lnTo>
                  <a:lnTo>
                    <a:pt x="125" y="154"/>
                  </a:lnTo>
                  <a:lnTo>
                    <a:pt x="129" y="150"/>
                  </a:lnTo>
                  <a:lnTo>
                    <a:pt x="131" y="150"/>
                  </a:lnTo>
                  <a:lnTo>
                    <a:pt x="135" y="150"/>
                  </a:lnTo>
                  <a:lnTo>
                    <a:pt x="136" y="146"/>
                  </a:lnTo>
                  <a:lnTo>
                    <a:pt x="138" y="140"/>
                  </a:lnTo>
                  <a:lnTo>
                    <a:pt x="140" y="129"/>
                  </a:lnTo>
                  <a:lnTo>
                    <a:pt x="140" y="125"/>
                  </a:lnTo>
                  <a:lnTo>
                    <a:pt x="138" y="123"/>
                  </a:lnTo>
                  <a:lnTo>
                    <a:pt x="142" y="115"/>
                  </a:lnTo>
                  <a:lnTo>
                    <a:pt x="148" y="110"/>
                  </a:lnTo>
                  <a:lnTo>
                    <a:pt x="150" y="104"/>
                  </a:lnTo>
                  <a:lnTo>
                    <a:pt x="154" y="96"/>
                  </a:lnTo>
                  <a:lnTo>
                    <a:pt x="152" y="90"/>
                  </a:lnTo>
                  <a:lnTo>
                    <a:pt x="154" y="87"/>
                  </a:lnTo>
                  <a:lnTo>
                    <a:pt x="154" y="81"/>
                  </a:lnTo>
                  <a:lnTo>
                    <a:pt x="158" y="75"/>
                  </a:lnTo>
                  <a:lnTo>
                    <a:pt x="161" y="67"/>
                  </a:lnTo>
                  <a:lnTo>
                    <a:pt x="167" y="58"/>
                  </a:lnTo>
                  <a:lnTo>
                    <a:pt x="173" y="46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7" y="21"/>
                  </a:lnTo>
                  <a:lnTo>
                    <a:pt x="186" y="14"/>
                  </a:lnTo>
                  <a:lnTo>
                    <a:pt x="190" y="14"/>
                  </a:lnTo>
                  <a:lnTo>
                    <a:pt x="177" y="8"/>
                  </a:lnTo>
                  <a:lnTo>
                    <a:pt x="17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71640" bIns="-4294871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7296120" y="4833360"/>
              <a:ext cx="79920" cy="101160"/>
            </a:xfrm>
            <a:custGeom>
              <a:avLst/>
              <a:gdLst/>
              <a:ahLst/>
              <a:rect l="l" t="t" r="r" b="b"/>
              <a:pathLst>
                <a:path w="217" h="284">
                  <a:moveTo>
                    <a:pt x="0" y="257"/>
                  </a:moveTo>
                  <a:lnTo>
                    <a:pt x="0" y="253"/>
                  </a:lnTo>
                  <a:lnTo>
                    <a:pt x="2" y="246"/>
                  </a:lnTo>
                  <a:lnTo>
                    <a:pt x="6" y="238"/>
                  </a:lnTo>
                  <a:lnTo>
                    <a:pt x="6" y="234"/>
                  </a:lnTo>
                  <a:lnTo>
                    <a:pt x="8" y="230"/>
                  </a:lnTo>
                  <a:lnTo>
                    <a:pt x="8" y="225"/>
                  </a:lnTo>
                  <a:lnTo>
                    <a:pt x="8" y="219"/>
                  </a:lnTo>
                  <a:lnTo>
                    <a:pt x="10" y="205"/>
                  </a:lnTo>
                  <a:lnTo>
                    <a:pt x="10" y="194"/>
                  </a:lnTo>
                  <a:lnTo>
                    <a:pt x="14" y="190"/>
                  </a:lnTo>
                  <a:lnTo>
                    <a:pt x="20" y="186"/>
                  </a:lnTo>
                  <a:lnTo>
                    <a:pt x="25" y="182"/>
                  </a:lnTo>
                  <a:lnTo>
                    <a:pt x="29" y="180"/>
                  </a:lnTo>
                  <a:lnTo>
                    <a:pt x="31" y="175"/>
                  </a:lnTo>
                  <a:lnTo>
                    <a:pt x="31" y="169"/>
                  </a:lnTo>
                  <a:lnTo>
                    <a:pt x="33" y="163"/>
                  </a:lnTo>
                  <a:lnTo>
                    <a:pt x="39" y="155"/>
                  </a:lnTo>
                  <a:lnTo>
                    <a:pt x="46" y="150"/>
                  </a:lnTo>
                  <a:lnTo>
                    <a:pt x="52" y="146"/>
                  </a:lnTo>
                  <a:lnTo>
                    <a:pt x="56" y="146"/>
                  </a:lnTo>
                  <a:lnTo>
                    <a:pt x="62" y="146"/>
                  </a:lnTo>
                  <a:lnTo>
                    <a:pt x="62" y="146"/>
                  </a:lnTo>
                  <a:lnTo>
                    <a:pt x="71" y="138"/>
                  </a:lnTo>
                  <a:lnTo>
                    <a:pt x="77" y="129"/>
                  </a:lnTo>
                  <a:lnTo>
                    <a:pt x="81" y="125"/>
                  </a:lnTo>
                  <a:lnTo>
                    <a:pt x="83" y="119"/>
                  </a:lnTo>
                  <a:lnTo>
                    <a:pt x="87" y="117"/>
                  </a:lnTo>
                  <a:lnTo>
                    <a:pt x="94" y="117"/>
                  </a:lnTo>
                  <a:lnTo>
                    <a:pt x="98" y="115"/>
                  </a:lnTo>
                  <a:lnTo>
                    <a:pt x="102" y="109"/>
                  </a:lnTo>
                  <a:lnTo>
                    <a:pt x="104" y="102"/>
                  </a:lnTo>
                  <a:lnTo>
                    <a:pt x="106" y="88"/>
                  </a:lnTo>
                  <a:lnTo>
                    <a:pt x="104" y="75"/>
                  </a:lnTo>
                  <a:lnTo>
                    <a:pt x="100" y="63"/>
                  </a:lnTo>
                  <a:lnTo>
                    <a:pt x="96" y="50"/>
                  </a:lnTo>
                  <a:lnTo>
                    <a:pt x="94" y="36"/>
                  </a:lnTo>
                  <a:lnTo>
                    <a:pt x="93" y="19"/>
                  </a:lnTo>
                  <a:lnTo>
                    <a:pt x="93" y="13"/>
                  </a:lnTo>
                  <a:lnTo>
                    <a:pt x="98" y="15"/>
                  </a:lnTo>
                  <a:lnTo>
                    <a:pt x="102" y="15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14" y="13"/>
                  </a:lnTo>
                  <a:lnTo>
                    <a:pt x="117" y="8"/>
                  </a:lnTo>
                  <a:lnTo>
                    <a:pt x="123" y="0"/>
                  </a:lnTo>
                  <a:lnTo>
                    <a:pt x="131" y="0"/>
                  </a:lnTo>
                  <a:lnTo>
                    <a:pt x="140" y="4"/>
                  </a:lnTo>
                  <a:lnTo>
                    <a:pt x="156" y="11"/>
                  </a:lnTo>
                  <a:lnTo>
                    <a:pt x="194" y="33"/>
                  </a:lnTo>
                  <a:lnTo>
                    <a:pt x="200" y="33"/>
                  </a:lnTo>
                  <a:lnTo>
                    <a:pt x="208" y="35"/>
                  </a:lnTo>
                  <a:lnTo>
                    <a:pt x="213" y="38"/>
                  </a:lnTo>
                  <a:lnTo>
                    <a:pt x="217" y="40"/>
                  </a:lnTo>
                  <a:lnTo>
                    <a:pt x="213" y="46"/>
                  </a:lnTo>
                  <a:lnTo>
                    <a:pt x="206" y="54"/>
                  </a:lnTo>
                  <a:lnTo>
                    <a:pt x="202" y="63"/>
                  </a:lnTo>
                  <a:lnTo>
                    <a:pt x="194" y="73"/>
                  </a:lnTo>
                  <a:lnTo>
                    <a:pt x="185" y="81"/>
                  </a:lnTo>
                  <a:lnTo>
                    <a:pt x="175" y="92"/>
                  </a:lnTo>
                  <a:lnTo>
                    <a:pt x="167" y="100"/>
                  </a:lnTo>
                  <a:lnTo>
                    <a:pt x="164" y="106"/>
                  </a:lnTo>
                  <a:lnTo>
                    <a:pt x="160" y="111"/>
                  </a:lnTo>
                  <a:lnTo>
                    <a:pt x="156" y="115"/>
                  </a:lnTo>
                  <a:lnTo>
                    <a:pt x="152" y="119"/>
                  </a:lnTo>
                  <a:lnTo>
                    <a:pt x="148" y="127"/>
                  </a:lnTo>
                  <a:lnTo>
                    <a:pt x="142" y="132"/>
                  </a:lnTo>
                  <a:lnTo>
                    <a:pt x="142" y="140"/>
                  </a:lnTo>
                  <a:lnTo>
                    <a:pt x="144" y="148"/>
                  </a:lnTo>
                  <a:lnTo>
                    <a:pt x="142" y="157"/>
                  </a:lnTo>
                  <a:lnTo>
                    <a:pt x="144" y="165"/>
                  </a:lnTo>
                  <a:lnTo>
                    <a:pt x="140" y="171"/>
                  </a:lnTo>
                  <a:lnTo>
                    <a:pt x="135" y="175"/>
                  </a:lnTo>
                  <a:lnTo>
                    <a:pt x="131" y="175"/>
                  </a:lnTo>
                  <a:lnTo>
                    <a:pt x="127" y="175"/>
                  </a:lnTo>
                  <a:lnTo>
                    <a:pt x="127" y="175"/>
                  </a:lnTo>
                  <a:lnTo>
                    <a:pt x="121" y="178"/>
                  </a:lnTo>
                  <a:lnTo>
                    <a:pt x="114" y="182"/>
                  </a:lnTo>
                  <a:lnTo>
                    <a:pt x="110" y="190"/>
                  </a:lnTo>
                  <a:lnTo>
                    <a:pt x="106" y="198"/>
                  </a:lnTo>
                  <a:lnTo>
                    <a:pt x="104" y="203"/>
                  </a:lnTo>
                  <a:lnTo>
                    <a:pt x="102" y="203"/>
                  </a:lnTo>
                  <a:lnTo>
                    <a:pt x="100" y="207"/>
                  </a:lnTo>
                  <a:lnTo>
                    <a:pt x="98" y="209"/>
                  </a:lnTo>
                  <a:lnTo>
                    <a:pt x="96" y="219"/>
                  </a:lnTo>
                  <a:lnTo>
                    <a:pt x="93" y="228"/>
                  </a:lnTo>
                  <a:lnTo>
                    <a:pt x="87" y="234"/>
                  </a:lnTo>
                  <a:lnTo>
                    <a:pt x="81" y="238"/>
                  </a:lnTo>
                  <a:lnTo>
                    <a:pt x="79" y="244"/>
                  </a:lnTo>
                  <a:lnTo>
                    <a:pt x="77" y="253"/>
                  </a:lnTo>
                  <a:lnTo>
                    <a:pt x="71" y="265"/>
                  </a:lnTo>
                  <a:lnTo>
                    <a:pt x="69" y="269"/>
                  </a:lnTo>
                  <a:lnTo>
                    <a:pt x="64" y="274"/>
                  </a:lnTo>
                  <a:lnTo>
                    <a:pt x="58" y="282"/>
                  </a:lnTo>
                  <a:lnTo>
                    <a:pt x="52" y="284"/>
                  </a:lnTo>
                  <a:lnTo>
                    <a:pt x="46" y="282"/>
                  </a:lnTo>
                  <a:lnTo>
                    <a:pt x="41" y="278"/>
                  </a:lnTo>
                  <a:lnTo>
                    <a:pt x="35" y="276"/>
                  </a:lnTo>
                  <a:lnTo>
                    <a:pt x="31" y="278"/>
                  </a:lnTo>
                  <a:lnTo>
                    <a:pt x="27" y="274"/>
                  </a:lnTo>
                  <a:lnTo>
                    <a:pt x="23" y="271"/>
                  </a:lnTo>
                  <a:lnTo>
                    <a:pt x="20" y="269"/>
                  </a:lnTo>
                  <a:lnTo>
                    <a:pt x="14" y="267"/>
                  </a:lnTo>
                  <a:lnTo>
                    <a:pt x="8" y="261"/>
                  </a:lnTo>
                  <a:lnTo>
                    <a:pt x="4" y="25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65880" bIns="-4294865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7268760" y="4836960"/>
              <a:ext cx="66240" cy="88560"/>
            </a:xfrm>
            <a:custGeom>
              <a:avLst/>
              <a:gdLst/>
              <a:ahLst/>
              <a:rect l="l" t="t" r="r" b="b"/>
              <a:pathLst>
                <a:path w="186" h="247">
                  <a:moveTo>
                    <a:pt x="40" y="161"/>
                  </a:moveTo>
                  <a:lnTo>
                    <a:pt x="48" y="157"/>
                  </a:lnTo>
                  <a:lnTo>
                    <a:pt x="52" y="155"/>
                  </a:lnTo>
                  <a:lnTo>
                    <a:pt x="57" y="151"/>
                  </a:lnTo>
                  <a:lnTo>
                    <a:pt x="63" y="149"/>
                  </a:lnTo>
                  <a:lnTo>
                    <a:pt x="69" y="147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8" y="149"/>
                  </a:lnTo>
                  <a:lnTo>
                    <a:pt x="80" y="147"/>
                  </a:lnTo>
                  <a:lnTo>
                    <a:pt x="80" y="145"/>
                  </a:lnTo>
                  <a:lnTo>
                    <a:pt x="80" y="142"/>
                  </a:lnTo>
                  <a:lnTo>
                    <a:pt x="82" y="138"/>
                  </a:lnTo>
                  <a:lnTo>
                    <a:pt x="82" y="130"/>
                  </a:lnTo>
                  <a:lnTo>
                    <a:pt x="84" y="126"/>
                  </a:lnTo>
                  <a:lnTo>
                    <a:pt x="84" y="119"/>
                  </a:lnTo>
                  <a:lnTo>
                    <a:pt x="90" y="115"/>
                  </a:lnTo>
                  <a:lnTo>
                    <a:pt x="98" y="107"/>
                  </a:lnTo>
                  <a:lnTo>
                    <a:pt x="105" y="107"/>
                  </a:lnTo>
                  <a:lnTo>
                    <a:pt x="111" y="105"/>
                  </a:lnTo>
                  <a:lnTo>
                    <a:pt x="117" y="99"/>
                  </a:lnTo>
                  <a:lnTo>
                    <a:pt x="121" y="92"/>
                  </a:lnTo>
                  <a:lnTo>
                    <a:pt x="125" y="84"/>
                  </a:lnTo>
                  <a:lnTo>
                    <a:pt x="123" y="78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32" y="71"/>
                  </a:lnTo>
                  <a:lnTo>
                    <a:pt x="130" y="65"/>
                  </a:lnTo>
                  <a:lnTo>
                    <a:pt x="134" y="61"/>
                  </a:lnTo>
                  <a:lnTo>
                    <a:pt x="140" y="59"/>
                  </a:lnTo>
                  <a:lnTo>
                    <a:pt x="142" y="53"/>
                  </a:lnTo>
                  <a:lnTo>
                    <a:pt x="142" y="49"/>
                  </a:lnTo>
                  <a:lnTo>
                    <a:pt x="138" y="40"/>
                  </a:lnTo>
                  <a:lnTo>
                    <a:pt x="136" y="34"/>
                  </a:lnTo>
                  <a:lnTo>
                    <a:pt x="132" y="28"/>
                  </a:lnTo>
                  <a:lnTo>
                    <a:pt x="128" y="23"/>
                  </a:lnTo>
                  <a:lnTo>
                    <a:pt x="126" y="17"/>
                  </a:lnTo>
                  <a:lnTo>
                    <a:pt x="123" y="9"/>
                  </a:lnTo>
                  <a:lnTo>
                    <a:pt x="123" y="5"/>
                  </a:lnTo>
                  <a:lnTo>
                    <a:pt x="130" y="3"/>
                  </a:lnTo>
                  <a:lnTo>
                    <a:pt x="132" y="5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49" y="7"/>
                  </a:lnTo>
                  <a:lnTo>
                    <a:pt x="153" y="5"/>
                  </a:lnTo>
                  <a:lnTo>
                    <a:pt x="159" y="5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9" y="1"/>
                  </a:lnTo>
                  <a:lnTo>
                    <a:pt x="173" y="3"/>
                  </a:lnTo>
                  <a:lnTo>
                    <a:pt x="173" y="9"/>
                  </a:lnTo>
                  <a:lnTo>
                    <a:pt x="174" y="26"/>
                  </a:lnTo>
                  <a:lnTo>
                    <a:pt x="176" y="40"/>
                  </a:lnTo>
                  <a:lnTo>
                    <a:pt x="180" y="53"/>
                  </a:lnTo>
                  <a:lnTo>
                    <a:pt x="184" y="65"/>
                  </a:lnTo>
                  <a:lnTo>
                    <a:pt x="186" y="78"/>
                  </a:lnTo>
                  <a:lnTo>
                    <a:pt x="184" y="92"/>
                  </a:lnTo>
                  <a:lnTo>
                    <a:pt x="182" y="99"/>
                  </a:lnTo>
                  <a:lnTo>
                    <a:pt x="178" y="105"/>
                  </a:lnTo>
                  <a:lnTo>
                    <a:pt x="174" y="107"/>
                  </a:lnTo>
                  <a:lnTo>
                    <a:pt x="167" y="107"/>
                  </a:lnTo>
                  <a:lnTo>
                    <a:pt x="163" y="109"/>
                  </a:lnTo>
                  <a:lnTo>
                    <a:pt x="161" y="115"/>
                  </a:lnTo>
                  <a:lnTo>
                    <a:pt x="157" y="119"/>
                  </a:lnTo>
                  <a:lnTo>
                    <a:pt x="151" y="12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36" y="136"/>
                  </a:lnTo>
                  <a:lnTo>
                    <a:pt x="132" y="136"/>
                  </a:lnTo>
                  <a:lnTo>
                    <a:pt x="126" y="140"/>
                  </a:lnTo>
                  <a:lnTo>
                    <a:pt x="119" y="145"/>
                  </a:lnTo>
                  <a:lnTo>
                    <a:pt x="113" y="153"/>
                  </a:lnTo>
                  <a:lnTo>
                    <a:pt x="111" y="159"/>
                  </a:lnTo>
                  <a:lnTo>
                    <a:pt x="111" y="165"/>
                  </a:lnTo>
                  <a:lnTo>
                    <a:pt x="109" y="170"/>
                  </a:lnTo>
                  <a:lnTo>
                    <a:pt x="105" y="172"/>
                  </a:lnTo>
                  <a:lnTo>
                    <a:pt x="100" y="176"/>
                  </a:lnTo>
                  <a:lnTo>
                    <a:pt x="94" y="180"/>
                  </a:lnTo>
                  <a:lnTo>
                    <a:pt x="90" y="184"/>
                  </a:lnTo>
                  <a:lnTo>
                    <a:pt x="90" y="195"/>
                  </a:lnTo>
                  <a:lnTo>
                    <a:pt x="88" y="209"/>
                  </a:lnTo>
                  <a:lnTo>
                    <a:pt x="88" y="215"/>
                  </a:lnTo>
                  <a:lnTo>
                    <a:pt x="88" y="220"/>
                  </a:lnTo>
                  <a:lnTo>
                    <a:pt x="86" y="224"/>
                  </a:lnTo>
                  <a:lnTo>
                    <a:pt x="86" y="228"/>
                  </a:lnTo>
                  <a:lnTo>
                    <a:pt x="82" y="236"/>
                  </a:lnTo>
                  <a:lnTo>
                    <a:pt x="80" y="243"/>
                  </a:lnTo>
                  <a:lnTo>
                    <a:pt x="80" y="247"/>
                  </a:lnTo>
                  <a:lnTo>
                    <a:pt x="71" y="247"/>
                  </a:lnTo>
                  <a:lnTo>
                    <a:pt x="65" y="245"/>
                  </a:lnTo>
                  <a:lnTo>
                    <a:pt x="57" y="243"/>
                  </a:lnTo>
                  <a:lnTo>
                    <a:pt x="50" y="243"/>
                  </a:lnTo>
                  <a:lnTo>
                    <a:pt x="42" y="236"/>
                  </a:lnTo>
                  <a:lnTo>
                    <a:pt x="34" y="232"/>
                  </a:lnTo>
                  <a:lnTo>
                    <a:pt x="32" y="228"/>
                  </a:lnTo>
                  <a:lnTo>
                    <a:pt x="25" y="224"/>
                  </a:lnTo>
                  <a:lnTo>
                    <a:pt x="15" y="220"/>
                  </a:lnTo>
                  <a:lnTo>
                    <a:pt x="11" y="218"/>
                  </a:lnTo>
                  <a:lnTo>
                    <a:pt x="4" y="216"/>
                  </a:lnTo>
                  <a:lnTo>
                    <a:pt x="0" y="213"/>
                  </a:lnTo>
                  <a:lnTo>
                    <a:pt x="2" y="207"/>
                  </a:lnTo>
                  <a:lnTo>
                    <a:pt x="2" y="203"/>
                  </a:lnTo>
                  <a:lnTo>
                    <a:pt x="7" y="199"/>
                  </a:lnTo>
                  <a:lnTo>
                    <a:pt x="11" y="193"/>
                  </a:lnTo>
                  <a:lnTo>
                    <a:pt x="17" y="190"/>
                  </a:lnTo>
                  <a:lnTo>
                    <a:pt x="23" y="188"/>
                  </a:lnTo>
                  <a:lnTo>
                    <a:pt x="29" y="184"/>
                  </a:lnTo>
                  <a:lnTo>
                    <a:pt x="34" y="178"/>
                  </a:lnTo>
                  <a:lnTo>
                    <a:pt x="36" y="172"/>
                  </a:lnTo>
                  <a:lnTo>
                    <a:pt x="40" y="163"/>
                  </a:lnTo>
                  <a:lnTo>
                    <a:pt x="40" y="1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78480" bIns="-42948784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7282440" y="4839120"/>
              <a:ext cx="37080" cy="55440"/>
            </a:xfrm>
            <a:custGeom>
              <a:avLst/>
              <a:gdLst/>
              <a:ahLst/>
              <a:rect l="l" t="t" r="r" b="b"/>
              <a:pathLst>
                <a:path w="104" h="156">
                  <a:moveTo>
                    <a:pt x="6" y="125"/>
                  </a:moveTo>
                  <a:lnTo>
                    <a:pt x="8" y="123"/>
                  </a:lnTo>
                  <a:lnTo>
                    <a:pt x="8" y="123"/>
                  </a:lnTo>
                  <a:lnTo>
                    <a:pt x="10" y="119"/>
                  </a:lnTo>
                  <a:lnTo>
                    <a:pt x="12" y="114"/>
                  </a:lnTo>
                  <a:lnTo>
                    <a:pt x="14" y="106"/>
                  </a:lnTo>
                  <a:lnTo>
                    <a:pt x="17" y="98"/>
                  </a:lnTo>
                  <a:lnTo>
                    <a:pt x="19" y="89"/>
                  </a:lnTo>
                  <a:lnTo>
                    <a:pt x="21" y="83"/>
                  </a:lnTo>
                  <a:lnTo>
                    <a:pt x="25" y="79"/>
                  </a:lnTo>
                  <a:lnTo>
                    <a:pt x="29" y="75"/>
                  </a:lnTo>
                  <a:lnTo>
                    <a:pt x="37" y="73"/>
                  </a:lnTo>
                  <a:lnTo>
                    <a:pt x="42" y="69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54" y="60"/>
                  </a:lnTo>
                  <a:lnTo>
                    <a:pt x="58" y="56"/>
                  </a:lnTo>
                  <a:lnTo>
                    <a:pt x="58" y="52"/>
                  </a:lnTo>
                  <a:lnTo>
                    <a:pt x="60" y="46"/>
                  </a:lnTo>
                  <a:lnTo>
                    <a:pt x="62" y="41"/>
                  </a:lnTo>
                  <a:lnTo>
                    <a:pt x="60" y="33"/>
                  </a:lnTo>
                  <a:lnTo>
                    <a:pt x="58" y="27"/>
                  </a:lnTo>
                  <a:lnTo>
                    <a:pt x="58" y="21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5" y="4"/>
                  </a:lnTo>
                  <a:lnTo>
                    <a:pt x="73" y="2"/>
                  </a:lnTo>
                  <a:lnTo>
                    <a:pt x="79" y="0"/>
                  </a:lnTo>
                  <a:lnTo>
                    <a:pt x="83" y="2"/>
                  </a:lnTo>
                  <a:lnTo>
                    <a:pt x="85" y="0"/>
                  </a:lnTo>
                  <a:lnTo>
                    <a:pt x="85" y="4"/>
                  </a:lnTo>
                  <a:lnTo>
                    <a:pt x="88" y="12"/>
                  </a:lnTo>
                  <a:lnTo>
                    <a:pt x="90" y="18"/>
                  </a:lnTo>
                  <a:lnTo>
                    <a:pt x="94" y="23"/>
                  </a:lnTo>
                  <a:lnTo>
                    <a:pt x="98" y="29"/>
                  </a:lnTo>
                  <a:lnTo>
                    <a:pt x="100" y="35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2" y="54"/>
                  </a:lnTo>
                  <a:lnTo>
                    <a:pt x="96" y="56"/>
                  </a:lnTo>
                  <a:lnTo>
                    <a:pt x="92" y="60"/>
                  </a:lnTo>
                  <a:lnTo>
                    <a:pt x="94" y="66"/>
                  </a:lnTo>
                  <a:lnTo>
                    <a:pt x="90" y="69"/>
                  </a:lnTo>
                  <a:lnTo>
                    <a:pt x="87" y="71"/>
                  </a:lnTo>
                  <a:lnTo>
                    <a:pt x="85" y="73"/>
                  </a:lnTo>
                  <a:lnTo>
                    <a:pt x="87" y="79"/>
                  </a:lnTo>
                  <a:lnTo>
                    <a:pt x="83" y="87"/>
                  </a:lnTo>
                  <a:lnTo>
                    <a:pt x="79" y="94"/>
                  </a:lnTo>
                  <a:lnTo>
                    <a:pt x="73" y="100"/>
                  </a:lnTo>
                  <a:lnTo>
                    <a:pt x="67" y="102"/>
                  </a:lnTo>
                  <a:lnTo>
                    <a:pt x="60" y="102"/>
                  </a:lnTo>
                  <a:lnTo>
                    <a:pt x="52" y="110"/>
                  </a:lnTo>
                  <a:lnTo>
                    <a:pt x="46" y="114"/>
                  </a:lnTo>
                  <a:lnTo>
                    <a:pt x="46" y="121"/>
                  </a:lnTo>
                  <a:lnTo>
                    <a:pt x="44" y="125"/>
                  </a:lnTo>
                  <a:lnTo>
                    <a:pt x="44" y="133"/>
                  </a:lnTo>
                  <a:lnTo>
                    <a:pt x="42" y="137"/>
                  </a:lnTo>
                  <a:lnTo>
                    <a:pt x="42" y="140"/>
                  </a:lnTo>
                  <a:lnTo>
                    <a:pt x="42" y="142"/>
                  </a:lnTo>
                  <a:lnTo>
                    <a:pt x="40" y="144"/>
                  </a:lnTo>
                  <a:lnTo>
                    <a:pt x="37" y="140"/>
                  </a:lnTo>
                  <a:lnTo>
                    <a:pt x="35" y="142"/>
                  </a:lnTo>
                  <a:lnTo>
                    <a:pt x="31" y="142"/>
                  </a:lnTo>
                  <a:lnTo>
                    <a:pt x="25" y="144"/>
                  </a:lnTo>
                  <a:lnTo>
                    <a:pt x="19" y="146"/>
                  </a:lnTo>
                  <a:lnTo>
                    <a:pt x="14" y="150"/>
                  </a:lnTo>
                  <a:lnTo>
                    <a:pt x="10" y="152"/>
                  </a:lnTo>
                  <a:lnTo>
                    <a:pt x="2" y="156"/>
                  </a:lnTo>
                  <a:lnTo>
                    <a:pt x="2" y="150"/>
                  </a:lnTo>
                  <a:lnTo>
                    <a:pt x="0" y="142"/>
                  </a:lnTo>
                  <a:lnTo>
                    <a:pt x="2" y="135"/>
                  </a:lnTo>
                  <a:lnTo>
                    <a:pt x="4" y="127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1600" bIns="-4294911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7292160" y="4931280"/>
              <a:ext cx="25560" cy="68400"/>
            </a:xfrm>
            <a:custGeom>
              <a:avLst/>
              <a:gdLst/>
              <a:ahLst/>
              <a:rect l="l" t="t" r="r" b="b"/>
              <a:pathLst>
                <a:path w="73" h="193">
                  <a:moveTo>
                    <a:pt x="0" y="174"/>
                  </a:moveTo>
                  <a:lnTo>
                    <a:pt x="4" y="167"/>
                  </a:lnTo>
                  <a:lnTo>
                    <a:pt x="8" y="159"/>
                  </a:lnTo>
                  <a:lnTo>
                    <a:pt x="13" y="153"/>
                  </a:lnTo>
                  <a:lnTo>
                    <a:pt x="19" y="140"/>
                  </a:lnTo>
                  <a:lnTo>
                    <a:pt x="25" y="126"/>
                  </a:lnTo>
                  <a:lnTo>
                    <a:pt x="25" y="113"/>
                  </a:lnTo>
                  <a:lnTo>
                    <a:pt x="21" y="101"/>
                  </a:lnTo>
                  <a:lnTo>
                    <a:pt x="19" y="90"/>
                  </a:lnTo>
                  <a:lnTo>
                    <a:pt x="17" y="78"/>
                  </a:lnTo>
                  <a:lnTo>
                    <a:pt x="21" y="73"/>
                  </a:lnTo>
                  <a:lnTo>
                    <a:pt x="21" y="65"/>
                  </a:lnTo>
                  <a:lnTo>
                    <a:pt x="23" y="53"/>
                  </a:lnTo>
                  <a:lnTo>
                    <a:pt x="23" y="40"/>
                  </a:lnTo>
                  <a:lnTo>
                    <a:pt x="23" y="28"/>
                  </a:lnTo>
                  <a:lnTo>
                    <a:pt x="27" y="17"/>
                  </a:lnTo>
                  <a:lnTo>
                    <a:pt x="31" y="7"/>
                  </a:lnTo>
                  <a:lnTo>
                    <a:pt x="37" y="2"/>
                  </a:lnTo>
                  <a:lnTo>
                    <a:pt x="38" y="0"/>
                  </a:lnTo>
                  <a:lnTo>
                    <a:pt x="42" y="3"/>
                  </a:lnTo>
                  <a:lnTo>
                    <a:pt x="46" y="7"/>
                  </a:lnTo>
                  <a:lnTo>
                    <a:pt x="50" y="5"/>
                  </a:lnTo>
                  <a:lnTo>
                    <a:pt x="56" y="7"/>
                  </a:lnTo>
                  <a:lnTo>
                    <a:pt x="61" y="11"/>
                  </a:lnTo>
                  <a:lnTo>
                    <a:pt x="67" y="13"/>
                  </a:lnTo>
                  <a:lnTo>
                    <a:pt x="73" y="21"/>
                  </a:lnTo>
                  <a:lnTo>
                    <a:pt x="69" y="26"/>
                  </a:lnTo>
                  <a:lnTo>
                    <a:pt x="71" y="28"/>
                  </a:lnTo>
                  <a:lnTo>
                    <a:pt x="71" y="32"/>
                  </a:lnTo>
                  <a:lnTo>
                    <a:pt x="73" y="38"/>
                  </a:lnTo>
                  <a:lnTo>
                    <a:pt x="73" y="48"/>
                  </a:lnTo>
                  <a:lnTo>
                    <a:pt x="73" y="57"/>
                  </a:lnTo>
                  <a:lnTo>
                    <a:pt x="67" y="65"/>
                  </a:lnTo>
                  <a:lnTo>
                    <a:pt x="63" y="73"/>
                  </a:lnTo>
                  <a:lnTo>
                    <a:pt x="61" y="78"/>
                  </a:lnTo>
                  <a:lnTo>
                    <a:pt x="61" y="86"/>
                  </a:lnTo>
                  <a:lnTo>
                    <a:pt x="61" y="92"/>
                  </a:lnTo>
                  <a:lnTo>
                    <a:pt x="61" y="99"/>
                  </a:lnTo>
                  <a:lnTo>
                    <a:pt x="61" y="109"/>
                  </a:lnTo>
                  <a:lnTo>
                    <a:pt x="61" y="122"/>
                  </a:lnTo>
                  <a:lnTo>
                    <a:pt x="60" y="136"/>
                  </a:lnTo>
                  <a:lnTo>
                    <a:pt x="58" y="144"/>
                  </a:lnTo>
                  <a:lnTo>
                    <a:pt x="56" y="151"/>
                  </a:lnTo>
                  <a:lnTo>
                    <a:pt x="58" y="159"/>
                  </a:lnTo>
                  <a:lnTo>
                    <a:pt x="60" y="167"/>
                  </a:lnTo>
                  <a:lnTo>
                    <a:pt x="58" y="172"/>
                  </a:lnTo>
                  <a:lnTo>
                    <a:pt x="52" y="180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6" y="193"/>
                  </a:lnTo>
                  <a:lnTo>
                    <a:pt x="38" y="190"/>
                  </a:lnTo>
                  <a:lnTo>
                    <a:pt x="31" y="192"/>
                  </a:lnTo>
                  <a:lnTo>
                    <a:pt x="27" y="192"/>
                  </a:lnTo>
                  <a:lnTo>
                    <a:pt x="23" y="188"/>
                  </a:lnTo>
                  <a:lnTo>
                    <a:pt x="19" y="188"/>
                  </a:lnTo>
                  <a:lnTo>
                    <a:pt x="17" y="186"/>
                  </a:lnTo>
                  <a:lnTo>
                    <a:pt x="15" y="180"/>
                  </a:lnTo>
                  <a:lnTo>
                    <a:pt x="15" y="174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8640" bIns="-4294898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7280640" y="4925520"/>
              <a:ext cx="24840" cy="70200"/>
            </a:xfrm>
            <a:custGeom>
              <a:avLst/>
              <a:gdLst/>
              <a:ahLst/>
              <a:rect l="l" t="t" r="r" b="b"/>
              <a:pathLst>
                <a:path w="71" h="196">
                  <a:moveTo>
                    <a:pt x="2" y="196"/>
                  </a:moveTo>
                  <a:lnTo>
                    <a:pt x="0" y="192"/>
                  </a:lnTo>
                  <a:lnTo>
                    <a:pt x="0" y="186"/>
                  </a:lnTo>
                  <a:lnTo>
                    <a:pt x="2" y="181"/>
                  </a:lnTo>
                  <a:lnTo>
                    <a:pt x="2" y="177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6" y="175"/>
                  </a:lnTo>
                  <a:lnTo>
                    <a:pt x="8" y="173"/>
                  </a:lnTo>
                  <a:lnTo>
                    <a:pt x="10" y="169"/>
                  </a:lnTo>
                  <a:lnTo>
                    <a:pt x="12" y="165"/>
                  </a:lnTo>
                  <a:lnTo>
                    <a:pt x="14" y="158"/>
                  </a:lnTo>
                  <a:lnTo>
                    <a:pt x="16" y="152"/>
                  </a:lnTo>
                  <a:lnTo>
                    <a:pt x="14" y="146"/>
                  </a:lnTo>
                  <a:lnTo>
                    <a:pt x="16" y="133"/>
                  </a:lnTo>
                  <a:lnTo>
                    <a:pt x="20" y="125"/>
                  </a:lnTo>
                  <a:lnTo>
                    <a:pt x="22" y="117"/>
                  </a:lnTo>
                  <a:lnTo>
                    <a:pt x="25" y="113"/>
                  </a:lnTo>
                  <a:lnTo>
                    <a:pt x="27" y="110"/>
                  </a:lnTo>
                  <a:lnTo>
                    <a:pt x="27" y="106"/>
                  </a:lnTo>
                  <a:lnTo>
                    <a:pt x="29" y="98"/>
                  </a:lnTo>
                  <a:lnTo>
                    <a:pt x="29" y="90"/>
                  </a:lnTo>
                  <a:lnTo>
                    <a:pt x="27" y="85"/>
                  </a:lnTo>
                  <a:lnTo>
                    <a:pt x="29" y="81"/>
                  </a:lnTo>
                  <a:lnTo>
                    <a:pt x="31" y="77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52"/>
                  </a:lnTo>
                  <a:lnTo>
                    <a:pt x="29" y="46"/>
                  </a:lnTo>
                  <a:lnTo>
                    <a:pt x="33" y="39"/>
                  </a:lnTo>
                  <a:lnTo>
                    <a:pt x="37" y="33"/>
                  </a:lnTo>
                  <a:lnTo>
                    <a:pt x="41" y="27"/>
                  </a:lnTo>
                  <a:lnTo>
                    <a:pt x="41" y="19"/>
                  </a:lnTo>
                  <a:lnTo>
                    <a:pt x="46" y="14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6" y="4"/>
                  </a:lnTo>
                  <a:lnTo>
                    <a:pt x="62" y="10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0" y="16"/>
                  </a:lnTo>
                  <a:lnTo>
                    <a:pt x="64" y="21"/>
                  </a:lnTo>
                  <a:lnTo>
                    <a:pt x="60" y="31"/>
                  </a:lnTo>
                  <a:lnTo>
                    <a:pt x="56" y="42"/>
                  </a:lnTo>
                  <a:lnTo>
                    <a:pt x="56" y="54"/>
                  </a:lnTo>
                  <a:lnTo>
                    <a:pt x="56" y="67"/>
                  </a:lnTo>
                  <a:lnTo>
                    <a:pt x="54" y="79"/>
                  </a:lnTo>
                  <a:lnTo>
                    <a:pt x="54" y="87"/>
                  </a:lnTo>
                  <a:lnTo>
                    <a:pt x="50" y="92"/>
                  </a:lnTo>
                  <a:lnTo>
                    <a:pt x="52" y="104"/>
                  </a:lnTo>
                  <a:lnTo>
                    <a:pt x="54" y="115"/>
                  </a:lnTo>
                  <a:lnTo>
                    <a:pt x="58" y="127"/>
                  </a:lnTo>
                  <a:lnTo>
                    <a:pt x="58" y="140"/>
                  </a:lnTo>
                  <a:lnTo>
                    <a:pt x="52" y="154"/>
                  </a:lnTo>
                  <a:lnTo>
                    <a:pt x="46" y="167"/>
                  </a:lnTo>
                  <a:lnTo>
                    <a:pt x="41" y="173"/>
                  </a:lnTo>
                  <a:lnTo>
                    <a:pt x="37" y="181"/>
                  </a:lnTo>
                  <a:lnTo>
                    <a:pt x="33" y="188"/>
                  </a:lnTo>
                  <a:lnTo>
                    <a:pt x="23" y="186"/>
                  </a:lnTo>
                  <a:lnTo>
                    <a:pt x="16" y="186"/>
                  </a:lnTo>
                  <a:lnTo>
                    <a:pt x="10" y="190"/>
                  </a:lnTo>
                  <a:lnTo>
                    <a:pt x="6" y="194"/>
                  </a:lnTo>
                  <a:lnTo>
                    <a:pt x="2" y="19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6840" bIns="-4294896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7355160" y="4692240"/>
              <a:ext cx="28800" cy="52200"/>
            </a:xfrm>
            <a:custGeom>
              <a:avLst/>
              <a:gdLst/>
              <a:ahLst/>
              <a:rect l="l" t="t" r="r" b="b"/>
              <a:pathLst>
                <a:path w="82" h="146">
                  <a:moveTo>
                    <a:pt x="25" y="146"/>
                  </a:moveTo>
                  <a:lnTo>
                    <a:pt x="21" y="142"/>
                  </a:lnTo>
                  <a:lnTo>
                    <a:pt x="19" y="137"/>
                  </a:lnTo>
                  <a:lnTo>
                    <a:pt x="15" y="127"/>
                  </a:lnTo>
                  <a:lnTo>
                    <a:pt x="11" y="119"/>
                  </a:lnTo>
                  <a:lnTo>
                    <a:pt x="8" y="112"/>
                  </a:lnTo>
                  <a:lnTo>
                    <a:pt x="6" y="108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8" y="67"/>
                  </a:lnTo>
                  <a:lnTo>
                    <a:pt x="13" y="64"/>
                  </a:lnTo>
                  <a:lnTo>
                    <a:pt x="17" y="60"/>
                  </a:lnTo>
                  <a:lnTo>
                    <a:pt x="21" y="56"/>
                  </a:lnTo>
                  <a:lnTo>
                    <a:pt x="23" y="54"/>
                  </a:lnTo>
                  <a:lnTo>
                    <a:pt x="25" y="48"/>
                  </a:lnTo>
                  <a:lnTo>
                    <a:pt x="23" y="37"/>
                  </a:lnTo>
                  <a:lnTo>
                    <a:pt x="23" y="31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48" y="4"/>
                  </a:lnTo>
                  <a:lnTo>
                    <a:pt x="50" y="0"/>
                  </a:lnTo>
                  <a:lnTo>
                    <a:pt x="61" y="2"/>
                  </a:lnTo>
                  <a:lnTo>
                    <a:pt x="67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79" y="4"/>
                  </a:lnTo>
                  <a:lnTo>
                    <a:pt x="80" y="10"/>
                  </a:lnTo>
                  <a:lnTo>
                    <a:pt x="82" y="18"/>
                  </a:lnTo>
                  <a:lnTo>
                    <a:pt x="79" y="21"/>
                  </a:lnTo>
                  <a:lnTo>
                    <a:pt x="77" y="27"/>
                  </a:lnTo>
                  <a:lnTo>
                    <a:pt x="73" y="31"/>
                  </a:lnTo>
                  <a:lnTo>
                    <a:pt x="69" y="35"/>
                  </a:lnTo>
                  <a:lnTo>
                    <a:pt x="63" y="44"/>
                  </a:lnTo>
                  <a:lnTo>
                    <a:pt x="57" y="52"/>
                  </a:lnTo>
                  <a:lnTo>
                    <a:pt x="54" y="56"/>
                  </a:lnTo>
                  <a:lnTo>
                    <a:pt x="52" y="64"/>
                  </a:lnTo>
                  <a:lnTo>
                    <a:pt x="48" y="71"/>
                  </a:lnTo>
                  <a:lnTo>
                    <a:pt x="46" y="75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44" y="87"/>
                  </a:lnTo>
                  <a:lnTo>
                    <a:pt x="44" y="94"/>
                  </a:lnTo>
                  <a:lnTo>
                    <a:pt x="42" y="98"/>
                  </a:lnTo>
                  <a:lnTo>
                    <a:pt x="42" y="104"/>
                  </a:lnTo>
                  <a:lnTo>
                    <a:pt x="40" y="106"/>
                  </a:lnTo>
                  <a:lnTo>
                    <a:pt x="36" y="110"/>
                  </a:lnTo>
                  <a:lnTo>
                    <a:pt x="36" y="115"/>
                  </a:lnTo>
                  <a:lnTo>
                    <a:pt x="34" y="117"/>
                  </a:lnTo>
                  <a:lnTo>
                    <a:pt x="29" y="117"/>
                  </a:lnTo>
                  <a:lnTo>
                    <a:pt x="25" y="121"/>
                  </a:lnTo>
                  <a:lnTo>
                    <a:pt x="25" y="127"/>
                  </a:lnTo>
                  <a:lnTo>
                    <a:pt x="23" y="131"/>
                  </a:lnTo>
                  <a:lnTo>
                    <a:pt x="25" y="133"/>
                  </a:lnTo>
                  <a:lnTo>
                    <a:pt x="27" y="138"/>
                  </a:lnTo>
                  <a:lnTo>
                    <a:pt x="27" y="142"/>
                  </a:lnTo>
                  <a:lnTo>
                    <a:pt x="27" y="146"/>
                  </a:lnTo>
                  <a:lnTo>
                    <a:pt x="25" y="1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7399440" y="4690440"/>
              <a:ext cx="17640" cy="21600"/>
            </a:xfrm>
            <a:custGeom>
              <a:avLst/>
              <a:gdLst/>
              <a:ahLst/>
              <a:rect l="l" t="t" r="r" b="b"/>
              <a:pathLst>
                <a:path w="49" h="61">
                  <a:moveTo>
                    <a:pt x="9" y="17"/>
                  </a:moveTo>
                  <a:lnTo>
                    <a:pt x="13" y="23"/>
                  </a:lnTo>
                  <a:lnTo>
                    <a:pt x="13" y="28"/>
                  </a:lnTo>
                  <a:lnTo>
                    <a:pt x="7" y="36"/>
                  </a:lnTo>
                  <a:lnTo>
                    <a:pt x="5" y="42"/>
                  </a:lnTo>
                  <a:lnTo>
                    <a:pt x="5" y="49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3" y="59"/>
                  </a:lnTo>
                  <a:lnTo>
                    <a:pt x="13" y="61"/>
                  </a:lnTo>
                  <a:lnTo>
                    <a:pt x="19" y="59"/>
                  </a:lnTo>
                  <a:lnTo>
                    <a:pt x="23" y="55"/>
                  </a:lnTo>
                  <a:lnTo>
                    <a:pt x="28" y="48"/>
                  </a:lnTo>
                  <a:lnTo>
                    <a:pt x="36" y="40"/>
                  </a:lnTo>
                  <a:lnTo>
                    <a:pt x="44" y="40"/>
                  </a:lnTo>
                  <a:lnTo>
                    <a:pt x="49" y="36"/>
                  </a:lnTo>
                  <a:lnTo>
                    <a:pt x="49" y="23"/>
                  </a:lnTo>
                  <a:lnTo>
                    <a:pt x="48" y="15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4" y="9"/>
                  </a:lnTo>
                  <a:lnTo>
                    <a:pt x="28" y="9"/>
                  </a:lnTo>
                  <a:lnTo>
                    <a:pt x="23" y="7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5" y="13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5440" bIns="-4294945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7399440" y="4680000"/>
              <a:ext cx="34560" cy="51840"/>
            </a:xfrm>
            <a:custGeom>
              <a:avLst/>
              <a:gdLst/>
              <a:ahLst/>
              <a:rect l="l" t="t" r="r" b="b"/>
              <a:pathLst>
                <a:path w="93" h="148">
                  <a:moveTo>
                    <a:pt x="12" y="94"/>
                  </a:moveTo>
                  <a:lnTo>
                    <a:pt x="18" y="92"/>
                  </a:lnTo>
                  <a:lnTo>
                    <a:pt x="22" y="88"/>
                  </a:lnTo>
                  <a:lnTo>
                    <a:pt x="27" y="81"/>
                  </a:lnTo>
                  <a:lnTo>
                    <a:pt x="35" y="73"/>
                  </a:lnTo>
                  <a:lnTo>
                    <a:pt x="43" y="73"/>
                  </a:lnTo>
                  <a:lnTo>
                    <a:pt x="48" y="69"/>
                  </a:lnTo>
                  <a:lnTo>
                    <a:pt x="48" y="56"/>
                  </a:lnTo>
                  <a:lnTo>
                    <a:pt x="47" y="48"/>
                  </a:lnTo>
                  <a:lnTo>
                    <a:pt x="45" y="40"/>
                  </a:lnTo>
                  <a:lnTo>
                    <a:pt x="43" y="36"/>
                  </a:lnTo>
                  <a:lnTo>
                    <a:pt x="39" y="33"/>
                  </a:lnTo>
                  <a:lnTo>
                    <a:pt x="43" y="27"/>
                  </a:lnTo>
                  <a:lnTo>
                    <a:pt x="48" y="19"/>
                  </a:lnTo>
                  <a:lnTo>
                    <a:pt x="52" y="13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8" y="0"/>
                  </a:lnTo>
                  <a:lnTo>
                    <a:pt x="60" y="10"/>
                  </a:lnTo>
                  <a:lnTo>
                    <a:pt x="66" y="15"/>
                  </a:lnTo>
                  <a:lnTo>
                    <a:pt x="73" y="19"/>
                  </a:lnTo>
                  <a:lnTo>
                    <a:pt x="77" y="25"/>
                  </a:lnTo>
                  <a:lnTo>
                    <a:pt x="81" y="29"/>
                  </a:lnTo>
                  <a:lnTo>
                    <a:pt x="85" y="36"/>
                  </a:lnTo>
                  <a:lnTo>
                    <a:pt x="85" y="46"/>
                  </a:lnTo>
                  <a:lnTo>
                    <a:pt x="87" y="61"/>
                  </a:lnTo>
                  <a:lnTo>
                    <a:pt x="85" y="71"/>
                  </a:lnTo>
                  <a:lnTo>
                    <a:pt x="87" y="81"/>
                  </a:lnTo>
                  <a:lnTo>
                    <a:pt x="87" y="84"/>
                  </a:lnTo>
                  <a:lnTo>
                    <a:pt x="89" y="92"/>
                  </a:lnTo>
                  <a:lnTo>
                    <a:pt x="91" y="100"/>
                  </a:lnTo>
                  <a:lnTo>
                    <a:pt x="93" y="105"/>
                  </a:lnTo>
                  <a:lnTo>
                    <a:pt x="93" y="109"/>
                  </a:lnTo>
                  <a:lnTo>
                    <a:pt x="91" y="111"/>
                  </a:lnTo>
                  <a:lnTo>
                    <a:pt x="87" y="109"/>
                  </a:lnTo>
                  <a:lnTo>
                    <a:pt x="83" y="111"/>
                  </a:lnTo>
                  <a:lnTo>
                    <a:pt x="81" y="117"/>
                  </a:lnTo>
                  <a:lnTo>
                    <a:pt x="77" y="121"/>
                  </a:lnTo>
                  <a:lnTo>
                    <a:pt x="75" y="129"/>
                  </a:lnTo>
                  <a:lnTo>
                    <a:pt x="71" y="132"/>
                  </a:lnTo>
                  <a:lnTo>
                    <a:pt x="68" y="132"/>
                  </a:lnTo>
                  <a:lnTo>
                    <a:pt x="64" y="134"/>
                  </a:lnTo>
                  <a:lnTo>
                    <a:pt x="64" y="140"/>
                  </a:lnTo>
                  <a:lnTo>
                    <a:pt x="62" y="142"/>
                  </a:lnTo>
                  <a:lnTo>
                    <a:pt x="60" y="142"/>
                  </a:lnTo>
                  <a:lnTo>
                    <a:pt x="54" y="142"/>
                  </a:lnTo>
                  <a:lnTo>
                    <a:pt x="47" y="140"/>
                  </a:lnTo>
                  <a:lnTo>
                    <a:pt x="41" y="136"/>
                  </a:lnTo>
                  <a:lnTo>
                    <a:pt x="31" y="132"/>
                  </a:lnTo>
                  <a:lnTo>
                    <a:pt x="27" y="132"/>
                  </a:lnTo>
                  <a:lnTo>
                    <a:pt x="24" y="134"/>
                  </a:lnTo>
                  <a:lnTo>
                    <a:pt x="20" y="138"/>
                  </a:lnTo>
                  <a:lnTo>
                    <a:pt x="20" y="140"/>
                  </a:lnTo>
                  <a:lnTo>
                    <a:pt x="12" y="144"/>
                  </a:lnTo>
                  <a:lnTo>
                    <a:pt x="6" y="146"/>
                  </a:lnTo>
                  <a:lnTo>
                    <a:pt x="0" y="148"/>
                  </a:lnTo>
                  <a:lnTo>
                    <a:pt x="4" y="138"/>
                  </a:lnTo>
                  <a:lnTo>
                    <a:pt x="8" y="134"/>
                  </a:lnTo>
                  <a:lnTo>
                    <a:pt x="10" y="125"/>
                  </a:lnTo>
                  <a:lnTo>
                    <a:pt x="10" y="113"/>
                  </a:lnTo>
                  <a:lnTo>
                    <a:pt x="12" y="107"/>
                  </a:lnTo>
                  <a:lnTo>
                    <a:pt x="12" y="98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5200" bIns="-42949152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7383960" y="4698000"/>
              <a:ext cx="19080" cy="36000"/>
            </a:xfrm>
            <a:custGeom>
              <a:avLst/>
              <a:gdLst/>
              <a:ahLst/>
              <a:rect l="l" t="t" r="r" b="b"/>
              <a:pathLst>
                <a:path w="54" h="100">
                  <a:moveTo>
                    <a:pt x="19" y="98"/>
                  </a:moveTo>
                  <a:lnTo>
                    <a:pt x="16" y="94"/>
                  </a:lnTo>
                  <a:lnTo>
                    <a:pt x="4" y="88"/>
                  </a:lnTo>
                  <a:lnTo>
                    <a:pt x="0" y="84"/>
                  </a:lnTo>
                  <a:lnTo>
                    <a:pt x="2" y="80"/>
                  </a:lnTo>
                  <a:lnTo>
                    <a:pt x="6" y="77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0" y="65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25" y="31"/>
                  </a:lnTo>
                  <a:lnTo>
                    <a:pt x="27" y="2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0" y="0"/>
                  </a:lnTo>
                  <a:lnTo>
                    <a:pt x="54" y="6"/>
                  </a:lnTo>
                  <a:lnTo>
                    <a:pt x="54" y="11"/>
                  </a:lnTo>
                  <a:lnTo>
                    <a:pt x="48" y="19"/>
                  </a:lnTo>
                  <a:lnTo>
                    <a:pt x="46" y="25"/>
                  </a:lnTo>
                  <a:lnTo>
                    <a:pt x="46" y="32"/>
                  </a:lnTo>
                  <a:lnTo>
                    <a:pt x="42" y="38"/>
                  </a:lnTo>
                  <a:lnTo>
                    <a:pt x="41" y="42"/>
                  </a:lnTo>
                  <a:lnTo>
                    <a:pt x="44" y="42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4" y="57"/>
                  </a:lnTo>
                  <a:lnTo>
                    <a:pt x="52" y="63"/>
                  </a:lnTo>
                  <a:lnTo>
                    <a:pt x="52" y="75"/>
                  </a:lnTo>
                  <a:lnTo>
                    <a:pt x="50" y="84"/>
                  </a:lnTo>
                  <a:lnTo>
                    <a:pt x="46" y="88"/>
                  </a:lnTo>
                  <a:lnTo>
                    <a:pt x="42" y="98"/>
                  </a:lnTo>
                  <a:lnTo>
                    <a:pt x="33" y="98"/>
                  </a:lnTo>
                  <a:lnTo>
                    <a:pt x="25" y="100"/>
                  </a:lnTo>
                  <a:lnTo>
                    <a:pt x="19" y="9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1040" bIns="-4294931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7407720" y="4726800"/>
              <a:ext cx="22680" cy="25200"/>
            </a:xfrm>
            <a:custGeom>
              <a:avLst/>
              <a:gdLst/>
              <a:ahLst/>
              <a:rect l="l" t="t" r="r" b="b"/>
              <a:pathLst>
                <a:path w="63" h="69">
                  <a:moveTo>
                    <a:pt x="32" y="69"/>
                  </a:moveTo>
                  <a:lnTo>
                    <a:pt x="32" y="68"/>
                  </a:lnTo>
                  <a:lnTo>
                    <a:pt x="30" y="62"/>
                  </a:lnTo>
                  <a:lnTo>
                    <a:pt x="28" y="54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1" y="41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5" y="31"/>
                  </a:lnTo>
                  <a:lnTo>
                    <a:pt x="15" y="27"/>
                  </a:lnTo>
                  <a:lnTo>
                    <a:pt x="11" y="1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lnTo>
                    <a:pt x="21" y="4"/>
                  </a:lnTo>
                  <a:lnTo>
                    <a:pt x="27" y="8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4" y="23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9" y="33"/>
                  </a:lnTo>
                  <a:lnTo>
                    <a:pt x="63" y="35"/>
                  </a:lnTo>
                  <a:lnTo>
                    <a:pt x="63" y="39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1" y="52"/>
                  </a:lnTo>
                  <a:lnTo>
                    <a:pt x="42" y="58"/>
                  </a:lnTo>
                  <a:lnTo>
                    <a:pt x="38" y="64"/>
                  </a:lnTo>
                  <a:lnTo>
                    <a:pt x="32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1840" bIns="-4294941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7385760" y="4730400"/>
              <a:ext cx="34560" cy="45000"/>
            </a:xfrm>
            <a:custGeom>
              <a:avLst/>
              <a:gdLst/>
              <a:ahLst/>
              <a:rect l="l" t="t" r="r" b="b"/>
              <a:pathLst>
                <a:path w="96" h="127">
                  <a:moveTo>
                    <a:pt x="2" y="52"/>
                  </a:moveTo>
                  <a:lnTo>
                    <a:pt x="2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3" y="23"/>
                  </a:lnTo>
                  <a:lnTo>
                    <a:pt x="15" y="17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27" y="8"/>
                  </a:lnTo>
                  <a:lnTo>
                    <a:pt x="36" y="8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61" y="4"/>
                  </a:lnTo>
                  <a:lnTo>
                    <a:pt x="67" y="10"/>
                  </a:lnTo>
                  <a:lnTo>
                    <a:pt x="71" y="19"/>
                  </a:lnTo>
                  <a:lnTo>
                    <a:pt x="71" y="23"/>
                  </a:lnTo>
                  <a:lnTo>
                    <a:pt x="73" y="27"/>
                  </a:lnTo>
                  <a:lnTo>
                    <a:pt x="73" y="29"/>
                  </a:lnTo>
                  <a:lnTo>
                    <a:pt x="77" y="33"/>
                  </a:lnTo>
                  <a:lnTo>
                    <a:pt x="83" y="36"/>
                  </a:lnTo>
                  <a:lnTo>
                    <a:pt x="84" y="38"/>
                  </a:lnTo>
                  <a:lnTo>
                    <a:pt x="84" y="46"/>
                  </a:lnTo>
                  <a:lnTo>
                    <a:pt x="86" y="54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92" y="75"/>
                  </a:lnTo>
                  <a:lnTo>
                    <a:pt x="92" y="86"/>
                  </a:lnTo>
                  <a:lnTo>
                    <a:pt x="92" y="94"/>
                  </a:lnTo>
                  <a:lnTo>
                    <a:pt x="94" y="102"/>
                  </a:lnTo>
                  <a:lnTo>
                    <a:pt x="96" y="106"/>
                  </a:lnTo>
                  <a:lnTo>
                    <a:pt x="96" y="109"/>
                  </a:lnTo>
                  <a:lnTo>
                    <a:pt x="92" y="113"/>
                  </a:lnTo>
                  <a:lnTo>
                    <a:pt x="88" y="115"/>
                  </a:lnTo>
                  <a:lnTo>
                    <a:pt x="84" y="115"/>
                  </a:lnTo>
                  <a:lnTo>
                    <a:pt x="84" y="113"/>
                  </a:lnTo>
                  <a:lnTo>
                    <a:pt x="81" y="113"/>
                  </a:lnTo>
                  <a:lnTo>
                    <a:pt x="79" y="115"/>
                  </a:lnTo>
                  <a:lnTo>
                    <a:pt x="77" y="115"/>
                  </a:lnTo>
                  <a:lnTo>
                    <a:pt x="73" y="115"/>
                  </a:lnTo>
                  <a:lnTo>
                    <a:pt x="67" y="115"/>
                  </a:lnTo>
                  <a:lnTo>
                    <a:pt x="63" y="115"/>
                  </a:lnTo>
                  <a:lnTo>
                    <a:pt x="58" y="117"/>
                  </a:lnTo>
                  <a:lnTo>
                    <a:pt x="54" y="121"/>
                  </a:lnTo>
                  <a:lnTo>
                    <a:pt x="50" y="123"/>
                  </a:lnTo>
                  <a:lnTo>
                    <a:pt x="46" y="121"/>
                  </a:lnTo>
                  <a:lnTo>
                    <a:pt x="44" y="123"/>
                  </a:lnTo>
                  <a:lnTo>
                    <a:pt x="42" y="127"/>
                  </a:lnTo>
                  <a:lnTo>
                    <a:pt x="38" y="127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29" y="125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9" y="117"/>
                  </a:lnTo>
                  <a:lnTo>
                    <a:pt x="21" y="113"/>
                  </a:lnTo>
                  <a:lnTo>
                    <a:pt x="23" y="109"/>
                  </a:lnTo>
                  <a:lnTo>
                    <a:pt x="23" y="100"/>
                  </a:lnTo>
                  <a:lnTo>
                    <a:pt x="23" y="90"/>
                  </a:lnTo>
                  <a:lnTo>
                    <a:pt x="25" y="81"/>
                  </a:lnTo>
                  <a:lnTo>
                    <a:pt x="25" y="69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17" y="54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2040" bIns="-4294922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7381800" y="4748400"/>
              <a:ext cx="13680" cy="2520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69"/>
                  </a:moveTo>
                  <a:lnTo>
                    <a:pt x="4" y="67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7" y="46"/>
                  </a:lnTo>
                  <a:lnTo>
                    <a:pt x="9" y="36"/>
                  </a:lnTo>
                  <a:lnTo>
                    <a:pt x="7" y="27"/>
                  </a:lnTo>
                  <a:lnTo>
                    <a:pt x="9" y="19"/>
                  </a:lnTo>
                  <a:lnTo>
                    <a:pt x="9" y="15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17"/>
                  </a:lnTo>
                  <a:lnTo>
                    <a:pt x="40" y="29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38" y="57"/>
                  </a:lnTo>
                  <a:lnTo>
                    <a:pt x="36" y="61"/>
                  </a:lnTo>
                  <a:lnTo>
                    <a:pt x="34" y="65"/>
                  </a:lnTo>
                  <a:lnTo>
                    <a:pt x="30" y="65"/>
                  </a:lnTo>
                  <a:lnTo>
                    <a:pt x="27" y="65"/>
                  </a:lnTo>
                  <a:lnTo>
                    <a:pt x="21" y="65"/>
                  </a:lnTo>
                  <a:lnTo>
                    <a:pt x="15" y="67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9" y="71"/>
                  </a:lnTo>
                  <a:lnTo>
                    <a:pt x="4" y="71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1840" bIns="-4294941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7362360" y="4725000"/>
              <a:ext cx="23400" cy="28440"/>
            </a:xfrm>
            <a:custGeom>
              <a:avLst/>
              <a:gdLst/>
              <a:ahLst/>
              <a:rect l="l" t="t" r="r" b="b"/>
              <a:pathLst>
                <a:path w="67" h="82">
                  <a:moveTo>
                    <a:pt x="21" y="0"/>
                  </a:moveTo>
                  <a:lnTo>
                    <a:pt x="21" y="7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11" y="30"/>
                  </a:lnTo>
                  <a:lnTo>
                    <a:pt x="6" y="30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4" y="55"/>
                  </a:lnTo>
                  <a:lnTo>
                    <a:pt x="4" y="59"/>
                  </a:lnTo>
                  <a:lnTo>
                    <a:pt x="6" y="61"/>
                  </a:lnTo>
                  <a:lnTo>
                    <a:pt x="13" y="63"/>
                  </a:lnTo>
                  <a:lnTo>
                    <a:pt x="19" y="65"/>
                  </a:lnTo>
                  <a:lnTo>
                    <a:pt x="23" y="67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71"/>
                  </a:lnTo>
                  <a:lnTo>
                    <a:pt x="31" y="78"/>
                  </a:lnTo>
                  <a:lnTo>
                    <a:pt x="36" y="82"/>
                  </a:lnTo>
                  <a:lnTo>
                    <a:pt x="42" y="80"/>
                  </a:lnTo>
                  <a:lnTo>
                    <a:pt x="48" y="75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7" y="67"/>
                  </a:lnTo>
                  <a:lnTo>
                    <a:pt x="63" y="61"/>
                  </a:lnTo>
                  <a:lnTo>
                    <a:pt x="52" y="36"/>
                  </a:lnTo>
                  <a:lnTo>
                    <a:pt x="48" y="23"/>
                  </a:lnTo>
                  <a:lnTo>
                    <a:pt x="44" y="15"/>
                  </a:lnTo>
                  <a:lnTo>
                    <a:pt x="38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600" bIns="-4294938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7370280" y="4699800"/>
              <a:ext cx="20880" cy="48600"/>
            </a:xfrm>
            <a:custGeom>
              <a:avLst/>
              <a:gdLst/>
              <a:ahLst/>
              <a:rect l="l" t="t" r="r" b="b"/>
              <a:pathLst>
                <a:path w="63" h="136">
                  <a:moveTo>
                    <a:pt x="40" y="0"/>
                  </a:moveTo>
                  <a:lnTo>
                    <a:pt x="37" y="3"/>
                  </a:lnTo>
                  <a:lnTo>
                    <a:pt x="35" y="9"/>
                  </a:lnTo>
                  <a:lnTo>
                    <a:pt x="31" y="13"/>
                  </a:lnTo>
                  <a:lnTo>
                    <a:pt x="27" y="17"/>
                  </a:lnTo>
                  <a:lnTo>
                    <a:pt x="21" y="26"/>
                  </a:lnTo>
                  <a:lnTo>
                    <a:pt x="15" y="34"/>
                  </a:lnTo>
                  <a:lnTo>
                    <a:pt x="12" y="38"/>
                  </a:lnTo>
                  <a:lnTo>
                    <a:pt x="10" y="46"/>
                  </a:lnTo>
                  <a:lnTo>
                    <a:pt x="6" y="53"/>
                  </a:lnTo>
                  <a:lnTo>
                    <a:pt x="4" y="57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2" y="69"/>
                  </a:lnTo>
                  <a:lnTo>
                    <a:pt x="6" y="73"/>
                  </a:lnTo>
                  <a:lnTo>
                    <a:pt x="13" y="76"/>
                  </a:lnTo>
                  <a:lnTo>
                    <a:pt x="19" y="80"/>
                  </a:lnTo>
                  <a:lnTo>
                    <a:pt x="25" y="84"/>
                  </a:lnTo>
                  <a:lnTo>
                    <a:pt x="29" y="92"/>
                  </a:lnTo>
                  <a:lnTo>
                    <a:pt x="33" y="105"/>
                  </a:lnTo>
                  <a:lnTo>
                    <a:pt x="44" y="130"/>
                  </a:lnTo>
                  <a:lnTo>
                    <a:pt x="48" y="136"/>
                  </a:lnTo>
                  <a:lnTo>
                    <a:pt x="50" y="136"/>
                  </a:lnTo>
                  <a:lnTo>
                    <a:pt x="50" y="132"/>
                  </a:lnTo>
                  <a:lnTo>
                    <a:pt x="48" y="126"/>
                  </a:lnTo>
                  <a:lnTo>
                    <a:pt x="48" y="122"/>
                  </a:lnTo>
                  <a:lnTo>
                    <a:pt x="54" y="120"/>
                  </a:lnTo>
                  <a:lnTo>
                    <a:pt x="60" y="115"/>
                  </a:lnTo>
                  <a:lnTo>
                    <a:pt x="61" y="107"/>
                  </a:lnTo>
                  <a:lnTo>
                    <a:pt x="63" y="101"/>
                  </a:lnTo>
                  <a:lnTo>
                    <a:pt x="61" y="97"/>
                  </a:lnTo>
                  <a:lnTo>
                    <a:pt x="61" y="92"/>
                  </a:lnTo>
                  <a:lnTo>
                    <a:pt x="58" y="88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44" y="74"/>
                  </a:lnTo>
                  <a:lnTo>
                    <a:pt x="48" y="71"/>
                  </a:lnTo>
                  <a:lnTo>
                    <a:pt x="50" y="65"/>
                  </a:lnTo>
                  <a:lnTo>
                    <a:pt x="52" y="63"/>
                  </a:lnTo>
                  <a:lnTo>
                    <a:pt x="52" y="59"/>
                  </a:lnTo>
                  <a:lnTo>
                    <a:pt x="54" y="53"/>
                  </a:lnTo>
                  <a:lnTo>
                    <a:pt x="58" y="46"/>
                  </a:lnTo>
                  <a:lnTo>
                    <a:pt x="61" y="34"/>
                  </a:lnTo>
                  <a:lnTo>
                    <a:pt x="61" y="28"/>
                  </a:lnTo>
                  <a:lnTo>
                    <a:pt x="56" y="21"/>
                  </a:lnTo>
                  <a:lnTo>
                    <a:pt x="50" y="13"/>
                  </a:lnTo>
                  <a:lnTo>
                    <a:pt x="44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8440" bIns="-4294918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7337160" y="4685400"/>
              <a:ext cx="34560" cy="65160"/>
            </a:xfrm>
            <a:custGeom>
              <a:avLst/>
              <a:gdLst/>
              <a:ahLst/>
              <a:rect l="l" t="t" r="r" b="b"/>
              <a:pathLst>
                <a:path w="98" h="183">
                  <a:moveTo>
                    <a:pt x="57" y="0"/>
                  </a:moveTo>
                  <a:lnTo>
                    <a:pt x="56" y="4"/>
                  </a:lnTo>
                  <a:lnTo>
                    <a:pt x="52" y="10"/>
                  </a:lnTo>
                  <a:lnTo>
                    <a:pt x="50" y="17"/>
                  </a:lnTo>
                  <a:lnTo>
                    <a:pt x="46" y="27"/>
                  </a:lnTo>
                  <a:lnTo>
                    <a:pt x="44" y="33"/>
                  </a:lnTo>
                  <a:lnTo>
                    <a:pt x="40" y="42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36" y="75"/>
                  </a:lnTo>
                  <a:lnTo>
                    <a:pt x="34" y="79"/>
                  </a:lnTo>
                  <a:lnTo>
                    <a:pt x="32" y="85"/>
                  </a:lnTo>
                  <a:lnTo>
                    <a:pt x="27" y="92"/>
                  </a:lnTo>
                  <a:lnTo>
                    <a:pt x="17" y="98"/>
                  </a:lnTo>
                  <a:lnTo>
                    <a:pt x="8" y="102"/>
                  </a:lnTo>
                  <a:lnTo>
                    <a:pt x="0" y="104"/>
                  </a:lnTo>
                  <a:lnTo>
                    <a:pt x="8" y="108"/>
                  </a:lnTo>
                  <a:lnTo>
                    <a:pt x="13" y="113"/>
                  </a:lnTo>
                  <a:lnTo>
                    <a:pt x="15" y="125"/>
                  </a:lnTo>
                  <a:lnTo>
                    <a:pt x="21" y="133"/>
                  </a:lnTo>
                  <a:lnTo>
                    <a:pt x="29" y="144"/>
                  </a:lnTo>
                  <a:lnTo>
                    <a:pt x="34" y="150"/>
                  </a:lnTo>
                  <a:lnTo>
                    <a:pt x="40" y="152"/>
                  </a:lnTo>
                  <a:lnTo>
                    <a:pt x="44" y="158"/>
                  </a:lnTo>
                  <a:lnTo>
                    <a:pt x="48" y="165"/>
                  </a:lnTo>
                  <a:lnTo>
                    <a:pt x="52" y="171"/>
                  </a:lnTo>
                  <a:lnTo>
                    <a:pt x="57" y="175"/>
                  </a:lnTo>
                  <a:lnTo>
                    <a:pt x="61" y="181"/>
                  </a:lnTo>
                  <a:lnTo>
                    <a:pt x="63" y="183"/>
                  </a:lnTo>
                  <a:lnTo>
                    <a:pt x="67" y="177"/>
                  </a:lnTo>
                  <a:lnTo>
                    <a:pt x="69" y="175"/>
                  </a:lnTo>
                  <a:lnTo>
                    <a:pt x="71" y="173"/>
                  </a:lnTo>
                  <a:lnTo>
                    <a:pt x="73" y="167"/>
                  </a:lnTo>
                  <a:lnTo>
                    <a:pt x="69" y="163"/>
                  </a:lnTo>
                  <a:lnTo>
                    <a:pt x="67" y="158"/>
                  </a:lnTo>
                  <a:lnTo>
                    <a:pt x="63" y="148"/>
                  </a:lnTo>
                  <a:lnTo>
                    <a:pt x="59" y="140"/>
                  </a:lnTo>
                  <a:lnTo>
                    <a:pt x="56" y="133"/>
                  </a:lnTo>
                  <a:lnTo>
                    <a:pt x="54" y="129"/>
                  </a:lnTo>
                  <a:lnTo>
                    <a:pt x="54" y="125"/>
                  </a:lnTo>
                  <a:lnTo>
                    <a:pt x="52" y="12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61" y="85"/>
                  </a:lnTo>
                  <a:lnTo>
                    <a:pt x="65" y="81"/>
                  </a:lnTo>
                  <a:lnTo>
                    <a:pt x="69" y="77"/>
                  </a:lnTo>
                  <a:lnTo>
                    <a:pt x="71" y="75"/>
                  </a:lnTo>
                  <a:lnTo>
                    <a:pt x="73" y="69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73" y="42"/>
                  </a:lnTo>
                  <a:lnTo>
                    <a:pt x="75" y="37"/>
                  </a:lnTo>
                  <a:lnTo>
                    <a:pt x="84" y="35"/>
                  </a:lnTo>
                  <a:lnTo>
                    <a:pt x="90" y="31"/>
                  </a:lnTo>
                  <a:lnTo>
                    <a:pt x="96" y="25"/>
                  </a:lnTo>
                  <a:lnTo>
                    <a:pt x="98" y="21"/>
                  </a:lnTo>
                  <a:lnTo>
                    <a:pt x="96" y="17"/>
                  </a:lnTo>
                  <a:lnTo>
                    <a:pt x="90" y="16"/>
                  </a:lnTo>
                  <a:lnTo>
                    <a:pt x="8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69" y="6"/>
                  </a:lnTo>
                  <a:lnTo>
                    <a:pt x="67" y="2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1880" bIns="-4294901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7337160" y="4750560"/>
              <a:ext cx="27360" cy="27000"/>
            </a:xfrm>
            <a:custGeom>
              <a:avLst/>
              <a:gdLst/>
              <a:ahLst/>
              <a:rect l="l" t="t" r="r" b="b"/>
              <a:pathLst>
                <a:path w="71" h="74">
                  <a:moveTo>
                    <a:pt x="0" y="57"/>
                  </a:moveTo>
                  <a:lnTo>
                    <a:pt x="5" y="51"/>
                  </a:lnTo>
                  <a:lnTo>
                    <a:pt x="9" y="42"/>
                  </a:lnTo>
                  <a:lnTo>
                    <a:pt x="13" y="30"/>
                  </a:lnTo>
                  <a:lnTo>
                    <a:pt x="15" y="21"/>
                  </a:lnTo>
                  <a:lnTo>
                    <a:pt x="13" y="13"/>
                  </a:lnTo>
                  <a:lnTo>
                    <a:pt x="13" y="7"/>
                  </a:lnTo>
                  <a:lnTo>
                    <a:pt x="21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4" y="3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9" y="2"/>
                  </a:lnTo>
                  <a:lnTo>
                    <a:pt x="61" y="7"/>
                  </a:lnTo>
                  <a:lnTo>
                    <a:pt x="63" y="13"/>
                  </a:lnTo>
                  <a:lnTo>
                    <a:pt x="65" y="23"/>
                  </a:lnTo>
                  <a:lnTo>
                    <a:pt x="63" y="32"/>
                  </a:lnTo>
                  <a:lnTo>
                    <a:pt x="69" y="46"/>
                  </a:lnTo>
                  <a:lnTo>
                    <a:pt x="71" y="51"/>
                  </a:lnTo>
                  <a:lnTo>
                    <a:pt x="71" y="53"/>
                  </a:lnTo>
                  <a:lnTo>
                    <a:pt x="71" y="59"/>
                  </a:lnTo>
                  <a:lnTo>
                    <a:pt x="71" y="65"/>
                  </a:lnTo>
                  <a:lnTo>
                    <a:pt x="71" y="69"/>
                  </a:lnTo>
                  <a:lnTo>
                    <a:pt x="67" y="71"/>
                  </a:lnTo>
                  <a:lnTo>
                    <a:pt x="65" y="73"/>
                  </a:lnTo>
                  <a:lnTo>
                    <a:pt x="63" y="69"/>
                  </a:lnTo>
                  <a:lnTo>
                    <a:pt x="61" y="67"/>
                  </a:lnTo>
                  <a:lnTo>
                    <a:pt x="57" y="71"/>
                  </a:lnTo>
                  <a:lnTo>
                    <a:pt x="53" y="73"/>
                  </a:lnTo>
                  <a:lnTo>
                    <a:pt x="52" y="71"/>
                  </a:lnTo>
                  <a:lnTo>
                    <a:pt x="48" y="69"/>
                  </a:lnTo>
                  <a:lnTo>
                    <a:pt x="42" y="73"/>
                  </a:lnTo>
                  <a:lnTo>
                    <a:pt x="38" y="74"/>
                  </a:lnTo>
                  <a:lnTo>
                    <a:pt x="34" y="71"/>
                  </a:lnTo>
                  <a:lnTo>
                    <a:pt x="32" y="69"/>
                  </a:lnTo>
                  <a:lnTo>
                    <a:pt x="27" y="71"/>
                  </a:lnTo>
                  <a:lnTo>
                    <a:pt x="21" y="74"/>
                  </a:lnTo>
                  <a:lnTo>
                    <a:pt x="17" y="71"/>
                  </a:lnTo>
                  <a:lnTo>
                    <a:pt x="15" y="67"/>
                  </a:lnTo>
                  <a:lnTo>
                    <a:pt x="9" y="67"/>
                  </a:lnTo>
                  <a:lnTo>
                    <a:pt x="5" y="67"/>
                  </a:lnTo>
                  <a:lnTo>
                    <a:pt x="2" y="6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0040" bIns="-4294940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7356600" y="4665240"/>
              <a:ext cx="33120" cy="28800"/>
            </a:xfrm>
            <a:custGeom>
              <a:avLst/>
              <a:gdLst/>
              <a:ahLst/>
              <a:rect l="l" t="t" r="r" b="b"/>
              <a:pathLst>
                <a:path w="91" h="78">
                  <a:moveTo>
                    <a:pt x="0" y="55"/>
                  </a:moveTo>
                  <a:lnTo>
                    <a:pt x="2" y="51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6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6" y="5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3"/>
                  </a:lnTo>
                  <a:lnTo>
                    <a:pt x="58" y="3"/>
                  </a:lnTo>
                  <a:lnTo>
                    <a:pt x="64" y="3"/>
                  </a:lnTo>
                  <a:lnTo>
                    <a:pt x="70" y="5"/>
                  </a:lnTo>
                  <a:lnTo>
                    <a:pt x="75" y="9"/>
                  </a:lnTo>
                  <a:lnTo>
                    <a:pt x="81" y="15"/>
                  </a:lnTo>
                  <a:lnTo>
                    <a:pt x="89" y="21"/>
                  </a:lnTo>
                  <a:lnTo>
                    <a:pt x="91" y="30"/>
                  </a:lnTo>
                  <a:lnTo>
                    <a:pt x="89" y="36"/>
                  </a:lnTo>
                  <a:lnTo>
                    <a:pt x="87" y="42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79" y="57"/>
                  </a:lnTo>
                  <a:lnTo>
                    <a:pt x="79" y="59"/>
                  </a:lnTo>
                  <a:lnTo>
                    <a:pt x="75" y="57"/>
                  </a:lnTo>
                  <a:lnTo>
                    <a:pt x="75" y="61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8" y="78"/>
                  </a:lnTo>
                  <a:lnTo>
                    <a:pt x="52" y="78"/>
                  </a:lnTo>
                  <a:lnTo>
                    <a:pt x="41" y="76"/>
                  </a:lnTo>
                  <a:lnTo>
                    <a:pt x="39" y="72"/>
                  </a:lnTo>
                  <a:lnTo>
                    <a:pt x="33" y="71"/>
                  </a:lnTo>
                  <a:lnTo>
                    <a:pt x="29" y="67"/>
                  </a:lnTo>
                  <a:lnTo>
                    <a:pt x="20" y="63"/>
                  </a:lnTo>
                  <a:lnTo>
                    <a:pt x="16" y="63"/>
                  </a:lnTo>
                  <a:lnTo>
                    <a:pt x="12" y="61"/>
                  </a:lnTo>
                  <a:lnTo>
                    <a:pt x="10" y="57"/>
                  </a:lnTo>
                  <a:lnTo>
                    <a:pt x="6" y="57"/>
                  </a:lnTo>
                  <a:lnTo>
                    <a:pt x="2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240" bIns="-42949382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7374600" y="4659840"/>
              <a:ext cx="33120" cy="48600"/>
            </a:xfrm>
            <a:custGeom>
              <a:avLst/>
              <a:gdLst/>
              <a:ahLst/>
              <a:rect l="l" t="t" r="r" b="b"/>
              <a:pathLst>
                <a:path w="87" h="136">
                  <a:moveTo>
                    <a:pt x="0" y="14"/>
                  </a:moveTo>
                  <a:lnTo>
                    <a:pt x="4" y="10"/>
                  </a:lnTo>
                  <a:lnTo>
                    <a:pt x="10" y="12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6"/>
                  </a:lnTo>
                  <a:lnTo>
                    <a:pt x="50" y="14"/>
                  </a:lnTo>
                  <a:lnTo>
                    <a:pt x="58" y="23"/>
                  </a:lnTo>
                  <a:lnTo>
                    <a:pt x="62" y="33"/>
                  </a:lnTo>
                  <a:lnTo>
                    <a:pt x="69" y="40"/>
                  </a:lnTo>
                  <a:lnTo>
                    <a:pt x="75" y="50"/>
                  </a:lnTo>
                  <a:lnTo>
                    <a:pt x="77" y="60"/>
                  </a:lnTo>
                  <a:lnTo>
                    <a:pt x="81" y="69"/>
                  </a:lnTo>
                  <a:lnTo>
                    <a:pt x="85" y="73"/>
                  </a:lnTo>
                  <a:lnTo>
                    <a:pt x="87" y="79"/>
                  </a:lnTo>
                  <a:lnTo>
                    <a:pt x="87" y="85"/>
                  </a:lnTo>
                  <a:lnTo>
                    <a:pt x="87" y="90"/>
                  </a:lnTo>
                  <a:lnTo>
                    <a:pt x="85" y="92"/>
                  </a:lnTo>
                  <a:lnTo>
                    <a:pt x="83" y="98"/>
                  </a:lnTo>
                  <a:lnTo>
                    <a:pt x="77" y="102"/>
                  </a:lnTo>
                  <a:lnTo>
                    <a:pt x="75" y="104"/>
                  </a:lnTo>
                  <a:lnTo>
                    <a:pt x="69" y="106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58" y="110"/>
                  </a:lnTo>
                  <a:lnTo>
                    <a:pt x="54" y="117"/>
                  </a:lnTo>
                  <a:lnTo>
                    <a:pt x="54" y="123"/>
                  </a:lnTo>
                  <a:lnTo>
                    <a:pt x="54" y="129"/>
                  </a:lnTo>
                  <a:lnTo>
                    <a:pt x="52" y="133"/>
                  </a:lnTo>
                  <a:lnTo>
                    <a:pt x="46" y="136"/>
                  </a:lnTo>
                  <a:lnTo>
                    <a:pt x="41" y="129"/>
                  </a:lnTo>
                  <a:lnTo>
                    <a:pt x="35" y="121"/>
                  </a:lnTo>
                  <a:lnTo>
                    <a:pt x="29" y="115"/>
                  </a:lnTo>
                  <a:lnTo>
                    <a:pt x="25" y="108"/>
                  </a:lnTo>
                  <a:lnTo>
                    <a:pt x="23" y="100"/>
                  </a:lnTo>
                  <a:lnTo>
                    <a:pt x="22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7" y="75"/>
                  </a:lnTo>
                  <a:lnTo>
                    <a:pt x="27" y="71"/>
                  </a:lnTo>
                  <a:lnTo>
                    <a:pt x="31" y="73"/>
                  </a:lnTo>
                  <a:lnTo>
                    <a:pt x="31" y="71"/>
                  </a:lnTo>
                  <a:lnTo>
                    <a:pt x="33" y="65"/>
                  </a:lnTo>
                  <a:lnTo>
                    <a:pt x="37" y="62"/>
                  </a:lnTo>
                  <a:lnTo>
                    <a:pt x="39" y="56"/>
                  </a:lnTo>
                  <a:lnTo>
                    <a:pt x="41" y="50"/>
                  </a:lnTo>
                  <a:lnTo>
                    <a:pt x="43" y="44"/>
                  </a:lnTo>
                  <a:lnTo>
                    <a:pt x="41" y="35"/>
                  </a:lnTo>
                  <a:lnTo>
                    <a:pt x="33" y="29"/>
                  </a:lnTo>
                  <a:lnTo>
                    <a:pt x="27" y="23"/>
                  </a:lnTo>
                  <a:lnTo>
                    <a:pt x="22" y="19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4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8440" bIns="-4294918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7387560" y="4649040"/>
              <a:ext cx="35280" cy="45000"/>
            </a:xfrm>
            <a:custGeom>
              <a:avLst/>
              <a:gdLst/>
              <a:ahLst/>
              <a:rect l="l" t="t" r="r" b="b"/>
              <a:pathLst>
                <a:path w="98" h="125">
                  <a:moveTo>
                    <a:pt x="0" y="31"/>
                  </a:moveTo>
                  <a:lnTo>
                    <a:pt x="4" y="27"/>
                  </a:lnTo>
                  <a:lnTo>
                    <a:pt x="13" y="23"/>
                  </a:lnTo>
                  <a:lnTo>
                    <a:pt x="19" y="18"/>
                  </a:lnTo>
                  <a:lnTo>
                    <a:pt x="25" y="14"/>
                  </a:lnTo>
                  <a:lnTo>
                    <a:pt x="34" y="14"/>
                  </a:lnTo>
                  <a:lnTo>
                    <a:pt x="44" y="12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7" y="4"/>
                  </a:lnTo>
                  <a:lnTo>
                    <a:pt x="77" y="0"/>
                  </a:lnTo>
                  <a:lnTo>
                    <a:pt x="79" y="6"/>
                  </a:lnTo>
                  <a:lnTo>
                    <a:pt x="82" y="14"/>
                  </a:lnTo>
                  <a:lnTo>
                    <a:pt x="86" y="22"/>
                  </a:lnTo>
                  <a:lnTo>
                    <a:pt x="88" y="27"/>
                  </a:lnTo>
                  <a:lnTo>
                    <a:pt x="88" y="33"/>
                  </a:lnTo>
                  <a:lnTo>
                    <a:pt x="90" y="39"/>
                  </a:lnTo>
                  <a:lnTo>
                    <a:pt x="94" y="45"/>
                  </a:lnTo>
                  <a:lnTo>
                    <a:pt x="98" y="48"/>
                  </a:lnTo>
                  <a:lnTo>
                    <a:pt x="98" y="52"/>
                  </a:lnTo>
                  <a:lnTo>
                    <a:pt x="98" y="58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2" y="83"/>
                  </a:lnTo>
                  <a:lnTo>
                    <a:pt x="88" y="87"/>
                  </a:lnTo>
                  <a:lnTo>
                    <a:pt x="88" y="89"/>
                  </a:lnTo>
                  <a:lnTo>
                    <a:pt x="86" y="96"/>
                  </a:lnTo>
                  <a:lnTo>
                    <a:pt x="82" y="102"/>
                  </a:lnTo>
                  <a:lnTo>
                    <a:pt x="77" y="110"/>
                  </a:lnTo>
                  <a:lnTo>
                    <a:pt x="73" y="116"/>
                  </a:lnTo>
                  <a:lnTo>
                    <a:pt x="69" y="117"/>
                  </a:lnTo>
                  <a:lnTo>
                    <a:pt x="67" y="125"/>
                  </a:lnTo>
                  <a:lnTo>
                    <a:pt x="61" y="125"/>
                  </a:lnTo>
                  <a:lnTo>
                    <a:pt x="56" y="123"/>
                  </a:lnTo>
                  <a:lnTo>
                    <a:pt x="52" y="121"/>
                  </a:lnTo>
                  <a:lnTo>
                    <a:pt x="52" y="116"/>
                  </a:lnTo>
                  <a:lnTo>
                    <a:pt x="52" y="110"/>
                  </a:lnTo>
                  <a:lnTo>
                    <a:pt x="50" y="104"/>
                  </a:lnTo>
                  <a:lnTo>
                    <a:pt x="46" y="100"/>
                  </a:lnTo>
                  <a:lnTo>
                    <a:pt x="42" y="91"/>
                  </a:lnTo>
                  <a:lnTo>
                    <a:pt x="40" y="81"/>
                  </a:lnTo>
                  <a:lnTo>
                    <a:pt x="34" y="71"/>
                  </a:lnTo>
                  <a:lnTo>
                    <a:pt x="27" y="64"/>
                  </a:lnTo>
                  <a:lnTo>
                    <a:pt x="23" y="54"/>
                  </a:lnTo>
                  <a:lnTo>
                    <a:pt x="15" y="45"/>
                  </a:lnTo>
                  <a:lnTo>
                    <a:pt x="6" y="3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2040" bIns="-4294922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7414920" y="4640040"/>
              <a:ext cx="27360" cy="36000"/>
            </a:xfrm>
            <a:custGeom>
              <a:avLst/>
              <a:gdLst/>
              <a:ahLst/>
              <a:rect l="l" t="t" r="r" b="b"/>
              <a:pathLst>
                <a:path w="71" h="100">
                  <a:moveTo>
                    <a:pt x="0" y="25"/>
                  </a:moveTo>
                  <a:lnTo>
                    <a:pt x="5" y="22"/>
                  </a:lnTo>
                  <a:lnTo>
                    <a:pt x="9" y="18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3" y="6"/>
                  </a:lnTo>
                  <a:lnTo>
                    <a:pt x="28" y="4"/>
                  </a:lnTo>
                  <a:lnTo>
                    <a:pt x="34" y="0"/>
                  </a:lnTo>
                  <a:lnTo>
                    <a:pt x="36" y="6"/>
                  </a:lnTo>
                  <a:lnTo>
                    <a:pt x="40" y="10"/>
                  </a:lnTo>
                  <a:lnTo>
                    <a:pt x="44" y="14"/>
                  </a:lnTo>
                  <a:lnTo>
                    <a:pt x="48" y="23"/>
                  </a:lnTo>
                  <a:lnTo>
                    <a:pt x="53" y="31"/>
                  </a:lnTo>
                  <a:lnTo>
                    <a:pt x="59" y="45"/>
                  </a:lnTo>
                  <a:lnTo>
                    <a:pt x="65" y="54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1" y="79"/>
                  </a:lnTo>
                  <a:lnTo>
                    <a:pt x="71" y="85"/>
                  </a:lnTo>
                  <a:lnTo>
                    <a:pt x="69" y="89"/>
                  </a:lnTo>
                  <a:lnTo>
                    <a:pt x="67" y="94"/>
                  </a:lnTo>
                  <a:lnTo>
                    <a:pt x="67" y="98"/>
                  </a:lnTo>
                  <a:lnTo>
                    <a:pt x="63" y="98"/>
                  </a:lnTo>
                  <a:lnTo>
                    <a:pt x="59" y="98"/>
                  </a:lnTo>
                  <a:lnTo>
                    <a:pt x="52" y="100"/>
                  </a:lnTo>
                  <a:lnTo>
                    <a:pt x="44" y="94"/>
                  </a:lnTo>
                  <a:lnTo>
                    <a:pt x="38" y="87"/>
                  </a:lnTo>
                  <a:lnTo>
                    <a:pt x="32" y="79"/>
                  </a:lnTo>
                  <a:lnTo>
                    <a:pt x="28" y="75"/>
                  </a:lnTo>
                  <a:lnTo>
                    <a:pt x="21" y="77"/>
                  </a:lnTo>
                  <a:lnTo>
                    <a:pt x="21" y="73"/>
                  </a:lnTo>
                  <a:lnTo>
                    <a:pt x="17" y="70"/>
                  </a:lnTo>
                  <a:lnTo>
                    <a:pt x="13" y="64"/>
                  </a:lnTo>
                  <a:lnTo>
                    <a:pt x="11" y="58"/>
                  </a:lnTo>
                  <a:lnTo>
                    <a:pt x="11" y="52"/>
                  </a:lnTo>
                  <a:lnTo>
                    <a:pt x="9" y="47"/>
                  </a:lnTo>
                  <a:lnTo>
                    <a:pt x="5" y="39"/>
                  </a:lnTo>
                  <a:lnTo>
                    <a:pt x="2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1040" bIns="-4294931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7428600" y="4621680"/>
              <a:ext cx="34560" cy="50760"/>
            </a:xfrm>
            <a:custGeom>
              <a:avLst/>
              <a:gdLst/>
              <a:ahLst/>
              <a:rect l="l" t="t" r="r" b="b"/>
              <a:pathLst>
                <a:path w="98" h="137">
                  <a:moveTo>
                    <a:pt x="0" y="48"/>
                  </a:moveTo>
                  <a:lnTo>
                    <a:pt x="6" y="41"/>
                  </a:lnTo>
                  <a:lnTo>
                    <a:pt x="14" y="31"/>
                  </a:lnTo>
                  <a:lnTo>
                    <a:pt x="16" y="24"/>
                  </a:lnTo>
                  <a:lnTo>
                    <a:pt x="25" y="18"/>
                  </a:lnTo>
                  <a:lnTo>
                    <a:pt x="35" y="16"/>
                  </a:lnTo>
                  <a:lnTo>
                    <a:pt x="44" y="10"/>
                  </a:lnTo>
                  <a:lnTo>
                    <a:pt x="50" y="8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67" y="2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1" y="6"/>
                  </a:lnTo>
                  <a:lnTo>
                    <a:pt x="79" y="14"/>
                  </a:lnTo>
                  <a:lnTo>
                    <a:pt x="77" y="24"/>
                  </a:lnTo>
                  <a:lnTo>
                    <a:pt x="75" y="33"/>
                  </a:lnTo>
                  <a:lnTo>
                    <a:pt x="77" y="43"/>
                  </a:lnTo>
                  <a:lnTo>
                    <a:pt x="79" y="50"/>
                  </a:lnTo>
                  <a:lnTo>
                    <a:pt x="81" y="56"/>
                  </a:lnTo>
                  <a:lnTo>
                    <a:pt x="81" y="62"/>
                  </a:lnTo>
                  <a:lnTo>
                    <a:pt x="85" y="66"/>
                  </a:lnTo>
                  <a:lnTo>
                    <a:pt x="87" y="75"/>
                  </a:lnTo>
                  <a:lnTo>
                    <a:pt x="88" y="81"/>
                  </a:lnTo>
                  <a:lnTo>
                    <a:pt x="90" y="85"/>
                  </a:lnTo>
                  <a:lnTo>
                    <a:pt x="90" y="91"/>
                  </a:lnTo>
                  <a:lnTo>
                    <a:pt x="94" y="100"/>
                  </a:lnTo>
                  <a:lnTo>
                    <a:pt x="94" y="106"/>
                  </a:lnTo>
                  <a:lnTo>
                    <a:pt x="96" y="108"/>
                  </a:lnTo>
                  <a:lnTo>
                    <a:pt x="98" y="112"/>
                  </a:lnTo>
                  <a:lnTo>
                    <a:pt x="94" y="114"/>
                  </a:lnTo>
                  <a:lnTo>
                    <a:pt x="90" y="118"/>
                  </a:lnTo>
                  <a:lnTo>
                    <a:pt x="88" y="121"/>
                  </a:lnTo>
                  <a:lnTo>
                    <a:pt x="85" y="123"/>
                  </a:lnTo>
                  <a:lnTo>
                    <a:pt x="83" y="127"/>
                  </a:lnTo>
                  <a:lnTo>
                    <a:pt x="81" y="131"/>
                  </a:lnTo>
                  <a:lnTo>
                    <a:pt x="77" y="133"/>
                  </a:lnTo>
                  <a:lnTo>
                    <a:pt x="69" y="137"/>
                  </a:lnTo>
                  <a:lnTo>
                    <a:pt x="62" y="137"/>
                  </a:lnTo>
                  <a:lnTo>
                    <a:pt x="56" y="135"/>
                  </a:lnTo>
                  <a:lnTo>
                    <a:pt x="56" y="131"/>
                  </a:lnTo>
                  <a:lnTo>
                    <a:pt x="54" y="125"/>
                  </a:lnTo>
                  <a:lnTo>
                    <a:pt x="50" y="123"/>
                  </a:lnTo>
                  <a:lnTo>
                    <a:pt x="44" y="118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37" y="116"/>
                  </a:lnTo>
                  <a:lnTo>
                    <a:pt x="31" y="102"/>
                  </a:lnTo>
                  <a:lnTo>
                    <a:pt x="25" y="93"/>
                  </a:lnTo>
                  <a:lnTo>
                    <a:pt x="19" y="79"/>
                  </a:lnTo>
                  <a:lnTo>
                    <a:pt x="14" y="71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6280" bIns="-4294916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7455960" y="4621680"/>
              <a:ext cx="34560" cy="65160"/>
            </a:xfrm>
            <a:custGeom>
              <a:avLst/>
              <a:gdLst/>
              <a:ahLst/>
              <a:rect l="l" t="t" r="r" b="b"/>
              <a:pathLst>
                <a:path w="98" h="177">
                  <a:moveTo>
                    <a:pt x="6" y="0"/>
                  </a:moveTo>
                  <a:lnTo>
                    <a:pt x="12" y="8"/>
                  </a:lnTo>
                  <a:lnTo>
                    <a:pt x="21" y="10"/>
                  </a:lnTo>
                  <a:lnTo>
                    <a:pt x="29" y="16"/>
                  </a:lnTo>
                  <a:lnTo>
                    <a:pt x="40" y="25"/>
                  </a:lnTo>
                  <a:lnTo>
                    <a:pt x="50" y="33"/>
                  </a:lnTo>
                  <a:lnTo>
                    <a:pt x="58" y="41"/>
                  </a:lnTo>
                  <a:lnTo>
                    <a:pt x="61" y="43"/>
                  </a:lnTo>
                  <a:lnTo>
                    <a:pt x="69" y="48"/>
                  </a:lnTo>
                  <a:lnTo>
                    <a:pt x="71" y="52"/>
                  </a:lnTo>
                  <a:lnTo>
                    <a:pt x="69" y="58"/>
                  </a:lnTo>
                  <a:lnTo>
                    <a:pt x="65" y="66"/>
                  </a:lnTo>
                  <a:lnTo>
                    <a:pt x="63" y="70"/>
                  </a:lnTo>
                  <a:lnTo>
                    <a:pt x="65" y="81"/>
                  </a:lnTo>
                  <a:lnTo>
                    <a:pt x="67" y="95"/>
                  </a:lnTo>
                  <a:lnTo>
                    <a:pt x="69" y="108"/>
                  </a:lnTo>
                  <a:lnTo>
                    <a:pt x="73" y="114"/>
                  </a:lnTo>
                  <a:lnTo>
                    <a:pt x="73" y="123"/>
                  </a:lnTo>
                  <a:lnTo>
                    <a:pt x="75" y="133"/>
                  </a:lnTo>
                  <a:lnTo>
                    <a:pt x="79" y="135"/>
                  </a:lnTo>
                  <a:lnTo>
                    <a:pt x="86" y="131"/>
                  </a:lnTo>
                  <a:lnTo>
                    <a:pt x="90" y="129"/>
                  </a:lnTo>
                  <a:lnTo>
                    <a:pt x="94" y="127"/>
                  </a:lnTo>
                  <a:lnTo>
                    <a:pt x="96" y="131"/>
                  </a:lnTo>
                  <a:lnTo>
                    <a:pt x="98" y="139"/>
                  </a:lnTo>
                  <a:lnTo>
                    <a:pt x="96" y="150"/>
                  </a:lnTo>
                  <a:lnTo>
                    <a:pt x="92" y="156"/>
                  </a:lnTo>
                  <a:lnTo>
                    <a:pt x="86" y="167"/>
                  </a:lnTo>
                  <a:lnTo>
                    <a:pt x="77" y="173"/>
                  </a:lnTo>
                  <a:lnTo>
                    <a:pt x="71" y="173"/>
                  </a:lnTo>
                  <a:lnTo>
                    <a:pt x="61" y="175"/>
                  </a:lnTo>
                  <a:lnTo>
                    <a:pt x="54" y="175"/>
                  </a:lnTo>
                  <a:lnTo>
                    <a:pt x="46" y="177"/>
                  </a:lnTo>
                  <a:lnTo>
                    <a:pt x="44" y="175"/>
                  </a:lnTo>
                  <a:lnTo>
                    <a:pt x="40" y="169"/>
                  </a:lnTo>
                  <a:lnTo>
                    <a:pt x="37" y="164"/>
                  </a:lnTo>
                  <a:lnTo>
                    <a:pt x="33" y="156"/>
                  </a:lnTo>
                  <a:lnTo>
                    <a:pt x="27" y="146"/>
                  </a:lnTo>
                  <a:lnTo>
                    <a:pt x="25" y="135"/>
                  </a:lnTo>
                  <a:lnTo>
                    <a:pt x="27" y="123"/>
                  </a:lnTo>
                  <a:lnTo>
                    <a:pt x="25" y="114"/>
                  </a:lnTo>
                  <a:lnTo>
                    <a:pt x="23" y="112"/>
                  </a:lnTo>
                  <a:lnTo>
                    <a:pt x="21" y="108"/>
                  </a:lnTo>
                  <a:lnTo>
                    <a:pt x="19" y="106"/>
                  </a:lnTo>
                  <a:lnTo>
                    <a:pt x="19" y="100"/>
                  </a:lnTo>
                  <a:lnTo>
                    <a:pt x="15" y="91"/>
                  </a:lnTo>
                  <a:lnTo>
                    <a:pt x="15" y="85"/>
                  </a:lnTo>
                  <a:lnTo>
                    <a:pt x="13" y="81"/>
                  </a:lnTo>
                  <a:lnTo>
                    <a:pt x="12" y="75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4" y="50"/>
                  </a:lnTo>
                  <a:lnTo>
                    <a:pt x="2" y="43"/>
                  </a:lnTo>
                  <a:lnTo>
                    <a:pt x="0" y="33"/>
                  </a:lnTo>
                  <a:lnTo>
                    <a:pt x="2" y="2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1880" bIns="-4294901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7477200" y="4640040"/>
              <a:ext cx="33120" cy="33840"/>
            </a:xfrm>
            <a:custGeom>
              <a:avLst/>
              <a:gdLst/>
              <a:ahLst/>
              <a:rect l="l" t="t" r="r" b="b"/>
              <a:pathLst>
                <a:path w="87" h="95">
                  <a:moveTo>
                    <a:pt x="6" y="1"/>
                  </a:moveTo>
                  <a:lnTo>
                    <a:pt x="16" y="1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7" y="1"/>
                  </a:lnTo>
                  <a:lnTo>
                    <a:pt x="87" y="7"/>
                  </a:lnTo>
                  <a:lnTo>
                    <a:pt x="85" y="15"/>
                  </a:lnTo>
                  <a:lnTo>
                    <a:pt x="83" y="24"/>
                  </a:lnTo>
                  <a:lnTo>
                    <a:pt x="81" y="30"/>
                  </a:lnTo>
                  <a:lnTo>
                    <a:pt x="81" y="34"/>
                  </a:lnTo>
                  <a:lnTo>
                    <a:pt x="81" y="42"/>
                  </a:lnTo>
                  <a:lnTo>
                    <a:pt x="81" y="48"/>
                  </a:lnTo>
                  <a:lnTo>
                    <a:pt x="79" y="53"/>
                  </a:lnTo>
                  <a:lnTo>
                    <a:pt x="83" y="61"/>
                  </a:lnTo>
                  <a:lnTo>
                    <a:pt x="81" y="65"/>
                  </a:lnTo>
                  <a:lnTo>
                    <a:pt x="79" y="72"/>
                  </a:lnTo>
                  <a:lnTo>
                    <a:pt x="75" y="86"/>
                  </a:lnTo>
                  <a:lnTo>
                    <a:pt x="71" y="92"/>
                  </a:lnTo>
                  <a:lnTo>
                    <a:pt x="69" y="95"/>
                  </a:lnTo>
                  <a:lnTo>
                    <a:pt x="64" y="94"/>
                  </a:lnTo>
                  <a:lnTo>
                    <a:pt x="54" y="95"/>
                  </a:lnTo>
                  <a:lnTo>
                    <a:pt x="48" y="92"/>
                  </a:lnTo>
                  <a:lnTo>
                    <a:pt x="46" y="86"/>
                  </a:lnTo>
                  <a:lnTo>
                    <a:pt x="45" y="82"/>
                  </a:lnTo>
                  <a:lnTo>
                    <a:pt x="41" y="7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7" y="82"/>
                  </a:lnTo>
                  <a:lnTo>
                    <a:pt x="23" y="84"/>
                  </a:lnTo>
                  <a:lnTo>
                    <a:pt x="16" y="88"/>
                  </a:lnTo>
                  <a:lnTo>
                    <a:pt x="12" y="86"/>
                  </a:lnTo>
                  <a:lnTo>
                    <a:pt x="10" y="76"/>
                  </a:lnTo>
                  <a:lnTo>
                    <a:pt x="10" y="67"/>
                  </a:lnTo>
                  <a:lnTo>
                    <a:pt x="6" y="61"/>
                  </a:lnTo>
                  <a:lnTo>
                    <a:pt x="4" y="48"/>
                  </a:lnTo>
                  <a:lnTo>
                    <a:pt x="2" y="34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6" y="11"/>
                  </a:lnTo>
                  <a:lnTo>
                    <a:pt x="8" y="5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3200" bIns="-42949332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7506360" y="4640040"/>
              <a:ext cx="27360" cy="33840"/>
            </a:xfrm>
            <a:custGeom>
              <a:avLst/>
              <a:gdLst/>
              <a:ahLst/>
              <a:rect l="l" t="t" r="r" b="b"/>
              <a:pathLst>
                <a:path w="75" h="95">
                  <a:moveTo>
                    <a:pt x="8" y="1"/>
                  </a:moveTo>
                  <a:lnTo>
                    <a:pt x="19" y="3"/>
                  </a:lnTo>
                  <a:lnTo>
                    <a:pt x="29" y="1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56" y="9"/>
                  </a:lnTo>
                  <a:lnTo>
                    <a:pt x="63" y="15"/>
                  </a:lnTo>
                  <a:lnTo>
                    <a:pt x="67" y="21"/>
                  </a:lnTo>
                  <a:lnTo>
                    <a:pt x="75" y="23"/>
                  </a:lnTo>
                  <a:lnTo>
                    <a:pt x="75" y="26"/>
                  </a:lnTo>
                  <a:lnTo>
                    <a:pt x="71" y="36"/>
                  </a:lnTo>
                  <a:lnTo>
                    <a:pt x="71" y="46"/>
                  </a:lnTo>
                  <a:lnTo>
                    <a:pt x="69" y="55"/>
                  </a:lnTo>
                  <a:lnTo>
                    <a:pt x="65" y="61"/>
                  </a:lnTo>
                  <a:lnTo>
                    <a:pt x="61" y="67"/>
                  </a:lnTo>
                  <a:lnTo>
                    <a:pt x="58" y="74"/>
                  </a:lnTo>
                  <a:lnTo>
                    <a:pt x="52" y="74"/>
                  </a:lnTo>
                  <a:lnTo>
                    <a:pt x="46" y="78"/>
                  </a:lnTo>
                  <a:lnTo>
                    <a:pt x="42" y="82"/>
                  </a:lnTo>
                  <a:lnTo>
                    <a:pt x="44" y="86"/>
                  </a:lnTo>
                  <a:lnTo>
                    <a:pt x="40" y="92"/>
                  </a:lnTo>
                  <a:lnTo>
                    <a:pt x="33" y="95"/>
                  </a:lnTo>
                  <a:lnTo>
                    <a:pt x="33" y="90"/>
                  </a:lnTo>
                  <a:lnTo>
                    <a:pt x="27" y="88"/>
                  </a:lnTo>
                  <a:lnTo>
                    <a:pt x="21" y="86"/>
                  </a:lnTo>
                  <a:lnTo>
                    <a:pt x="15" y="80"/>
                  </a:lnTo>
                  <a:lnTo>
                    <a:pt x="12" y="76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4" y="61"/>
                  </a:lnTo>
                  <a:lnTo>
                    <a:pt x="0" y="53"/>
                  </a:lnTo>
                  <a:lnTo>
                    <a:pt x="2" y="48"/>
                  </a:lnTo>
                  <a:lnTo>
                    <a:pt x="2" y="42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8" y="7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3200" bIns="-42949332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7486920" y="4661640"/>
              <a:ext cx="50760" cy="45360"/>
            </a:xfrm>
            <a:custGeom>
              <a:avLst/>
              <a:gdLst/>
              <a:ahLst/>
              <a:rect l="l" t="t" r="r" b="b"/>
              <a:pathLst>
                <a:path w="139" h="123">
                  <a:moveTo>
                    <a:pt x="0" y="59"/>
                  </a:moveTo>
                  <a:lnTo>
                    <a:pt x="4" y="63"/>
                  </a:lnTo>
                  <a:lnTo>
                    <a:pt x="10" y="67"/>
                  </a:lnTo>
                  <a:lnTo>
                    <a:pt x="16" y="65"/>
                  </a:lnTo>
                  <a:lnTo>
                    <a:pt x="23" y="67"/>
                  </a:lnTo>
                  <a:lnTo>
                    <a:pt x="29" y="69"/>
                  </a:lnTo>
                  <a:lnTo>
                    <a:pt x="27" y="71"/>
                  </a:lnTo>
                  <a:lnTo>
                    <a:pt x="23" y="75"/>
                  </a:lnTo>
                  <a:lnTo>
                    <a:pt x="22" y="82"/>
                  </a:lnTo>
                  <a:lnTo>
                    <a:pt x="20" y="88"/>
                  </a:lnTo>
                  <a:lnTo>
                    <a:pt x="22" y="90"/>
                  </a:lnTo>
                  <a:lnTo>
                    <a:pt x="29" y="94"/>
                  </a:lnTo>
                  <a:lnTo>
                    <a:pt x="37" y="98"/>
                  </a:lnTo>
                  <a:lnTo>
                    <a:pt x="41" y="104"/>
                  </a:lnTo>
                  <a:lnTo>
                    <a:pt x="43" y="109"/>
                  </a:lnTo>
                  <a:lnTo>
                    <a:pt x="45" y="113"/>
                  </a:lnTo>
                  <a:lnTo>
                    <a:pt x="43" y="123"/>
                  </a:lnTo>
                  <a:lnTo>
                    <a:pt x="50" y="119"/>
                  </a:lnTo>
                  <a:lnTo>
                    <a:pt x="54" y="115"/>
                  </a:lnTo>
                  <a:lnTo>
                    <a:pt x="60" y="113"/>
                  </a:lnTo>
                  <a:lnTo>
                    <a:pt x="64" y="115"/>
                  </a:lnTo>
                  <a:lnTo>
                    <a:pt x="68" y="117"/>
                  </a:lnTo>
                  <a:lnTo>
                    <a:pt x="75" y="113"/>
                  </a:lnTo>
                  <a:lnTo>
                    <a:pt x="79" y="109"/>
                  </a:lnTo>
                  <a:lnTo>
                    <a:pt x="81" y="100"/>
                  </a:lnTo>
                  <a:lnTo>
                    <a:pt x="87" y="96"/>
                  </a:lnTo>
                  <a:lnTo>
                    <a:pt x="93" y="96"/>
                  </a:lnTo>
                  <a:lnTo>
                    <a:pt x="98" y="90"/>
                  </a:lnTo>
                  <a:lnTo>
                    <a:pt x="102" y="86"/>
                  </a:lnTo>
                  <a:lnTo>
                    <a:pt x="104" y="77"/>
                  </a:lnTo>
                  <a:lnTo>
                    <a:pt x="110" y="73"/>
                  </a:lnTo>
                  <a:lnTo>
                    <a:pt x="119" y="69"/>
                  </a:lnTo>
                  <a:lnTo>
                    <a:pt x="127" y="65"/>
                  </a:lnTo>
                  <a:lnTo>
                    <a:pt x="133" y="61"/>
                  </a:lnTo>
                  <a:lnTo>
                    <a:pt x="137" y="58"/>
                  </a:lnTo>
                  <a:lnTo>
                    <a:pt x="139" y="50"/>
                  </a:lnTo>
                  <a:lnTo>
                    <a:pt x="137" y="48"/>
                  </a:lnTo>
                  <a:lnTo>
                    <a:pt x="135" y="44"/>
                  </a:lnTo>
                  <a:lnTo>
                    <a:pt x="135" y="40"/>
                  </a:lnTo>
                  <a:lnTo>
                    <a:pt x="131" y="40"/>
                  </a:lnTo>
                  <a:lnTo>
                    <a:pt x="125" y="42"/>
                  </a:lnTo>
                  <a:lnTo>
                    <a:pt x="117" y="42"/>
                  </a:lnTo>
                  <a:lnTo>
                    <a:pt x="112" y="38"/>
                  </a:lnTo>
                  <a:lnTo>
                    <a:pt x="110" y="29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6" y="31"/>
                  </a:lnTo>
                  <a:lnTo>
                    <a:pt x="89" y="34"/>
                  </a:lnTo>
                  <a:lnTo>
                    <a:pt x="89" y="29"/>
                  </a:lnTo>
                  <a:lnTo>
                    <a:pt x="83" y="27"/>
                  </a:lnTo>
                  <a:lnTo>
                    <a:pt x="77" y="25"/>
                  </a:lnTo>
                  <a:lnTo>
                    <a:pt x="71" y="19"/>
                  </a:lnTo>
                  <a:lnTo>
                    <a:pt x="68" y="15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0" y="0"/>
                  </a:lnTo>
                  <a:lnTo>
                    <a:pt x="58" y="4"/>
                  </a:lnTo>
                  <a:lnTo>
                    <a:pt x="56" y="11"/>
                  </a:lnTo>
                  <a:lnTo>
                    <a:pt x="52" y="25"/>
                  </a:lnTo>
                  <a:lnTo>
                    <a:pt x="48" y="31"/>
                  </a:lnTo>
                  <a:lnTo>
                    <a:pt x="46" y="34"/>
                  </a:lnTo>
                  <a:lnTo>
                    <a:pt x="41" y="33"/>
                  </a:lnTo>
                  <a:lnTo>
                    <a:pt x="31" y="34"/>
                  </a:lnTo>
                  <a:lnTo>
                    <a:pt x="25" y="31"/>
                  </a:lnTo>
                  <a:lnTo>
                    <a:pt x="23" y="25"/>
                  </a:lnTo>
                  <a:lnTo>
                    <a:pt x="22" y="21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2" y="15"/>
                  </a:lnTo>
                  <a:lnTo>
                    <a:pt x="8" y="19"/>
                  </a:lnTo>
                  <a:lnTo>
                    <a:pt x="10" y="23"/>
                  </a:lnTo>
                  <a:lnTo>
                    <a:pt x="12" y="31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1680" bIns="-42949216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7448040" y="4663440"/>
              <a:ext cx="23400" cy="34200"/>
            </a:xfrm>
            <a:custGeom>
              <a:avLst/>
              <a:gdLst/>
              <a:ahLst/>
              <a:rect l="l" t="t" r="r" b="b"/>
              <a:pathLst>
                <a:path w="65" h="94">
                  <a:moveTo>
                    <a:pt x="19" y="92"/>
                  </a:moveTo>
                  <a:lnTo>
                    <a:pt x="15" y="80"/>
                  </a:lnTo>
                  <a:lnTo>
                    <a:pt x="11" y="71"/>
                  </a:lnTo>
                  <a:lnTo>
                    <a:pt x="6" y="59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23" y="21"/>
                  </a:lnTo>
                  <a:lnTo>
                    <a:pt x="27" y="19"/>
                  </a:lnTo>
                  <a:lnTo>
                    <a:pt x="29" y="15"/>
                  </a:lnTo>
                  <a:lnTo>
                    <a:pt x="31" y="11"/>
                  </a:lnTo>
                  <a:lnTo>
                    <a:pt x="34" y="9"/>
                  </a:lnTo>
                  <a:lnTo>
                    <a:pt x="36" y="6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8" y="11"/>
                  </a:lnTo>
                  <a:lnTo>
                    <a:pt x="46" y="23"/>
                  </a:lnTo>
                  <a:lnTo>
                    <a:pt x="48" y="34"/>
                  </a:lnTo>
                  <a:lnTo>
                    <a:pt x="54" y="44"/>
                  </a:lnTo>
                  <a:lnTo>
                    <a:pt x="58" y="52"/>
                  </a:lnTo>
                  <a:lnTo>
                    <a:pt x="61" y="57"/>
                  </a:lnTo>
                  <a:lnTo>
                    <a:pt x="65" y="63"/>
                  </a:lnTo>
                  <a:lnTo>
                    <a:pt x="61" y="73"/>
                  </a:lnTo>
                  <a:lnTo>
                    <a:pt x="58" y="80"/>
                  </a:lnTo>
                  <a:lnTo>
                    <a:pt x="52" y="86"/>
                  </a:lnTo>
                  <a:lnTo>
                    <a:pt x="46" y="90"/>
                  </a:lnTo>
                  <a:lnTo>
                    <a:pt x="40" y="92"/>
                  </a:lnTo>
                  <a:lnTo>
                    <a:pt x="33" y="94"/>
                  </a:lnTo>
                  <a:lnTo>
                    <a:pt x="29" y="90"/>
                  </a:lnTo>
                  <a:lnTo>
                    <a:pt x="23" y="92"/>
                  </a:lnTo>
                  <a:lnTo>
                    <a:pt x="19" y="9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2840" bIns="-4294932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7432560" y="4672440"/>
              <a:ext cx="20880" cy="28440"/>
            </a:xfrm>
            <a:custGeom>
              <a:avLst/>
              <a:gdLst/>
              <a:ahLst/>
              <a:rect l="l" t="t" r="r" b="b"/>
              <a:pathLst>
                <a:path w="59" h="78">
                  <a:moveTo>
                    <a:pt x="0" y="53"/>
                  </a:moveTo>
                  <a:lnTo>
                    <a:pt x="2" y="53"/>
                  </a:lnTo>
                  <a:lnTo>
                    <a:pt x="9" y="48"/>
                  </a:lnTo>
                  <a:lnTo>
                    <a:pt x="13" y="44"/>
                  </a:lnTo>
                  <a:lnTo>
                    <a:pt x="21" y="42"/>
                  </a:lnTo>
                  <a:lnTo>
                    <a:pt x="23" y="36"/>
                  </a:lnTo>
                  <a:lnTo>
                    <a:pt x="21" y="32"/>
                  </a:lnTo>
                  <a:lnTo>
                    <a:pt x="21" y="28"/>
                  </a:lnTo>
                  <a:lnTo>
                    <a:pt x="23" y="21"/>
                  </a:lnTo>
                  <a:lnTo>
                    <a:pt x="28" y="13"/>
                  </a:lnTo>
                  <a:lnTo>
                    <a:pt x="32" y="7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2" y="7"/>
                  </a:lnTo>
                  <a:lnTo>
                    <a:pt x="42" y="17"/>
                  </a:lnTo>
                  <a:lnTo>
                    <a:pt x="42" y="21"/>
                  </a:lnTo>
                  <a:lnTo>
                    <a:pt x="46" y="32"/>
                  </a:lnTo>
                  <a:lnTo>
                    <a:pt x="51" y="44"/>
                  </a:lnTo>
                  <a:lnTo>
                    <a:pt x="55" y="53"/>
                  </a:lnTo>
                  <a:lnTo>
                    <a:pt x="59" y="65"/>
                  </a:lnTo>
                  <a:lnTo>
                    <a:pt x="53" y="69"/>
                  </a:lnTo>
                  <a:lnTo>
                    <a:pt x="42" y="78"/>
                  </a:lnTo>
                  <a:lnTo>
                    <a:pt x="40" y="75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27" y="65"/>
                  </a:lnTo>
                  <a:lnTo>
                    <a:pt x="15" y="61"/>
                  </a:lnTo>
                  <a:lnTo>
                    <a:pt x="5" y="5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600" bIns="-4294938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7420680" y="4663440"/>
              <a:ext cx="27360" cy="28440"/>
            </a:xfrm>
            <a:custGeom>
              <a:avLst/>
              <a:gdLst/>
              <a:ahLst/>
              <a:rect l="l" t="t" r="r" b="b"/>
              <a:pathLst>
                <a:path w="75" h="78">
                  <a:moveTo>
                    <a:pt x="0" y="42"/>
                  </a:moveTo>
                  <a:lnTo>
                    <a:pt x="2" y="52"/>
                  </a:lnTo>
                  <a:lnTo>
                    <a:pt x="8" y="57"/>
                  </a:lnTo>
                  <a:lnTo>
                    <a:pt x="15" y="61"/>
                  </a:lnTo>
                  <a:lnTo>
                    <a:pt x="19" y="67"/>
                  </a:lnTo>
                  <a:lnTo>
                    <a:pt x="23" y="71"/>
                  </a:lnTo>
                  <a:lnTo>
                    <a:pt x="27" y="78"/>
                  </a:lnTo>
                  <a:lnTo>
                    <a:pt x="33" y="78"/>
                  </a:lnTo>
                  <a:lnTo>
                    <a:pt x="35" y="78"/>
                  </a:lnTo>
                  <a:lnTo>
                    <a:pt x="42" y="73"/>
                  </a:lnTo>
                  <a:lnTo>
                    <a:pt x="46" y="69"/>
                  </a:lnTo>
                  <a:lnTo>
                    <a:pt x="54" y="67"/>
                  </a:lnTo>
                  <a:lnTo>
                    <a:pt x="56" y="61"/>
                  </a:lnTo>
                  <a:lnTo>
                    <a:pt x="54" y="57"/>
                  </a:lnTo>
                  <a:lnTo>
                    <a:pt x="54" y="53"/>
                  </a:lnTo>
                  <a:lnTo>
                    <a:pt x="56" y="46"/>
                  </a:lnTo>
                  <a:lnTo>
                    <a:pt x="61" y="38"/>
                  </a:lnTo>
                  <a:lnTo>
                    <a:pt x="65" y="32"/>
                  </a:lnTo>
                  <a:lnTo>
                    <a:pt x="71" y="27"/>
                  </a:lnTo>
                  <a:lnTo>
                    <a:pt x="73" y="25"/>
                  </a:lnTo>
                  <a:lnTo>
                    <a:pt x="75" y="21"/>
                  </a:lnTo>
                  <a:lnTo>
                    <a:pt x="75" y="17"/>
                  </a:lnTo>
                  <a:lnTo>
                    <a:pt x="73" y="11"/>
                  </a:lnTo>
                  <a:lnTo>
                    <a:pt x="69" y="9"/>
                  </a:lnTo>
                  <a:lnTo>
                    <a:pt x="63" y="4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6" y="5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4" y="23"/>
                  </a:lnTo>
                  <a:lnTo>
                    <a:pt x="52" y="28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4" y="32"/>
                  </a:lnTo>
                  <a:lnTo>
                    <a:pt x="37" y="34"/>
                  </a:lnTo>
                  <a:lnTo>
                    <a:pt x="29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3" y="9"/>
                  </a:lnTo>
                  <a:lnTo>
                    <a:pt x="6" y="11"/>
                  </a:lnTo>
                  <a:lnTo>
                    <a:pt x="6" y="17"/>
                  </a:lnTo>
                  <a:lnTo>
                    <a:pt x="4" y="30"/>
                  </a:lnTo>
                  <a:lnTo>
                    <a:pt x="2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600" bIns="-4294938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7459920" y="4732200"/>
              <a:ext cx="23400" cy="28800"/>
            </a:xfrm>
            <a:custGeom>
              <a:avLst/>
              <a:gdLst/>
              <a:ahLst/>
              <a:rect l="l" t="t" r="r" b="b"/>
              <a:pathLst>
                <a:path w="64" h="80">
                  <a:moveTo>
                    <a:pt x="56" y="0"/>
                  </a:moveTo>
                  <a:lnTo>
                    <a:pt x="50" y="0"/>
                  </a:lnTo>
                  <a:lnTo>
                    <a:pt x="46" y="0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7" y="7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4" y="48"/>
                  </a:lnTo>
                  <a:lnTo>
                    <a:pt x="2" y="61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8" y="78"/>
                  </a:lnTo>
                  <a:lnTo>
                    <a:pt x="14" y="77"/>
                  </a:lnTo>
                  <a:lnTo>
                    <a:pt x="18" y="78"/>
                  </a:lnTo>
                  <a:lnTo>
                    <a:pt x="23" y="78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35" y="75"/>
                  </a:lnTo>
                  <a:lnTo>
                    <a:pt x="37" y="75"/>
                  </a:lnTo>
                  <a:lnTo>
                    <a:pt x="37" y="71"/>
                  </a:lnTo>
                  <a:lnTo>
                    <a:pt x="37" y="67"/>
                  </a:lnTo>
                  <a:lnTo>
                    <a:pt x="39" y="61"/>
                  </a:lnTo>
                  <a:lnTo>
                    <a:pt x="46" y="55"/>
                  </a:lnTo>
                  <a:lnTo>
                    <a:pt x="52" y="50"/>
                  </a:lnTo>
                  <a:lnTo>
                    <a:pt x="56" y="50"/>
                  </a:lnTo>
                  <a:lnTo>
                    <a:pt x="58" y="48"/>
                  </a:lnTo>
                  <a:lnTo>
                    <a:pt x="60" y="42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62" y="25"/>
                  </a:lnTo>
                  <a:lnTo>
                    <a:pt x="64" y="19"/>
                  </a:lnTo>
                  <a:lnTo>
                    <a:pt x="62" y="13"/>
                  </a:lnTo>
                  <a:lnTo>
                    <a:pt x="58" y="9"/>
                  </a:lnTo>
                  <a:lnTo>
                    <a:pt x="56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240" bIns="-42949382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7455960" y="4685400"/>
              <a:ext cx="24840" cy="61200"/>
            </a:xfrm>
            <a:custGeom>
              <a:avLst/>
              <a:gdLst/>
              <a:ahLst/>
              <a:rect l="l" t="t" r="r" b="b"/>
              <a:pathLst>
                <a:path w="73" h="169">
                  <a:moveTo>
                    <a:pt x="12" y="31"/>
                  </a:moveTo>
                  <a:lnTo>
                    <a:pt x="10" y="35"/>
                  </a:lnTo>
                  <a:lnTo>
                    <a:pt x="6" y="44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63"/>
                  </a:lnTo>
                  <a:lnTo>
                    <a:pt x="8" y="69"/>
                  </a:lnTo>
                  <a:lnTo>
                    <a:pt x="6" y="77"/>
                  </a:lnTo>
                  <a:lnTo>
                    <a:pt x="10" y="85"/>
                  </a:lnTo>
                  <a:lnTo>
                    <a:pt x="8" y="94"/>
                  </a:lnTo>
                  <a:lnTo>
                    <a:pt x="4" y="100"/>
                  </a:lnTo>
                  <a:lnTo>
                    <a:pt x="0" y="108"/>
                  </a:lnTo>
                  <a:lnTo>
                    <a:pt x="0" y="113"/>
                  </a:lnTo>
                  <a:lnTo>
                    <a:pt x="4" y="121"/>
                  </a:lnTo>
                  <a:lnTo>
                    <a:pt x="4" y="136"/>
                  </a:lnTo>
                  <a:lnTo>
                    <a:pt x="4" y="157"/>
                  </a:lnTo>
                  <a:lnTo>
                    <a:pt x="6" y="159"/>
                  </a:lnTo>
                  <a:lnTo>
                    <a:pt x="12" y="161"/>
                  </a:lnTo>
                  <a:lnTo>
                    <a:pt x="15" y="165"/>
                  </a:lnTo>
                  <a:lnTo>
                    <a:pt x="21" y="169"/>
                  </a:lnTo>
                  <a:lnTo>
                    <a:pt x="25" y="165"/>
                  </a:lnTo>
                  <a:lnTo>
                    <a:pt x="27" y="159"/>
                  </a:lnTo>
                  <a:lnTo>
                    <a:pt x="29" y="154"/>
                  </a:lnTo>
                  <a:lnTo>
                    <a:pt x="31" y="148"/>
                  </a:lnTo>
                  <a:lnTo>
                    <a:pt x="35" y="144"/>
                  </a:lnTo>
                  <a:lnTo>
                    <a:pt x="40" y="140"/>
                  </a:lnTo>
                  <a:lnTo>
                    <a:pt x="42" y="134"/>
                  </a:lnTo>
                  <a:lnTo>
                    <a:pt x="46" y="131"/>
                  </a:lnTo>
                  <a:lnTo>
                    <a:pt x="50" y="129"/>
                  </a:lnTo>
                  <a:lnTo>
                    <a:pt x="56" y="129"/>
                  </a:lnTo>
                  <a:lnTo>
                    <a:pt x="58" y="129"/>
                  </a:lnTo>
                  <a:lnTo>
                    <a:pt x="61" y="127"/>
                  </a:lnTo>
                  <a:lnTo>
                    <a:pt x="65" y="127"/>
                  </a:lnTo>
                  <a:lnTo>
                    <a:pt x="71" y="127"/>
                  </a:lnTo>
                  <a:lnTo>
                    <a:pt x="71" y="117"/>
                  </a:lnTo>
                  <a:lnTo>
                    <a:pt x="73" y="110"/>
                  </a:lnTo>
                  <a:lnTo>
                    <a:pt x="73" y="108"/>
                  </a:lnTo>
                  <a:lnTo>
                    <a:pt x="69" y="104"/>
                  </a:lnTo>
                  <a:lnTo>
                    <a:pt x="65" y="100"/>
                  </a:lnTo>
                  <a:lnTo>
                    <a:pt x="63" y="94"/>
                  </a:lnTo>
                  <a:lnTo>
                    <a:pt x="56" y="88"/>
                  </a:lnTo>
                  <a:lnTo>
                    <a:pt x="56" y="81"/>
                  </a:lnTo>
                  <a:lnTo>
                    <a:pt x="56" y="75"/>
                  </a:lnTo>
                  <a:lnTo>
                    <a:pt x="58" y="69"/>
                  </a:lnTo>
                  <a:lnTo>
                    <a:pt x="61" y="63"/>
                  </a:lnTo>
                  <a:lnTo>
                    <a:pt x="61" y="56"/>
                  </a:lnTo>
                  <a:lnTo>
                    <a:pt x="60" y="50"/>
                  </a:lnTo>
                  <a:lnTo>
                    <a:pt x="54" y="42"/>
                  </a:lnTo>
                  <a:lnTo>
                    <a:pt x="54" y="35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6" y="8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10"/>
                  </a:lnTo>
                  <a:lnTo>
                    <a:pt x="37" y="17"/>
                  </a:lnTo>
                  <a:lnTo>
                    <a:pt x="31" y="23"/>
                  </a:lnTo>
                  <a:lnTo>
                    <a:pt x="25" y="27"/>
                  </a:lnTo>
                  <a:lnTo>
                    <a:pt x="19" y="29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5840" bIns="-4294905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7420680" y="4692240"/>
              <a:ext cx="39240" cy="52200"/>
            </a:xfrm>
            <a:custGeom>
              <a:avLst/>
              <a:gdLst/>
              <a:ahLst/>
              <a:rect l="l" t="t" r="r" b="b"/>
              <a:pathLst>
                <a:path w="104" h="146">
                  <a:moveTo>
                    <a:pt x="0" y="106"/>
                  </a:moveTo>
                  <a:lnTo>
                    <a:pt x="2" y="106"/>
                  </a:lnTo>
                  <a:lnTo>
                    <a:pt x="4" y="104"/>
                  </a:lnTo>
                  <a:lnTo>
                    <a:pt x="4" y="98"/>
                  </a:lnTo>
                  <a:lnTo>
                    <a:pt x="8" y="96"/>
                  </a:lnTo>
                  <a:lnTo>
                    <a:pt x="11" y="96"/>
                  </a:lnTo>
                  <a:lnTo>
                    <a:pt x="15" y="93"/>
                  </a:lnTo>
                  <a:lnTo>
                    <a:pt x="17" y="85"/>
                  </a:lnTo>
                  <a:lnTo>
                    <a:pt x="21" y="81"/>
                  </a:lnTo>
                  <a:lnTo>
                    <a:pt x="23" y="75"/>
                  </a:lnTo>
                  <a:lnTo>
                    <a:pt x="27" y="73"/>
                  </a:lnTo>
                  <a:lnTo>
                    <a:pt x="31" y="75"/>
                  </a:lnTo>
                  <a:lnTo>
                    <a:pt x="33" y="73"/>
                  </a:lnTo>
                  <a:lnTo>
                    <a:pt x="33" y="69"/>
                  </a:lnTo>
                  <a:lnTo>
                    <a:pt x="31" y="64"/>
                  </a:lnTo>
                  <a:lnTo>
                    <a:pt x="29" y="56"/>
                  </a:lnTo>
                  <a:lnTo>
                    <a:pt x="27" y="48"/>
                  </a:lnTo>
                  <a:lnTo>
                    <a:pt x="27" y="45"/>
                  </a:lnTo>
                  <a:lnTo>
                    <a:pt x="25" y="35"/>
                  </a:lnTo>
                  <a:lnTo>
                    <a:pt x="27" y="25"/>
                  </a:lnTo>
                  <a:lnTo>
                    <a:pt x="25" y="1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46" y="8"/>
                  </a:lnTo>
                  <a:lnTo>
                    <a:pt x="58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71" y="22"/>
                  </a:lnTo>
                  <a:lnTo>
                    <a:pt x="73" y="25"/>
                  </a:lnTo>
                  <a:lnTo>
                    <a:pt x="84" y="16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100" y="10"/>
                  </a:lnTo>
                  <a:lnTo>
                    <a:pt x="104" y="14"/>
                  </a:lnTo>
                  <a:lnTo>
                    <a:pt x="102" y="18"/>
                  </a:lnTo>
                  <a:lnTo>
                    <a:pt x="98" y="27"/>
                  </a:lnTo>
                  <a:lnTo>
                    <a:pt x="100" y="37"/>
                  </a:lnTo>
                  <a:lnTo>
                    <a:pt x="102" y="41"/>
                  </a:lnTo>
                  <a:lnTo>
                    <a:pt x="104" y="46"/>
                  </a:lnTo>
                  <a:lnTo>
                    <a:pt x="100" y="52"/>
                  </a:lnTo>
                  <a:lnTo>
                    <a:pt x="98" y="60"/>
                  </a:lnTo>
                  <a:lnTo>
                    <a:pt x="102" y="68"/>
                  </a:lnTo>
                  <a:lnTo>
                    <a:pt x="100" y="77"/>
                  </a:lnTo>
                  <a:lnTo>
                    <a:pt x="96" y="83"/>
                  </a:lnTo>
                  <a:lnTo>
                    <a:pt x="92" y="91"/>
                  </a:lnTo>
                  <a:lnTo>
                    <a:pt x="92" y="96"/>
                  </a:lnTo>
                  <a:lnTo>
                    <a:pt x="96" y="104"/>
                  </a:lnTo>
                  <a:lnTo>
                    <a:pt x="96" y="119"/>
                  </a:lnTo>
                  <a:lnTo>
                    <a:pt x="96" y="140"/>
                  </a:lnTo>
                  <a:lnTo>
                    <a:pt x="94" y="140"/>
                  </a:lnTo>
                  <a:lnTo>
                    <a:pt x="86" y="140"/>
                  </a:lnTo>
                  <a:lnTo>
                    <a:pt x="77" y="140"/>
                  </a:lnTo>
                  <a:lnTo>
                    <a:pt x="71" y="139"/>
                  </a:lnTo>
                  <a:lnTo>
                    <a:pt x="63" y="135"/>
                  </a:lnTo>
                  <a:lnTo>
                    <a:pt x="59" y="133"/>
                  </a:lnTo>
                  <a:lnTo>
                    <a:pt x="54" y="133"/>
                  </a:lnTo>
                  <a:lnTo>
                    <a:pt x="50" y="137"/>
                  </a:lnTo>
                  <a:lnTo>
                    <a:pt x="46" y="142"/>
                  </a:lnTo>
                  <a:lnTo>
                    <a:pt x="40" y="146"/>
                  </a:lnTo>
                  <a:lnTo>
                    <a:pt x="35" y="142"/>
                  </a:lnTo>
                  <a:lnTo>
                    <a:pt x="31" y="144"/>
                  </a:lnTo>
                  <a:lnTo>
                    <a:pt x="25" y="146"/>
                  </a:lnTo>
                  <a:lnTo>
                    <a:pt x="23" y="144"/>
                  </a:lnTo>
                  <a:lnTo>
                    <a:pt x="23" y="142"/>
                  </a:lnTo>
                  <a:lnTo>
                    <a:pt x="23" y="135"/>
                  </a:lnTo>
                  <a:lnTo>
                    <a:pt x="23" y="131"/>
                  </a:lnTo>
                  <a:lnTo>
                    <a:pt x="19" y="129"/>
                  </a:lnTo>
                  <a:lnTo>
                    <a:pt x="11" y="127"/>
                  </a:lnTo>
                  <a:lnTo>
                    <a:pt x="6" y="125"/>
                  </a:lnTo>
                  <a:lnTo>
                    <a:pt x="4" y="119"/>
                  </a:lnTo>
                  <a:lnTo>
                    <a:pt x="2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7418880" y="4743000"/>
              <a:ext cx="17640" cy="25200"/>
            </a:xfrm>
            <a:custGeom>
              <a:avLst/>
              <a:gdLst/>
              <a:ahLst/>
              <a:rect l="l" t="t" r="r" b="b"/>
              <a:pathLst>
                <a:path w="48" h="69">
                  <a:moveTo>
                    <a:pt x="0" y="23"/>
                  </a:moveTo>
                  <a:lnTo>
                    <a:pt x="4" y="37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6" y="64"/>
                  </a:lnTo>
                  <a:lnTo>
                    <a:pt x="8" y="68"/>
                  </a:lnTo>
                  <a:lnTo>
                    <a:pt x="12" y="66"/>
                  </a:lnTo>
                  <a:lnTo>
                    <a:pt x="14" y="64"/>
                  </a:lnTo>
                  <a:lnTo>
                    <a:pt x="18" y="66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7" y="62"/>
                  </a:lnTo>
                  <a:lnTo>
                    <a:pt x="29" y="56"/>
                  </a:lnTo>
                  <a:lnTo>
                    <a:pt x="33" y="50"/>
                  </a:lnTo>
                  <a:lnTo>
                    <a:pt x="37" y="43"/>
                  </a:lnTo>
                  <a:lnTo>
                    <a:pt x="43" y="35"/>
                  </a:lnTo>
                  <a:lnTo>
                    <a:pt x="44" y="27"/>
                  </a:lnTo>
                  <a:lnTo>
                    <a:pt x="44" y="18"/>
                  </a:lnTo>
                  <a:lnTo>
                    <a:pt x="44" y="10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3" y="0"/>
                  </a:lnTo>
                  <a:lnTo>
                    <a:pt x="39" y="2"/>
                  </a:lnTo>
                  <a:lnTo>
                    <a:pt x="33" y="4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9" y="6"/>
                  </a:lnTo>
                  <a:lnTo>
                    <a:pt x="10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1840" bIns="-4294941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7417080" y="4766400"/>
              <a:ext cx="36360" cy="52200"/>
            </a:xfrm>
            <a:custGeom>
              <a:avLst/>
              <a:gdLst/>
              <a:ahLst/>
              <a:rect l="l" t="t" r="r" b="b"/>
              <a:pathLst>
                <a:path w="105" h="144">
                  <a:moveTo>
                    <a:pt x="3" y="13"/>
                  </a:moveTo>
                  <a:lnTo>
                    <a:pt x="3" y="25"/>
                  </a:lnTo>
                  <a:lnTo>
                    <a:pt x="5" y="34"/>
                  </a:lnTo>
                  <a:lnTo>
                    <a:pt x="7" y="40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5" y="53"/>
                  </a:lnTo>
                  <a:lnTo>
                    <a:pt x="19" y="57"/>
                  </a:lnTo>
                  <a:lnTo>
                    <a:pt x="26" y="65"/>
                  </a:lnTo>
                  <a:lnTo>
                    <a:pt x="30" y="73"/>
                  </a:lnTo>
                  <a:lnTo>
                    <a:pt x="32" y="80"/>
                  </a:lnTo>
                  <a:lnTo>
                    <a:pt x="36" y="86"/>
                  </a:lnTo>
                  <a:lnTo>
                    <a:pt x="32" y="88"/>
                  </a:lnTo>
                  <a:lnTo>
                    <a:pt x="26" y="92"/>
                  </a:lnTo>
                  <a:lnTo>
                    <a:pt x="21" y="96"/>
                  </a:lnTo>
                  <a:lnTo>
                    <a:pt x="15" y="105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2" y="119"/>
                  </a:lnTo>
                  <a:lnTo>
                    <a:pt x="3" y="121"/>
                  </a:lnTo>
                  <a:lnTo>
                    <a:pt x="7" y="123"/>
                  </a:lnTo>
                  <a:lnTo>
                    <a:pt x="13" y="121"/>
                  </a:lnTo>
                  <a:lnTo>
                    <a:pt x="17" y="119"/>
                  </a:lnTo>
                  <a:lnTo>
                    <a:pt x="19" y="121"/>
                  </a:lnTo>
                  <a:lnTo>
                    <a:pt x="21" y="124"/>
                  </a:lnTo>
                  <a:lnTo>
                    <a:pt x="23" y="126"/>
                  </a:lnTo>
                  <a:lnTo>
                    <a:pt x="25" y="134"/>
                  </a:lnTo>
                  <a:lnTo>
                    <a:pt x="26" y="136"/>
                  </a:lnTo>
                  <a:lnTo>
                    <a:pt x="30" y="136"/>
                  </a:lnTo>
                  <a:lnTo>
                    <a:pt x="32" y="138"/>
                  </a:lnTo>
                  <a:lnTo>
                    <a:pt x="36" y="142"/>
                  </a:lnTo>
                  <a:lnTo>
                    <a:pt x="42" y="142"/>
                  </a:lnTo>
                  <a:lnTo>
                    <a:pt x="44" y="144"/>
                  </a:lnTo>
                  <a:lnTo>
                    <a:pt x="92" y="136"/>
                  </a:lnTo>
                  <a:lnTo>
                    <a:pt x="94" y="126"/>
                  </a:lnTo>
                  <a:lnTo>
                    <a:pt x="96" y="119"/>
                  </a:lnTo>
                  <a:lnTo>
                    <a:pt x="97" y="111"/>
                  </a:lnTo>
                  <a:lnTo>
                    <a:pt x="101" y="105"/>
                  </a:lnTo>
                  <a:lnTo>
                    <a:pt x="105" y="100"/>
                  </a:lnTo>
                  <a:lnTo>
                    <a:pt x="105" y="94"/>
                  </a:lnTo>
                  <a:lnTo>
                    <a:pt x="103" y="88"/>
                  </a:lnTo>
                  <a:lnTo>
                    <a:pt x="105" y="80"/>
                  </a:lnTo>
                  <a:lnTo>
                    <a:pt x="101" y="75"/>
                  </a:lnTo>
                  <a:lnTo>
                    <a:pt x="97" y="73"/>
                  </a:lnTo>
                  <a:lnTo>
                    <a:pt x="94" y="69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88" y="52"/>
                  </a:lnTo>
                  <a:lnTo>
                    <a:pt x="88" y="34"/>
                  </a:lnTo>
                  <a:lnTo>
                    <a:pt x="88" y="23"/>
                  </a:lnTo>
                  <a:lnTo>
                    <a:pt x="80" y="15"/>
                  </a:lnTo>
                  <a:lnTo>
                    <a:pt x="73" y="13"/>
                  </a:lnTo>
                  <a:lnTo>
                    <a:pt x="67" y="9"/>
                  </a:lnTo>
                  <a:lnTo>
                    <a:pt x="61" y="9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3" y="5"/>
                  </a:lnTo>
                  <a:lnTo>
                    <a:pt x="51" y="5"/>
                  </a:lnTo>
                  <a:lnTo>
                    <a:pt x="48" y="7"/>
                  </a:lnTo>
                  <a:lnTo>
                    <a:pt x="42" y="9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7520040" y="4768560"/>
              <a:ext cx="35280" cy="59400"/>
            </a:xfrm>
            <a:custGeom>
              <a:avLst/>
              <a:gdLst/>
              <a:ahLst/>
              <a:rect l="l" t="t" r="r" b="b"/>
              <a:pathLst>
                <a:path w="99" h="168">
                  <a:moveTo>
                    <a:pt x="5" y="134"/>
                  </a:moveTo>
                  <a:lnTo>
                    <a:pt x="3" y="124"/>
                  </a:lnTo>
                  <a:lnTo>
                    <a:pt x="3" y="119"/>
                  </a:lnTo>
                  <a:lnTo>
                    <a:pt x="3" y="113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3"/>
                  </a:lnTo>
                  <a:lnTo>
                    <a:pt x="3" y="90"/>
                  </a:lnTo>
                  <a:lnTo>
                    <a:pt x="5" y="84"/>
                  </a:lnTo>
                  <a:lnTo>
                    <a:pt x="9" y="82"/>
                  </a:lnTo>
                  <a:lnTo>
                    <a:pt x="13" y="80"/>
                  </a:lnTo>
                  <a:lnTo>
                    <a:pt x="13" y="74"/>
                  </a:lnTo>
                  <a:lnTo>
                    <a:pt x="17" y="65"/>
                  </a:lnTo>
                  <a:lnTo>
                    <a:pt x="17" y="55"/>
                  </a:lnTo>
                  <a:lnTo>
                    <a:pt x="11" y="49"/>
                  </a:lnTo>
                  <a:lnTo>
                    <a:pt x="7" y="42"/>
                  </a:lnTo>
                  <a:lnTo>
                    <a:pt x="5" y="34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7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21" y="1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6" y="11"/>
                  </a:lnTo>
                  <a:lnTo>
                    <a:pt x="42" y="9"/>
                  </a:lnTo>
                  <a:lnTo>
                    <a:pt x="48" y="9"/>
                  </a:lnTo>
                  <a:lnTo>
                    <a:pt x="55" y="11"/>
                  </a:lnTo>
                  <a:lnTo>
                    <a:pt x="63" y="15"/>
                  </a:lnTo>
                  <a:lnTo>
                    <a:pt x="69" y="21"/>
                  </a:lnTo>
                  <a:lnTo>
                    <a:pt x="71" y="26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1" y="51"/>
                  </a:lnTo>
                  <a:lnTo>
                    <a:pt x="74" y="61"/>
                  </a:lnTo>
                  <a:lnTo>
                    <a:pt x="78" y="73"/>
                  </a:lnTo>
                  <a:lnTo>
                    <a:pt x="84" y="80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8" y="97"/>
                  </a:lnTo>
                  <a:lnTo>
                    <a:pt x="92" y="101"/>
                  </a:lnTo>
                  <a:lnTo>
                    <a:pt x="97" y="107"/>
                  </a:lnTo>
                  <a:lnTo>
                    <a:pt x="99" y="109"/>
                  </a:lnTo>
                  <a:lnTo>
                    <a:pt x="94" y="113"/>
                  </a:lnTo>
                  <a:lnTo>
                    <a:pt x="92" y="117"/>
                  </a:lnTo>
                  <a:lnTo>
                    <a:pt x="90" y="120"/>
                  </a:lnTo>
                  <a:lnTo>
                    <a:pt x="84" y="124"/>
                  </a:lnTo>
                  <a:lnTo>
                    <a:pt x="78" y="124"/>
                  </a:lnTo>
                  <a:lnTo>
                    <a:pt x="69" y="122"/>
                  </a:lnTo>
                  <a:lnTo>
                    <a:pt x="65" y="120"/>
                  </a:lnTo>
                  <a:lnTo>
                    <a:pt x="61" y="122"/>
                  </a:lnTo>
                  <a:lnTo>
                    <a:pt x="57" y="126"/>
                  </a:lnTo>
                  <a:lnTo>
                    <a:pt x="53" y="134"/>
                  </a:lnTo>
                  <a:lnTo>
                    <a:pt x="51" y="140"/>
                  </a:lnTo>
                  <a:lnTo>
                    <a:pt x="51" y="149"/>
                  </a:lnTo>
                  <a:lnTo>
                    <a:pt x="51" y="159"/>
                  </a:lnTo>
                  <a:lnTo>
                    <a:pt x="51" y="163"/>
                  </a:lnTo>
                  <a:lnTo>
                    <a:pt x="46" y="165"/>
                  </a:lnTo>
                  <a:lnTo>
                    <a:pt x="42" y="165"/>
                  </a:lnTo>
                  <a:lnTo>
                    <a:pt x="34" y="163"/>
                  </a:lnTo>
                  <a:lnTo>
                    <a:pt x="30" y="165"/>
                  </a:lnTo>
                  <a:lnTo>
                    <a:pt x="26" y="165"/>
                  </a:lnTo>
                  <a:lnTo>
                    <a:pt x="23" y="161"/>
                  </a:lnTo>
                  <a:lnTo>
                    <a:pt x="17" y="161"/>
                  </a:lnTo>
                  <a:lnTo>
                    <a:pt x="11" y="163"/>
                  </a:lnTo>
                  <a:lnTo>
                    <a:pt x="5" y="168"/>
                  </a:lnTo>
                  <a:lnTo>
                    <a:pt x="3" y="168"/>
                  </a:lnTo>
                  <a:lnTo>
                    <a:pt x="0" y="163"/>
                  </a:lnTo>
                  <a:lnTo>
                    <a:pt x="3" y="157"/>
                  </a:lnTo>
                  <a:lnTo>
                    <a:pt x="3" y="151"/>
                  </a:lnTo>
                  <a:lnTo>
                    <a:pt x="5" y="145"/>
                  </a:lnTo>
                  <a:lnTo>
                    <a:pt x="7" y="138"/>
                  </a:lnTo>
                  <a:lnTo>
                    <a:pt x="5" y="13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7640" bIns="-4294907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7496640" y="4766400"/>
              <a:ext cx="29520" cy="52200"/>
            </a:xfrm>
            <a:custGeom>
              <a:avLst/>
              <a:gdLst/>
              <a:ahLst/>
              <a:rect l="l" t="t" r="r" b="b"/>
              <a:pathLst>
                <a:path w="79" h="142">
                  <a:moveTo>
                    <a:pt x="0" y="119"/>
                  </a:moveTo>
                  <a:lnTo>
                    <a:pt x="4" y="115"/>
                  </a:lnTo>
                  <a:lnTo>
                    <a:pt x="10" y="109"/>
                  </a:lnTo>
                  <a:lnTo>
                    <a:pt x="16" y="103"/>
                  </a:lnTo>
                  <a:lnTo>
                    <a:pt x="19" y="98"/>
                  </a:lnTo>
                  <a:lnTo>
                    <a:pt x="17" y="92"/>
                  </a:lnTo>
                  <a:lnTo>
                    <a:pt x="21" y="88"/>
                  </a:lnTo>
                  <a:lnTo>
                    <a:pt x="25" y="82"/>
                  </a:lnTo>
                  <a:lnTo>
                    <a:pt x="29" y="76"/>
                  </a:lnTo>
                  <a:lnTo>
                    <a:pt x="27" y="73"/>
                  </a:lnTo>
                  <a:lnTo>
                    <a:pt x="31" y="69"/>
                  </a:lnTo>
                  <a:lnTo>
                    <a:pt x="33" y="65"/>
                  </a:lnTo>
                  <a:lnTo>
                    <a:pt x="33" y="59"/>
                  </a:lnTo>
                  <a:lnTo>
                    <a:pt x="37" y="55"/>
                  </a:lnTo>
                  <a:lnTo>
                    <a:pt x="42" y="51"/>
                  </a:lnTo>
                  <a:lnTo>
                    <a:pt x="46" y="44"/>
                  </a:lnTo>
                  <a:lnTo>
                    <a:pt x="46" y="36"/>
                  </a:lnTo>
                  <a:lnTo>
                    <a:pt x="44" y="28"/>
                  </a:lnTo>
                  <a:lnTo>
                    <a:pt x="48" y="19"/>
                  </a:lnTo>
                  <a:lnTo>
                    <a:pt x="54" y="13"/>
                  </a:lnTo>
                  <a:lnTo>
                    <a:pt x="56" y="7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7" y="2"/>
                  </a:lnTo>
                  <a:lnTo>
                    <a:pt x="65" y="9"/>
                  </a:lnTo>
                  <a:lnTo>
                    <a:pt x="62" y="15"/>
                  </a:lnTo>
                  <a:lnTo>
                    <a:pt x="62" y="23"/>
                  </a:lnTo>
                  <a:lnTo>
                    <a:pt x="65" y="28"/>
                  </a:lnTo>
                  <a:lnTo>
                    <a:pt x="67" y="36"/>
                  </a:lnTo>
                  <a:lnTo>
                    <a:pt x="69" y="44"/>
                  </a:lnTo>
                  <a:lnTo>
                    <a:pt x="73" y="51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5" y="76"/>
                  </a:lnTo>
                  <a:lnTo>
                    <a:pt x="75" y="82"/>
                  </a:lnTo>
                  <a:lnTo>
                    <a:pt x="71" y="84"/>
                  </a:lnTo>
                  <a:lnTo>
                    <a:pt x="67" y="86"/>
                  </a:lnTo>
                  <a:lnTo>
                    <a:pt x="65" y="92"/>
                  </a:lnTo>
                  <a:lnTo>
                    <a:pt x="62" y="105"/>
                  </a:lnTo>
                  <a:lnTo>
                    <a:pt x="65" y="111"/>
                  </a:lnTo>
                  <a:lnTo>
                    <a:pt x="67" y="113"/>
                  </a:lnTo>
                  <a:lnTo>
                    <a:pt x="65" y="115"/>
                  </a:lnTo>
                  <a:lnTo>
                    <a:pt x="65" y="121"/>
                  </a:lnTo>
                  <a:lnTo>
                    <a:pt x="65" y="126"/>
                  </a:lnTo>
                  <a:lnTo>
                    <a:pt x="67" y="136"/>
                  </a:lnTo>
                  <a:lnTo>
                    <a:pt x="65" y="138"/>
                  </a:lnTo>
                  <a:lnTo>
                    <a:pt x="62" y="140"/>
                  </a:lnTo>
                  <a:lnTo>
                    <a:pt x="58" y="140"/>
                  </a:lnTo>
                  <a:lnTo>
                    <a:pt x="56" y="142"/>
                  </a:lnTo>
                  <a:lnTo>
                    <a:pt x="54" y="142"/>
                  </a:lnTo>
                  <a:lnTo>
                    <a:pt x="52" y="138"/>
                  </a:lnTo>
                  <a:lnTo>
                    <a:pt x="46" y="136"/>
                  </a:lnTo>
                  <a:lnTo>
                    <a:pt x="44" y="132"/>
                  </a:lnTo>
                  <a:lnTo>
                    <a:pt x="42" y="126"/>
                  </a:lnTo>
                  <a:lnTo>
                    <a:pt x="37" y="126"/>
                  </a:lnTo>
                  <a:lnTo>
                    <a:pt x="31" y="124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3" y="124"/>
                  </a:lnTo>
                  <a:lnTo>
                    <a:pt x="21" y="126"/>
                  </a:lnTo>
                  <a:lnTo>
                    <a:pt x="16" y="130"/>
                  </a:lnTo>
                  <a:lnTo>
                    <a:pt x="14" y="128"/>
                  </a:lnTo>
                  <a:lnTo>
                    <a:pt x="12" y="124"/>
                  </a:lnTo>
                  <a:lnTo>
                    <a:pt x="10" y="124"/>
                  </a:lnTo>
                  <a:lnTo>
                    <a:pt x="6" y="130"/>
                  </a:lnTo>
                  <a:lnTo>
                    <a:pt x="4" y="12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7486920" y="4759560"/>
              <a:ext cx="31320" cy="54000"/>
            </a:xfrm>
            <a:custGeom>
              <a:avLst/>
              <a:gdLst/>
              <a:ahLst/>
              <a:rect l="l" t="t" r="r" b="b"/>
              <a:pathLst>
                <a:path w="85" h="153">
                  <a:moveTo>
                    <a:pt x="10" y="0"/>
                  </a:moveTo>
                  <a:lnTo>
                    <a:pt x="10" y="7"/>
                  </a:lnTo>
                  <a:lnTo>
                    <a:pt x="12" y="13"/>
                  </a:lnTo>
                  <a:lnTo>
                    <a:pt x="14" y="19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10" y="44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0" y="53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8" y="61"/>
                  </a:lnTo>
                  <a:lnTo>
                    <a:pt x="10" y="65"/>
                  </a:lnTo>
                  <a:lnTo>
                    <a:pt x="8" y="69"/>
                  </a:lnTo>
                  <a:lnTo>
                    <a:pt x="4" y="78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4" y="90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8" y="101"/>
                  </a:lnTo>
                  <a:lnTo>
                    <a:pt x="6" y="109"/>
                  </a:lnTo>
                  <a:lnTo>
                    <a:pt x="6" y="117"/>
                  </a:lnTo>
                  <a:lnTo>
                    <a:pt x="6" y="124"/>
                  </a:lnTo>
                  <a:lnTo>
                    <a:pt x="4" y="134"/>
                  </a:lnTo>
                  <a:lnTo>
                    <a:pt x="4" y="142"/>
                  </a:lnTo>
                  <a:lnTo>
                    <a:pt x="10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8" y="153"/>
                  </a:lnTo>
                  <a:lnTo>
                    <a:pt x="21" y="147"/>
                  </a:lnTo>
                  <a:lnTo>
                    <a:pt x="25" y="144"/>
                  </a:lnTo>
                  <a:lnTo>
                    <a:pt x="27" y="142"/>
                  </a:lnTo>
                  <a:lnTo>
                    <a:pt x="31" y="138"/>
                  </a:lnTo>
                  <a:lnTo>
                    <a:pt x="37" y="132"/>
                  </a:lnTo>
                  <a:lnTo>
                    <a:pt x="43" y="126"/>
                  </a:lnTo>
                  <a:lnTo>
                    <a:pt x="46" y="121"/>
                  </a:lnTo>
                  <a:lnTo>
                    <a:pt x="44" y="115"/>
                  </a:lnTo>
                  <a:lnTo>
                    <a:pt x="48" y="111"/>
                  </a:lnTo>
                  <a:lnTo>
                    <a:pt x="52" y="105"/>
                  </a:lnTo>
                  <a:lnTo>
                    <a:pt x="56" y="99"/>
                  </a:lnTo>
                  <a:lnTo>
                    <a:pt x="54" y="96"/>
                  </a:lnTo>
                  <a:lnTo>
                    <a:pt x="58" y="92"/>
                  </a:lnTo>
                  <a:lnTo>
                    <a:pt x="60" y="88"/>
                  </a:lnTo>
                  <a:lnTo>
                    <a:pt x="60" y="82"/>
                  </a:lnTo>
                  <a:lnTo>
                    <a:pt x="64" y="78"/>
                  </a:lnTo>
                  <a:lnTo>
                    <a:pt x="69" y="74"/>
                  </a:lnTo>
                  <a:lnTo>
                    <a:pt x="73" y="67"/>
                  </a:lnTo>
                  <a:lnTo>
                    <a:pt x="73" y="59"/>
                  </a:lnTo>
                  <a:lnTo>
                    <a:pt x="71" y="51"/>
                  </a:lnTo>
                  <a:lnTo>
                    <a:pt x="75" y="42"/>
                  </a:lnTo>
                  <a:lnTo>
                    <a:pt x="81" y="36"/>
                  </a:lnTo>
                  <a:lnTo>
                    <a:pt x="83" y="30"/>
                  </a:lnTo>
                  <a:lnTo>
                    <a:pt x="85" y="25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79" y="17"/>
                  </a:lnTo>
                  <a:lnTo>
                    <a:pt x="77" y="15"/>
                  </a:lnTo>
                  <a:lnTo>
                    <a:pt x="73" y="19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5"/>
                  </a:lnTo>
                  <a:lnTo>
                    <a:pt x="66" y="15"/>
                  </a:lnTo>
                  <a:lnTo>
                    <a:pt x="64" y="13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3" y="3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3040" bIns="-4294913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7440840" y="4761000"/>
              <a:ext cx="52200" cy="72000"/>
            </a:xfrm>
            <a:custGeom>
              <a:avLst/>
              <a:gdLst/>
              <a:ahLst/>
              <a:rect l="l" t="t" r="r" b="b"/>
              <a:pathLst>
                <a:path w="146" h="204">
                  <a:moveTo>
                    <a:pt x="0" y="25"/>
                  </a:moveTo>
                  <a:lnTo>
                    <a:pt x="6" y="29"/>
                  </a:lnTo>
                  <a:lnTo>
                    <a:pt x="13" y="31"/>
                  </a:lnTo>
                  <a:lnTo>
                    <a:pt x="21" y="39"/>
                  </a:lnTo>
                  <a:lnTo>
                    <a:pt x="21" y="50"/>
                  </a:lnTo>
                  <a:lnTo>
                    <a:pt x="21" y="68"/>
                  </a:lnTo>
                  <a:lnTo>
                    <a:pt x="21" y="75"/>
                  </a:lnTo>
                  <a:lnTo>
                    <a:pt x="21" y="79"/>
                  </a:lnTo>
                  <a:lnTo>
                    <a:pt x="27" y="85"/>
                  </a:lnTo>
                  <a:lnTo>
                    <a:pt x="30" y="89"/>
                  </a:lnTo>
                  <a:lnTo>
                    <a:pt x="34" y="91"/>
                  </a:lnTo>
                  <a:lnTo>
                    <a:pt x="38" y="96"/>
                  </a:lnTo>
                  <a:lnTo>
                    <a:pt x="36" y="104"/>
                  </a:lnTo>
                  <a:lnTo>
                    <a:pt x="38" y="110"/>
                  </a:lnTo>
                  <a:lnTo>
                    <a:pt x="38" y="116"/>
                  </a:lnTo>
                  <a:lnTo>
                    <a:pt x="34" y="121"/>
                  </a:lnTo>
                  <a:lnTo>
                    <a:pt x="30" y="127"/>
                  </a:lnTo>
                  <a:lnTo>
                    <a:pt x="29" y="135"/>
                  </a:lnTo>
                  <a:lnTo>
                    <a:pt x="27" y="142"/>
                  </a:lnTo>
                  <a:lnTo>
                    <a:pt x="25" y="152"/>
                  </a:lnTo>
                  <a:lnTo>
                    <a:pt x="52" y="165"/>
                  </a:lnTo>
                  <a:lnTo>
                    <a:pt x="53" y="177"/>
                  </a:lnTo>
                  <a:lnTo>
                    <a:pt x="55" y="175"/>
                  </a:lnTo>
                  <a:lnTo>
                    <a:pt x="57" y="175"/>
                  </a:lnTo>
                  <a:lnTo>
                    <a:pt x="61" y="175"/>
                  </a:lnTo>
                  <a:lnTo>
                    <a:pt x="63" y="175"/>
                  </a:lnTo>
                  <a:lnTo>
                    <a:pt x="65" y="173"/>
                  </a:lnTo>
                  <a:lnTo>
                    <a:pt x="69" y="175"/>
                  </a:lnTo>
                  <a:lnTo>
                    <a:pt x="73" y="181"/>
                  </a:lnTo>
                  <a:lnTo>
                    <a:pt x="78" y="183"/>
                  </a:lnTo>
                  <a:lnTo>
                    <a:pt x="84" y="181"/>
                  </a:lnTo>
                  <a:lnTo>
                    <a:pt x="88" y="183"/>
                  </a:lnTo>
                  <a:lnTo>
                    <a:pt x="94" y="190"/>
                  </a:lnTo>
                  <a:lnTo>
                    <a:pt x="92" y="194"/>
                  </a:lnTo>
                  <a:lnTo>
                    <a:pt x="90" y="198"/>
                  </a:lnTo>
                  <a:lnTo>
                    <a:pt x="90" y="202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101" y="200"/>
                  </a:lnTo>
                  <a:lnTo>
                    <a:pt x="105" y="202"/>
                  </a:lnTo>
                  <a:lnTo>
                    <a:pt x="105" y="204"/>
                  </a:lnTo>
                  <a:lnTo>
                    <a:pt x="107" y="202"/>
                  </a:lnTo>
                  <a:lnTo>
                    <a:pt x="111" y="200"/>
                  </a:lnTo>
                  <a:lnTo>
                    <a:pt x="119" y="200"/>
                  </a:lnTo>
                  <a:lnTo>
                    <a:pt x="126" y="198"/>
                  </a:lnTo>
                  <a:lnTo>
                    <a:pt x="128" y="194"/>
                  </a:lnTo>
                  <a:lnTo>
                    <a:pt x="134" y="192"/>
                  </a:lnTo>
                  <a:lnTo>
                    <a:pt x="134" y="187"/>
                  </a:lnTo>
                  <a:lnTo>
                    <a:pt x="136" y="177"/>
                  </a:lnTo>
                  <a:lnTo>
                    <a:pt x="140" y="167"/>
                  </a:lnTo>
                  <a:lnTo>
                    <a:pt x="144" y="158"/>
                  </a:lnTo>
                  <a:lnTo>
                    <a:pt x="146" y="148"/>
                  </a:lnTo>
                  <a:lnTo>
                    <a:pt x="144" y="139"/>
                  </a:lnTo>
                  <a:lnTo>
                    <a:pt x="142" y="139"/>
                  </a:lnTo>
                  <a:lnTo>
                    <a:pt x="138" y="139"/>
                  </a:lnTo>
                  <a:lnTo>
                    <a:pt x="132" y="137"/>
                  </a:lnTo>
                  <a:lnTo>
                    <a:pt x="132" y="129"/>
                  </a:lnTo>
                  <a:lnTo>
                    <a:pt x="134" y="119"/>
                  </a:lnTo>
                  <a:lnTo>
                    <a:pt x="134" y="112"/>
                  </a:lnTo>
                  <a:lnTo>
                    <a:pt x="134" y="104"/>
                  </a:lnTo>
                  <a:lnTo>
                    <a:pt x="136" y="96"/>
                  </a:lnTo>
                  <a:lnTo>
                    <a:pt x="136" y="89"/>
                  </a:lnTo>
                  <a:lnTo>
                    <a:pt x="136" y="87"/>
                  </a:lnTo>
                  <a:lnTo>
                    <a:pt x="132" y="85"/>
                  </a:lnTo>
                  <a:lnTo>
                    <a:pt x="128" y="87"/>
                  </a:lnTo>
                  <a:lnTo>
                    <a:pt x="128" y="81"/>
                  </a:lnTo>
                  <a:lnTo>
                    <a:pt x="132" y="73"/>
                  </a:lnTo>
                  <a:lnTo>
                    <a:pt x="136" y="64"/>
                  </a:lnTo>
                  <a:lnTo>
                    <a:pt x="138" y="60"/>
                  </a:lnTo>
                  <a:lnTo>
                    <a:pt x="136" y="56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5" y="48"/>
                  </a:lnTo>
                  <a:lnTo>
                    <a:pt x="101" y="48"/>
                  </a:lnTo>
                  <a:lnTo>
                    <a:pt x="96" y="46"/>
                  </a:lnTo>
                  <a:lnTo>
                    <a:pt x="92" y="48"/>
                  </a:lnTo>
                  <a:lnTo>
                    <a:pt x="82" y="46"/>
                  </a:lnTo>
                  <a:lnTo>
                    <a:pt x="69" y="41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52" y="23"/>
                  </a:lnTo>
                  <a:lnTo>
                    <a:pt x="52" y="12"/>
                  </a:lnTo>
                  <a:lnTo>
                    <a:pt x="55" y="0"/>
                  </a:lnTo>
                  <a:lnTo>
                    <a:pt x="50" y="4"/>
                  </a:lnTo>
                  <a:lnTo>
                    <a:pt x="32" y="10"/>
                  </a:lnTo>
                  <a:lnTo>
                    <a:pt x="21" y="12"/>
                  </a:lnTo>
                  <a:lnTo>
                    <a:pt x="13" y="14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5040" bIns="-4294895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7459920" y="4755960"/>
              <a:ext cx="33120" cy="25200"/>
            </a:xfrm>
            <a:custGeom>
              <a:avLst/>
              <a:gdLst/>
              <a:ahLst/>
              <a:rect l="l" t="t" r="r" b="b"/>
              <a:pathLst>
                <a:path w="92" h="67">
                  <a:moveTo>
                    <a:pt x="3" y="11"/>
                  </a:moveTo>
                  <a:lnTo>
                    <a:pt x="11" y="9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8"/>
                  </a:lnTo>
                  <a:lnTo>
                    <a:pt x="46" y="9"/>
                  </a:lnTo>
                  <a:lnTo>
                    <a:pt x="49" y="6"/>
                  </a:lnTo>
                  <a:lnTo>
                    <a:pt x="55" y="6"/>
                  </a:lnTo>
                  <a:lnTo>
                    <a:pt x="59" y="6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74" y="2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13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92" y="32"/>
                  </a:lnTo>
                  <a:lnTo>
                    <a:pt x="90" y="36"/>
                  </a:lnTo>
                  <a:lnTo>
                    <a:pt x="86" y="40"/>
                  </a:lnTo>
                  <a:lnTo>
                    <a:pt x="86" y="50"/>
                  </a:lnTo>
                  <a:lnTo>
                    <a:pt x="86" y="56"/>
                  </a:lnTo>
                  <a:lnTo>
                    <a:pt x="88" y="57"/>
                  </a:lnTo>
                  <a:lnTo>
                    <a:pt x="86" y="59"/>
                  </a:lnTo>
                  <a:lnTo>
                    <a:pt x="88" y="61"/>
                  </a:lnTo>
                  <a:lnTo>
                    <a:pt x="88" y="65"/>
                  </a:lnTo>
                  <a:lnTo>
                    <a:pt x="84" y="67"/>
                  </a:lnTo>
                  <a:lnTo>
                    <a:pt x="80" y="63"/>
                  </a:lnTo>
                  <a:lnTo>
                    <a:pt x="74" y="59"/>
                  </a:lnTo>
                  <a:lnTo>
                    <a:pt x="63" y="59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40" y="59"/>
                  </a:lnTo>
                  <a:lnTo>
                    <a:pt x="30" y="57"/>
                  </a:lnTo>
                  <a:lnTo>
                    <a:pt x="17" y="52"/>
                  </a:lnTo>
                  <a:lnTo>
                    <a:pt x="11" y="44"/>
                  </a:lnTo>
                  <a:lnTo>
                    <a:pt x="5" y="40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1840" bIns="-4294941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7428600" y="4739400"/>
              <a:ext cx="34560" cy="30600"/>
            </a:xfrm>
            <a:custGeom>
              <a:avLst/>
              <a:gdLst/>
              <a:ahLst/>
              <a:rect l="l" t="t" r="r" b="b"/>
              <a:pathLst>
                <a:path w="96" h="82">
                  <a:moveTo>
                    <a:pt x="0" y="75"/>
                  </a:moveTo>
                  <a:lnTo>
                    <a:pt x="2" y="71"/>
                  </a:lnTo>
                  <a:lnTo>
                    <a:pt x="4" y="65"/>
                  </a:lnTo>
                  <a:lnTo>
                    <a:pt x="8" y="59"/>
                  </a:lnTo>
                  <a:lnTo>
                    <a:pt x="12" y="52"/>
                  </a:lnTo>
                  <a:lnTo>
                    <a:pt x="18" y="44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3" y="13"/>
                  </a:lnTo>
                  <a:lnTo>
                    <a:pt x="29" y="9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4" y="6"/>
                  </a:lnTo>
                  <a:lnTo>
                    <a:pt x="60" y="7"/>
                  </a:lnTo>
                  <a:lnTo>
                    <a:pt x="69" y="7"/>
                  </a:lnTo>
                  <a:lnTo>
                    <a:pt x="77" y="7"/>
                  </a:lnTo>
                  <a:lnTo>
                    <a:pt x="79" y="7"/>
                  </a:lnTo>
                  <a:lnTo>
                    <a:pt x="81" y="9"/>
                  </a:lnTo>
                  <a:lnTo>
                    <a:pt x="87" y="11"/>
                  </a:lnTo>
                  <a:lnTo>
                    <a:pt x="90" y="15"/>
                  </a:lnTo>
                  <a:lnTo>
                    <a:pt x="96" y="19"/>
                  </a:lnTo>
                  <a:lnTo>
                    <a:pt x="94" y="25"/>
                  </a:lnTo>
                  <a:lnTo>
                    <a:pt x="92" y="38"/>
                  </a:lnTo>
                  <a:lnTo>
                    <a:pt x="90" y="50"/>
                  </a:lnTo>
                  <a:lnTo>
                    <a:pt x="90" y="57"/>
                  </a:lnTo>
                  <a:lnTo>
                    <a:pt x="85" y="61"/>
                  </a:lnTo>
                  <a:lnTo>
                    <a:pt x="67" y="67"/>
                  </a:lnTo>
                  <a:lnTo>
                    <a:pt x="56" y="69"/>
                  </a:lnTo>
                  <a:lnTo>
                    <a:pt x="48" y="71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7" y="78"/>
                  </a:lnTo>
                  <a:lnTo>
                    <a:pt x="35" y="82"/>
                  </a:lnTo>
                  <a:lnTo>
                    <a:pt x="29" y="82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21" y="78"/>
                  </a:lnTo>
                  <a:lnTo>
                    <a:pt x="19" y="78"/>
                  </a:lnTo>
                  <a:lnTo>
                    <a:pt x="16" y="80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6440" bIns="-429493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7393680" y="4770000"/>
              <a:ext cx="34560" cy="39600"/>
            </a:xfrm>
            <a:custGeom>
              <a:avLst/>
              <a:gdLst/>
              <a:ahLst/>
              <a:rect l="l" t="t" r="r" b="b"/>
              <a:pathLst>
                <a:path w="96" h="108">
                  <a:moveTo>
                    <a:pt x="2" y="77"/>
                  </a:moveTo>
                  <a:lnTo>
                    <a:pt x="0" y="69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50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1" y="42"/>
                  </a:lnTo>
                  <a:lnTo>
                    <a:pt x="21" y="33"/>
                  </a:lnTo>
                  <a:lnTo>
                    <a:pt x="21" y="23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5" y="8"/>
                  </a:lnTo>
                  <a:lnTo>
                    <a:pt x="29" y="1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63" y="14"/>
                  </a:lnTo>
                  <a:lnTo>
                    <a:pt x="65" y="23"/>
                  </a:lnTo>
                  <a:lnTo>
                    <a:pt x="67" y="29"/>
                  </a:lnTo>
                  <a:lnTo>
                    <a:pt x="71" y="33"/>
                  </a:lnTo>
                  <a:lnTo>
                    <a:pt x="71" y="35"/>
                  </a:lnTo>
                  <a:lnTo>
                    <a:pt x="75" y="42"/>
                  </a:lnTo>
                  <a:lnTo>
                    <a:pt x="79" y="46"/>
                  </a:lnTo>
                  <a:lnTo>
                    <a:pt x="86" y="54"/>
                  </a:lnTo>
                  <a:lnTo>
                    <a:pt x="90" y="62"/>
                  </a:lnTo>
                  <a:lnTo>
                    <a:pt x="92" y="69"/>
                  </a:lnTo>
                  <a:lnTo>
                    <a:pt x="96" y="75"/>
                  </a:lnTo>
                  <a:lnTo>
                    <a:pt x="92" y="77"/>
                  </a:lnTo>
                  <a:lnTo>
                    <a:pt x="86" y="81"/>
                  </a:lnTo>
                  <a:lnTo>
                    <a:pt x="81" y="85"/>
                  </a:lnTo>
                  <a:lnTo>
                    <a:pt x="75" y="94"/>
                  </a:lnTo>
                  <a:lnTo>
                    <a:pt x="67" y="98"/>
                  </a:lnTo>
                  <a:lnTo>
                    <a:pt x="60" y="98"/>
                  </a:lnTo>
                  <a:lnTo>
                    <a:pt x="52" y="98"/>
                  </a:lnTo>
                  <a:lnTo>
                    <a:pt x="46" y="98"/>
                  </a:lnTo>
                  <a:lnTo>
                    <a:pt x="37" y="102"/>
                  </a:lnTo>
                  <a:lnTo>
                    <a:pt x="29" y="108"/>
                  </a:lnTo>
                  <a:lnTo>
                    <a:pt x="25" y="90"/>
                  </a:lnTo>
                  <a:lnTo>
                    <a:pt x="27" y="87"/>
                  </a:lnTo>
                  <a:lnTo>
                    <a:pt x="27" y="83"/>
                  </a:lnTo>
                  <a:lnTo>
                    <a:pt x="21" y="83"/>
                  </a:lnTo>
                  <a:lnTo>
                    <a:pt x="15" y="85"/>
                  </a:lnTo>
                  <a:lnTo>
                    <a:pt x="12" y="81"/>
                  </a:lnTo>
                  <a:lnTo>
                    <a:pt x="6" y="79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7440" bIns="-4294927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7348680" y="4771800"/>
              <a:ext cx="52200" cy="57960"/>
            </a:xfrm>
            <a:custGeom>
              <a:avLst/>
              <a:gdLst/>
              <a:ahLst/>
              <a:rect l="l" t="t" r="r" b="b"/>
              <a:pathLst>
                <a:path w="148" h="161">
                  <a:moveTo>
                    <a:pt x="39" y="12"/>
                  </a:moveTo>
                  <a:lnTo>
                    <a:pt x="39" y="19"/>
                  </a:lnTo>
                  <a:lnTo>
                    <a:pt x="33" y="27"/>
                  </a:lnTo>
                  <a:lnTo>
                    <a:pt x="29" y="35"/>
                  </a:lnTo>
                  <a:lnTo>
                    <a:pt x="29" y="48"/>
                  </a:lnTo>
                  <a:lnTo>
                    <a:pt x="29" y="54"/>
                  </a:lnTo>
                  <a:lnTo>
                    <a:pt x="31" y="67"/>
                  </a:lnTo>
                  <a:lnTo>
                    <a:pt x="27" y="75"/>
                  </a:lnTo>
                  <a:lnTo>
                    <a:pt x="20" y="81"/>
                  </a:lnTo>
                  <a:lnTo>
                    <a:pt x="14" y="90"/>
                  </a:lnTo>
                  <a:lnTo>
                    <a:pt x="8" y="96"/>
                  </a:lnTo>
                  <a:lnTo>
                    <a:pt x="2" y="100"/>
                  </a:lnTo>
                  <a:lnTo>
                    <a:pt x="0" y="109"/>
                  </a:lnTo>
                  <a:lnTo>
                    <a:pt x="8" y="115"/>
                  </a:lnTo>
                  <a:lnTo>
                    <a:pt x="20" y="121"/>
                  </a:lnTo>
                  <a:lnTo>
                    <a:pt x="24" y="125"/>
                  </a:lnTo>
                  <a:lnTo>
                    <a:pt x="37" y="131"/>
                  </a:lnTo>
                  <a:lnTo>
                    <a:pt x="52" y="138"/>
                  </a:lnTo>
                  <a:lnTo>
                    <a:pt x="62" y="138"/>
                  </a:lnTo>
                  <a:lnTo>
                    <a:pt x="73" y="140"/>
                  </a:lnTo>
                  <a:lnTo>
                    <a:pt x="77" y="146"/>
                  </a:lnTo>
                  <a:lnTo>
                    <a:pt x="81" y="150"/>
                  </a:lnTo>
                  <a:lnTo>
                    <a:pt x="85" y="154"/>
                  </a:lnTo>
                  <a:lnTo>
                    <a:pt x="91" y="161"/>
                  </a:lnTo>
                  <a:lnTo>
                    <a:pt x="114" y="129"/>
                  </a:lnTo>
                  <a:lnTo>
                    <a:pt x="129" y="73"/>
                  </a:lnTo>
                  <a:lnTo>
                    <a:pt x="127" y="65"/>
                  </a:lnTo>
                  <a:lnTo>
                    <a:pt x="129" y="60"/>
                  </a:lnTo>
                  <a:lnTo>
                    <a:pt x="129" y="54"/>
                  </a:lnTo>
                  <a:lnTo>
                    <a:pt x="127" y="50"/>
                  </a:lnTo>
                  <a:lnTo>
                    <a:pt x="127" y="46"/>
                  </a:lnTo>
                  <a:lnTo>
                    <a:pt x="129" y="40"/>
                  </a:lnTo>
                  <a:lnTo>
                    <a:pt x="131" y="40"/>
                  </a:lnTo>
                  <a:lnTo>
                    <a:pt x="133" y="42"/>
                  </a:lnTo>
                  <a:lnTo>
                    <a:pt x="135" y="44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2" y="46"/>
                  </a:lnTo>
                  <a:lnTo>
                    <a:pt x="148" y="48"/>
                  </a:lnTo>
                  <a:lnTo>
                    <a:pt x="148" y="46"/>
                  </a:lnTo>
                  <a:lnTo>
                    <a:pt x="148" y="38"/>
                  </a:lnTo>
                  <a:lnTo>
                    <a:pt x="148" y="29"/>
                  </a:lnTo>
                  <a:lnTo>
                    <a:pt x="148" y="19"/>
                  </a:lnTo>
                  <a:lnTo>
                    <a:pt x="146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39" y="6"/>
                  </a:lnTo>
                  <a:lnTo>
                    <a:pt x="135" y="8"/>
                  </a:lnTo>
                  <a:lnTo>
                    <a:pt x="131" y="6"/>
                  </a:lnTo>
                  <a:lnTo>
                    <a:pt x="129" y="6"/>
                  </a:lnTo>
                  <a:lnTo>
                    <a:pt x="125" y="6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2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91" y="4"/>
                  </a:lnTo>
                  <a:lnTo>
                    <a:pt x="87" y="6"/>
                  </a:lnTo>
                  <a:lnTo>
                    <a:pt x="87" y="10"/>
                  </a:lnTo>
                  <a:lnTo>
                    <a:pt x="85" y="14"/>
                  </a:lnTo>
                  <a:lnTo>
                    <a:pt x="81" y="12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70" y="10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56" y="10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3" y="10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9080" bIns="-42949090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7358400" y="4744800"/>
              <a:ext cx="28800" cy="32760"/>
            </a:xfrm>
            <a:custGeom>
              <a:avLst/>
              <a:gdLst/>
              <a:ahLst/>
              <a:rect l="l" t="t" r="r" b="b"/>
              <a:pathLst>
                <a:path w="77" h="87">
                  <a:moveTo>
                    <a:pt x="0" y="16"/>
                  </a:moveTo>
                  <a:lnTo>
                    <a:pt x="2" y="21"/>
                  </a:lnTo>
                  <a:lnTo>
                    <a:pt x="4" y="27"/>
                  </a:lnTo>
                  <a:lnTo>
                    <a:pt x="6" y="37"/>
                  </a:lnTo>
                  <a:lnTo>
                    <a:pt x="4" y="46"/>
                  </a:lnTo>
                  <a:lnTo>
                    <a:pt x="10" y="60"/>
                  </a:lnTo>
                  <a:lnTo>
                    <a:pt x="12" y="65"/>
                  </a:lnTo>
                  <a:lnTo>
                    <a:pt x="12" y="67"/>
                  </a:lnTo>
                  <a:lnTo>
                    <a:pt x="12" y="73"/>
                  </a:lnTo>
                  <a:lnTo>
                    <a:pt x="12" y="79"/>
                  </a:lnTo>
                  <a:lnTo>
                    <a:pt x="12" y="83"/>
                  </a:lnTo>
                  <a:lnTo>
                    <a:pt x="17" y="85"/>
                  </a:lnTo>
                  <a:lnTo>
                    <a:pt x="21" y="85"/>
                  </a:lnTo>
                  <a:lnTo>
                    <a:pt x="25" y="83"/>
                  </a:lnTo>
                  <a:lnTo>
                    <a:pt x="31" y="85"/>
                  </a:lnTo>
                  <a:lnTo>
                    <a:pt x="33" y="83"/>
                  </a:lnTo>
                  <a:lnTo>
                    <a:pt x="35" y="81"/>
                  </a:lnTo>
                  <a:lnTo>
                    <a:pt x="39" y="83"/>
                  </a:lnTo>
                  <a:lnTo>
                    <a:pt x="42" y="81"/>
                  </a:lnTo>
                  <a:lnTo>
                    <a:pt x="48" y="79"/>
                  </a:lnTo>
                  <a:lnTo>
                    <a:pt x="50" y="81"/>
                  </a:lnTo>
                  <a:lnTo>
                    <a:pt x="50" y="85"/>
                  </a:lnTo>
                  <a:lnTo>
                    <a:pt x="54" y="87"/>
                  </a:lnTo>
                  <a:lnTo>
                    <a:pt x="56" y="83"/>
                  </a:lnTo>
                  <a:lnTo>
                    <a:pt x="56" y="79"/>
                  </a:lnTo>
                  <a:lnTo>
                    <a:pt x="60" y="77"/>
                  </a:lnTo>
                  <a:lnTo>
                    <a:pt x="64" y="75"/>
                  </a:lnTo>
                  <a:lnTo>
                    <a:pt x="67" y="71"/>
                  </a:lnTo>
                  <a:lnTo>
                    <a:pt x="67" y="65"/>
                  </a:lnTo>
                  <a:lnTo>
                    <a:pt x="67" y="54"/>
                  </a:lnTo>
                  <a:lnTo>
                    <a:pt x="69" y="44"/>
                  </a:lnTo>
                  <a:lnTo>
                    <a:pt x="67" y="35"/>
                  </a:lnTo>
                  <a:lnTo>
                    <a:pt x="69" y="27"/>
                  </a:lnTo>
                  <a:lnTo>
                    <a:pt x="69" y="23"/>
                  </a:lnTo>
                  <a:lnTo>
                    <a:pt x="71" y="16"/>
                  </a:lnTo>
                  <a:lnTo>
                    <a:pt x="75" y="14"/>
                  </a:lnTo>
                  <a:lnTo>
                    <a:pt x="77" y="8"/>
                  </a:lnTo>
                  <a:lnTo>
                    <a:pt x="75" y="8"/>
                  </a:lnTo>
                  <a:lnTo>
                    <a:pt x="69" y="10"/>
                  </a:lnTo>
                  <a:lnTo>
                    <a:pt x="62" y="12"/>
                  </a:lnTo>
                  <a:lnTo>
                    <a:pt x="56" y="16"/>
                  </a:lnTo>
                  <a:lnTo>
                    <a:pt x="50" y="21"/>
                  </a:lnTo>
                  <a:lnTo>
                    <a:pt x="44" y="23"/>
                  </a:lnTo>
                  <a:lnTo>
                    <a:pt x="39" y="19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7" y="6"/>
                  </a:lnTo>
                  <a:lnTo>
                    <a:pt x="21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4280" bIns="-4294934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7486920" y="4840560"/>
              <a:ext cx="23400" cy="21600"/>
            </a:xfrm>
            <a:custGeom>
              <a:avLst/>
              <a:gdLst/>
              <a:ahLst/>
              <a:rect l="l" t="t" r="r" b="b"/>
              <a:pathLst>
                <a:path w="68" h="61">
                  <a:moveTo>
                    <a:pt x="0" y="61"/>
                  </a:moveTo>
                  <a:lnTo>
                    <a:pt x="4" y="52"/>
                  </a:lnTo>
                  <a:lnTo>
                    <a:pt x="6" y="46"/>
                  </a:lnTo>
                  <a:lnTo>
                    <a:pt x="10" y="36"/>
                  </a:lnTo>
                  <a:lnTo>
                    <a:pt x="12" y="27"/>
                  </a:lnTo>
                  <a:lnTo>
                    <a:pt x="14" y="21"/>
                  </a:lnTo>
                  <a:lnTo>
                    <a:pt x="18" y="13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52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64" y="17"/>
                  </a:lnTo>
                  <a:lnTo>
                    <a:pt x="64" y="25"/>
                  </a:lnTo>
                  <a:lnTo>
                    <a:pt x="66" y="33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4" y="50"/>
                  </a:lnTo>
                  <a:lnTo>
                    <a:pt x="54" y="50"/>
                  </a:lnTo>
                  <a:lnTo>
                    <a:pt x="50" y="46"/>
                  </a:lnTo>
                  <a:lnTo>
                    <a:pt x="45" y="48"/>
                  </a:lnTo>
                  <a:lnTo>
                    <a:pt x="37" y="50"/>
                  </a:lnTo>
                  <a:lnTo>
                    <a:pt x="31" y="56"/>
                  </a:lnTo>
                  <a:lnTo>
                    <a:pt x="25" y="61"/>
                  </a:lnTo>
                  <a:lnTo>
                    <a:pt x="20" y="58"/>
                  </a:lnTo>
                  <a:lnTo>
                    <a:pt x="14" y="58"/>
                  </a:lnTo>
                  <a:lnTo>
                    <a:pt x="8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5440" bIns="-4294945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7512480" y="4826520"/>
              <a:ext cx="24840" cy="23040"/>
            </a:xfrm>
            <a:custGeom>
              <a:avLst/>
              <a:gdLst/>
              <a:ahLst/>
              <a:rect l="l" t="t" r="r" b="b"/>
              <a:pathLst>
                <a:path w="69" h="67">
                  <a:moveTo>
                    <a:pt x="0" y="30"/>
                  </a:moveTo>
                  <a:lnTo>
                    <a:pt x="6" y="32"/>
                  </a:lnTo>
                  <a:lnTo>
                    <a:pt x="10" y="34"/>
                  </a:lnTo>
                  <a:lnTo>
                    <a:pt x="18" y="36"/>
                  </a:lnTo>
                  <a:lnTo>
                    <a:pt x="25" y="38"/>
                  </a:lnTo>
                  <a:lnTo>
                    <a:pt x="33" y="40"/>
                  </a:lnTo>
                  <a:lnTo>
                    <a:pt x="37" y="44"/>
                  </a:lnTo>
                  <a:lnTo>
                    <a:pt x="43" y="50"/>
                  </a:lnTo>
                  <a:lnTo>
                    <a:pt x="48" y="59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60" y="57"/>
                  </a:lnTo>
                  <a:lnTo>
                    <a:pt x="62" y="50"/>
                  </a:lnTo>
                  <a:lnTo>
                    <a:pt x="64" y="46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66" y="29"/>
                  </a:lnTo>
                  <a:lnTo>
                    <a:pt x="66" y="21"/>
                  </a:lnTo>
                  <a:lnTo>
                    <a:pt x="69" y="17"/>
                  </a:lnTo>
                  <a:lnTo>
                    <a:pt x="69" y="9"/>
                  </a:lnTo>
                  <a:lnTo>
                    <a:pt x="69" y="2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8" y="1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6" y="23"/>
                  </a:lnTo>
                  <a:lnTo>
                    <a:pt x="4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4000" bIns="-42949440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7489080" y="4809960"/>
              <a:ext cx="33120" cy="27000"/>
            </a:xfrm>
            <a:custGeom>
              <a:avLst/>
              <a:gdLst/>
              <a:ahLst/>
              <a:rect l="l" t="t" r="r" b="b"/>
              <a:pathLst>
                <a:path w="90" h="74">
                  <a:moveTo>
                    <a:pt x="0" y="55"/>
                  </a:moveTo>
                  <a:lnTo>
                    <a:pt x="0" y="50"/>
                  </a:lnTo>
                  <a:lnTo>
                    <a:pt x="2" y="40"/>
                  </a:lnTo>
                  <a:lnTo>
                    <a:pt x="6" y="30"/>
                  </a:lnTo>
                  <a:lnTo>
                    <a:pt x="10" y="21"/>
                  </a:lnTo>
                  <a:lnTo>
                    <a:pt x="12" y="11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27" y="11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7" y="11"/>
                  </a:lnTo>
                  <a:lnTo>
                    <a:pt x="42" y="7"/>
                  </a:lnTo>
                  <a:lnTo>
                    <a:pt x="44" y="5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2" y="5"/>
                  </a:lnTo>
                  <a:lnTo>
                    <a:pt x="58" y="7"/>
                  </a:lnTo>
                  <a:lnTo>
                    <a:pt x="63" y="7"/>
                  </a:lnTo>
                  <a:lnTo>
                    <a:pt x="65" y="13"/>
                  </a:lnTo>
                  <a:lnTo>
                    <a:pt x="67" y="17"/>
                  </a:lnTo>
                  <a:lnTo>
                    <a:pt x="73" y="19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9" y="21"/>
                  </a:lnTo>
                  <a:lnTo>
                    <a:pt x="83" y="21"/>
                  </a:lnTo>
                  <a:lnTo>
                    <a:pt x="86" y="19"/>
                  </a:lnTo>
                  <a:lnTo>
                    <a:pt x="88" y="17"/>
                  </a:lnTo>
                  <a:lnTo>
                    <a:pt x="90" y="21"/>
                  </a:lnTo>
                  <a:lnTo>
                    <a:pt x="88" y="28"/>
                  </a:lnTo>
                  <a:lnTo>
                    <a:pt x="86" y="34"/>
                  </a:lnTo>
                  <a:lnTo>
                    <a:pt x="86" y="40"/>
                  </a:lnTo>
                  <a:lnTo>
                    <a:pt x="83" y="46"/>
                  </a:lnTo>
                  <a:lnTo>
                    <a:pt x="86" y="51"/>
                  </a:lnTo>
                  <a:lnTo>
                    <a:pt x="83" y="55"/>
                  </a:lnTo>
                  <a:lnTo>
                    <a:pt x="81" y="59"/>
                  </a:lnTo>
                  <a:lnTo>
                    <a:pt x="77" y="63"/>
                  </a:lnTo>
                  <a:lnTo>
                    <a:pt x="71" y="67"/>
                  </a:lnTo>
                  <a:lnTo>
                    <a:pt x="69" y="71"/>
                  </a:lnTo>
                  <a:lnTo>
                    <a:pt x="65" y="74"/>
                  </a:lnTo>
                  <a:lnTo>
                    <a:pt x="58" y="74"/>
                  </a:lnTo>
                  <a:lnTo>
                    <a:pt x="50" y="71"/>
                  </a:lnTo>
                  <a:lnTo>
                    <a:pt x="40" y="67"/>
                  </a:lnTo>
                  <a:lnTo>
                    <a:pt x="33" y="63"/>
                  </a:lnTo>
                  <a:lnTo>
                    <a:pt x="31" y="61"/>
                  </a:lnTo>
                  <a:lnTo>
                    <a:pt x="25" y="53"/>
                  </a:lnTo>
                  <a:lnTo>
                    <a:pt x="19" y="53"/>
                  </a:lnTo>
                  <a:lnTo>
                    <a:pt x="17" y="57"/>
                  </a:lnTo>
                  <a:lnTo>
                    <a:pt x="12" y="57"/>
                  </a:lnTo>
                  <a:lnTo>
                    <a:pt x="10" y="57"/>
                  </a:lnTo>
                  <a:lnTo>
                    <a:pt x="4" y="5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0040" bIns="-4294940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7508520" y="4836960"/>
              <a:ext cx="30600" cy="27000"/>
            </a:xfrm>
            <a:custGeom>
              <a:avLst/>
              <a:gdLst/>
              <a:ahLst/>
              <a:rect l="l" t="t" r="r" b="b"/>
              <a:pathLst>
                <a:path w="82" h="75">
                  <a:moveTo>
                    <a:pt x="11" y="0"/>
                  </a:moveTo>
                  <a:lnTo>
                    <a:pt x="9" y="4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9"/>
                  </a:lnTo>
                  <a:lnTo>
                    <a:pt x="2" y="37"/>
                  </a:lnTo>
                  <a:lnTo>
                    <a:pt x="4" y="45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6" y="58"/>
                  </a:lnTo>
                  <a:lnTo>
                    <a:pt x="13" y="58"/>
                  </a:lnTo>
                  <a:lnTo>
                    <a:pt x="19" y="62"/>
                  </a:lnTo>
                  <a:lnTo>
                    <a:pt x="29" y="62"/>
                  </a:lnTo>
                  <a:lnTo>
                    <a:pt x="36" y="66"/>
                  </a:lnTo>
                  <a:lnTo>
                    <a:pt x="40" y="70"/>
                  </a:lnTo>
                  <a:lnTo>
                    <a:pt x="44" y="73"/>
                  </a:lnTo>
                  <a:lnTo>
                    <a:pt x="48" y="75"/>
                  </a:lnTo>
                  <a:lnTo>
                    <a:pt x="52" y="70"/>
                  </a:lnTo>
                  <a:lnTo>
                    <a:pt x="55" y="68"/>
                  </a:lnTo>
                  <a:lnTo>
                    <a:pt x="59" y="68"/>
                  </a:lnTo>
                  <a:lnTo>
                    <a:pt x="61" y="68"/>
                  </a:lnTo>
                  <a:lnTo>
                    <a:pt x="65" y="68"/>
                  </a:lnTo>
                  <a:lnTo>
                    <a:pt x="67" y="66"/>
                  </a:lnTo>
                  <a:lnTo>
                    <a:pt x="71" y="64"/>
                  </a:lnTo>
                  <a:lnTo>
                    <a:pt x="75" y="60"/>
                  </a:lnTo>
                  <a:lnTo>
                    <a:pt x="77" y="54"/>
                  </a:lnTo>
                  <a:lnTo>
                    <a:pt x="78" y="47"/>
                  </a:lnTo>
                  <a:lnTo>
                    <a:pt x="80" y="41"/>
                  </a:lnTo>
                  <a:lnTo>
                    <a:pt x="82" y="39"/>
                  </a:lnTo>
                  <a:lnTo>
                    <a:pt x="82" y="35"/>
                  </a:lnTo>
                  <a:lnTo>
                    <a:pt x="77" y="31"/>
                  </a:lnTo>
                  <a:lnTo>
                    <a:pt x="75" y="37"/>
                  </a:lnTo>
                  <a:lnTo>
                    <a:pt x="73" y="39"/>
                  </a:lnTo>
                  <a:lnTo>
                    <a:pt x="67" y="33"/>
                  </a:lnTo>
                  <a:lnTo>
                    <a:pt x="65" y="37"/>
                  </a:lnTo>
                  <a:lnTo>
                    <a:pt x="63" y="35"/>
                  </a:lnTo>
                  <a:lnTo>
                    <a:pt x="59" y="29"/>
                  </a:lnTo>
                  <a:lnTo>
                    <a:pt x="54" y="20"/>
                  </a:lnTo>
                  <a:lnTo>
                    <a:pt x="48" y="14"/>
                  </a:lnTo>
                  <a:lnTo>
                    <a:pt x="44" y="10"/>
                  </a:lnTo>
                  <a:lnTo>
                    <a:pt x="36" y="8"/>
                  </a:lnTo>
                  <a:lnTo>
                    <a:pt x="29" y="6"/>
                  </a:lnTo>
                  <a:lnTo>
                    <a:pt x="21" y="4"/>
                  </a:lnTo>
                  <a:lnTo>
                    <a:pt x="1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0040" bIns="-4294940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7479360" y="4830120"/>
              <a:ext cx="33120" cy="14040"/>
            </a:xfrm>
            <a:custGeom>
              <a:avLst/>
              <a:gdLst/>
              <a:ahLst/>
              <a:rect l="l" t="t" r="r" b="b"/>
              <a:pathLst>
                <a:path w="92" h="41">
                  <a:moveTo>
                    <a:pt x="42" y="41"/>
                  </a:moveTo>
                  <a:lnTo>
                    <a:pt x="46" y="39"/>
                  </a:lnTo>
                  <a:lnTo>
                    <a:pt x="50" y="35"/>
                  </a:lnTo>
                  <a:lnTo>
                    <a:pt x="58" y="33"/>
                  </a:lnTo>
                  <a:lnTo>
                    <a:pt x="62" y="35"/>
                  </a:lnTo>
                  <a:lnTo>
                    <a:pt x="64" y="37"/>
                  </a:lnTo>
                  <a:lnTo>
                    <a:pt x="71" y="39"/>
                  </a:lnTo>
                  <a:lnTo>
                    <a:pt x="79" y="39"/>
                  </a:lnTo>
                  <a:lnTo>
                    <a:pt x="83" y="37"/>
                  </a:lnTo>
                  <a:lnTo>
                    <a:pt x="87" y="35"/>
                  </a:lnTo>
                  <a:lnTo>
                    <a:pt x="90" y="31"/>
                  </a:lnTo>
                  <a:lnTo>
                    <a:pt x="90" y="25"/>
                  </a:lnTo>
                  <a:lnTo>
                    <a:pt x="92" y="21"/>
                  </a:lnTo>
                  <a:lnTo>
                    <a:pt x="85" y="21"/>
                  </a:lnTo>
                  <a:lnTo>
                    <a:pt x="77" y="18"/>
                  </a:lnTo>
                  <a:lnTo>
                    <a:pt x="67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2"/>
                  </a:lnTo>
                  <a:lnTo>
                    <a:pt x="21" y="4"/>
                  </a:lnTo>
                  <a:lnTo>
                    <a:pt x="19" y="8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10" y="21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9" y="23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9" y="27"/>
                  </a:lnTo>
                  <a:lnTo>
                    <a:pt x="31" y="25"/>
                  </a:lnTo>
                  <a:lnTo>
                    <a:pt x="35" y="27"/>
                  </a:lnTo>
                  <a:lnTo>
                    <a:pt x="37" y="31"/>
                  </a:lnTo>
                  <a:lnTo>
                    <a:pt x="39" y="35"/>
                  </a:lnTo>
                  <a:lnTo>
                    <a:pt x="42" y="4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53000" bIns="-42949530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7477200" y="4857120"/>
              <a:ext cx="54720" cy="34200"/>
            </a:xfrm>
            <a:custGeom>
              <a:avLst/>
              <a:gdLst/>
              <a:ahLst/>
              <a:rect l="l" t="t" r="r" b="b"/>
              <a:pathLst>
                <a:path w="152" h="92">
                  <a:moveTo>
                    <a:pt x="50" y="75"/>
                  </a:moveTo>
                  <a:lnTo>
                    <a:pt x="56" y="79"/>
                  </a:lnTo>
                  <a:lnTo>
                    <a:pt x="66" y="79"/>
                  </a:lnTo>
                  <a:lnTo>
                    <a:pt x="73" y="79"/>
                  </a:lnTo>
                  <a:lnTo>
                    <a:pt x="79" y="75"/>
                  </a:lnTo>
                  <a:lnTo>
                    <a:pt x="85" y="75"/>
                  </a:lnTo>
                  <a:lnTo>
                    <a:pt x="91" y="77"/>
                  </a:lnTo>
                  <a:lnTo>
                    <a:pt x="96" y="81"/>
                  </a:lnTo>
                  <a:lnTo>
                    <a:pt x="100" y="88"/>
                  </a:lnTo>
                  <a:lnTo>
                    <a:pt x="106" y="92"/>
                  </a:lnTo>
                  <a:lnTo>
                    <a:pt x="108" y="86"/>
                  </a:lnTo>
                  <a:lnTo>
                    <a:pt x="110" y="83"/>
                  </a:lnTo>
                  <a:lnTo>
                    <a:pt x="114" y="81"/>
                  </a:lnTo>
                  <a:lnTo>
                    <a:pt x="118" y="79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3" y="63"/>
                  </a:lnTo>
                  <a:lnTo>
                    <a:pt x="123" y="60"/>
                  </a:lnTo>
                  <a:lnTo>
                    <a:pt x="125" y="52"/>
                  </a:lnTo>
                  <a:lnTo>
                    <a:pt x="133" y="40"/>
                  </a:lnTo>
                  <a:lnTo>
                    <a:pt x="137" y="37"/>
                  </a:lnTo>
                  <a:lnTo>
                    <a:pt x="139" y="31"/>
                  </a:lnTo>
                  <a:lnTo>
                    <a:pt x="139" y="25"/>
                  </a:lnTo>
                  <a:lnTo>
                    <a:pt x="142" y="21"/>
                  </a:lnTo>
                  <a:lnTo>
                    <a:pt x="148" y="17"/>
                  </a:lnTo>
                  <a:lnTo>
                    <a:pt x="152" y="10"/>
                  </a:lnTo>
                  <a:lnTo>
                    <a:pt x="148" y="10"/>
                  </a:lnTo>
                  <a:lnTo>
                    <a:pt x="146" y="10"/>
                  </a:lnTo>
                  <a:lnTo>
                    <a:pt x="142" y="10"/>
                  </a:lnTo>
                  <a:lnTo>
                    <a:pt x="139" y="12"/>
                  </a:lnTo>
                  <a:lnTo>
                    <a:pt x="135" y="17"/>
                  </a:lnTo>
                  <a:lnTo>
                    <a:pt x="131" y="15"/>
                  </a:lnTo>
                  <a:lnTo>
                    <a:pt x="127" y="12"/>
                  </a:lnTo>
                  <a:lnTo>
                    <a:pt x="123" y="8"/>
                  </a:lnTo>
                  <a:lnTo>
                    <a:pt x="116" y="4"/>
                  </a:lnTo>
                  <a:lnTo>
                    <a:pt x="106" y="4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9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62" y="4"/>
                  </a:lnTo>
                  <a:lnTo>
                    <a:pt x="56" y="10"/>
                  </a:lnTo>
                  <a:lnTo>
                    <a:pt x="50" y="15"/>
                  </a:lnTo>
                  <a:lnTo>
                    <a:pt x="45" y="12"/>
                  </a:lnTo>
                  <a:lnTo>
                    <a:pt x="39" y="12"/>
                  </a:lnTo>
                  <a:lnTo>
                    <a:pt x="33" y="15"/>
                  </a:lnTo>
                  <a:lnTo>
                    <a:pt x="25" y="15"/>
                  </a:lnTo>
                  <a:lnTo>
                    <a:pt x="16" y="19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6" y="52"/>
                  </a:lnTo>
                  <a:lnTo>
                    <a:pt x="22" y="54"/>
                  </a:lnTo>
                  <a:lnTo>
                    <a:pt x="31" y="52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41" y="65"/>
                  </a:lnTo>
                  <a:lnTo>
                    <a:pt x="43" y="69"/>
                  </a:lnTo>
                  <a:lnTo>
                    <a:pt x="50" y="7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2840" bIns="-4294932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7486920" y="4725000"/>
              <a:ext cx="41040" cy="37440"/>
            </a:xfrm>
            <a:custGeom>
              <a:avLst/>
              <a:gdLst/>
              <a:ahLst/>
              <a:rect l="l" t="t" r="r" b="b"/>
              <a:pathLst>
                <a:path w="116" h="103">
                  <a:moveTo>
                    <a:pt x="0" y="88"/>
                  </a:moveTo>
                  <a:lnTo>
                    <a:pt x="0" y="86"/>
                  </a:lnTo>
                  <a:lnTo>
                    <a:pt x="2" y="82"/>
                  </a:lnTo>
                  <a:lnTo>
                    <a:pt x="6" y="80"/>
                  </a:lnTo>
                  <a:lnTo>
                    <a:pt x="10" y="76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7"/>
                  </a:lnTo>
                  <a:lnTo>
                    <a:pt x="35" y="53"/>
                  </a:lnTo>
                  <a:lnTo>
                    <a:pt x="41" y="46"/>
                  </a:lnTo>
                  <a:lnTo>
                    <a:pt x="43" y="40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3" y="34"/>
                  </a:lnTo>
                  <a:lnTo>
                    <a:pt x="41" y="32"/>
                  </a:lnTo>
                  <a:lnTo>
                    <a:pt x="41" y="28"/>
                  </a:lnTo>
                  <a:lnTo>
                    <a:pt x="39" y="26"/>
                  </a:lnTo>
                  <a:lnTo>
                    <a:pt x="41" y="24"/>
                  </a:lnTo>
                  <a:lnTo>
                    <a:pt x="48" y="17"/>
                  </a:lnTo>
                  <a:lnTo>
                    <a:pt x="54" y="9"/>
                  </a:lnTo>
                  <a:lnTo>
                    <a:pt x="60" y="5"/>
                  </a:lnTo>
                  <a:lnTo>
                    <a:pt x="66" y="5"/>
                  </a:lnTo>
                  <a:lnTo>
                    <a:pt x="71" y="7"/>
                  </a:lnTo>
                  <a:lnTo>
                    <a:pt x="77" y="5"/>
                  </a:lnTo>
                  <a:lnTo>
                    <a:pt x="81" y="3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6" y="3"/>
                  </a:lnTo>
                  <a:lnTo>
                    <a:pt x="102" y="5"/>
                  </a:lnTo>
                  <a:lnTo>
                    <a:pt x="106" y="3"/>
                  </a:lnTo>
                  <a:lnTo>
                    <a:pt x="116" y="0"/>
                  </a:lnTo>
                  <a:lnTo>
                    <a:pt x="114" y="1"/>
                  </a:lnTo>
                  <a:lnTo>
                    <a:pt x="114" y="9"/>
                  </a:lnTo>
                  <a:lnTo>
                    <a:pt x="112" y="21"/>
                  </a:lnTo>
                  <a:lnTo>
                    <a:pt x="110" y="30"/>
                  </a:lnTo>
                  <a:lnTo>
                    <a:pt x="106" y="36"/>
                  </a:lnTo>
                  <a:lnTo>
                    <a:pt x="100" y="40"/>
                  </a:lnTo>
                  <a:lnTo>
                    <a:pt x="94" y="42"/>
                  </a:lnTo>
                  <a:lnTo>
                    <a:pt x="87" y="40"/>
                  </a:lnTo>
                  <a:lnTo>
                    <a:pt x="85" y="42"/>
                  </a:lnTo>
                  <a:lnTo>
                    <a:pt x="87" y="51"/>
                  </a:lnTo>
                  <a:lnTo>
                    <a:pt x="85" y="63"/>
                  </a:lnTo>
                  <a:lnTo>
                    <a:pt x="81" y="72"/>
                  </a:lnTo>
                  <a:lnTo>
                    <a:pt x="77" y="78"/>
                  </a:lnTo>
                  <a:lnTo>
                    <a:pt x="71" y="80"/>
                  </a:lnTo>
                  <a:lnTo>
                    <a:pt x="66" y="84"/>
                  </a:lnTo>
                  <a:lnTo>
                    <a:pt x="60" y="90"/>
                  </a:lnTo>
                  <a:lnTo>
                    <a:pt x="52" y="97"/>
                  </a:lnTo>
                  <a:lnTo>
                    <a:pt x="50" y="95"/>
                  </a:lnTo>
                  <a:lnTo>
                    <a:pt x="48" y="97"/>
                  </a:lnTo>
                  <a:lnTo>
                    <a:pt x="43" y="101"/>
                  </a:lnTo>
                  <a:lnTo>
                    <a:pt x="39" y="103"/>
                  </a:lnTo>
                  <a:lnTo>
                    <a:pt x="37" y="103"/>
                  </a:lnTo>
                  <a:lnTo>
                    <a:pt x="35" y="103"/>
                  </a:lnTo>
                  <a:lnTo>
                    <a:pt x="31" y="97"/>
                  </a:lnTo>
                  <a:lnTo>
                    <a:pt x="29" y="92"/>
                  </a:lnTo>
                  <a:lnTo>
                    <a:pt x="25" y="95"/>
                  </a:lnTo>
                  <a:lnTo>
                    <a:pt x="22" y="94"/>
                  </a:lnTo>
                  <a:lnTo>
                    <a:pt x="16" y="92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9600" bIns="-4294929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7522200" y="4647240"/>
              <a:ext cx="56520" cy="59760"/>
            </a:xfrm>
            <a:custGeom>
              <a:avLst/>
              <a:gdLst/>
              <a:ahLst/>
              <a:rect l="l" t="t" r="r" b="b"/>
              <a:pathLst>
                <a:path w="154" h="161">
                  <a:moveTo>
                    <a:pt x="33" y="0"/>
                  </a:moveTo>
                  <a:lnTo>
                    <a:pt x="46" y="3"/>
                  </a:lnTo>
                  <a:lnTo>
                    <a:pt x="58" y="3"/>
                  </a:lnTo>
                  <a:lnTo>
                    <a:pt x="71" y="3"/>
                  </a:lnTo>
                  <a:lnTo>
                    <a:pt x="81" y="3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02" y="13"/>
                  </a:lnTo>
                  <a:lnTo>
                    <a:pt x="104" y="17"/>
                  </a:lnTo>
                  <a:lnTo>
                    <a:pt x="104" y="21"/>
                  </a:lnTo>
                  <a:lnTo>
                    <a:pt x="108" y="28"/>
                  </a:lnTo>
                  <a:lnTo>
                    <a:pt x="110" y="34"/>
                  </a:lnTo>
                  <a:lnTo>
                    <a:pt x="108" y="40"/>
                  </a:lnTo>
                  <a:lnTo>
                    <a:pt x="110" y="51"/>
                  </a:lnTo>
                  <a:lnTo>
                    <a:pt x="110" y="59"/>
                  </a:lnTo>
                  <a:lnTo>
                    <a:pt x="110" y="67"/>
                  </a:lnTo>
                  <a:lnTo>
                    <a:pt x="115" y="67"/>
                  </a:lnTo>
                  <a:lnTo>
                    <a:pt x="119" y="65"/>
                  </a:lnTo>
                  <a:lnTo>
                    <a:pt x="125" y="61"/>
                  </a:lnTo>
                  <a:lnTo>
                    <a:pt x="131" y="61"/>
                  </a:lnTo>
                  <a:lnTo>
                    <a:pt x="138" y="67"/>
                  </a:lnTo>
                  <a:lnTo>
                    <a:pt x="142" y="72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52" y="86"/>
                  </a:lnTo>
                  <a:lnTo>
                    <a:pt x="152" y="92"/>
                  </a:lnTo>
                  <a:lnTo>
                    <a:pt x="150" y="97"/>
                  </a:lnTo>
                  <a:lnTo>
                    <a:pt x="150" y="109"/>
                  </a:lnTo>
                  <a:lnTo>
                    <a:pt x="152" y="117"/>
                  </a:lnTo>
                  <a:lnTo>
                    <a:pt x="154" y="126"/>
                  </a:lnTo>
                  <a:lnTo>
                    <a:pt x="154" y="136"/>
                  </a:lnTo>
                  <a:lnTo>
                    <a:pt x="152" y="145"/>
                  </a:lnTo>
                  <a:lnTo>
                    <a:pt x="150" y="153"/>
                  </a:lnTo>
                  <a:lnTo>
                    <a:pt x="146" y="149"/>
                  </a:lnTo>
                  <a:lnTo>
                    <a:pt x="142" y="147"/>
                  </a:lnTo>
                  <a:lnTo>
                    <a:pt x="140" y="149"/>
                  </a:lnTo>
                  <a:lnTo>
                    <a:pt x="137" y="151"/>
                  </a:lnTo>
                  <a:lnTo>
                    <a:pt x="133" y="151"/>
                  </a:lnTo>
                  <a:lnTo>
                    <a:pt x="129" y="151"/>
                  </a:lnTo>
                  <a:lnTo>
                    <a:pt x="115" y="157"/>
                  </a:lnTo>
                  <a:lnTo>
                    <a:pt x="106" y="161"/>
                  </a:lnTo>
                  <a:lnTo>
                    <a:pt x="98" y="161"/>
                  </a:lnTo>
                  <a:lnTo>
                    <a:pt x="96" y="159"/>
                  </a:lnTo>
                  <a:lnTo>
                    <a:pt x="90" y="153"/>
                  </a:lnTo>
                  <a:lnTo>
                    <a:pt x="87" y="147"/>
                  </a:lnTo>
                  <a:lnTo>
                    <a:pt x="83" y="145"/>
                  </a:lnTo>
                  <a:lnTo>
                    <a:pt x="85" y="140"/>
                  </a:lnTo>
                  <a:lnTo>
                    <a:pt x="81" y="140"/>
                  </a:lnTo>
                  <a:lnTo>
                    <a:pt x="77" y="140"/>
                  </a:lnTo>
                  <a:lnTo>
                    <a:pt x="73" y="140"/>
                  </a:lnTo>
                  <a:lnTo>
                    <a:pt x="69" y="144"/>
                  </a:lnTo>
                  <a:lnTo>
                    <a:pt x="64" y="144"/>
                  </a:lnTo>
                  <a:lnTo>
                    <a:pt x="58" y="145"/>
                  </a:lnTo>
                  <a:lnTo>
                    <a:pt x="52" y="145"/>
                  </a:lnTo>
                  <a:lnTo>
                    <a:pt x="48" y="144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4" y="132"/>
                  </a:lnTo>
                  <a:lnTo>
                    <a:pt x="44" y="126"/>
                  </a:lnTo>
                  <a:lnTo>
                    <a:pt x="44" y="119"/>
                  </a:lnTo>
                  <a:lnTo>
                    <a:pt x="44" y="111"/>
                  </a:lnTo>
                  <a:lnTo>
                    <a:pt x="41" y="105"/>
                  </a:lnTo>
                  <a:lnTo>
                    <a:pt x="39" y="99"/>
                  </a:lnTo>
                  <a:lnTo>
                    <a:pt x="39" y="96"/>
                  </a:lnTo>
                  <a:lnTo>
                    <a:pt x="41" y="88"/>
                  </a:lnTo>
                  <a:lnTo>
                    <a:pt x="39" y="86"/>
                  </a:lnTo>
                  <a:lnTo>
                    <a:pt x="37" y="82"/>
                  </a:lnTo>
                  <a:lnTo>
                    <a:pt x="37" y="78"/>
                  </a:lnTo>
                  <a:lnTo>
                    <a:pt x="33" y="78"/>
                  </a:lnTo>
                  <a:lnTo>
                    <a:pt x="27" y="80"/>
                  </a:lnTo>
                  <a:lnTo>
                    <a:pt x="19" y="80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6" y="63"/>
                  </a:lnTo>
                  <a:lnTo>
                    <a:pt x="2" y="63"/>
                  </a:lnTo>
                  <a:lnTo>
                    <a:pt x="0" y="59"/>
                  </a:lnTo>
                  <a:lnTo>
                    <a:pt x="4" y="55"/>
                  </a:lnTo>
                  <a:lnTo>
                    <a:pt x="10" y="51"/>
                  </a:lnTo>
                  <a:lnTo>
                    <a:pt x="16" y="51"/>
                  </a:lnTo>
                  <a:lnTo>
                    <a:pt x="19" y="44"/>
                  </a:lnTo>
                  <a:lnTo>
                    <a:pt x="23" y="38"/>
                  </a:lnTo>
                  <a:lnTo>
                    <a:pt x="27" y="32"/>
                  </a:lnTo>
                  <a:lnTo>
                    <a:pt x="29" y="23"/>
                  </a:lnTo>
                  <a:lnTo>
                    <a:pt x="29" y="13"/>
                  </a:lnTo>
                  <a:lnTo>
                    <a:pt x="3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7280" bIns="-4294907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7516440" y="4726800"/>
              <a:ext cx="52200" cy="52200"/>
            </a:xfrm>
            <a:custGeom>
              <a:avLst/>
              <a:gdLst/>
              <a:ahLst/>
              <a:rect l="l" t="t" r="r" b="b"/>
              <a:pathLst>
                <a:path w="148" h="142">
                  <a:moveTo>
                    <a:pt x="17" y="112"/>
                  </a:moveTo>
                  <a:lnTo>
                    <a:pt x="19" y="113"/>
                  </a:lnTo>
                  <a:lnTo>
                    <a:pt x="23" y="112"/>
                  </a:lnTo>
                  <a:lnTo>
                    <a:pt x="27" y="113"/>
                  </a:lnTo>
                  <a:lnTo>
                    <a:pt x="29" y="113"/>
                  </a:lnTo>
                  <a:lnTo>
                    <a:pt x="33" y="113"/>
                  </a:lnTo>
                  <a:lnTo>
                    <a:pt x="35" y="117"/>
                  </a:lnTo>
                  <a:lnTo>
                    <a:pt x="42" y="123"/>
                  </a:lnTo>
                  <a:lnTo>
                    <a:pt x="48" y="123"/>
                  </a:lnTo>
                  <a:lnTo>
                    <a:pt x="54" y="121"/>
                  </a:lnTo>
                  <a:lnTo>
                    <a:pt x="60" y="121"/>
                  </a:lnTo>
                  <a:lnTo>
                    <a:pt x="67" y="123"/>
                  </a:lnTo>
                  <a:lnTo>
                    <a:pt x="75" y="127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6" y="138"/>
                  </a:lnTo>
                  <a:lnTo>
                    <a:pt x="90" y="140"/>
                  </a:lnTo>
                  <a:lnTo>
                    <a:pt x="96" y="142"/>
                  </a:lnTo>
                  <a:lnTo>
                    <a:pt x="102" y="138"/>
                  </a:lnTo>
                  <a:lnTo>
                    <a:pt x="108" y="137"/>
                  </a:lnTo>
                  <a:lnTo>
                    <a:pt x="115" y="137"/>
                  </a:lnTo>
                  <a:lnTo>
                    <a:pt x="113" y="125"/>
                  </a:lnTo>
                  <a:lnTo>
                    <a:pt x="117" y="113"/>
                  </a:lnTo>
                  <a:lnTo>
                    <a:pt x="117" y="104"/>
                  </a:lnTo>
                  <a:lnTo>
                    <a:pt x="121" y="98"/>
                  </a:lnTo>
                  <a:lnTo>
                    <a:pt x="125" y="98"/>
                  </a:lnTo>
                  <a:lnTo>
                    <a:pt x="131" y="96"/>
                  </a:lnTo>
                  <a:lnTo>
                    <a:pt x="134" y="90"/>
                  </a:lnTo>
                  <a:lnTo>
                    <a:pt x="136" y="85"/>
                  </a:lnTo>
                  <a:lnTo>
                    <a:pt x="140" y="81"/>
                  </a:lnTo>
                  <a:lnTo>
                    <a:pt x="144" y="79"/>
                  </a:lnTo>
                  <a:lnTo>
                    <a:pt x="148" y="77"/>
                  </a:lnTo>
                  <a:lnTo>
                    <a:pt x="148" y="71"/>
                  </a:lnTo>
                  <a:lnTo>
                    <a:pt x="148" y="67"/>
                  </a:lnTo>
                  <a:lnTo>
                    <a:pt x="146" y="66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4" y="54"/>
                  </a:lnTo>
                  <a:lnTo>
                    <a:pt x="138" y="52"/>
                  </a:lnTo>
                  <a:lnTo>
                    <a:pt x="129" y="48"/>
                  </a:lnTo>
                  <a:lnTo>
                    <a:pt x="123" y="48"/>
                  </a:lnTo>
                  <a:lnTo>
                    <a:pt x="115" y="44"/>
                  </a:lnTo>
                  <a:lnTo>
                    <a:pt x="106" y="42"/>
                  </a:lnTo>
                  <a:lnTo>
                    <a:pt x="104" y="37"/>
                  </a:lnTo>
                  <a:lnTo>
                    <a:pt x="104" y="31"/>
                  </a:lnTo>
                  <a:lnTo>
                    <a:pt x="100" y="23"/>
                  </a:lnTo>
                  <a:lnTo>
                    <a:pt x="94" y="19"/>
                  </a:lnTo>
                  <a:lnTo>
                    <a:pt x="90" y="16"/>
                  </a:lnTo>
                  <a:lnTo>
                    <a:pt x="83" y="16"/>
                  </a:lnTo>
                  <a:lnTo>
                    <a:pt x="79" y="12"/>
                  </a:lnTo>
                  <a:lnTo>
                    <a:pt x="73" y="8"/>
                  </a:lnTo>
                  <a:lnTo>
                    <a:pt x="71" y="6"/>
                  </a:lnTo>
                  <a:lnTo>
                    <a:pt x="67" y="8"/>
                  </a:lnTo>
                  <a:lnTo>
                    <a:pt x="65" y="4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6" y="4"/>
                  </a:lnTo>
                  <a:lnTo>
                    <a:pt x="52" y="6"/>
                  </a:lnTo>
                  <a:lnTo>
                    <a:pt x="50" y="8"/>
                  </a:lnTo>
                  <a:lnTo>
                    <a:pt x="50" y="14"/>
                  </a:lnTo>
                  <a:lnTo>
                    <a:pt x="52" y="23"/>
                  </a:lnTo>
                  <a:lnTo>
                    <a:pt x="56" y="31"/>
                  </a:lnTo>
                  <a:lnTo>
                    <a:pt x="58" y="42"/>
                  </a:lnTo>
                  <a:lnTo>
                    <a:pt x="58" y="52"/>
                  </a:lnTo>
                  <a:lnTo>
                    <a:pt x="58" y="56"/>
                  </a:lnTo>
                  <a:lnTo>
                    <a:pt x="58" y="58"/>
                  </a:lnTo>
                  <a:lnTo>
                    <a:pt x="56" y="66"/>
                  </a:lnTo>
                  <a:lnTo>
                    <a:pt x="52" y="69"/>
                  </a:lnTo>
                  <a:lnTo>
                    <a:pt x="46" y="73"/>
                  </a:lnTo>
                  <a:lnTo>
                    <a:pt x="37" y="79"/>
                  </a:lnTo>
                  <a:lnTo>
                    <a:pt x="27" y="85"/>
                  </a:lnTo>
                  <a:lnTo>
                    <a:pt x="19" y="89"/>
                  </a:lnTo>
                  <a:lnTo>
                    <a:pt x="10" y="90"/>
                  </a:lnTo>
                  <a:lnTo>
                    <a:pt x="6" y="94"/>
                  </a:lnTo>
                  <a:lnTo>
                    <a:pt x="2" y="96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6" y="106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7" y="11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7537680" y="4698000"/>
              <a:ext cx="42480" cy="48600"/>
            </a:xfrm>
            <a:custGeom>
              <a:avLst/>
              <a:gdLst/>
              <a:ahLst/>
              <a:rect l="l" t="t" r="r" b="b"/>
              <a:pathLst>
                <a:path w="114" h="136">
                  <a:moveTo>
                    <a:pt x="0" y="4"/>
                  </a:moveTo>
                  <a:lnTo>
                    <a:pt x="4" y="7"/>
                  </a:lnTo>
                  <a:lnTo>
                    <a:pt x="8" y="15"/>
                  </a:lnTo>
                  <a:lnTo>
                    <a:pt x="8" y="23"/>
                  </a:lnTo>
                  <a:lnTo>
                    <a:pt x="8" y="32"/>
                  </a:lnTo>
                  <a:lnTo>
                    <a:pt x="8" y="42"/>
                  </a:lnTo>
                  <a:lnTo>
                    <a:pt x="8" y="51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67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10" y="88"/>
                  </a:lnTo>
                  <a:lnTo>
                    <a:pt x="16" y="92"/>
                  </a:lnTo>
                  <a:lnTo>
                    <a:pt x="20" y="96"/>
                  </a:lnTo>
                  <a:lnTo>
                    <a:pt x="27" y="96"/>
                  </a:lnTo>
                  <a:lnTo>
                    <a:pt x="31" y="99"/>
                  </a:lnTo>
                  <a:lnTo>
                    <a:pt x="37" y="103"/>
                  </a:lnTo>
                  <a:lnTo>
                    <a:pt x="41" y="111"/>
                  </a:lnTo>
                  <a:lnTo>
                    <a:pt x="41" y="117"/>
                  </a:lnTo>
                  <a:lnTo>
                    <a:pt x="43" y="122"/>
                  </a:lnTo>
                  <a:lnTo>
                    <a:pt x="52" y="124"/>
                  </a:lnTo>
                  <a:lnTo>
                    <a:pt x="60" y="128"/>
                  </a:lnTo>
                  <a:lnTo>
                    <a:pt x="66" y="128"/>
                  </a:lnTo>
                  <a:lnTo>
                    <a:pt x="75" y="132"/>
                  </a:lnTo>
                  <a:lnTo>
                    <a:pt x="81" y="134"/>
                  </a:lnTo>
                  <a:lnTo>
                    <a:pt x="85" y="136"/>
                  </a:lnTo>
                  <a:lnTo>
                    <a:pt x="112" y="117"/>
                  </a:lnTo>
                  <a:lnTo>
                    <a:pt x="114" y="109"/>
                  </a:lnTo>
                  <a:lnTo>
                    <a:pt x="106" y="107"/>
                  </a:lnTo>
                  <a:lnTo>
                    <a:pt x="100" y="105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5" y="103"/>
                  </a:lnTo>
                  <a:lnTo>
                    <a:pt x="81" y="103"/>
                  </a:lnTo>
                  <a:lnTo>
                    <a:pt x="83" y="99"/>
                  </a:lnTo>
                  <a:lnTo>
                    <a:pt x="83" y="94"/>
                  </a:lnTo>
                  <a:lnTo>
                    <a:pt x="81" y="88"/>
                  </a:lnTo>
                  <a:lnTo>
                    <a:pt x="85" y="88"/>
                  </a:lnTo>
                  <a:lnTo>
                    <a:pt x="89" y="86"/>
                  </a:lnTo>
                  <a:lnTo>
                    <a:pt x="85" y="80"/>
                  </a:lnTo>
                  <a:lnTo>
                    <a:pt x="81" y="73"/>
                  </a:lnTo>
                  <a:lnTo>
                    <a:pt x="81" y="65"/>
                  </a:lnTo>
                  <a:lnTo>
                    <a:pt x="83" y="55"/>
                  </a:lnTo>
                  <a:lnTo>
                    <a:pt x="85" y="48"/>
                  </a:lnTo>
                  <a:lnTo>
                    <a:pt x="87" y="42"/>
                  </a:lnTo>
                  <a:lnTo>
                    <a:pt x="91" y="32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8" y="19"/>
                  </a:lnTo>
                  <a:lnTo>
                    <a:pt x="102" y="17"/>
                  </a:lnTo>
                  <a:lnTo>
                    <a:pt x="106" y="13"/>
                  </a:lnTo>
                  <a:lnTo>
                    <a:pt x="102" y="9"/>
                  </a:lnTo>
                  <a:lnTo>
                    <a:pt x="98" y="7"/>
                  </a:lnTo>
                  <a:lnTo>
                    <a:pt x="96" y="9"/>
                  </a:lnTo>
                  <a:lnTo>
                    <a:pt x="93" y="11"/>
                  </a:lnTo>
                  <a:lnTo>
                    <a:pt x="89" y="11"/>
                  </a:lnTo>
                  <a:lnTo>
                    <a:pt x="85" y="11"/>
                  </a:lnTo>
                  <a:lnTo>
                    <a:pt x="71" y="17"/>
                  </a:lnTo>
                  <a:lnTo>
                    <a:pt x="62" y="21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46" y="13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20" y="4"/>
                  </a:lnTo>
                  <a:lnTo>
                    <a:pt x="14" y="5"/>
                  </a:lnTo>
                  <a:lnTo>
                    <a:pt x="8" y="5"/>
                  </a:lnTo>
                  <a:lnTo>
                    <a:pt x="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8440" bIns="-4294918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7527960" y="4699800"/>
              <a:ext cx="15120" cy="30600"/>
            </a:xfrm>
            <a:custGeom>
              <a:avLst/>
              <a:gdLst/>
              <a:ahLst/>
              <a:rect l="l" t="t" r="r" b="b"/>
              <a:pathLst>
                <a:path w="40" h="84">
                  <a:moveTo>
                    <a:pt x="0" y="71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3" y="44"/>
                  </a:lnTo>
                  <a:lnTo>
                    <a:pt x="5" y="34"/>
                  </a:lnTo>
                  <a:lnTo>
                    <a:pt x="9" y="28"/>
                  </a:lnTo>
                  <a:lnTo>
                    <a:pt x="13" y="23"/>
                  </a:lnTo>
                  <a:lnTo>
                    <a:pt x="19" y="15"/>
                  </a:lnTo>
                  <a:lnTo>
                    <a:pt x="23" y="9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11"/>
                  </a:lnTo>
                  <a:lnTo>
                    <a:pt x="34" y="19"/>
                  </a:lnTo>
                  <a:lnTo>
                    <a:pt x="34" y="28"/>
                  </a:lnTo>
                  <a:lnTo>
                    <a:pt x="34" y="38"/>
                  </a:lnTo>
                  <a:lnTo>
                    <a:pt x="34" y="47"/>
                  </a:lnTo>
                  <a:lnTo>
                    <a:pt x="38" y="49"/>
                  </a:lnTo>
                  <a:lnTo>
                    <a:pt x="40" y="55"/>
                  </a:lnTo>
                  <a:lnTo>
                    <a:pt x="40" y="63"/>
                  </a:lnTo>
                  <a:lnTo>
                    <a:pt x="40" y="69"/>
                  </a:lnTo>
                  <a:lnTo>
                    <a:pt x="38" y="72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8" y="80"/>
                  </a:lnTo>
                  <a:lnTo>
                    <a:pt x="26" y="78"/>
                  </a:lnTo>
                  <a:lnTo>
                    <a:pt x="21" y="76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11" y="80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6440" bIns="-429493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7500600" y="4683240"/>
              <a:ext cx="37080" cy="43200"/>
            </a:xfrm>
            <a:custGeom>
              <a:avLst/>
              <a:gdLst/>
              <a:ahLst/>
              <a:rect l="l" t="t" r="r" b="b"/>
              <a:pathLst>
                <a:path w="103" h="124">
                  <a:moveTo>
                    <a:pt x="4" y="65"/>
                  </a:moveTo>
                  <a:lnTo>
                    <a:pt x="2" y="67"/>
                  </a:lnTo>
                  <a:lnTo>
                    <a:pt x="0" y="71"/>
                  </a:lnTo>
                  <a:lnTo>
                    <a:pt x="7" y="74"/>
                  </a:lnTo>
                  <a:lnTo>
                    <a:pt x="15" y="78"/>
                  </a:lnTo>
                  <a:lnTo>
                    <a:pt x="25" y="80"/>
                  </a:lnTo>
                  <a:lnTo>
                    <a:pt x="32" y="82"/>
                  </a:lnTo>
                  <a:lnTo>
                    <a:pt x="34" y="84"/>
                  </a:lnTo>
                  <a:lnTo>
                    <a:pt x="34" y="90"/>
                  </a:lnTo>
                  <a:lnTo>
                    <a:pt x="29" y="95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2" y="109"/>
                  </a:lnTo>
                  <a:lnTo>
                    <a:pt x="42" y="113"/>
                  </a:lnTo>
                  <a:lnTo>
                    <a:pt x="46" y="122"/>
                  </a:lnTo>
                  <a:lnTo>
                    <a:pt x="50" y="122"/>
                  </a:lnTo>
                  <a:lnTo>
                    <a:pt x="57" y="122"/>
                  </a:lnTo>
                  <a:lnTo>
                    <a:pt x="63" y="124"/>
                  </a:lnTo>
                  <a:lnTo>
                    <a:pt x="67" y="122"/>
                  </a:lnTo>
                  <a:lnTo>
                    <a:pt x="77" y="119"/>
                  </a:lnTo>
                  <a:lnTo>
                    <a:pt x="77" y="115"/>
                  </a:lnTo>
                  <a:lnTo>
                    <a:pt x="77" y="111"/>
                  </a:lnTo>
                  <a:lnTo>
                    <a:pt x="78" y="107"/>
                  </a:lnTo>
                  <a:lnTo>
                    <a:pt x="80" y="101"/>
                  </a:lnTo>
                  <a:lnTo>
                    <a:pt x="80" y="92"/>
                  </a:lnTo>
                  <a:lnTo>
                    <a:pt x="82" y="82"/>
                  </a:lnTo>
                  <a:lnTo>
                    <a:pt x="86" y="76"/>
                  </a:lnTo>
                  <a:lnTo>
                    <a:pt x="90" y="71"/>
                  </a:lnTo>
                  <a:lnTo>
                    <a:pt x="96" y="63"/>
                  </a:lnTo>
                  <a:lnTo>
                    <a:pt x="100" y="57"/>
                  </a:lnTo>
                  <a:lnTo>
                    <a:pt x="103" y="51"/>
                  </a:lnTo>
                  <a:lnTo>
                    <a:pt x="103" y="48"/>
                  </a:lnTo>
                  <a:lnTo>
                    <a:pt x="103" y="44"/>
                  </a:lnTo>
                  <a:lnTo>
                    <a:pt x="103" y="36"/>
                  </a:lnTo>
                  <a:lnTo>
                    <a:pt x="103" y="30"/>
                  </a:lnTo>
                  <a:lnTo>
                    <a:pt x="103" y="23"/>
                  </a:lnTo>
                  <a:lnTo>
                    <a:pt x="103" y="15"/>
                  </a:lnTo>
                  <a:lnTo>
                    <a:pt x="100" y="9"/>
                  </a:lnTo>
                  <a:lnTo>
                    <a:pt x="98" y="3"/>
                  </a:lnTo>
                  <a:lnTo>
                    <a:pt x="98" y="0"/>
                  </a:lnTo>
                  <a:lnTo>
                    <a:pt x="94" y="3"/>
                  </a:lnTo>
                  <a:lnTo>
                    <a:pt x="88" y="7"/>
                  </a:lnTo>
                  <a:lnTo>
                    <a:pt x="80" y="11"/>
                  </a:lnTo>
                  <a:lnTo>
                    <a:pt x="71" y="15"/>
                  </a:lnTo>
                  <a:lnTo>
                    <a:pt x="65" y="19"/>
                  </a:lnTo>
                  <a:lnTo>
                    <a:pt x="63" y="28"/>
                  </a:lnTo>
                  <a:lnTo>
                    <a:pt x="59" y="32"/>
                  </a:lnTo>
                  <a:lnTo>
                    <a:pt x="54" y="38"/>
                  </a:lnTo>
                  <a:lnTo>
                    <a:pt x="48" y="38"/>
                  </a:lnTo>
                  <a:lnTo>
                    <a:pt x="42" y="42"/>
                  </a:lnTo>
                  <a:lnTo>
                    <a:pt x="40" y="51"/>
                  </a:lnTo>
                  <a:lnTo>
                    <a:pt x="36" y="55"/>
                  </a:lnTo>
                  <a:lnTo>
                    <a:pt x="29" y="59"/>
                  </a:lnTo>
                  <a:lnTo>
                    <a:pt x="25" y="57"/>
                  </a:lnTo>
                  <a:lnTo>
                    <a:pt x="21" y="55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4" y="6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3840" bIns="-4294923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7504560" y="4725000"/>
              <a:ext cx="31320" cy="41400"/>
            </a:xfrm>
            <a:custGeom>
              <a:avLst/>
              <a:gdLst/>
              <a:ahLst/>
              <a:rect l="l" t="t" r="r" b="b"/>
              <a:pathLst>
                <a:path w="85" h="113">
                  <a:moveTo>
                    <a:pt x="0" y="97"/>
                  </a:moveTo>
                  <a:lnTo>
                    <a:pt x="8" y="90"/>
                  </a:lnTo>
                  <a:lnTo>
                    <a:pt x="14" y="84"/>
                  </a:lnTo>
                  <a:lnTo>
                    <a:pt x="19" y="80"/>
                  </a:lnTo>
                  <a:lnTo>
                    <a:pt x="25" y="78"/>
                  </a:lnTo>
                  <a:lnTo>
                    <a:pt x="29" y="72"/>
                  </a:lnTo>
                  <a:lnTo>
                    <a:pt x="33" y="63"/>
                  </a:lnTo>
                  <a:lnTo>
                    <a:pt x="35" y="51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42" y="42"/>
                  </a:lnTo>
                  <a:lnTo>
                    <a:pt x="48" y="40"/>
                  </a:lnTo>
                  <a:lnTo>
                    <a:pt x="54" y="36"/>
                  </a:lnTo>
                  <a:lnTo>
                    <a:pt x="58" y="30"/>
                  </a:lnTo>
                  <a:lnTo>
                    <a:pt x="60" y="21"/>
                  </a:lnTo>
                  <a:lnTo>
                    <a:pt x="62" y="9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7" y="13"/>
                  </a:lnTo>
                  <a:lnTo>
                    <a:pt x="77" y="19"/>
                  </a:lnTo>
                  <a:lnTo>
                    <a:pt x="79" y="28"/>
                  </a:lnTo>
                  <a:lnTo>
                    <a:pt x="83" y="36"/>
                  </a:lnTo>
                  <a:lnTo>
                    <a:pt x="85" y="47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3"/>
                  </a:lnTo>
                  <a:lnTo>
                    <a:pt x="83" y="71"/>
                  </a:lnTo>
                  <a:lnTo>
                    <a:pt x="79" y="74"/>
                  </a:lnTo>
                  <a:lnTo>
                    <a:pt x="73" y="78"/>
                  </a:lnTo>
                  <a:lnTo>
                    <a:pt x="64" y="84"/>
                  </a:lnTo>
                  <a:lnTo>
                    <a:pt x="54" y="90"/>
                  </a:lnTo>
                  <a:lnTo>
                    <a:pt x="46" y="94"/>
                  </a:lnTo>
                  <a:lnTo>
                    <a:pt x="37" y="95"/>
                  </a:lnTo>
                  <a:lnTo>
                    <a:pt x="33" y="99"/>
                  </a:lnTo>
                  <a:lnTo>
                    <a:pt x="29" y="101"/>
                  </a:lnTo>
                  <a:lnTo>
                    <a:pt x="27" y="107"/>
                  </a:lnTo>
                  <a:lnTo>
                    <a:pt x="23" y="111"/>
                  </a:lnTo>
                  <a:lnTo>
                    <a:pt x="23" y="113"/>
                  </a:lnTo>
                  <a:lnTo>
                    <a:pt x="21" y="113"/>
                  </a:lnTo>
                  <a:lnTo>
                    <a:pt x="19" y="111"/>
                  </a:lnTo>
                  <a:lnTo>
                    <a:pt x="19" y="107"/>
                  </a:lnTo>
                  <a:lnTo>
                    <a:pt x="16" y="107"/>
                  </a:lnTo>
                  <a:lnTo>
                    <a:pt x="14" y="105"/>
                  </a:lnTo>
                  <a:lnTo>
                    <a:pt x="12" y="101"/>
                  </a:lnTo>
                  <a:lnTo>
                    <a:pt x="8" y="101"/>
                  </a:lnTo>
                  <a:lnTo>
                    <a:pt x="6" y="97"/>
                  </a:lnTo>
                  <a:lnTo>
                    <a:pt x="4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5640" bIns="-4294925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7471440" y="4683240"/>
              <a:ext cx="46800" cy="75960"/>
            </a:xfrm>
            <a:custGeom>
              <a:avLst/>
              <a:gdLst/>
              <a:ahLst/>
              <a:rect l="l" t="t" r="r" b="b"/>
              <a:pathLst>
                <a:path w="125" h="213">
                  <a:moveTo>
                    <a:pt x="0" y="10"/>
                  </a:moveTo>
                  <a:lnTo>
                    <a:pt x="0" y="16"/>
                  </a:lnTo>
                  <a:lnTo>
                    <a:pt x="4" y="23"/>
                  </a:lnTo>
                  <a:lnTo>
                    <a:pt x="6" y="33"/>
                  </a:lnTo>
                  <a:lnTo>
                    <a:pt x="8" y="43"/>
                  </a:lnTo>
                  <a:lnTo>
                    <a:pt x="8" y="50"/>
                  </a:lnTo>
                  <a:lnTo>
                    <a:pt x="14" y="58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12" y="77"/>
                  </a:lnTo>
                  <a:lnTo>
                    <a:pt x="10" y="83"/>
                  </a:lnTo>
                  <a:lnTo>
                    <a:pt x="10" y="89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19" y="108"/>
                  </a:lnTo>
                  <a:lnTo>
                    <a:pt x="23" y="112"/>
                  </a:lnTo>
                  <a:lnTo>
                    <a:pt x="27" y="116"/>
                  </a:lnTo>
                  <a:lnTo>
                    <a:pt x="27" y="118"/>
                  </a:lnTo>
                  <a:lnTo>
                    <a:pt x="25" y="125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7" y="144"/>
                  </a:lnTo>
                  <a:lnTo>
                    <a:pt x="31" y="148"/>
                  </a:lnTo>
                  <a:lnTo>
                    <a:pt x="33" y="154"/>
                  </a:lnTo>
                  <a:lnTo>
                    <a:pt x="31" y="160"/>
                  </a:lnTo>
                  <a:lnTo>
                    <a:pt x="31" y="165"/>
                  </a:lnTo>
                  <a:lnTo>
                    <a:pt x="33" y="171"/>
                  </a:lnTo>
                  <a:lnTo>
                    <a:pt x="29" y="177"/>
                  </a:lnTo>
                  <a:lnTo>
                    <a:pt x="27" y="183"/>
                  </a:lnTo>
                  <a:lnTo>
                    <a:pt x="25" y="185"/>
                  </a:lnTo>
                  <a:lnTo>
                    <a:pt x="21" y="185"/>
                  </a:lnTo>
                  <a:lnTo>
                    <a:pt x="15" y="190"/>
                  </a:lnTo>
                  <a:lnTo>
                    <a:pt x="8" y="196"/>
                  </a:lnTo>
                  <a:lnTo>
                    <a:pt x="6" y="202"/>
                  </a:lnTo>
                  <a:lnTo>
                    <a:pt x="6" y="206"/>
                  </a:lnTo>
                  <a:lnTo>
                    <a:pt x="6" y="210"/>
                  </a:lnTo>
                  <a:lnTo>
                    <a:pt x="10" y="212"/>
                  </a:lnTo>
                  <a:lnTo>
                    <a:pt x="12" y="213"/>
                  </a:lnTo>
                  <a:lnTo>
                    <a:pt x="15" y="210"/>
                  </a:lnTo>
                  <a:lnTo>
                    <a:pt x="21" y="210"/>
                  </a:lnTo>
                  <a:lnTo>
                    <a:pt x="25" y="210"/>
                  </a:lnTo>
                  <a:lnTo>
                    <a:pt x="31" y="210"/>
                  </a:lnTo>
                  <a:lnTo>
                    <a:pt x="37" y="210"/>
                  </a:lnTo>
                  <a:lnTo>
                    <a:pt x="40" y="206"/>
                  </a:lnTo>
                  <a:lnTo>
                    <a:pt x="40" y="204"/>
                  </a:lnTo>
                  <a:lnTo>
                    <a:pt x="42" y="200"/>
                  </a:lnTo>
                  <a:lnTo>
                    <a:pt x="46" y="198"/>
                  </a:lnTo>
                  <a:lnTo>
                    <a:pt x="50" y="194"/>
                  </a:lnTo>
                  <a:lnTo>
                    <a:pt x="54" y="190"/>
                  </a:lnTo>
                  <a:lnTo>
                    <a:pt x="54" y="190"/>
                  </a:lnTo>
                  <a:lnTo>
                    <a:pt x="58" y="185"/>
                  </a:lnTo>
                  <a:lnTo>
                    <a:pt x="63" y="177"/>
                  </a:lnTo>
                  <a:lnTo>
                    <a:pt x="69" y="175"/>
                  </a:lnTo>
                  <a:lnTo>
                    <a:pt x="75" y="171"/>
                  </a:lnTo>
                  <a:lnTo>
                    <a:pt x="81" y="164"/>
                  </a:lnTo>
                  <a:lnTo>
                    <a:pt x="83" y="158"/>
                  </a:lnTo>
                  <a:lnTo>
                    <a:pt x="86" y="154"/>
                  </a:lnTo>
                  <a:lnTo>
                    <a:pt x="86" y="152"/>
                  </a:lnTo>
                  <a:lnTo>
                    <a:pt x="83" y="152"/>
                  </a:lnTo>
                  <a:lnTo>
                    <a:pt x="81" y="150"/>
                  </a:lnTo>
                  <a:lnTo>
                    <a:pt x="81" y="146"/>
                  </a:lnTo>
                  <a:lnTo>
                    <a:pt x="79" y="144"/>
                  </a:lnTo>
                  <a:lnTo>
                    <a:pt x="81" y="142"/>
                  </a:lnTo>
                  <a:lnTo>
                    <a:pt x="88" y="135"/>
                  </a:lnTo>
                  <a:lnTo>
                    <a:pt x="94" y="127"/>
                  </a:lnTo>
                  <a:lnTo>
                    <a:pt x="100" y="123"/>
                  </a:lnTo>
                  <a:lnTo>
                    <a:pt x="106" y="123"/>
                  </a:lnTo>
                  <a:lnTo>
                    <a:pt x="111" y="125"/>
                  </a:lnTo>
                  <a:lnTo>
                    <a:pt x="117" y="123"/>
                  </a:lnTo>
                  <a:lnTo>
                    <a:pt x="121" y="121"/>
                  </a:lnTo>
                  <a:lnTo>
                    <a:pt x="125" y="121"/>
                  </a:lnTo>
                  <a:lnTo>
                    <a:pt x="121" y="112"/>
                  </a:lnTo>
                  <a:lnTo>
                    <a:pt x="121" y="108"/>
                  </a:lnTo>
                  <a:lnTo>
                    <a:pt x="119" y="104"/>
                  </a:lnTo>
                  <a:lnTo>
                    <a:pt x="117" y="102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1" y="98"/>
                  </a:lnTo>
                  <a:lnTo>
                    <a:pt x="108" y="98"/>
                  </a:lnTo>
                  <a:lnTo>
                    <a:pt x="108" y="94"/>
                  </a:lnTo>
                  <a:lnTo>
                    <a:pt x="113" y="89"/>
                  </a:lnTo>
                  <a:lnTo>
                    <a:pt x="113" y="83"/>
                  </a:lnTo>
                  <a:lnTo>
                    <a:pt x="111" y="81"/>
                  </a:lnTo>
                  <a:lnTo>
                    <a:pt x="104" y="79"/>
                  </a:lnTo>
                  <a:lnTo>
                    <a:pt x="94" y="77"/>
                  </a:lnTo>
                  <a:lnTo>
                    <a:pt x="86" y="73"/>
                  </a:lnTo>
                  <a:lnTo>
                    <a:pt x="79" y="70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5" y="54"/>
                  </a:lnTo>
                  <a:lnTo>
                    <a:pt x="83" y="50"/>
                  </a:lnTo>
                  <a:lnTo>
                    <a:pt x="81" y="45"/>
                  </a:lnTo>
                  <a:lnTo>
                    <a:pt x="77" y="39"/>
                  </a:lnTo>
                  <a:lnTo>
                    <a:pt x="69" y="35"/>
                  </a:lnTo>
                  <a:lnTo>
                    <a:pt x="62" y="31"/>
                  </a:lnTo>
                  <a:lnTo>
                    <a:pt x="60" y="29"/>
                  </a:lnTo>
                  <a:lnTo>
                    <a:pt x="62" y="23"/>
                  </a:lnTo>
                  <a:lnTo>
                    <a:pt x="63" y="16"/>
                  </a:lnTo>
                  <a:lnTo>
                    <a:pt x="67" y="12"/>
                  </a:lnTo>
                  <a:lnTo>
                    <a:pt x="69" y="10"/>
                  </a:lnTo>
                  <a:lnTo>
                    <a:pt x="63" y="8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4" y="4"/>
                  </a:lnTo>
                  <a:lnTo>
                    <a:pt x="40" y="0"/>
                  </a:lnTo>
                  <a:lnTo>
                    <a:pt x="31" y="6"/>
                  </a:lnTo>
                  <a:lnTo>
                    <a:pt x="25" y="6"/>
                  </a:lnTo>
                  <a:lnTo>
                    <a:pt x="15" y="8"/>
                  </a:lnTo>
                  <a:lnTo>
                    <a:pt x="8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91080" bIns="-42948910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7545600" y="4777560"/>
              <a:ext cx="26640" cy="28440"/>
            </a:xfrm>
            <a:custGeom>
              <a:avLst/>
              <a:gdLst/>
              <a:ahLst/>
              <a:rect l="l" t="t" r="r" b="b"/>
              <a:pathLst>
                <a:path w="76" h="80">
                  <a:moveTo>
                    <a:pt x="0" y="1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7" y="48"/>
                  </a:lnTo>
                  <a:lnTo>
                    <a:pt x="13" y="55"/>
                  </a:lnTo>
                  <a:lnTo>
                    <a:pt x="15" y="61"/>
                  </a:lnTo>
                  <a:lnTo>
                    <a:pt x="15" y="65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1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4" y="74"/>
                  </a:lnTo>
                  <a:lnTo>
                    <a:pt x="48" y="69"/>
                  </a:lnTo>
                  <a:lnTo>
                    <a:pt x="53" y="61"/>
                  </a:lnTo>
                  <a:lnTo>
                    <a:pt x="69" y="46"/>
                  </a:lnTo>
                  <a:lnTo>
                    <a:pt x="74" y="40"/>
                  </a:lnTo>
                  <a:lnTo>
                    <a:pt x="76" y="36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67" y="24"/>
                  </a:lnTo>
                  <a:lnTo>
                    <a:pt x="63" y="21"/>
                  </a:lnTo>
                  <a:lnTo>
                    <a:pt x="61" y="17"/>
                  </a:lnTo>
                  <a:lnTo>
                    <a:pt x="59" y="13"/>
                  </a:lnTo>
                  <a:lnTo>
                    <a:pt x="57" y="13"/>
                  </a:lnTo>
                  <a:lnTo>
                    <a:pt x="55" y="9"/>
                  </a:lnTo>
                  <a:lnTo>
                    <a:pt x="51" y="5"/>
                  </a:lnTo>
                  <a:lnTo>
                    <a:pt x="44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3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38600" bIns="-4294938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7566840" y="4830120"/>
              <a:ext cx="31320" cy="27000"/>
            </a:xfrm>
            <a:custGeom>
              <a:avLst/>
              <a:gdLst/>
              <a:ahLst/>
              <a:rect l="l" t="t" r="r" b="b"/>
              <a:pathLst>
                <a:path w="85" h="77">
                  <a:moveTo>
                    <a:pt x="19" y="8"/>
                  </a:moveTo>
                  <a:lnTo>
                    <a:pt x="17" y="14"/>
                  </a:lnTo>
                  <a:lnTo>
                    <a:pt x="17" y="18"/>
                  </a:lnTo>
                  <a:lnTo>
                    <a:pt x="17" y="29"/>
                  </a:lnTo>
                  <a:lnTo>
                    <a:pt x="17" y="41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6" y="56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10" y="69"/>
                  </a:lnTo>
                  <a:lnTo>
                    <a:pt x="12" y="73"/>
                  </a:lnTo>
                  <a:lnTo>
                    <a:pt x="14" y="77"/>
                  </a:lnTo>
                  <a:lnTo>
                    <a:pt x="17" y="71"/>
                  </a:lnTo>
                  <a:lnTo>
                    <a:pt x="21" y="66"/>
                  </a:lnTo>
                  <a:lnTo>
                    <a:pt x="25" y="60"/>
                  </a:lnTo>
                  <a:lnTo>
                    <a:pt x="35" y="58"/>
                  </a:lnTo>
                  <a:lnTo>
                    <a:pt x="42" y="58"/>
                  </a:lnTo>
                  <a:lnTo>
                    <a:pt x="52" y="58"/>
                  </a:lnTo>
                  <a:lnTo>
                    <a:pt x="58" y="58"/>
                  </a:lnTo>
                  <a:lnTo>
                    <a:pt x="65" y="58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79" y="43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5" y="20"/>
                  </a:lnTo>
                  <a:lnTo>
                    <a:pt x="85" y="12"/>
                  </a:lnTo>
                  <a:lnTo>
                    <a:pt x="85" y="8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69" y="8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8" y="10"/>
                  </a:lnTo>
                  <a:lnTo>
                    <a:pt x="46" y="12"/>
                  </a:lnTo>
                  <a:lnTo>
                    <a:pt x="37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5" y="4"/>
                  </a:lnTo>
                  <a:lnTo>
                    <a:pt x="19" y="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0040" bIns="-4294940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7549200" y="4831560"/>
              <a:ext cx="23400" cy="19440"/>
            </a:xfrm>
            <a:custGeom>
              <a:avLst/>
              <a:gdLst/>
              <a:ahLst/>
              <a:rect l="l" t="t" r="r" b="b"/>
              <a:pathLst>
                <a:path w="63" h="54">
                  <a:moveTo>
                    <a:pt x="0" y="35"/>
                  </a:moveTo>
                  <a:lnTo>
                    <a:pt x="4" y="29"/>
                  </a:lnTo>
                  <a:lnTo>
                    <a:pt x="12" y="23"/>
                  </a:lnTo>
                  <a:lnTo>
                    <a:pt x="21" y="13"/>
                  </a:lnTo>
                  <a:lnTo>
                    <a:pt x="25" y="8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1" y="6"/>
                  </a:lnTo>
                  <a:lnTo>
                    <a:pt x="61" y="10"/>
                  </a:lnTo>
                  <a:lnTo>
                    <a:pt x="61" y="21"/>
                  </a:lnTo>
                  <a:lnTo>
                    <a:pt x="61" y="33"/>
                  </a:lnTo>
                  <a:lnTo>
                    <a:pt x="58" y="42"/>
                  </a:lnTo>
                  <a:lnTo>
                    <a:pt x="56" y="44"/>
                  </a:lnTo>
                  <a:lnTo>
                    <a:pt x="50" y="48"/>
                  </a:lnTo>
                  <a:lnTo>
                    <a:pt x="44" y="54"/>
                  </a:lnTo>
                  <a:lnTo>
                    <a:pt x="42" y="50"/>
                  </a:lnTo>
                  <a:lnTo>
                    <a:pt x="40" y="46"/>
                  </a:lnTo>
                  <a:lnTo>
                    <a:pt x="33" y="42"/>
                  </a:lnTo>
                  <a:lnTo>
                    <a:pt x="27" y="44"/>
                  </a:lnTo>
                  <a:lnTo>
                    <a:pt x="17" y="44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47600" bIns="-4294947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7533720" y="4806360"/>
              <a:ext cx="27360" cy="52200"/>
            </a:xfrm>
            <a:custGeom>
              <a:avLst/>
              <a:gdLst/>
              <a:ahLst/>
              <a:rect l="l" t="t" r="r" b="b"/>
              <a:pathLst>
                <a:path w="73" h="142">
                  <a:moveTo>
                    <a:pt x="13" y="54"/>
                  </a:moveTo>
                  <a:lnTo>
                    <a:pt x="13" y="50"/>
                  </a:lnTo>
                  <a:lnTo>
                    <a:pt x="13" y="40"/>
                  </a:lnTo>
                  <a:lnTo>
                    <a:pt x="13" y="31"/>
                  </a:lnTo>
                  <a:lnTo>
                    <a:pt x="15" y="25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31" y="13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52" y="11"/>
                  </a:lnTo>
                  <a:lnTo>
                    <a:pt x="54" y="8"/>
                  </a:lnTo>
                  <a:lnTo>
                    <a:pt x="56" y="4"/>
                  </a:lnTo>
                  <a:lnTo>
                    <a:pt x="61" y="0"/>
                  </a:lnTo>
                  <a:lnTo>
                    <a:pt x="63" y="6"/>
                  </a:lnTo>
                  <a:lnTo>
                    <a:pt x="65" y="15"/>
                  </a:lnTo>
                  <a:lnTo>
                    <a:pt x="71" y="19"/>
                  </a:lnTo>
                  <a:lnTo>
                    <a:pt x="71" y="23"/>
                  </a:lnTo>
                  <a:lnTo>
                    <a:pt x="73" y="40"/>
                  </a:lnTo>
                  <a:lnTo>
                    <a:pt x="73" y="48"/>
                  </a:lnTo>
                  <a:lnTo>
                    <a:pt x="71" y="52"/>
                  </a:lnTo>
                  <a:lnTo>
                    <a:pt x="69" y="56"/>
                  </a:lnTo>
                  <a:lnTo>
                    <a:pt x="69" y="67"/>
                  </a:lnTo>
                  <a:lnTo>
                    <a:pt x="71" y="77"/>
                  </a:lnTo>
                  <a:lnTo>
                    <a:pt x="67" y="82"/>
                  </a:lnTo>
                  <a:lnTo>
                    <a:pt x="58" y="92"/>
                  </a:lnTo>
                  <a:lnTo>
                    <a:pt x="50" y="98"/>
                  </a:lnTo>
                  <a:lnTo>
                    <a:pt x="46" y="104"/>
                  </a:lnTo>
                  <a:lnTo>
                    <a:pt x="38" y="106"/>
                  </a:lnTo>
                  <a:lnTo>
                    <a:pt x="36" y="109"/>
                  </a:lnTo>
                  <a:lnTo>
                    <a:pt x="31" y="119"/>
                  </a:lnTo>
                  <a:lnTo>
                    <a:pt x="25" y="125"/>
                  </a:lnTo>
                  <a:lnTo>
                    <a:pt x="21" y="132"/>
                  </a:lnTo>
                  <a:lnTo>
                    <a:pt x="17" y="134"/>
                  </a:lnTo>
                  <a:lnTo>
                    <a:pt x="15" y="138"/>
                  </a:lnTo>
                  <a:lnTo>
                    <a:pt x="13" y="140"/>
                  </a:lnTo>
                  <a:lnTo>
                    <a:pt x="8" y="142"/>
                  </a:lnTo>
                  <a:lnTo>
                    <a:pt x="10" y="136"/>
                  </a:lnTo>
                  <a:lnTo>
                    <a:pt x="11" y="129"/>
                  </a:lnTo>
                  <a:lnTo>
                    <a:pt x="13" y="123"/>
                  </a:lnTo>
                  <a:lnTo>
                    <a:pt x="15" y="121"/>
                  </a:lnTo>
                  <a:lnTo>
                    <a:pt x="15" y="117"/>
                  </a:lnTo>
                  <a:lnTo>
                    <a:pt x="10" y="113"/>
                  </a:lnTo>
                  <a:lnTo>
                    <a:pt x="8" y="119"/>
                  </a:lnTo>
                  <a:lnTo>
                    <a:pt x="6" y="121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4" y="109"/>
                  </a:lnTo>
                  <a:lnTo>
                    <a:pt x="6" y="102"/>
                  </a:lnTo>
                  <a:lnTo>
                    <a:pt x="8" y="98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1"/>
                  </a:lnTo>
                  <a:lnTo>
                    <a:pt x="10" y="73"/>
                  </a:lnTo>
                  <a:lnTo>
                    <a:pt x="13" y="69"/>
                  </a:lnTo>
                  <a:lnTo>
                    <a:pt x="13" y="61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7566840" y="4703400"/>
              <a:ext cx="41040" cy="37440"/>
            </a:xfrm>
            <a:custGeom>
              <a:avLst/>
              <a:gdLst/>
              <a:ahLst/>
              <a:rect l="l" t="t" r="r" b="b"/>
              <a:pathLst>
                <a:path w="111" h="104">
                  <a:moveTo>
                    <a:pt x="25" y="0"/>
                  </a:moveTo>
                  <a:lnTo>
                    <a:pt x="21" y="4"/>
                  </a:lnTo>
                  <a:lnTo>
                    <a:pt x="17" y="6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10" y="19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" y="67"/>
                  </a:lnTo>
                  <a:lnTo>
                    <a:pt x="8" y="73"/>
                  </a:lnTo>
                  <a:lnTo>
                    <a:pt x="4" y="75"/>
                  </a:lnTo>
                  <a:lnTo>
                    <a:pt x="0" y="75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9" y="92"/>
                  </a:lnTo>
                  <a:lnTo>
                    <a:pt x="25" y="94"/>
                  </a:lnTo>
                  <a:lnTo>
                    <a:pt x="33" y="96"/>
                  </a:lnTo>
                  <a:lnTo>
                    <a:pt x="31" y="104"/>
                  </a:lnTo>
                  <a:lnTo>
                    <a:pt x="36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54" y="90"/>
                  </a:lnTo>
                  <a:lnTo>
                    <a:pt x="58" y="86"/>
                  </a:lnTo>
                  <a:lnTo>
                    <a:pt x="63" y="86"/>
                  </a:lnTo>
                  <a:lnTo>
                    <a:pt x="67" y="83"/>
                  </a:lnTo>
                  <a:lnTo>
                    <a:pt x="69" y="77"/>
                  </a:lnTo>
                  <a:lnTo>
                    <a:pt x="71" y="75"/>
                  </a:lnTo>
                  <a:lnTo>
                    <a:pt x="79" y="71"/>
                  </a:lnTo>
                  <a:lnTo>
                    <a:pt x="83" y="67"/>
                  </a:lnTo>
                  <a:lnTo>
                    <a:pt x="92" y="56"/>
                  </a:lnTo>
                  <a:lnTo>
                    <a:pt x="96" y="48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7" y="38"/>
                  </a:lnTo>
                  <a:lnTo>
                    <a:pt x="111" y="35"/>
                  </a:lnTo>
                  <a:lnTo>
                    <a:pt x="109" y="31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4" y="25"/>
                  </a:lnTo>
                  <a:lnTo>
                    <a:pt x="100" y="25"/>
                  </a:lnTo>
                  <a:lnTo>
                    <a:pt x="96" y="21"/>
                  </a:lnTo>
                  <a:lnTo>
                    <a:pt x="92" y="17"/>
                  </a:lnTo>
                  <a:lnTo>
                    <a:pt x="96" y="15"/>
                  </a:lnTo>
                  <a:lnTo>
                    <a:pt x="98" y="12"/>
                  </a:lnTo>
                  <a:lnTo>
                    <a:pt x="96" y="8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2"/>
                  </a:lnTo>
                  <a:lnTo>
                    <a:pt x="81" y="2"/>
                  </a:lnTo>
                  <a:lnTo>
                    <a:pt x="77" y="6"/>
                  </a:lnTo>
                  <a:lnTo>
                    <a:pt x="71" y="8"/>
                  </a:lnTo>
                  <a:lnTo>
                    <a:pt x="69" y="14"/>
                  </a:lnTo>
                  <a:lnTo>
                    <a:pt x="69" y="19"/>
                  </a:lnTo>
                  <a:lnTo>
                    <a:pt x="63" y="25"/>
                  </a:lnTo>
                  <a:lnTo>
                    <a:pt x="59" y="29"/>
                  </a:lnTo>
                  <a:lnTo>
                    <a:pt x="54" y="29"/>
                  </a:lnTo>
                  <a:lnTo>
                    <a:pt x="54" y="33"/>
                  </a:lnTo>
                  <a:lnTo>
                    <a:pt x="52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0" y="44"/>
                  </a:lnTo>
                  <a:lnTo>
                    <a:pt x="31" y="46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9" y="40"/>
                  </a:lnTo>
                  <a:lnTo>
                    <a:pt x="21" y="35"/>
                  </a:lnTo>
                  <a:lnTo>
                    <a:pt x="23" y="33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9" y="23"/>
                  </a:lnTo>
                  <a:lnTo>
                    <a:pt x="31" y="19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9600" bIns="-4294929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7559280" y="4647240"/>
              <a:ext cx="67680" cy="52200"/>
            </a:xfrm>
            <a:custGeom>
              <a:avLst/>
              <a:gdLst/>
              <a:ahLst/>
              <a:rect l="l" t="t" r="r" b="b"/>
              <a:pathLst>
                <a:path w="186" h="145">
                  <a:moveTo>
                    <a:pt x="0" y="9"/>
                  </a:moveTo>
                  <a:lnTo>
                    <a:pt x="10" y="13"/>
                  </a:lnTo>
                  <a:lnTo>
                    <a:pt x="19" y="13"/>
                  </a:lnTo>
                  <a:lnTo>
                    <a:pt x="29" y="9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4" y="3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77" y="1"/>
                  </a:lnTo>
                  <a:lnTo>
                    <a:pt x="90" y="5"/>
                  </a:lnTo>
                  <a:lnTo>
                    <a:pt x="102" y="9"/>
                  </a:lnTo>
                  <a:lnTo>
                    <a:pt x="115" y="7"/>
                  </a:lnTo>
                  <a:lnTo>
                    <a:pt x="129" y="5"/>
                  </a:lnTo>
                  <a:lnTo>
                    <a:pt x="134" y="5"/>
                  </a:lnTo>
                  <a:lnTo>
                    <a:pt x="142" y="3"/>
                  </a:lnTo>
                  <a:lnTo>
                    <a:pt x="150" y="0"/>
                  </a:lnTo>
                  <a:lnTo>
                    <a:pt x="154" y="5"/>
                  </a:lnTo>
                  <a:lnTo>
                    <a:pt x="159" y="17"/>
                  </a:lnTo>
                  <a:lnTo>
                    <a:pt x="161" y="23"/>
                  </a:lnTo>
                  <a:lnTo>
                    <a:pt x="165" y="28"/>
                  </a:lnTo>
                  <a:lnTo>
                    <a:pt x="171" y="36"/>
                  </a:lnTo>
                  <a:lnTo>
                    <a:pt x="175" y="48"/>
                  </a:lnTo>
                  <a:lnTo>
                    <a:pt x="179" y="53"/>
                  </a:lnTo>
                  <a:lnTo>
                    <a:pt x="184" y="63"/>
                  </a:lnTo>
                  <a:lnTo>
                    <a:pt x="186" y="74"/>
                  </a:lnTo>
                  <a:lnTo>
                    <a:pt x="184" y="82"/>
                  </a:lnTo>
                  <a:lnTo>
                    <a:pt x="180" y="90"/>
                  </a:lnTo>
                  <a:lnTo>
                    <a:pt x="173" y="97"/>
                  </a:lnTo>
                  <a:lnTo>
                    <a:pt x="169" y="103"/>
                  </a:lnTo>
                  <a:lnTo>
                    <a:pt x="163" y="105"/>
                  </a:lnTo>
                  <a:lnTo>
                    <a:pt x="159" y="111"/>
                  </a:lnTo>
                  <a:lnTo>
                    <a:pt x="155" y="120"/>
                  </a:lnTo>
                  <a:lnTo>
                    <a:pt x="152" y="128"/>
                  </a:lnTo>
                  <a:lnTo>
                    <a:pt x="148" y="136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0" y="145"/>
                  </a:lnTo>
                  <a:lnTo>
                    <a:pt x="136" y="144"/>
                  </a:lnTo>
                  <a:lnTo>
                    <a:pt x="134" y="145"/>
                  </a:lnTo>
                  <a:lnTo>
                    <a:pt x="131" y="144"/>
                  </a:lnTo>
                  <a:lnTo>
                    <a:pt x="131" y="140"/>
                  </a:lnTo>
                  <a:lnTo>
                    <a:pt x="129" y="134"/>
                  </a:lnTo>
                  <a:lnTo>
                    <a:pt x="129" y="132"/>
                  </a:lnTo>
                  <a:lnTo>
                    <a:pt x="127" y="132"/>
                  </a:lnTo>
                  <a:lnTo>
                    <a:pt x="119" y="130"/>
                  </a:lnTo>
                  <a:lnTo>
                    <a:pt x="117" y="128"/>
                  </a:lnTo>
                  <a:lnTo>
                    <a:pt x="117" y="122"/>
                  </a:lnTo>
                  <a:lnTo>
                    <a:pt x="115" y="119"/>
                  </a:lnTo>
                  <a:lnTo>
                    <a:pt x="109" y="113"/>
                  </a:lnTo>
                  <a:lnTo>
                    <a:pt x="104" y="109"/>
                  </a:lnTo>
                  <a:lnTo>
                    <a:pt x="100" y="109"/>
                  </a:lnTo>
                  <a:lnTo>
                    <a:pt x="94" y="111"/>
                  </a:lnTo>
                  <a:lnTo>
                    <a:pt x="88" y="107"/>
                  </a:lnTo>
                  <a:lnTo>
                    <a:pt x="83" y="101"/>
                  </a:lnTo>
                  <a:lnTo>
                    <a:pt x="79" y="96"/>
                  </a:lnTo>
                  <a:lnTo>
                    <a:pt x="73" y="90"/>
                  </a:lnTo>
                  <a:lnTo>
                    <a:pt x="67" y="90"/>
                  </a:lnTo>
                  <a:lnTo>
                    <a:pt x="63" y="90"/>
                  </a:lnTo>
                  <a:lnTo>
                    <a:pt x="56" y="88"/>
                  </a:lnTo>
                  <a:lnTo>
                    <a:pt x="52" y="86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2"/>
                  </a:lnTo>
                  <a:lnTo>
                    <a:pt x="38" y="67"/>
                  </a:lnTo>
                  <a:lnTo>
                    <a:pt x="31" y="61"/>
                  </a:lnTo>
                  <a:lnTo>
                    <a:pt x="25" y="61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0" y="67"/>
                  </a:lnTo>
                  <a:lnTo>
                    <a:pt x="10" y="59"/>
                  </a:lnTo>
                  <a:lnTo>
                    <a:pt x="10" y="51"/>
                  </a:lnTo>
                  <a:lnTo>
                    <a:pt x="8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4" y="21"/>
                  </a:lnTo>
                  <a:lnTo>
                    <a:pt x="4" y="17"/>
                  </a:lnTo>
                  <a:lnTo>
                    <a:pt x="2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14840" bIns="-4294914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7557120" y="4716000"/>
              <a:ext cx="56520" cy="65160"/>
            </a:xfrm>
            <a:custGeom>
              <a:avLst/>
              <a:gdLst/>
              <a:ahLst/>
              <a:rect l="l" t="t" r="r" b="b"/>
              <a:pathLst>
                <a:path w="158" h="182">
                  <a:moveTo>
                    <a:pt x="2" y="169"/>
                  </a:moveTo>
                  <a:lnTo>
                    <a:pt x="0" y="157"/>
                  </a:lnTo>
                  <a:lnTo>
                    <a:pt x="4" y="145"/>
                  </a:lnTo>
                  <a:lnTo>
                    <a:pt x="4" y="136"/>
                  </a:lnTo>
                  <a:lnTo>
                    <a:pt x="8" y="130"/>
                  </a:lnTo>
                  <a:lnTo>
                    <a:pt x="12" y="130"/>
                  </a:lnTo>
                  <a:lnTo>
                    <a:pt x="18" y="128"/>
                  </a:lnTo>
                  <a:lnTo>
                    <a:pt x="21" y="122"/>
                  </a:lnTo>
                  <a:lnTo>
                    <a:pt x="23" y="117"/>
                  </a:lnTo>
                  <a:lnTo>
                    <a:pt x="27" y="113"/>
                  </a:lnTo>
                  <a:lnTo>
                    <a:pt x="31" y="11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35" y="99"/>
                  </a:lnTo>
                  <a:lnTo>
                    <a:pt x="33" y="98"/>
                  </a:lnTo>
                  <a:lnTo>
                    <a:pt x="35" y="94"/>
                  </a:lnTo>
                  <a:lnTo>
                    <a:pt x="35" y="88"/>
                  </a:lnTo>
                  <a:lnTo>
                    <a:pt x="62" y="69"/>
                  </a:lnTo>
                  <a:lnTo>
                    <a:pt x="67" y="65"/>
                  </a:lnTo>
                  <a:lnTo>
                    <a:pt x="73" y="65"/>
                  </a:lnTo>
                  <a:lnTo>
                    <a:pt x="77" y="65"/>
                  </a:lnTo>
                  <a:lnTo>
                    <a:pt x="79" y="65"/>
                  </a:lnTo>
                  <a:lnTo>
                    <a:pt x="85" y="55"/>
                  </a:lnTo>
                  <a:lnTo>
                    <a:pt x="89" y="51"/>
                  </a:lnTo>
                  <a:lnTo>
                    <a:pt x="94" y="51"/>
                  </a:lnTo>
                  <a:lnTo>
                    <a:pt x="98" y="48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0" y="36"/>
                  </a:lnTo>
                  <a:lnTo>
                    <a:pt x="114" y="32"/>
                  </a:lnTo>
                  <a:lnTo>
                    <a:pt x="123" y="21"/>
                  </a:lnTo>
                  <a:lnTo>
                    <a:pt x="127" y="13"/>
                  </a:lnTo>
                  <a:lnTo>
                    <a:pt x="131" y="9"/>
                  </a:lnTo>
                  <a:lnTo>
                    <a:pt x="133" y="7"/>
                  </a:lnTo>
                  <a:lnTo>
                    <a:pt x="135" y="5"/>
                  </a:lnTo>
                  <a:lnTo>
                    <a:pt x="138" y="3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4" y="5"/>
                  </a:lnTo>
                  <a:lnTo>
                    <a:pt x="146" y="15"/>
                  </a:lnTo>
                  <a:lnTo>
                    <a:pt x="148" y="21"/>
                  </a:lnTo>
                  <a:lnTo>
                    <a:pt x="150" y="25"/>
                  </a:lnTo>
                  <a:lnTo>
                    <a:pt x="152" y="23"/>
                  </a:lnTo>
                  <a:lnTo>
                    <a:pt x="154" y="28"/>
                  </a:lnTo>
                  <a:lnTo>
                    <a:pt x="158" y="32"/>
                  </a:lnTo>
                  <a:lnTo>
                    <a:pt x="156" y="34"/>
                  </a:lnTo>
                  <a:lnTo>
                    <a:pt x="156" y="34"/>
                  </a:lnTo>
                  <a:lnTo>
                    <a:pt x="148" y="40"/>
                  </a:lnTo>
                  <a:lnTo>
                    <a:pt x="142" y="46"/>
                  </a:lnTo>
                  <a:lnTo>
                    <a:pt x="129" y="63"/>
                  </a:lnTo>
                  <a:lnTo>
                    <a:pt x="125" y="76"/>
                  </a:lnTo>
                  <a:lnTo>
                    <a:pt x="123" y="86"/>
                  </a:lnTo>
                  <a:lnTo>
                    <a:pt x="123" y="94"/>
                  </a:lnTo>
                  <a:lnTo>
                    <a:pt x="121" y="101"/>
                  </a:lnTo>
                  <a:lnTo>
                    <a:pt x="117" y="111"/>
                  </a:lnTo>
                  <a:lnTo>
                    <a:pt x="112" y="124"/>
                  </a:lnTo>
                  <a:lnTo>
                    <a:pt x="108" y="130"/>
                  </a:lnTo>
                  <a:lnTo>
                    <a:pt x="100" y="136"/>
                  </a:lnTo>
                  <a:lnTo>
                    <a:pt x="96" y="140"/>
                  </a:lnTo>
                  <a:lnTo>
                    <a:pt x="94" y="147"/>
                  </a:lnTo>
                  <a:lnTo>
                    <a:pt x="92" y="151"/>
                  </a:lnTo>
                  <a:lnTo>
                    <a:pt x="89" y="149"/>
                  </a:lnTo>
                  <a:lnTo>
                    <a:pt x="83" y="147"/>
                  </a:lnTo>
                  <a:lnTo>
                    <a:pt x="77" y="151"/>
                  </a:lnTo>
                  <a:lnTo>
                    <a:pt x="73" y="151"/>
                  </a:lnTo>
                  <a:lnTo>
                    <a:pt x="67" y="151"/>
                  </a:lnTo>
                  <a:lnTo>
                    <a:pt x="64" y="153"/>
                  </a:lnTo>
                  <a:lnTo>
                    <a:pt x="56" y="159"/>
                  </a:lnTo>
                  <a:lnTo>
                    <a:pt x="50" y="165"/>
                  </a:lnTo>
                  <a:lnTo>
                    <a:pt x="44" y="172"/>
                  </a:lnTo>
                  <a:lnTo>
                    <a:pt x="39" y="176"/>
                  </a:lnTo>
                  <a:lnTo>
                    <a:pt x="33" y="178"/>
                  </a:lnTo>
                  <a:lnTo>
                    <a:pt x="27" y="182"/>
                  </a:lnTo>
                  <a:lnTo>
                    <a:pt x="25" y="178"/>
                  </a:lnTo>
                  <a:lnTo>
                    <a:pt x="21" y="174"/>
                  </a:lnTo>
                  <a:lnTo>
                    <a:pt x="14" y="172"/>
                  </a:lnTo>
                  <a:lnTo>
                    <a:pt x="8" y="172"/>
                  </a:lnTo>
                  <a:lnTo>
                    <a:pt x="4" y="172"/>
                  </a:lnTo>
                  <a:lnTo>
                    <a:pt x="2" y="16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1880" bIns="-42949018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7574760" y="4680000"/>
              <a:ext cx="30600" cy="41400"/>
            </a:xfrm>
            <a:custGeom>
              <a:avLst/>
              <a:gdLst/>
              <a:ahLst/>
              <a:rect l="l" t="t" r="r" b="b"/>
              <a:pathLst>
                <a:path w="87" h="117">
                  <a:moveTo>
                    <a:pt x="69" y="67"/>
                  </a:moveTo>
                  <a:lnTo>
                    <a:pt x="65" y="69"/>
                  </a:lnTo>
                  <a:lnTo>
                    <a:pt x="62" y="69"/>
                  </a:lnTo>
                  <a:lnTo>
                    <a:pt x="58" y="73"/>
                  </a:lnTo>
                  <a:lnTo>
                    <a:pt x="52" y="75"/>
                  </a:lnTo>
                  <a:lnTo>
                    <a:pt x="50" y="81"/>
                  </a:lnTo>
                  <a:lnTo>
                    <a:pt x="50" y="86"/>
                  </a:lnTo>
                  <a:lnTo>
                    <a:pt x="44" y="92"/>
                  </a:lnTo>
                  <a:lnTo>
                    <a:pt x="40" y="96"/>
                  </a:lnTo>
                  <a:lnTo>
                    <a:pt x="35" y="96"/>
                  </a:lnTo>
                  <a:lnTo>
                    <a:pt x="35" y="100"/>
                  </a:lnTo>
                  <a:lnTo>
                    <a:pt x="33" y="105"/>
                  </a:lnTo>
                  <a:lnTo>
                    <a:pt x="31" y="109"/>
                  </a:lnTo>
                  <a:lnTo>
                    <a:pt x="27" y="109"/>
                  </a:lnTo>
                  <a:lnTo>
                    <a:pt x="21" y="111"/>
                  </a:lnTo>
                  <a:lnTo>
                    <a:pt x="12" y="113"/>
                  </a:lnTo>
                  <a:lnTo>
                    <a:pt x="6" y="117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13"/>
                  </a:lnTo>
                  <a:lnTo>
                    <a:pt x="0" y="107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10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9"/>
                  </a:lnTo>
                  <a:lnTo>
                    <a:pt x="10" y="73"/>
                  </a:lnTo>
                  <a:lnTo>
                    <a:pt x="6" y="67"/>
                  </a:lnTo>
                  <a:lnTo>
                    <a:pt x="6" y="67"/>
                  </a:lnTo>
                  <a:lnTo>
                    <a:pt x="8" y="59"/>
                  </a:lnTo>
                  <a:lnTo>
                    <a:pt x="10" y="50"/>
                  </a:lnTo>
                  <a:lnTo>
                    <a:pt x="10" y="40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6" y="11"/>
                  </a:lnTo>
                  <a:lnTo>
                    <a:pt x="8" y="6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5" y="10"/>
                  </a:lnTo>
                  <a:lnTo>
                    <a:pt x="39" y="15"/>
                  </a:lnTo>
                  <a:lnTo>
                    <a:pt x="44" y="21"/>
                  </a:lnTo>
                  <a:lnTo>
                    <a:pt x="50" y="25"/>
                  </a:lnTo>
                  <a:lnTo>
                    <a:pt x="56" y="23"/>
                  </a:lnTo>
                  <a:lnTo>
                    <a:pt x="60" y="23"/>
                  </a:lnTo>
                  <a:lnTo>
                    <a:pt x="65" y="27"/>
                  </a:lnTo>
                  <a:lnTo>
                    <a:pt x="71" y="33"/>
                  </a:lnTo>
                  <a:lnTo>
                    <a:pt x="73" y="36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83" y="46"/>
                  </a:lnTo>
                  <a:lnTo>
                    <a:pt x="85" y="46"/>
                  </a:lnTo>
                  <a:lnTo>
                    <a:pt x="85" y="48"/>
                  </a:lnTo>
                  <a:lnTo>
                    <a:pt x="87" y="54"/>
                  </a:lnTo>
                  <a:lnTo>
                    <a:pt x="83" y="58"/>
                  </a:lnTo>
                  <a:lnTo>
                    <a:pt x="83" y="58"/>
                  </a:lnTo>
                  <a:lnTo>
                    <a:pt x="79" y="59"/>
                  </a:lnTo>
                  <a:lnTo>
                    <a:pt x="77" y="59"/>
                  </a:lnTo>
                  <a:lnTo>
                    <a:pt x="75" y="63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69" y="67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5640" bIns="-42949256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7531920" y="4844520"/>
              <a:ext cx="38520" cy="43200"/>
            </a:xfrm>
            <a:custGeom>
              <a:avLst/>
              <a:gdLst/>
              <a:ahLst/>
              <a:rect l="l" t="t" r="r" b="b"/>
              <a:pathLst>
                <a:path w="106" h="121">
                  <a:moveTo>
                    <a:pt x="0" y="46"/>
                  </a:moveTo>
                  <a:lnTo>
                    <a:pt x="10" y="53"/>
                  </a:lnTo>
                  <a:lnTo>
                    <a:pt x="17" y="57"/>
                  </a:lnTo>
                  <a:lnTo>
                    <a:pt x="23" y="63"/>
                  </a:lnTo>
                  <a:lnTo>
                    <a:pt x="29" y="67"/>
                  </a:lnTo>
                  <a:lnTo>
                    <a:pt x="33" y="69"/>
                  </a:lnTo>
                  <a:lnTo>
                    <a:pt x="35" y="74"/>
                  </a:lnTo>
                  <a:lnTo>
                    <a:pt x="38" y="82"/>
                  </a:lnTo>
                  <a:lnTo>
                    <a:pt x="38" y="88"/>
                  </a:lnTo>
                  <a:lnTo>
                    <a:pt x="35" y="97"/>
                  </a:lnTo>
                  <a:lnTo>
                    <a:pt x="31" y="103"/>
                  </a:lnTo>
                  <a:lnTo>
                    <a:pt x="35" y="107"/>
                  </a:lnTo>
                  <a:lnTo>
                    <a:pt x="42" y="115"/>
                  </a:lnTo>
                  <a:lnTo>
                    <a:pt x="48" y="121"/>
                  </a:lnTo>
                  <a:lnTo>
                    <a:pt x="52" y="115"/>
                  </a:lnTo>
                  <a:lnTo>
                    <a:pt x="56" y="107"/>
                  </a:lnTo>
                  <a:lnTo>
                    <a:pt x="67" y="90"/>
                  </a:lnTo>
                  <a:lnTo>
                    <a:pt x="73" y="88"/>
                  </a:lnTo>
                  <a:lnTo>
                    <a:pt x="77" y="88"/>
                  </a:lnTo>
                  <a:lnTo>
                    <a:pt x="81" y="82"/>
                  </a:lnTo>
                  <a:lnTo>
                    <a:pt x="84" y="80"/>
                  </a:lnTo>
                  <a:lnTo>
                    <a:pt x="92" y="69"/>
                  </a:lnTo>
                  <a:lnTo>
                    <a:pt x="98" y="61"/>
                  </a:lnTo>
                  <a:lnTo>
                    <a:pt x="100" y="57"/>
                  </a:lnTo>
                  <a:lnTo>
                    <a:pt x="102" y="53"/>
                  </a:lnTo>
                  <a:lnTo>
                    <a:pt x="102" y="48"/>
                  </a:lnTo>
                  <a:lnTo>
                    <a:pt x="104" y="38"/>
                  </a:lnTo>
                  <a:lnTo>
                    <a:pt x="106" y="34"/>
                  </a:lnTo>
                  <a:lnTo>
                    <a:pt x="104" y="30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4" y="21"/>
                  </a:lnTo>
                  <a:lnTo>
                    <a:pt x="92" y="19"/>
                  </a:lnTo>
                  <a:lnTo>
                    <a:pt x="90" y="15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5" y="9"/>
                  </a:lnTo>
                  <a:lnTo>
                    <a:pt x="65" y="9"/>
                  </a:lnTo>
                  <a:lnTo>
                    <a:pt x="60" y="13"/>
                  </a:lnTo>
                  <a:lnTo>
                    <a:pt x="58" y="17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8" y="5"/>
                  </a:lnTo>
                  <a:lnTo>
                    <a:pt x="33" y="15"/>
                  </a:lnTo>
                  <a:lnTo>
                    <a:pt x="27" y="21"/>
                  </a:lnTo>
                  <a:lnTo>
                    <a:pt x="23" y="28"/>
                  </a:lnTo>
                  <a:lnTo>
                    <a:pt x="19" y="30"/>
                  </a:lnTo>
                  <a:lnTo>
                    <a:pt x="17" y="34"/>
                  </a:lnTo>
                  <a:lnTo>
                    <a:pt x="15" y="36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2" y="4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3840" bIns="-42949238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7516440" y="4860720"/>
              <a:ext cx="32400" cy="46440"/>
            </a:xfrm>
            <a:custGeom>
              <a:avLst/>
              <a:gdLst/>
              <a:ahLst/>
              <a:rect l="l" t="t" r="r" b="b"/>
              <a:pathLst>
                <a:path w="96" h="126">
                  <a:moveTo>
                    <a:pt x="2" y="82"/>
                  </a:moveTo>
                  <a:lnTo>
                    <a:pt x="4" y="76"/>
                  </a:lnTo>
                  <a:lnTo>
                    <a:pt x="6" y="73"/>
                  </a:lnTo>
                  <a:lnTo>
                    <a:pt x="10" y="71"/>
                  </a:lnTo>
                  <a:lnTo>
                    <a:pt x="14" y="69"/>
                  </a:lnTo>
                  <a:lnTo>
                    <a:pt x="17" y="65"/>
                  </a:lnTo>
                  <a:lnTo>
                    <a:pt x="21" y="61"/>
                  </a:lnTo>
                  <a:lnTo>
                    <a:pt x="21" y="57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0"/>
                  </a:lnTo>
                  <a:lnTo>
                    <a:pt x="21" y="42"/>
                  </a:lnTo>
                  <a:lnTo>
                    <a:pt x="29" y="30"/>
                  </a:lnTo>
                  <a:lnTo>
                    <a:pt x="33" y="27"/>
                  </a:lnTo>
                  <a:lnTo>
                    <a:pt x="35" y="21"/>
                  </a:lnTo>
                  <a:lnTo>
                    <a:pt x="35" y="15"/>
                  </a:lnTo>
                  <a:lnTo>
                    <a:pt x="38" y="11"/>
                  </a:lnTo>
                  <a:lnTo>
                    <a:pt x="44" y="7"/>
                  </a:lnTo>
                  <a:lnTo>
                    <a:pt x="48" y="0"/>
                  </a:lnTo>
                  <a:lnTo>
                    <a:pt x="58" y="7"/>
                  </a:lnTo>
                  <a:lnTo>
                    <a:pt x="65" y="11"/>
                  </a:lnTo>
                  <a:lnTo>
                    <a:pt x="71" y="17"/>
                  </a:lnTo>
                  <a:lnTo>
                    <a:pt x="77" y="21"/>
                  </a:lnTo>
                  <a:lnTo>
                    <a:pt x="81" y="23"/>
                  </a:lnTo>
                  <a:lnTo>
                    <a:pt x="83" y="28"/>
                  </a:lnTo>
                  <a:lnTo>
                    <a:pt x="86" y="36"/>
                  </a:lnTo>
                  <a:lnTo>
                    <a:pt x="86" y="42"/>
                  </a:lnTo>
                  <a:lnTo>
                    <a:pt x="83" y="51"/>
                  </a:lnTo>
                  <a:lnTo>
                    <a:pt x="79" y="57"/>
                  </a:lnTo>
                  <a:lnTo>
                    <a:pt x="83" y="61"/>
                  </a:lnTo>
                  <a:lnTo>
                    <a:pt x="90" y="69"/>
                  </a:lnTo>
                  <a:lnTo>
                    <a:pt x="96" y="75"/>
                  </a:lnTo>
                  <a:lnTo>
                    <a:pt x="92" y="84"/>
                  </a:lnTo>
                  <a:lnTo>
                    <a:pt x="88" y="99"/>
                  </a:lnTo>
                  <a:lnTo>
                    <a:pt x="86" y="111"/>
                  </a:lnTo>
                  <a:lnTo>
                    <a:pt x="83" y="121"/>
                  </a:lnTo>
                  <a:lnTo>
                    <a:pt x="81" y="126"/>
                  </a:lnTo>
                  <a:lnTo>
                    <a:pt x="75" y="124"/>
                  </a:lnTo>
                  <a:lnTo>
                    <a:pt x="67" y="121"/>
                  </a:lnTo>
                  <a:lnTo>
                    <a:pt x="63" y="117"/>
                  </a:lnTo>
                  <a:lnTo>
                    <a:pt x="56" y="117"/>
                  </a:lnTo>
                  <a:lnTo>
                    <a:pt x="44" y="119"/>
                  </a:lnTo>
                  <a:lnTo>
                    <a:pt x="33" y="119"/>
                  </a:lnTo>
                  <a:lnTo>
                    <a:pt x="25" y="121"/>
                  </a:lnTo>
                  <a:lnTo>
                    <a:pt x="19" y="119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4" y="101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0600" bIns="-429492060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7611840" y="4645440"/>
              <a:ext cx="69480" cy="66600"/>
            </a:xfrm>
            <a:custGeom>
              <a:avLst/>
              <a:gdLst/>
              <a:ahLst/>
              <a:rect l="l" t="t" r="r" b="b"/>
              <a:pathLst>
                <a:path w="192" h="186">
                  <a:moveTo>
                    <a:pt x="186" y="34"/>
                  </a:moveTo>
                  <a:lnTo>
                    <a:pt x="184" y="34"/>
                  </a:lnTo>
                  <a:lnTo>
                    <a:pt x="176" y="31"/>
                  </a:lnTo>
                  <a:lnTo>
                    <a:pt x="167" y="29"/>
                  </a:lnTo>
                  <a:lnTo>
                    <a:pt x="157" y="33"/>
                  </a:lnTo>
                  <a:lnTo>
                    <a:pt x="146" y="38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2" y="44"/>
                  </a:lnTo>
                  <a:lnTo>
                    <a:pt x="121" y="42"/>
                  </a:lnTo>
                  <a:lnTo>
                    <a:pt x="105" y="40"/>
                  </a:lnTo>
                  <a:lnTo>
                    <a:pt x="90" y="38"/>
                  </a:lnTo>
                  <a:lnTo>
                    <a:pt x="75" y="33"/>
                  </a:lnTo>
                  <a:lnTo>
                    <a:pt x="73" y="29"/>
                  </a:lnTo>
                  <a:lnTo>
                    <a:pt x="65" y="21"/>
                  </a:lnTo>
                  <a:lnTo>
                    <a:pt x="59" y="9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5" y="6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3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4"/>
                  </a:lnTo>
                  <a:lnTo>
                    <a:pt x="29" y="56"/>
                  </a:lnTo>
                  <a:lnTo>
                    <a:pt x="33" y="61"/>
                  </a:lnTo>
                  <a:lnTo>
                    <a:pt x="38" y="71"/>
                  </a:lnTo>
                  <a:lnTo>
                    <a:pt x="40" y="82"/>
                  </a:lnTo>
                  <a:lnTo>
                    <a:pt x="38" y="90"/>
                  </a:lnTo>
                  <a:lnTo>
                    <a:pt x="34" y="98"/>
                  </a:lnTo>
                  <a:lnTo>
                    <a:pt x="27" y="105"/>
                  </a:lnTo>
                  <a:lnTo>
                    <a:pt x="23" y="111"/>
                  </a:lnTo>
                  <a:lnTo>
                    <a:pt x="17" y="113"/>
                  </a:lnTo>
                  <a:lnTo>
                    <a:pt x="13" y="119"/>
                  </a:lnTo>
                  <a:lnTo>
                    <a:pt x="9" y="128"/>
                  </a:lnTo>
                  <a:lnTo>
                    <a:pt x="6" y="136"/>
                  </a:lnTo>
                  <a:lnTo>
                    <a:pt x="2" y="144"/>
                  </a:lnTo>
                  <a:lnTo>
                    <a:pt x="0" y="153"/>
                  </a:lnTo>
                  <a:lnTo>
                    <a:pt x="4" y="155"/>
                  </a:lnTo>
                  <a:lnTo>
                    <a:pt x="11" y="161"/>
                  </a:lnTo>
                  <a:lnTo>
                    <a:pt x="21" y="165"/>
                  </a:lnTo>
                  <a:lnTo>
                    <a:pt x="29" y="169"/>
                  </a:lnTo>
                  <a:lnTo>
                    <a:pt x="36" y="171"/>
                  </a:lnTo>
                  <a:lnTo>
                    <a:pt x="42" y="175"/>
                  </a:lnTo>
                  <a:lnTo>
                    <a:pt x="48" y="176"/>
                  </a:lnTo>
                  <a:lnTo>
                    <a:pt x="54" y="175"/>
                  </a:lnTo>
                  <a:lnTo>
                    <a:pt x="57" y="175"/>
                  </a:lnTo>
                  <a:lnTo>
                    <a:pt x="59" y="175"/>
                  </a:lnTo>
                  <a:lnTo>
                    <a:pt x="61" y="178"/>
                  </a:lnTo>
                  <a:lnTo>
                    <a:pt x="63" y="184"/>
                  </a:lnTo>
                  <a:lnTo>
                    <a:pt x="65" y="186"/>
                  </a:lnTo>
                  <a:lnTo>
                    <a:pt x="67" y="184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9" y="176"/>
                  </a:lnTo>
                  <a:lnTo>
                    <a:pt x="84" y="175"/>
                  </a:lnTo>
                  <a:lnTo>
                    <a:pt x="82" y="165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8" y="142"/>
                  </a:lnTo>
                  <a:lnTo>
                    <a:pt x="90" y="136"/>
                  </a:lnTo>
                  <a:lnTo>
                    <a:pt x="88" y="132"/>
                  </a:lnTo>
                  <a:lnTo>
                    <a:pt x="84" y="127"/>
                  </a:lnTo>
                  <a:lnTo>
                    <a:pt x="88" y="123"/>
                  </a:lnTo>
                  <a:lnTo>
                    <a:pt x="90" y="125"/>
                  </a:lnTo>
                  <a:lnTo>
                    <a:pt x="94" y="127"/>
                  </a:lnTo>
                  <a:lnTo>
                    <a:pt x="96" y="127"/>
                  </a:lnTo>
                  <a:lnTo>
                    <a:pt x="102" y="127"/>
                  </a:lnTo>
                  <a:lnTo>
                    <a:pt x="109" y="130"/>
                  </a:lnTo>
                  <a:lnTo>
                    <a:pt x="117" y="132"/>
                  </a:lnTo>
                  <a:lnTo>
                    <a:pt x="125" y="132"/>
                  </a:lnTo>
                  <a:lnTo>
                    <a:pt x="130" y="130"/>
                  </a:lnTo>
                  <a:lnTo>
                    <a:pt x="134" y="128"/>
                  </a:lnTo>
                  <a:lnTo>
                    <a:pt x="138" y="127"/>
                  </a:lnTo>
                  <a:lnTo>
                    <a:pt x="142" y="123"/>
                  </a:lnTo>
                  <a:lnTo>
                    <a:pt x="150" y="119"/>
                  </a:lnTo>
                  <a:lnTo>
                    <a:pt x="157" y="119"/>
                  </a:lnTo>
                  <a:lnTo>
                    <a:pt x="161" y="117"/>
                  </a:lnTo>
                  <a:lnTo>
                    <a:pt x="159" y="111"/>
                  </a:lnTo>
                  <a:lnTo>
                    <a:pt x="159" y="105"/>
                  </a:lnTo>
                  <a:lnTo>
                    <a:pt x="159" y="94"/>
                  </a:lnTo>
                  <a:lnTo>
                    <a:pt x="159" y="82"/>
                  </a:lnTo>
                  <a:lnTo>
                    <a:pt x="163" y="73"/>
                  </a:lnTo>
                  <a:lnTo>
                    <a:pt x="165" y="65"/>
                  </a:lnTo>
                  <a:lnTo>
                    <a:pt x="169" y="59"/>
                  </a:lnTo>
                  <a:lnTo>
                    <a:pt x="176" y="56"/>
                  </a:lnTo>
                  <a:lnTo>
                    <a:pt x="182" y="56"/>
                  </a:lnTo>
                  <a:lnTo>
                    <a:pt x="188" y="52"/>
                  </a:lnTo>
                  <a:lnTo>
                    <a:pt x="192" y="48"/>
                  </a:lnTo>
                  <a:lnTo>
                    <a:pt x="190" y="40"/>
                  </a:lnTo>
                  <a:lnTo>
                    <a:pt x="186" y="34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00440" bIns="-4294900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7641000" y="4686840"/>
              <a:ext cx="38520" cy="39600"/>
            </a:xfrm>
            <a:custGeom>
              <a:avLst/>
              <a:gdLst/>
              <a:ahLst/>
              <a:rect l="l" t="t" r="r" b="b"/>
              <a:pathLst>
                <a:path w="102" h="107">
                  <a:moveTo>
                    <a:pt x="96" y="58"/>
                  </a:moveTo>
                  <a:lnTo>
                    <a:pt x="91" y="48"/>
                  </a:lnTo>
                  <a:lnTo>
                    <a:pt x="87" y="40"/>
                  </a:lnTo>
                  <a:lnTo>
                    <a:pt x="83" y="29"/>
                  </a:lnTo>
                  <a:lnTo>
                    <a:pt x="81" y="13"/>
                  </a:lnTo>
                  <a:lnTo>
                    <a:pt x="79" y="0"/>
                  </a:lnTo>
                  <a:lnTo>
                    <a:pt x="75" y="2"/>
                  </a:lnTo>
                  <a:lnTo>
                    <a:pt x="68" y="2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2" y="11"/>
                  </a:lnTo>
                  <a:lnTo>
                    <a:pt x="48" y="13"/>
                  </a:lnTo>
                  <a:lnTo>
                    <a:pt x="43" y="15"/>
                  </a:lnTo>
                  <a:lnTo>
                    <a:pt x="35" y="15"/>
                  </a:lnTo>
                  <a:lnTo>
                    <a:pt x="27" y="13"/>
                  </a:lnTo>
                  <a:lnTo>
                    <a:pt x="20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2" y="10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6" y="63"/>
                  </a:lnTo>
                  <a:lnTo>
                    <a:pt x="10" y="67"/>
                  </a:lnTo>
                  <a:lnTo>
                    <a:pt x="12" y="61"/>
                  </a:lnTo>
                  <a:lnTo>
                    <a:pt x="18" y="59"/>
                  </a:lnTo>
                  <a:lnTo>
                    <a:pt x="25" y="61"/>
                  </a:lnTo>
                  <a:lnTo>
                    <a:pt x="31" y="67"/>
                  </a:lnTo>
                  <a:lnTo>
                    <a:pt x="35" y="69"/>
                  </a:lnTo>
                  <a:lnTo>
                    <a:pt x="37" y="69"/>
                  </a:lnTo>
                  <a:lnTo>
                    <a:pt x="39" y="73"/>
                  </a:lnTo>
                  <a:lnTo>
                    <a:pt x="43" y="75"/>
                  </a:lnTo>
                  <a:lnTo>
                    <a:pt x="45" y="71"/>
                  </a:lnTo>
                  <a:lnTo>
                    <a:pt x="50" y="73"/>
                  </a:lnTo>
                  <a:lnTo>
                    <a:pt x="56" y="75"/>
                  </a:lnTo>
                  <a:lnTo>
                    <a:pt x="56" y="81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8" y="88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9" y="107"/>
                  </a:lnTo>
                  <a:lnTo>
                    <a:pt x="83" y="104"/>
                  </a:lnTo>
                  <a:lnTo>
                    <a:pt x="85" y="98"/>
                  </a:lnTo>
                  <a:lnTo>
                    <a:pt x="87" y="90"/>
                  </a:lnTo>
                  <a:lnTo>
                    <a:pt x="91" y="84"/>
                  </a:lnTo>
                  <a:lnTo>
                    <a:pt x="94" y="81"/>
                  </a:lnTo>
                  <a:lnTo>
                    <a:pt x="100" y="77"/>
                  </a:lnTo>
                  <a:lnTo>
                    <a:pt x="102" y="75"/>
                  </a:lnTo>
                  <a:lnTo>
                    <a:pt x="100" y="65"/>
                  </a:lnTo>
                  <a:lnTo>
                    <a:pt x="96" y="58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927440" bIns="-4294927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13" name=""/>
          <p:cNvSpPr/>
          <p:nvPr/>
        </p:nvSpPr>
        <p:spPr>
          <a:xfrm>
            <a:off x="5094360" y="4218120"/>
            <a:ext cx="2990880" cy="1044360"/>
          </a:xfrm>
          <a:custGeom>
            <a:avLst/>
            <a:gdLst/>
            <a:ahLst/>
            <a:rect l="l" t="t" r="r" b="b"/>
            <a:pathLst>
              <a:path w="2943" h="1031">
                <a:moveTo>
                  <a:pt x="0" y="0"/>
                </a:moveTo>
                <a:lnTo>
                  <a:pt x="766" y="189"/>
                </a:lnTo>
                <a:lnTo>
                  <a:pt x="1005" y="249"/>
                </a:lnTo>
                <a:lnTo>
                  <a:pt x="1423" y="518"/>
                </a:lnTo>
                <a:lnTo>
                  <a:pt x="1546" y="558"/>
                </a:lnTo>
                <a:lnTo>
                  <a:pt x="2009" y="607"/>
                </a:lnTo>
                <a:lnTo>
                  <a:pt x="2094" y="643"/>
                </a:lnTo>
                <a:lnTo>
                  <a:pt x="2388" y="722"/>
                </a:lnTo>
                <a:lnTo>
                  <a:pt x="2562" y="797"/>
                </a:lnTo>
                <a:lnTo>
                  <a:pt x="2618" y="783"/>
                </a:lnTo>
                <a:lnTo>
                  <a:pt x="2684" y="803"/>
                </a:lnTo>
                <a:lnTo>
                  <a:pt x="2749" y="840"/>
                </a:lnTo>
                <a:lnTo>
                  <a:pt x="2789" y="861"/>
                </a:lnTo>
                <a:lnTo>
                  <a:pt x="2827" y="852"/>
                </a:lnTo>
                <a:lnTo>
                  <a:pt x="2882" y="881"/>
                </a:lnTo>
                <a:lnTo>
                  <a:pt x="2908" y="901"/>
                </a:lnTo>
                <a:lnTo>
                  <a:pt x="2931" y="953"/>
                </a:lnTo>
                <a:lnTo>
                  <a:pt x="2923" y="982"/>
                </a:lnTo>
                <a:lnTo>
                  <a:pt x="2943" y="1031"/>
                </a:lnTo>
              </a:path>
            </a:pathLst>
          </a:custGeom>
          <a:noFill/>
          <a:ln w="622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3922680" bIns="-4293922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4" name=""/>
          <p:cNvSpPr/>
          <p:nvPr/>
        </p:nvSpPr>
        <p:spPr>
          <a:xfrm>
            <a:off x="8086680" y="5262480"/>
            <a:ext cx="60480" cy="135000"/>
          </a:xfrm>
          <a:prstGeom prst="line">
            <a:avLst/>
          </a:prstGeom>
          <a:ln w="572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832040" bIns="-42948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5" name=""/>
          <p:cNvSpPr/>
          <p:nvPr/>
        </p:nvSpPr>
        <p:spPr>
          <a:xfrm>
            <a:off x="6581160" y="4557600"/>
            <a:ext cx="52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Campo Grande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6" name=""/>
          <p:cNvSpPr/>
          <p:nvPr/>
        </p:nvSpPr>
        <p:spPr>
          <a:xfrm>
            <a:off x="8035200" y="5199120"/>
            <a:ext cx="35244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São Paulo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7" name=""/>
          <p:cNvSpPr/>
          <p:nvPr/>
        </p:nvSpPr>
        <p:spPr>
          <a:xfrm flipV="1">
            <a:off x="8120520" y="5392080"/>
            <a:ext cx="16560" cy="18720"/>
          </a:xfrm>
          <a:prstGeom prst="line">
            <a:avLst/>
          </a:prstGeom>
          <a:ln w="507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48320" bIns="-4294948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8" name=""/>
          <p:cNvSpPr/>
          <p:nvPr/>
        </p:nvSpPr>
        <p:spPr>
          <a:xfrm flipH="1" flipV="1">
            <a:off x="7503840" y="6222600"/>
            <a:ext cx="590760" cy="47124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495800" bIns="-4294495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9" name=""/>
          <p:cNvSpPr/>
          <p:nvPr/>
        </p:nvSpPr>
        <p:spPr>
          <a:xfrm>
            <a:off x="6654960" y="5199120"/>
            <a:ext cx="976320" cy="388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578240" bIns="-4294578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0" name=""/>
          <p:cNvSpPr/>
          <p:nvPr/>
        </p:nvSpPr>
        <p:spPr>
          <a:xfrm>
            <a:off x="8102160" y="6365880"/>
            <a:ext cx="375480" cy="137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SCGás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1" name=""/>
          <p:cNvSpPr/>
          <p:nvPr/>
        </p:nvSpPr>
        <p:spPr>
          <a:xfrm flipV="1">
            <a:off x="8201880" y="3067200"/>
            <a:ext cx="833400" cy="23868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728360" bIns="-429472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2" name=""/>
          <p:cNvSpPr/>
          <p:nvPr/>
        </p:nvSpPr>
        <p:spPr>
          <a:xfrm>
            <a:off x="7436880" y="3094200"/>
            <a:ext cx="75672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Bahiag</a:t>
            </a:r>
            <a:r>
              <a:rPr b="1" lang="pt-BR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á</a:t>
            </a: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1.6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3" name=""/>
          <p:cNvSpPr/>
          <p:nvPr/>
        </p:nvSpPr>
        <p:spPr>
          <a:xfrm>
            <a:off x="8251200" y="2287440"/>
            <a:ext cx="756720" cy="412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Coperg</a:t>
            </a:r>
            <a:r>
              <a:rPr b="1" lang="pt-BR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á</a:t>
            </a:r>
            <a:r>
              <a:rPr b="1" lang="en-US" sz="900" strike="noStrike" u="none">
                <a:solidFill>
                  <a:srgbClr val="cc6600"/>
                </a:solidFill>
                <a:effectLst/>
                <a:uFillTx/>
                <a:latin typeface="Arial"/>
              </a:rPr>
              <a:t>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 MMcm/d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 Customers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4" name=""/>
          <p:cNvSpPr/>
          <p:nvPr/>
        </p:nvSpPr>
        <p:spPr>
          <a:xfrm>
            <a:off x="7429680" y="8210520"/>
            <a:ext cx="609480" cy="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967040" bIns="-4294967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5" name=""/>
          <p:cNvSpPr/>
          <p:nvPr/>
        </p:nvSpPr>
        <p:spPr>
          <a:xfrm>
            <a:off x="7587720" y="4764240"/>
            <a:ext cx="426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SÃO PAULO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6" name=""/>
          <p:cNvSpPr/>
          <p:nvPr/>
        </p:nvSpPr>
        <p:spPr>
          <a:xfrm>
            <a:off x="7877520" y="6080040"/>
            <a:ext cx="432720" cy="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pt-BR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Florianópolis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7" name=""/>
          <p:cNvSpPr/>
          <p:nvPr/>
        </p:nvSpPr>
        <p:spPr>
          <a:xfrm>
            <a:off x="7748640" y="6124680"/>
            <a:ext cx="65160" cy="71280"/>
          </a:xfrm>
          <a:custGeom>
            <a:avLst/>
            <a:gdLst/>
            <a:ahLst/>
            <a:rect l="l" t="t" r="r" b="b"/>
            <a:pathLst>
              <a:path w="64" h="68">
                <a:moveTo>
                  <a:pt x="59" y="15"/>
                </a:moveTo>
                <a:lnTo>
                  <a:pt x="56" y="10"/>
                </a:lnTo>
                <a:lnTo>
                  <a:pt x="49" y="5"/>
                </a:lnTo>
                <a:lnTo>
                  <a:pt x="44" y="3"/>
                </a:lnTo>
                <a:lnTo>
                  <a:pt x="41" y="1"/>
                </a:lnTo>
                <a:lnTo>
                  <a:pt x="36" y="0"/>
                </a:lnTo>
                <a:lnTo>
                  <a:pt x="30" y="0"/>
                </a:lnTo>
                <a:lnTo>
                  <a:pt x="24" y="1"/>
                </a:lnTo>
                <a:lnTo>
                  <a:pt x="20" y="3"/>
                </a:lnTo>
                <a:lnTo>
                  <a:pt x="15" y="5"/>
                </a:lnTo>
                <a:lnTo>
                  <a:pt x="9" y="10"/>
                </a:lnTo>
                <a:lnTo>
                  <a:pt x="5" y="15"/>
                </a:lnTo>
                <a:lnTo>
                  <a:pt x="2" y="20"/>
                </a:lnTo>
                <a:lnTo>
                  <a:pt x="2" y="25"/>
                </a:lnTo>
                <a:lnTo>
                  <a:pt x="0" y="31"/>
                </a:lnTo>
                <a:lnTo>
                  <a:pt x="0" y="36"/>
                </a:lnTo>
                <a:lnTo>
                  <a:pt x="2" y="43"/>
                </a:lnTo>
                <a:lnTo>
                  <a:pt x="2" y="48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4" y="67"/>
                </a:lnTo>
                <a:lnTo>
                  <a:pt x="30" y="68"/>
                </a:lnTo>
                <a:lnTo>
                  <a:pt x="36" y="68"/>
                </a:lnTo>
                <a:lnTo>
                  <a:pt x="41" y="67"/>
                </a:lnTo>
                <a:lnTo>
                  <a:pt x="44" y="65"/>
                </a:lnTo>
                <a:lnTo>
                  <a:pt x="49" y="63"/>
                </a:lnTo>
                <a:lnTo>
                  <a:pt x="56" y="58"/>
                </a:lnTo>
                <a:lnTo>
                  <a:pt x="59" y="53"/>
                </a:lnTo>
                <a:lnTo>
                  <a:pt x="63" y="48"/>
                </a:lnTo>
                <a:lnTo>
                  <a:pt x="64" y="43"/>
                </a:lnTo>
                <a:lnTo>
                  <a:pt x="64" y="36"/>
                </a:lnTo>
                <a:lnTo>
                  <a:pt x="64" y="31"/>
                </a:lnTo>
                <a:lnTo>
                  <a:pt x="64" y="25"/>
                </a:lnTo>
                <a:lnTo>
                  <a:pt x="63" y="20"/>
                </a:lnTo>
                <a:lnTo>
                  <a:pt x="59" y="1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5760" bIns="-42948957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8" name=""/>
          <p:cNvSpPr/>
          <p:nvPr/>
        </p:nvSpPr>
        <p:spPr>
          <a:xfrm>
            <a:off x="7759800" y="6137280"/>
            <a:ext cx="61920" cy="63360"/>
          </a:xfrm>
          <a:custGeom>
            <a:avLst/>
            <a:gdLst/>
            <a:ahLst/>
            <a:rect l="l" t="t" r="r" b="b"/>
            <a:pathLst>
              <a:path w="63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4" y="57"/>
                </a:lnTo>
                <a:lnTo>
                  <a:pt x="20" y="58"/>
                </a:lnTo>
                <a:lnTo>
                  <a:pt x="26" y="58"/>
                </a:lnTo>
                <a:lnTo>
                  <a:pt x="31" y="57"/>
                </a:lnTo>
                <a:lnTo>
                  <a:pt x="34" y="55"/>
                </a:lnTo>
                <a:lnTo>
                  <a:pt x="39" y="53"/>
                </a:lnTo>
                <a:lnTo>
                  <a:pt x="46" y="48"/>
                </a:lnTo>
                <a:lnTo>
                  <a:pt x="49" y="43"/>
                </a:lnTo>
                <a:lnTo>
                  <a:pt x="53" y="38"/>
                </a:lnTo>
                <a:lnTo>
                  <a:pt x="54" y="33"/>
                </a:lnTo>
                <a:lnTo>
                  <a:pt x="54" y="26"/>
                </a:lnTo>
                <a:lnTo>
                  <a:pt x="54" y="21"/>
                </a:lnTo>
                <a:lnTo>
                  <a:pt x="54" y="15"/>
                </a:lnTo>
                <a:lnTo>
                  <a:pt x="53" y="10"/>
                </a:lnTo>
                <a:lnTo>
                  <a:pt x="49" y="5"/>
                </a:lnTo>
                <a:lnTo>
                  <a:pt x="46" y="0"/>
                </a:lnTo>
                <a:lnTo>
                  <a:pt x="54" y="9"/>
                </a:lnTo>
                <a:lnTo>
                  <a:pt x="58" y="14"/>
                </a:lnTo>
                <a:lnTo>
                  <a:pt x="59" y="19"/>
                </a:lnTo>
                <a:lnTo>
                  <a:pt x="61" y="22"/>
                </a:lnTo>
                <a:lnTo>
                  <a:pt x="63" y="29"/>
                </a:lnTo>
                <a:lnTo>
                  <a:pt x="63" y="34"/>
                </a:lnTo>
                <a:lnTo>
                  <a:pt x="61" y="41"/>
                </a:lnTo>
                <a:lnTo>
                  <a:pt x="59" y="45"/>
                </a:lnTo>
                <a:lnTo>
                  <a:pt x="58" y="50"/>
                </a:lnTo>
                <a:lnTo>
                  <a:pt x="54" y="55"/>
                </a:lnTo>
                <a:lnTo>
                  <a:pt x="47" y="60"/>
                </a:lnTo>
                <a:lnTo>
                  <a:pt x="42" y="63"/>
                </a:lnTo>
                <a:lnTo>
                  <a:pt x="39" y="63"/>
                </a:lnTo>
                <a:lnTo>
                  <a:pt x="32" y="65"/>
                </a:lnTo>
                <a:lnTo>
                  <a:pt x="27" y="65"/>
                </a:lnTo>
                <a:lnTo>
                  <a:pt x="20" y="63"/>
                </a:lnTo>
                <a:lnTo>
                  <a:pt x="17" y="63"/>
                </a:lnTo>
                <a:lnTo>
                  <a:pt x="12" y="60"/>
                </a:lnTo>
                <a:lnTo>
                  <a:pt x="7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3680" bIns="-42949036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9" name=""/>
          <p:cNvSpPr/>
          <p:nvPr/>
        </p:nvSpPr>
        <p:spPr>
          <a:xfrm>
            <a:off x="8112240" y="5337000"/>
            <a:ext cx="64800" cy="68400"/>
          </a:xfrm>
          <a:custGeom>
            <a:avLst/>
            <a:gdLst/>
            <a:ahLst/>
            <a:rect l="l" t="t" r="r" b="b"/>
            <a:pathLst>
              <a:path w="64" h="68">
                <a:moveTo>
                  <a:pt x="59" y="15"/>
                </a:moveTo>
                <a:lnTo>
                  <a:pt x="56" y="10"/>
                </a:lnTo>
                <a:lnTo>
                  <a:pt x="49" y="5"/>
                </a:lnTo>
                <a:lnTo>
                  <a:pt x="44" y="3"/>
                </a:lnTo>
                <a:lnTo>
                  <a:pt x="41" y="1"/>
                </a:lnTo>
                <a:lnTo>
                  <a:pt x="36" y="0"/>
                </a:lnTo>
                <a:lnTo>
                  <a:pt x="30" y="0"/>
                </a:lnTo>
                <a:lnTo>
                  <a:pt x="24" y="1"/>
                </a:lnTo>
                <a:lnTo>
                  <a:pt x="20" y="3"/>
                </a:lnTo>
                <a:lnTo>
                  <a:pt x="15" y="5"/>
                </a:lnTo>
                <a:lnTo>
                  <a:pt x="9" y="10"/>
                </a:lnTo>
                <a:lnTo>
                  <a:pt x="5" y="15"/>
                </a:lnTo>
                <a:lnTo>
                  <a:pt x="2" y="20"/>
                </a:lnTo>
                <a:lnTo>
                  <a:pt x="2" y="25"/>
                </a:lnTo>
                <a:lnTo>
                  <a:pt x="0" y="31"/>
                </a:lnTo>
                <a:lnTo>
                  <a:pt x="0" y="36"/>
                </a:lnTo>
                <a:lnTo>
                  <a:pt x="2" y="43"/>
                </a:lnTo>
                <a:lnTo>
                  <a:pt x="2" y="48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4" y="67"/>
                </a:lnTo>
                <a:lnTo>
                  <a:pt x="30" y="68"/>
                </a:lnTo>
                <a:lnTo>
                  <a:pt x="36" y="68"/>
                </a:lnTo>
                <a:lnTo>
                  <a:pt x="41" y="67"/>
                </a:lnTo>
                <a:lnTo>
                  <a:pt x="44" y="65"/>
                </a:lnTo>
                <a:lnTo>
                  <a:pt x="49" y="63"/>
                </a:lnTo>
                <a:lnTo>
                  <a:pt x="56" y="58"/>
                </a:lnTo>
                <a:lnTo>
                  <a:pt x="59" y="53"/>
                </a:lnTo>
                <a:lnTo>
                  <a:pt x="62" y="48"/>
                </a:lnTo>
                <a:lnTo>
                  <a:pt x="64" y="43"/>
                </a:lnTo>
                <a:lnTo>
                  <a:pt x="64" y="36"/>
                </a:lnTo>
                <a:lnTo>
                  <a:pt x="64" y="31"/>
                </a:lnTo>
                <a:lnTo>
                  <a:pt x="64" y="25"/>
                </a:lnTo>
                <a:lnTo>
                  <a:pt x="62" y="20"/>
                </a:lnTo>
                <a:lnTo>
                  <a:pt x="59" y="1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8640" bIns="-4294898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0" name=""/>
          <p:cNvSpPr/>
          <p:nvPr/>
        </p:nvSpPr>
        <p:spPr>
          <a:xfrm>
            <a:off x="8123400" y="5346720"/>
            <a:ext cx="63360" cy="66600"/>
          </a:xfrm>
          <a:custGeom>
            <a:avLst/>
            <a:gdLst/>
            <a:ahLst/>
            <a:rect l="l" t="t" r="r" b="b"/>
            <a:pathLst>
              <a:path w="63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4" y="57"/>
                </a:lnTo>
                <a:lnTo>
                  <a:pt x="20" y="58"/>
                </a:lnTo>
                <a:lnTo>
                  <a:pt x="26" y="58"/>
                </a:lnTo>
                <a:lnTo>
                  <a:pt x="31" y="57"/>
                </a:lnTo>
                <a:lnTo>
                  <a:pt x="34" y="55"/>
                </a:lnTo>
                <a:lnTo>
                  <a:pt x="39" y="53"/>
                </a:lnTo>
                <a:lnTo>
                  <a:pt x="46" y="48"/>
                </a:lnTo>
                <a:lnTo>
                  <a:pt x="49" y="43"/>
                </a:lnTo>
                <a:lnTo>
                  <a:pt x="52" y="38"/>
                </a:lnTo>
                <a:lnTo>
                  <a:pt x="54" y="33"/>
                </a:lnTo>
                <a:lnTo>
                  <a:pt x="54" y="26"/>
                </a:lnTo>
                <a:lnTo>
                  <a:pt x="54" y="21"/>
                </a:lnTo>
                <a:lnTo>
                  <a:pt x="54" y="15"/>
                </a:lnTo>
                <a:lnTo>
                  <a:pt x="52" y="10"/>
                </a:lnTo>
                <a:lnTo>
                  <a:pt x="49" y="5"/>
                </a:lnTo>
                <a:lnTo>
                  <a:pt x="46" y="0"/>
                </a:lnTo>
                <a:lnTo>
                  <a:pt x="54" y="9"/>
                </a:lnTo>
                <a:lnTo>
                  <a:pt x="58" y="14"/>
                </a:lnTo>
                <a:lnTo>
                  <a:pt x="59" y="19"/>
                </a:lnTo>
                <a:lnTo>
                  <a:pt x="61" y="22"/>
                </a:lnTo>
                <a:lnTo>
                  <a:pt x="63" y="29"/>
                </a:lnTo>
                <a:lnTo>
                  <a:pt x="63" y="34"/>
                </a:lnTo>
                <a:lnTo>
                  <a:pt x="61" y="41"/>
                </a:lnTo>
                <a:lnTo>
                  <a:pt x="59" y="45"/>
                </a:lnTo>
                <a:lnTo>
                  <a:pt x="58" y="50"/>
                </a:lnTo>
                <a:lnTo>
                  <a:pt x="54" y="55"/>
                </a:lnTo>
                <a:lnTo>
                  <a:pt x="47" y="60"/>
                </a:lnTo>
                <a:lnTo>
                  <a:pt x="42" y="63"/>
                </a:lnTo>
                <a:lnTo>
                  <a:pt x="39" y="63"/>
                </a:lnTo>
                <a:lnTo>
                  <a:pt x="32" y="65"/>
                </a:lnTo>
                <a:lnTo>
                  <a:pt x="27" y="65"/>
                </a:lnTo>
                <a:lnTo>
                  <a:pt x="20" y="63"/>
                </a:lnTo>
                <a:lnTo>
                  <a:pt x="17" y="63"/>
                </a:lnTo>
                <a:lnTo>
                  <a:pt x="12" y="60"/>
                </a:lnTo>
                <a:lnTo>
                  <a:pt x="7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1" name=""/>
          <p:cNvSpPr/>
          <p:nvPr/>
        </p:nvSpPr>
        <p:spPr>
          <a:xfrm>
            <a:off x="6654960" y="4718160"/>
            <a:ext cx="64800" cy="69840"/>
          </a:xfrm>
          <a:custGeom>
            <a:avLst/>
            <a:gdLst/>
            <a:ahLst/>
            <a:rect l="l" t="t" r="r" b="b"/>
            <a:pathLst>
              <a:path w="64" h="68">
                <a:moveTo>
                  <a:pt x="59" y="15"/>
                </a:moveTo>
                <a:lnTo>
                  <a:pt x="56" y="10"/>
                </a:lnTo>
                <a:lnTo>
                  <a:pt x="49" y="5"/>
                </a:lnTo>
                <a:lnTo>
                  <a:pt x="44" y="3"/>
                </a:lnTo>
                <a:lnTo>
                  <a:pt x="41" y="1"/>
                </a:lnTo>
                <a:lnTo>
                  <a:pt x="36" y="0"/>
                </a:lnTo>
                <a:lnTo>
                  <a:pt x="30" y="0"/>
                </a:lnTo>
                <a:lnTo>
                  <a:pt x="24" y="1"/>
                </a:lnTo>
                <a:lnTo>
                  <a:pt x="20" y="3"/>
                </a:lnTo>
                <a:lnTo>
                  <a:pt x="15" y="5"/>
                </a:lnTo>
                <a:lnTo>
                  <a:pt x="9" y="10"/>
                </a:lnTo>
                <a:lnTo>
                  <a:pt x="5" y="15"/>
                </a:lnTo>
                <a:lnTo>
                  <a:pt x="2" y="20"/>
                </a:lnTo>
                <a:lnTo>
                  <a:pt x="2" y="25"/>
                </a:lnTo>
                <a:lnTo>
                  <a:pt x="0" y="30"/>
                </a:lnTo>
                <a:lnTo>
                  <a:pt x="0" y="36"/>
                </a:lnTo>
                <a:lnTo>
                  <a:pt x="2" y="42"/>
                </a:lnTo>
                <a:lnTo>
                  <a:pt x="2" y="47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4" y="66"/>
                </a:lnTo>
                <a:lnTo>
                  <a:pt x="30" y="68"/>
                </a:lnTo>
                <a:lnTo>
                  <a:pt x="36" y="68"/>
                </a:lnTo>
                <a:lnTo>
                  <a:pt x="41" y="66"/>
                </a:lnTo>
                <a:lnTo>
                  <a:pt x="44" y="65"/>
                </a:lnTo>
                <a:lnTo>
                  <a:pt x="49" y="63"/>
                </a:lnTo>
                <a:lnTo>
                  <a:pt x="56" y="58"/>
                </a:lnTo>
                <a:lnTo>
                  <a:pt x="59" y="53"/>
                </a:lnTo>
                <a:lnTo>
                  <a:pt x="62" y="47"/>
                </a:lnTo>
                <a:lnTo>
                  <a:pt x="64" y="42"/>
                </a:lnTo>
                <a:lnTo>
                  <a:pt x="64" y="36"/>
                </a:lnTo>
                <a:lnTo>
                  <a:pt x="64" y="30"/>
                </a:lnTo>
                <a:lnTo>
                  <a:pt x="64" y="25"/>
                </a:lnTo>
                <a:lnTo>
                  <a:pt x="62" y="20"/>
                </a:lnTo>
                <a:lnTo>
                  <a:pt x="59" y="1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7200" bIns="-4294897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2" name=""/>
          <p:cNvSpPr/>
          <p:nvPr/>
        </p:nvSpPr>
        <p:spPr>
          <a:xfrm>
            <a:off x="6659640" y="4727520"/>
            <a:ext cx="61920" cy="66600"/>
          </a:xfrm>
          <a:custGeom>
            <a:avLst/>
            <a:gdLst/>
            <a:ahLst/>
            <a:rect l="l" t="t" r="r" b="b"/>
            <a:pathLst>
              <a:path w="63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4" y="56"/>
                </a:lnTo>
                <a:lnTo>
                  <a:pt x="20" y="58"/>
                </a:lnTo>
                <a:lnTo>
                  <a:pt x="26" y="58"/>
                </a:lnTo>
                <a:lnTo>
                  <a:pt x="31" y="56"/>
                </a:lnTo>
                <a:lnTo>
                  <a:pt x="34" y="55"/>
                </a:lnTo>
                <a:lnTo>
                  <a:pt x="39" y="53"/>
                </a:lnTo>
                <a:lnTo>
                  <a:pt x="46" y="48"/>
                </a:lnTo>
                <a:lnTo>
                  <a:pt x="49" y="43"/>
                </a:lnTo>
                <a:lnTo>
                  <a:pt x="52" y="37"/>
                </a:lnTo>
                <a:lnTo>
                  <a:pt x="54" y="32"/>
                </a:lnTo>
                <a:lnTo>
                  <a:pt x="54" y="26"/>
                </a:lnTo>
                <a:lnTo>
                  <a:pt x="54" y="20"/>
                </a:lnTo>
                <a:lnTo>
                  <a:pt x="54" y="15"/>
                </a:lnTo>
                <a:lnTo>
                  <a:pt x="52" y="10"/>
                </a:lnTo>
                <a:lnTo>
                  <a:pt x="49" y="5"/>
                </a:lnTo>
                <a:lnTo>
                  <a:pt x="46" y="0"/>
                </a:lnTo>
                <a:lnTo>
                  <a:pt x="54" y="8"/>
                </a:lnTo>
                <a:lnTo>
                  <a:pt x="58" y="14"/>
                </a:lnTo>
                <a:lnTo>
                  <a:pt x="59" y="19"/>
                </a:lnTo>
                <a:lnTo>
                  <a:pt x="61" y="22"/>
                </a:lnTo>
                <a:lnTo>
                  <a:pt x="63" y="29"/>
                </a:lnTo>
                <a:lnTo>
                  <a:pt x="63" y="34"/>
                </a:lnTo>
                <a:lnTo>
                  <a:pt x="61" y="41"/>
                </a:lnTo>
                <a:lnTo>
                  <a:pt x="59" y="44"/>
                </a:lnTo>
                <a:lnTo>
                  <a:pt x="58" y="49"/>
                </a:lnTo>
                <a:lnTo>
                  <a:pt x="54" y="55"/>
                </a:lnTo>
                <a:lnTo>
                  <a:pt x="47" y="60"/>
                </a:lnTo>
                <a:lnTo>
                  <a:pt x="42" y="63"/>
                </a:lnTo>
                <a:lnTo>
                  <a:pt x="39" y="63"/>
                </a:lnTo>
                <a:lnTo>
                  <a:pt x="32" y="65"/>
                </a:lnTo>
                <a:lnTo>
                  <a:pt x="27" y="65"/>
                </a:lnTo>
                <a:lnTo>
                  <a:pt x="20" y="63"/>
                </a:lnTo>
                <a:lnTo>
                  <a:pt x="17" y="63"/>
                </a:lnTo>
                <a:lnTo>
                  <a:pt x="12" y="60"/>
                </a:lnTo>
                <a:lnTo>
                  <a:pt x="7" y="56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3" name=""/>
          <p:cNvSpPr/>
          <p:nvPr/>
        </p:nvSpPr>
        <p:spPr>
          <a:xfrm flipH="1" flipV="1">
            <a:off x="5778000" y="4367160"/>
            <a:ext cx="290520" cy="92880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038240" bIns="-4294038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4" name=""/>
          <p:cNvSpPr/>
          <p:nvPr/>
        </p:nvSpPr>
        <p:spPr>
          <a:xfrm>
            <a:off x="5425560" y="5005440"/>
            <a:ext cx="1194840" cy="275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Bolivia-Brazil Pipeline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1,864 Miles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5" name=""/>
          <p:cNvSpPr/>
          <p:nvPr/>
        </p:nvSpPr>
        <p:spPr>
          <a:xfrm>
            <a:off x="6377040" y="3741840"/>
            <a:ext cx="65160" cy="71280"/>
          </a:xfrm>
          <a:custGeom>
            <a:avLst/>
            <a:gdLst/>
            <a:ahLst/>
            <a:rect l="l" t="t" r="r" b="b"/>
            <a:pathLst>
              <a:path w="64" h="68">
                <a:moveTo>
                  <a:pt x="59" y="15"/>
                </a:moveTo>
                <a:lnTo>
                  <a:pt x="55" y="10"/>
                </a:lnTo>
                <a:lnTo>
                  <a:pt x="49" y="5"/>
                </a:lnTo>
                <a:lnTo>
                  <a:pt x="44" y="3"/>
                </a:lnTo>
                <a:lnTo>
                  <a:pt x="40" y="2"/>
                </a:lnTo>
                <a:lnTo>
                  <a:pt x="35" y="0"/>
                </a:lnTo>
                <a:lnTo>
                  <a:pt x="30" y="0"/>
                </a:lnTo>
                <a:lnTo>
                  <a:pt x="23" y="2"/>
                </a:lnTo>
                <a:lnTo>
                  <a:pt x="20" y="3"/>
                </a:lnTo>
                <a:lnTo>
                  <a:pt x="15" y="5"/>
                </a:lnTo>
                <a:lnTo>
                  <a:pt x="8" y="10"/>
                </a:lnTo>
                <a:lnTo>
                  <a:pt x="5" y="15"/>
                </a:lnTo>
                <a:lnTo>
                  <a:pt x="2" y="20"/>
                </a:lnTo>
                <a:lnTo>
                  <a:pt x="2" y="26"/>
                </a:lnTo>
                <a:lnTo>
                  <a:pt x="0" y="31"/>
                </a:lnTo>
                <a:lnTo>
                  <a:pt x="0" y="36"/>
                </a:lnTo>
                <a:lnTo>
                  <a:pt x="2" y="43"/>
                </a:lnTo>
                <a:lnTo>
                  <a:pt x="2" y="48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3" y="67"/>
                </a:lnTo>
                <a:lnTo>
                  <a:pt x="30" y="68"/>
                </a:lnTo>
                <a:lnTo>
                  <a:pt x="35" y="68"/>
                </a:lnTo>
                <a:lnTo>
                  <a:pt x="40" y="67"/>
                </a:lnTo>
                <a:lnTo>
                  <a:pt x="44" y="65"/>
                </a:lnTo>
                <a:lnTo>
                  <a:pt x="49" y="63"/>
                </a:lnTo>
                <a:lnTo>
                  <a:pt x="55" y="58"/>
                </a:lnTo>
                <a:lnTo>
                  <a:pt x="59" y="53"/>
                </a:lnTo>
                <a:lnTo>
                  <a:pt x="62" y="48"/>
                </a:lnTo>
                <a:lnTo>
                  <a:pt x="64" y="43"/>
                </a:lnTo>
                <a:lnTo>
                  <a:pt x="64" y="36"/>
                </a:lnTo>
                <a:lnTo>
                  <a:pt x="64" y="31"/>
                </a:lnTo>
                <a:lnTo>
                  <a:pt x="64" y="26"/>
                </a:lnTo>
                <a:lnTo>
                  <a:pt x="62" y="20"/>
                </a:lnTo>
                <a:lnTo>
                  <a:pt x="59" y="15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5760" bIns="-429489576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6" name=""/>
          <p:cNvSpPr/>
          <p:nvPr/>
        </p:nvSpPr>
        <p:spPr>
          <a:xfrm>
            <a:off x="6386400" y="3754440"/>
            <a:ext cx="65160" cy="65160"/>
          </a:xfrm>
          <a:custGeom>
            <a:avLst/>
            <a:gdLst/>
            <a:ahLst/>
            <a:rect l="l" t="t" r="r" b="b"/>
            <a:pathLst>
              <a:path w="62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3" y="57"/>
                </a:lnTo>
                <a:lnTo>
                  <a:pt x="20" y="58"/>
                </a:lnTo>
                <a:lnTo>
                  <a:pt x="25" y="58"/>
                </a:lnTo>
                <a:lnTo>
                  <a:pt x="30" y="57"/>
                </a:lnTo>
                <a:lnTo>
                  <a:pt x="34" y="55"/>
                </a:lnTo>
                <a:lnTo>
                  <a:pt x="39" y="53"/>
                </a:lnTo>
                <a:lnTo>
                  <a:pt x="45" y="48"/>
                </a:lnTo>
                <a:lnTo>
                  <a:pt x="49" y="43"/>
                </a:lnTo>
                <a:lnTo>
                  <a:pt x="52" y="38"/>
                </a:lnTo>
                <a:lnTo>
                  <a:pt x="54" y="33"/>
                </a:lnTo>
                <a:lnTo>
                  <a:pt x="54" y="26"/>
                </a:lnTo>
                <a:lnTo>
                  <a:pt x="54" y="21"/>
                </a:lnTo>
                <a:lnTo>
                  <a:pt x="54" y="16"/>
                </a:lnTo>
                <a:lnTo>
                  <a:pt x="52" y="10"/>
                </a:lnTo>
                <a:lnTo>
                  <a:pt x="49" y="5"/>
                </a:lnTo>
                <a:lnTo>
                  <a:pt x="45" y="0"/>
                </a:lnTo>
                <a:lnTo>
                  <a:pt x="54" y="9"/>
                </a:lnTo>
                <a:lnTo>
                  <a:pt x="57" y="14"/>
                </a:lnTo>
                <a:lnTo>
                  <a:pt x="59" y="19"/>
                </a:lnTo>
                <a:lnTo>
                  <a:pt x="61" y="22"/>
                </a:lnTo>
                <a:lnTo>
                  <a:pt x="62" y="29"/>
                </a:lnTo>
                <a:lnTo>
                  <a:pt x="62" y="34"/>
                </a:lnTo>
                <a:lnTo>
                  <a:pt x="61" y="41"/>
                </a:lnTo>
                <a:lnTo>
                  <a:pt x="59" y="45"/>
                </a:lnTo>
                <a:lnTo>
                  <a:pt x="57" y="50"/>
                </a:lnTo>
                <a:lnTo>
                  <a:pt x="54" y="55"/>
                </a:lnTo>
                <a:lnTo>
                  <a:pt x="47" y="60"/>
                </a:lnTo>
                <a:lnTo>
                  <a:pt x="42" y="64"/>
                </a:lnTo>
                <a:lnTo>
                  <a:pt x="39" y="64"/>
                </a:lnTo>
                <a:lnTo>
                  <a:pt x="32" y="65"/>
                </a:lnTo>
                <a:lnTo>
                  <a:pt x="27" y="65"/>
                </a:lnTo>
                <a:lnTo>
                  <a:pt x="20" y="64"/>
                </a:lnTo>
                <a:lnTo>
                  <a:pt x="17" y="64"/>
                </a:lnTo>
                <a:lnTo>
                  <a:pt x="12" y="60"/>
                </a:lnTo>
                <a:lnTo>
                  <a:pt x="7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1880" bIns="-429490188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7" name=""/>
          <p:cNvSpPr/>
          <p:nvPr/>
        </p:nvSpPr>
        <p:spPr>
          <a:xfrm>
            <a:off x="7629480" y="5707080"/>
            <a:ext cx="65160" cy="69840"/>
          </a:xfrm>
          <a:custGeom>
            <a:avLst/>
            <a:gdLst/>
            <a:ahLst/>
            <a:rect l="l" t="t" r="r" b="b"/>
            <a:pathLst>
              <a:path w="64" h="69">
                <a:moveTo>
                  <a:pt x="59" y="16"/>
                </a:moveTo>
                <a:lnTo>
                  <a:pt x="56" y="10"/>
                </a:lnTo>
                <a:lnTo>
                  <a:pt x="49" y="5"/>
                </a:lnTo>
                <a:lnTo>
                  <a:pt x="44" y="4"/>
                </a:lnTo>
                <a:lnTo>
                  <a:pt x="41" y="2"/>
                </a:lnTo>
                <a:lnTo>
                  <a:pt x="36" y="0"/>
                </a:lnTo>
                <a:lnTo>
                  <a:pt x="31" y="0"/>
                </a:lnTo>
                <a:lnTo>
                  <a:pt x="24" y="2"/>
                </a:lnTo>
                <a:lnTo>
                  <a:pt x="20" y="4"/>
                </a:lnTo>
                <a:lnTo>
                  <a:pt x="15" y="5"/>
                </a:lnTo>
                <a:lnTo>
                  <a:pt x="9" y="10"/>
                </a:lnTo>
                <a:lnTo>
                  <a:pt x="5" y="16"/>
                </a:lnTo>
                <a:lnTo>
                  <a:pt x="2" y="21"/>
                </a:lnTo>
                <a:lnTo>
                  <a:pt x="2" y="26"/>
                </a:lnTo>
                <a:lnTo>
                  <a:pt x="0" y="31"/>
                </a:lnTo>
                <a:lnTo>
                  <a:pt x="0" y="36"/>
                </a:lnTo>
                <a:lnTo>
                  <a:pt x="2" y="43"/>
                </a:lnTo>
                <a:lnTo>
                  <a:pt x="2" y="48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4" y="67"/>
                </a:lnTo>
                <a:lnTo>
                  <a:pt x="31" y="69"/>
                </a:lnTo>
                <a:lnTo>
                  <a:pt x="36" y="69"/>
                </a:lnTo>
                <a:lnTo>
                  <a:pt x="41" y="67"/>
                </a:lnTo>
                <a:lnTo>
                  <a:pt x="44" y="65"/>
                </a:lnTo>
                <a:lnTo>
                  <a:pt x="49" y="63"/>
                </a:lnTo>
                <a:lnTo>
                  <a:pt x="56" y="58"/>
                </a:lnTo>
                <a:lnTo>
                  <a:pt x="59" y="53"/>
                </a:lnTo>
                <a:lnTo>
                  <a:pt x="63" y="48"/>
                </a:lnTo>
                <a:lnTo>
                  <a:pt x="64" y="43"/>
                </a:lnTo>
                <a:lnTo>
                  <a:pt x="64" y="36"/>
                </a:lnTo>
                <a:lnTo>
                  <a:pt x="64" y="31"/>
                </a:lnTo>
                <a:lnTo>
                  <a:pt x="64" y="26"/>
                </a:lnTo>
                <a:lnTo>
                  <a:pt x="63" y="21"/>
                </a:lnTo>
                <a:lnTo>
                  <a:pt x="59" y="1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7200" bIns="-4294897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8" name=""/>
          <p:cNvSpPr/>
          <p:nvPr/>
        </p:nvSpPr>
        <p:spPr>
          <a:xfrm>
            <a:off x="7639200" y="5718240"/>
            <a:ext cx="63360" cy="66600"/>
          </a:xfrm>
          <a:custGeom>
            <a:avLst/>
            <a:gdLst/>
            <a:ahLst/>
            <a:rect l="l" t="t" r="r" b="b"/>
            <a:pathLst>
              <a:path w="63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4" y="57"/>
                </a:lnTo>
                <a:lnTo>
                  <a:pt x="21" y="59"/>
                </a:lnTo>
                <a:lnTo>
                  <a:pt x="26" y="59"/>
                </a:lnTo>
                <a:lnTo>
                  <a:pt x="31" y="57"/>
                </a:lnTo>
                <a:lnTo>
                  <a:pt x="34" y="55"/>
                </a:lnTo>
                <a:lnTo>
                  <a:pt x="39" y="53"/>
                </a:lnTo>
                <a:lnTo>
                  <a:pt x="46" y="48"/>
                </a:lnTo>
                <a:lnTo>
                  <a:pt x="49" y="43"/>
                </a:lnTo>
                <a:lnTo>
                  <a:pt x="53" y="38"/>
                </a:lnTo>
                <a:lnTo>
                  <a:pt x="54" y="33"/>
                </a:lnTo>
                <a:lnTo>
                  <a:pt x="54" y="26"/>
                </a:lnTo>
                <a:lnTo>
                  <a:pt x="54" y="21"/>
                </a:lnTo>
                <a:lnTo>
                  <a:pt x="54" y="16"/>
                </a:lnTo>
                <a:lnTo>
                  <a:pt x="53" y="11"/>
                </a:lnTo>
                <a:lnTo>
                  <a:pt x="49" y="6"/>
                </a:lnTo>
                <a:lnTo>
                  <a:pt x="46" y="0"/>
                </a:lnTo>
                <a:lnTo>
                  <a:pt x="54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63" y="30"/>
                </a:lnTo>
                <a:lnTo>
                  <a:pt x="63" y="35"/>
                </a:lnTo>
                <a:lnTo>
                  <a:pt x="61" y="42"/>
                </a:lnTo>
                <a:lnTo>
                  <a:pt x="59" y="45"/>
                </a:lnTo>
                <a:lnTo>
                  <a:pt x="58" y="50"/>
                </a:lnTo>
                <a:lnTo>
                  <a:pt x="54" y="55"/>
                </a:lnTo>
                <a:lnTo>
                  <a:pt x="47" y="60"/>
                </a:lnTo>
                <a:lnTo>
                  <a:pt x="42" y="64"/>
                </a:lnTo>
                <a:lnTo>
                  <a:pt x="39" y="64"/>
                </a:lnTo>
                <a:lnTo>
                  <a:pt x="32" y="65"/>
                </a:lnTo>
                <a:lnTo>
                  <a:pt x="27" y="65"/>
                </a:lnTo>
                <a:lnTo>
                  <a:pt x="21" y="64"/>
                </a:lnTo>
                <a:lnTo>
                  <a:pt x="17" y="64"/>
                </a:lnTo>
                <a:lnTo>
                  <a:pt x="12" y="60"/>
                </a:lnTo>
                <a:lnTo>
                  <a:pt x="7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9" name=""/>
          <p:cNvSpPr/>
          <p:nvPr/>
        </p:nvSpPr>
        <p:spPr>
          <a:xfrm>
            <a:off x="7629480" y="5707080"/>
            <a:ext cx="65160" cy="69840"/>
          </a:xfrm>
          <a:custGeom>
            <a:avLst/>
            <a:gdLst/>
            <a:ahLst/>
            <a:rect l="l" t="t" r="r" b="b"/>
            <a:pathLst>
              <a:path w="64" h="69">
                <a:moveTo>
                  <a:pt x="59" y="16"/>
                </a:moveTo>
                <a:lnTo>
                  <a:pt x="56" y="10"/>
                </a:lnTo>
                <a:lnTo>
                  <a:pt x="49" y="5"/>
                </a:lnTo>
                <a:lnTo>
                  <a:pt x="44" y="4"/>
                </a:lnTo>
                <a:lnTo>
                  <a:pt x="41" y="2"/>
                </a:lnTo>
                <a:lnTo>
                  <a:pt x="36" y="0"/>
                </a:lnTo>
                <a:lnTo>
                  <a:pt x="31" y="0"/>
                </a:lnTo>
                <a:lnTo>
                  <a:pt x="24" y="2"/>
                </a:lnTo>
                <a:lnTo>
                  <a:pt x="20" y="4"/>
                </a:lnTo>
                <a:lnTo>
                  <a:pt x="15" y="5"/>
                </a:lnTo>
                <a:lnTo>
                  <a:pt x="9" y="10"/>
                </a:lnTo>
                <a:lnTo>
                  <a:pt x="5" y="16"/>
                </a:lnTo>
                <a:lnTo>
                  <a:pt x="2" y="21"/>
                </a:lnTo>
                <a:lnTo>
                  <a:pt x="2" y="26"/>
                </a:lnTo>
                <a:lnTo>
                  <a:pt x="0" y="31"/>
                </a:lnTo>
                <a:lnTo>
                  <a:pt x="0" y="36"/>
                </a:lnTo>
                <a:lnTo>
                  <a:pt x="2" y="43"/>
                </a:lnTo>
                <a:lnTo>
                  <a:pt x="2" y="48"/>
                </a:lnTo>
                <a:lnTo>
                  <a:pt x="5" y="53"/>
                </a:lnTo>
                <a:lnTo>
                  <a:pt x="10" y="58"/>
                </a:lnTo>
                <a:lnTo>
                  <a:pt x="15" y="63"/>
                </a:lnTo>
                <a:lnTo>
                  <a:pt x="20" y="65"/>
                </a:lnTo>
                <a:lnTo>
                  <a:pt x="24" y="67"/>
                </a:lnTo>
                <a:lnTo>
                  <a:pt x="31" y="69"/>
                </a:lnTo>
                <a:lnTo>
                  <a:pt x="36" y="69"/>
                </a:lnTo>
                <a:lnTo>
                  <a:pt x="41" y="67"/>
                </a:lnTo>
                <a:lnTo>
                  <a:pt x="44" y="65"/>
                </a:lnTo>
                <a:lnTo>
                  <a:pt x="49" y="63"/>
                </a:lnTo>
                <a:lnTo>
                  <a:pt x="56" y="58"/>
                </a:lnTo>
                <a:lnTo>
                  <a:pt x="59" y="53"/>
                </a:lnTo>
                <a:lnTo>
                  <a:pt x="63" y="48"/>
                </a:lnTo>
                <a:lnTo>
                  <a:pt x="64" y="43"/>
                </a:lnTo>
                <a:lnTo>
                  <a:pt x="64" y="36"/>
                </a:lnTo>
                <a:lnTo>
                  <a:pt x="64" y="31"/>
                </a:lnTo>
                <a:lnTo>
                  <a:pt x="64" y="26"/>
                </a:lnTo>
                <a:lnTo>
                  <a:pt x="63" y="21"/>
                </a:lnTo>
                <a:lnTo>
                  <a:pt x="59" y="1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97200" bIns="-4294897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0" name=""/>
          <p:cNvSpPr/>
          <p:nvPr/>
        </p:nvSpPr>
        <p:spPr>
          <a:xfrm>
            <a:off x="7639200" y="5718240"/>
            <a:ext cx="63360" cy="66600"/>
          </a:xfrm>
          <a:custGeom>
            <a:avLst/>
            <a:gdLst/>
            <a:ahLst/>
            <a:rect l="l" t="t" r="r" b="b"/>
            <a:pathLst>
              <a:path w="63" h="65">
                <a:moveTo>
                  <a:pt x="0" y="48"/>
                </a:moveTo>
                <a:lnTo>
                  <a:pt x="5" y="53"/>
                </a:lnTo>
                <a:lnTo>
                  <a:pt x="10" y="55"/>
                </a:lnTo>
                <a:lnTo>
                  <a:pt x="14" y="57"/>
                </a:lnTo>
                <a:lnTo>
                  <a:pt x="21" y="59"/>
                </a:lnTo>
                <a:lnTo>
                  <a:pt x="26" y="59"/>
                </a:lnTo>
                <a:lnTo>
                  <a:pt x="31" y="57"/>
                </a:lnTo>
                <a:lnTo>
                  <a:pt x="34" y="55"/>
                </a:lnTo>
                <a:lnTo>
                  <a:pt x="39" y="53"/>
                </a:lnTo>
                <a:lnTo>
                  <a:pt x="46" y="48"/>
                </a:lnTo>
                <a:lnTo>
                  <a:pt x="49" y="43"/>
                </a:lnTo>
                <a:lnTo>
                  <a:pt x="53" y="38"/>
                </a:lnTo>
                <a:lnTo>
                  <a:pt x="54" y="33"/>
                </a:lnTo>
                <a:lnTo>
                  <a:pt x="54" y="26"/>
                </a:lnTo>
                <a:lnTo>
                  <a:pt x="54" y="21"/>
                </a:lnTo>
                <a:lnTo>
                  <a:pt x="54" y="16"/>
                </a:lnTo>
                <a:lnTo>
                  <a:pt x="53" y="11"/>
                </a:lnTo>
                <a:lnTo>
                  <a:pt x="49" y="6"/>
                </a:lnTo>
                <a:lnTo>
                  <a:pt x="46" y="0"/>
                </a:lnTo>
                <a:lnTo>
                  <a:pt x="54" y="9"/>
                </a:lnTo>
                <a:lnTo>
                  <a:pt x="58" y="14"/>
                </a:lnTo>
                <a:lnTo>
                  <a:pt x="59" y="19"/>
                </a:lnTo>
                <a:lnTo>
                  <a:pt x="61" y="23"/>
                </a:lnTo>
                <a:lnTo>
                  <a:pt x="63" y="30"/>
                </a:lnTo>
                <a:lnTo>
                  <a:pt x="63" y="35"/>
                </a:lnTo>
                <a:lnTo>
                  <a:pt x="61" y="42"/>
                </a:lnTo>
                <a:lnTo>
                  <a:pt x="59" y="45"/>
                </a:lnTo>
                <a:lnTo>
                  <a:pt x="58" y="50"/>
                </a:lnTo>
                <a:lnTo>
                  <a:pt x="54" y="55"/>
                </a:lnTo>
                <a:lnTo>
                  <a:pt x="47" y="60"/>
                </a:lnTo>
                <a:lnTo>
                  <a:pt x="42" y="64"/>
                </a:lnTo>
                <a:lnTo>
                  <a:pt x="39" y="64"/>
                </a:lnTo>
                <a:lnTo>
                  <a:pt x="32" y="65"/>
                </a:lnTo>
                <a:lnTo>
                  <a:pt x="27" y="65"/>
                </a:lnTo>
                <a:lnTo>
                  <a:pt x="21" y="64"/>
                </a:lnTo>
                <a:lnTo>
                  <a:pt x="17" y="64"/>
                </a:lnTo>
                <a:lnTo>
                  <a:pt x="12" y="60"/>
                </a:lnTo>
                <a:lnTo>
                  <a:pt x="7" y="57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900440" bIns="-4294900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1" name=""/>
          <p:cNvSpPr/>
          <p:nvPr/>
        </p:nvSpPr>
        <p:spPr>
          <a:xfrm>
            <a:off x="4995720" y="4130640"/>
            <a:ext cx="16524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2" name=""/>
          <p:cNvSpPr/>
          <p:nvPr/>
        </p:nvSpPr>
        <p:spPr>
          <a:xfrm>
            <a:off x="4057560" y="3924360"/>
            <a:ext cx="16344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3" name=""/>
          <p:cNvSpPr/>
          <p:nvPr/>
        </p:nvSpPr>
        <p:spPr>
          <a:xfrm>
            <a:off x="8070840" y="5308560"/>
            <a:ext cx="16344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4" name=""/>
          <p:cNvSpPr/>
          <p:nvPr/>
        </p:nvSpPr>
        <p:spPr>
          <a:xfrm>
            <a:off x="8704440" y="5102280"/>
            <a:ext cx="16488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5" name=""/>
          <p:cNvSpPr/>
          <p:nvPr/>
        </p:nvSpPr>
        <p:spPr>
          <a:xfrm>
            <a:off x="5873760" y="7531200"/>
            <a:ext cx="16524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6" name=""/>
          <p:cNvSpPr/>
          <p:nvPr/>
        </p:nvSpPr>
        <p:spPr>
          <a:xfrm>
            <a:off x="7826400" y="7272360"/>
            <a:ext cx="165240" cy="1620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05040" bIns="-42948050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7" name=""/>
          <p:cNvSpPr/>
          <p:nvPr/>
        </p:nvSpPr>
        <p:spPr>
          <a:xfrm>
            <a:off x="8137080" y="7238880"/>
            <a:ext cx="38808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8" name=""/>
          <p:cNvSpPr/>
          <p:nvPr/>
        </p:nvSpPr>
        <p:spPr>
          <a:xfrm>
            <a:off x="5776920" y="7724880"/>
            <a:ext cx="333360" cy="31248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746000" bIns="-42947460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9" name=""/>
          <p:cNvSpPr/>
          <p:nvPr/>
        </p:nvSpPr>
        <p:spPr>
          <a:xfrm>
            <a:off x="5094360" y="4227480"/>
            <a:ext cx="333360" cy="31284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745640" bIns="-4294745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0" name=""/>
          <p:cNvSpPr/>
          <p:nvPr/>
        </p:nvSpPr>
        <p:spPr>
          <a:xfrm>
            <a:off x="7826400" y="7531200"/>
            <a:ext cx="138240" cy="193680"/>
          </a:xfrm>
          <a:prstGeom prst="ellipse">
            <a:avLst/>
          </a:prstGeom>
          <a:solidFill>
            <a:srgbClr val="00ff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29520" bIns="-4294829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1" name=""/>
          <p:cNvSpPr/>
          <p:nvPr/>
        </p:nvSpPr>
        <p:spPr>
          <a:xfrm>
            <a:off x="5873760" y="7920000"/>
            <a:ext cx="333360" cy="311040"/>
          </a:xfrm>
          <a:prstGeom prst="ellipse">
            <a:avLst/>
          </a:prstGeom>
          <a:solidFill>
            <a:srgbClr val="00ff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746720" bIns="-42947467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2" name=""/>
          <p:cNvSpPr/>
          <p:nvPr/>
        </p:nvSpPr>
        <p:spPr>
          <a:xfrm>
            <a:off x="8118360" y="5005440"/>
            <a:ext cx="333360" cy="311040"/>
          </a:xfrm>
          <a:prstGeom prst="ellipse">
            <a:avLst/>
          </a:prstGeom>
          <a:solidFill>
            <a:srgbClr val="00ff0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746720" bIns="-42947467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53" name=""/>
          <p:cNvGrpSpPr/>
          <p:nvPr/>
        </p:nvGrpSpPr>
        <p:grpSpPr>
          <a:xfrm>
            <a:off x="8899560" y="4908600"/>
            <a:ext cx="425160" cy="258480"/>
            <a:chOff x="8899560" y="4908600"/>
            <a:chExt cx="425160" cy="258480"/>
          </a:xfrm>
        </p:grpSpPr>
        <p:sp>
          <p:nvSpPr>
            <p:cNvPr id="2754" name=""/>
            <p:cNvSpPr/>
            <p:nvPr/>
          </p:nvSpPr>
          <p:spPr>
            <a:xfrm>
              <a:off x="9225000" y="4908600"/>
              <a:ext cx="81000" cy="187920"/>
            </a:xfrm>
            <a:prstGeom prst="rect">
              <a:avLst/>
            </a:prstGeom>
            <a:blipFill rotWithShape="0">
              <a:blip r:embed="rId2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79120" bIns="-42947791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9114840" y="4908600"/>
              <a:ext cx="77400" cy="187920"/>
            </a:xfrm>
            <a:prstGeom prst="rect">
              <a:avLst/>
            </a:pr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79120" bIns="-42947791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9039600" y="5068080"/>
              <a:ext cx="285120" cy="99000"/>
            </a:xfrm>
            <a:prstGeom prst="rect">
              <a:avLst/>
            </a:prstGeom>
            <a:blipFill rotWithShape="0">
              <a:blip r:embed="rId4"/>
              <a:srcRect/>
              <a:tile tx="0" ty="0" sx="100000" sy="100000" algn="ctr"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868040" bIns="-42948680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757" name=""/>
            <p:cNvGrpSpPr/>
            <p:nvPr/>
          </p:nvGrpSpPr>
          <p:grpSpPr>
            <a:xfrm>
              <a:off x="8944200" y="4999320"/>
              <a:ext cx="196920" cy="155520"/>
              <a:chOff x="8944200" y="4999320"/>
              <a:chExt cx="196920" cy="155520"/>
            </a:xfrm>
          </p:grpSpPr>
          <p:sp>
            <p:nvSpPr>
              <p:cNvPr id="2758" name=""/>
              <p:cNvSpPr/>
              <p:nvPr/>
            </p:nvSpPr>
            <p:spPr>
              <a:xfrm>
                <a:off x="8944200" y="4999320"/>
                <a:ext cx="165960" cy="72720"/>
              </a:xfrm>
              <a:prstGeom prst="rtTriangl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294967040" rIns="4294967040" tIns="-4294943280" bIns="-429494328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9" name=""/>
              <p:cNvSpPr/>
              <p:nvPr/>
            </p:nvSpPr>
            <p:spPr>
              <a:xfrm>
                <a:off x="8944200" y="5063040"/>
                <a:ext cx="196920" cy="91800"/>
              </a:xfrm>
              <a:prstGeom prst="rect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4294967040" rIns="4294967040" tIns="-4294875240" bIns="-429487524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60" name=""/>
            <p:cNvSpPr/>
            <p:nvPr/>
          </p:nvSpPr>
          <p:spPr>
            <a:xfrm>
              <a:off x="8899560" y="4999320"/>
              <a:ext cx="122040" cy="167760"/>
            </a:xfrm>
            <a:prstGeom prst="rect">
              <a:avLst/>
            </a:prstGeom>
            <a:blipFill rotWithShape="0">
              <a:blip r:embed="rId7"/>
              <a:srcRect/>
              <a:tile tx="0" ty="0" sx="100000" sy="100000" algn="ctr"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4294967040" rIns="4294967040" tIns="-4294799280" bIns="-429479928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61" name=""/>
          <p:cNvSpPr/>
          <p:nvPr/>
        </p:nvSpPr>
        <p:spPr>
          <a:xfrm>
            <a:off x="7826400" y="7823160"/>
            <a:ext cx="138240" cy="19368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829520" bIns="-429482952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2" name=""/>
          <p:cNvSpPr/>
          <p:nvPr/>
        </p:nvSpPr>
        <p:spPr>
          <a:xfrm>
            <a:off x="8137080" y="7531200"/>
            <a:ext cx="79452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Power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3" name=""/>
          <p:cNvSpPr/>
          <p:nvPr/>
        </p:nvSpPr>
        <p:spPr>
          <a:xfrm>
            <a:off x="8137080" y="7823160"/>
            <a:ext cx="66744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0303"/>
                </a:solidFill>
                <a:effectLst/>
                <a:uFillTx/>
                <a:latin typeface="Arial"/>
              </a:rPr>
              <a:t>Gas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4" name=""/>
          <p:cNvSpPr/>
          <p:nvPr/>
        </p:nvSpPr>
        <p:spPr>
          <a:xfrm>
            <a:off x="8217000" y="4809960"/>
            <a:ext cx="333360" cy="31284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294967040" rIns="4294967040" tIns="-4294745640" bIns="-42947456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5" name=""/>
          <p:cNvSpPr/>
          <p:nvPr/>
        </p:nvSpPr>
        <p:spPr>
          <a:xfrm flipH="1">
            <a:off x="9334080" y="4933800"/>
            <a:ext cx="561600" cy="72720"/>
          </a:xfrm>
          <a:prstGeom prst="line">
            <a:avLst/>
          </a:prstGeom>
          <a:ln w="12600">
            <a:solidFill>
              <a:srgbClr val="000000"/>
            </a:solidFill>
            <a:miter/>
            <a:tailEnd len="med" type="triangle" w="sm"/>
          </a:ln>
        </p:spPr>
        <p:style>
          <a:lnRef idx="0"/>
          <a:fillRef idx="0"/>
          <a:effectRef idx="0"/>
          <a:fontRef idx="minor"/>
        </p:style>
        <p:txBody>
          <a:bodyPr lIns="4294967040" rIns="4294967040" tIns="-4294894320" bIns="-429489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6" name=""/>
          <p:cNvSpPr/>
          <p:nvPr/>
        </p:nvSpPr>
        <p:spPr>
          <a:xfrm>
            <a:off x="9956160" y="4702320"/>
            <a:ext cx="534240" cy="275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ff9900"/>
                </a:solidFill>
                <a:effectLst/>
                <a:uFillTx/>
                <a:latin typeface="Arial"/>
              </a:rPr>
              <a:t>Eletrobolt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pt-BR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379 MW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7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South America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Asset &amp; Trading Position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DBE45B-72A1-4E36-ADE9-D2F1B60FE377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"/>
          <p:cNvSpPr/>
          <p:nvPr/>
        </p:nvSpPr>
        <p:spPr>
          <a:xfrm>
            <a:off x="189000" y="4260960"/>
            <a:ext cx="11795040" cy="279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normAutofit/>
          </a:bodyPr>
          <a:p>
            <a:pPr marL="689040" indent="-689040">
              <a:lnSpc>
                <a:spcPct val="100000"/>
              </a:lnSpc>
              <a:spcBef>
                <a:spcPts val="675"/>
              </a:spcBef>
              <a:buClr>
                <a:srgbClr val="ffb310"/>
              </a:buClr>
              <a:buFont typeface="Arial"/>
              <a:buChar char="•"/>
              <a:tabLst>
                <a:tab algn="l" pos="1835280"/>
                <a:tab algn="l" pos="3670200"/>
                <a:tab algn="l" pos="5505480"/>
                <a:tab algn="l" pos="7340760"/>
                <a:tab algn="l" pos="9175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9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South America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The Eletrobolt Opportunity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70" name="PlaceHolder 2"/>
          <p:cNvSpPr>
            <a:spLocks noGrp="1"/>
          </p:cNvSpPr>
          <p:nvPr>
            <p:ph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850"/>
              </a:spcBef>
              <a:spcAft>
                <a:spcPts val="2339"/>
              </a:spcAft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Brazil will face an energy shortage with significant price increases during the next three to five years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850"/>
              </a:spcBef>
              <a:spcAft>
                <a:spcPts val="2339"/>
              </a:spcAft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ESA will build, own, operate and syndicate a 379MW skid-mounted merchant power plant near Rio de Janeiro, Brazil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850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 Strengths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1052640" indent="-405000">
              <a:spcBef>
                <a:spcPts val="751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Significant merchant position in a tight market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1052640" indent="-405000">
              <a:spcBef>
                <a:spcPts val="751"/>
              </a:spcBef>
              <a:buClr>
                <a:srgbClr val="000000"/>
              </a:buClr>
              <a:buFont typeface="Verdana"/>
              <a:buChar char="–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Improved future trading capability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91810B-0C43-4DEA-9D18-F626A2B7DE3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1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Wholesale Services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Extending to Other Markets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72" name="PlaceHolder 2"/>
          <p:cNvSpPr>
            <a:spLocks noGrp="1"/>
          </p:cNvSpPr>
          <p:nvPr>
            <p:ph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Replicating Proven Business Model </a:t>
            </a:r>
            <a:br>
              <a:rPr sz="3400"/>
            </a:b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 New, High Potential Markets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Applying Technology to Accelerate Penetration and Growth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Demonstrated Success In Rapid </a:t>
            </a:r>
            <a:br>
              <a:rPr sz="3400"/>
            </a:b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of Lead Market Positions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CC4FD7E-C2F6-4F4F-BA62-A4F92F3206F9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"/>
          <p:cNvSpPr/>
          <p:nvPr/>
        </p:nvSpPr>
        <p:spPr>
          <a:xfrm>
            <a:off x="656640" y="3198960"/>
            <a:ext cx="3241440" cy="6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74" name=""/>
          <p:cNvGrpSpPr/>
          <p:nvPr/>
        </p:nvGrpSpPr>
        <p:grpSpPr>
          <a:xfrm>
            <a:off x="305640" y="552600"/>
            <a:ext cx="4793760" cy="2456280"/>
            <a:chOff x="305640" y="552600"/>
            <a:chExt cx="4793760" cy="2456280"/>
          </a:xfrm>
        </p:grpSpPr>
        <p:sp>
          <p:nvSpPr>
            <p:cNvPr id="2775" name=""/>
            <p:cNvSpPr/>
            <p:nvPr/>
          </p:nvSpPr>
          <p:spPr>
            <a:xfrm>
              <a:off x="305640" y="2169720"/>
              <a:ext cx="4793760" cy="839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3600" rIns="183600" tIns="91800" bIns="91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43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Net Works</a:t>
              </a:r>
              <a:endParaRPr b="0" lang="en-US" sz="43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776" name=""/>
            <p:cNvGrpSpPr/>
            <p:nvPr/>
          </p:nvGrpSpPr>
          <p:grpSpPr>
            <a:xfrm>
              <a:off x="1767600" y="552600"/>
              <a:ext cx="1953720" cy="1682280"/>
              <a:chOff x="1767600" y="552600"/>
              <a:chExt cx="1953720" cy="1682280"/>
            </a:xfrm>
          </p:grpSpPr>
          <p:pic>
            <p:nvPicPr>
              <p:cNvPr id="2777" name="ENE_C_WHI" descr=""/>
              <p:cNvPicPr/>
              <p:nvPr/>
            </p:nvPicPr>
            <p:blipFill>
              <a:blip r:embed="rId1"/>
              <a:stretch/>
            </p:blipFill>
            <p:spPr>
              <a:xfrm>
                <a:off x="1767600" y="552600"/>
                <a:ext cx="1715040" cy="168228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778" name=""/>
              <p:cNvSpPr/>
              <p:nvPr/>
            </p:nvSpPr>
            <p:spPr>
              <a:xfrm>
                <a:off x="3109680" y="1373040"/>
                <a:ext cx="611640" cy="579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3600" rIns="183600" tIns="91800" bIns="9180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1" i="1" lang="en-US" sz="2600" strike="noStrike" u="none">
                    <a:solidFill>
                      <a:srgbClr val="0091ff"/>
                    </a:solidFill>
                    <a:effectLst/>
                    <a:uFillTx/>
                    <a:latin typeface="Arial"/>
                  </a:rPr>
                  <a:t>®</a:t>
                </a:r>
                <a:endParaRPr b="0" lang="en-US" sz="2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pic>
        <p:nvPicPr>
          <p:cNvPr id="2779" name="" descr=""/>
          <p:cNvPicPr/>
          <p:nvPr/>
        </p:nvPicPr>
        <p:blipFill>
          <a:blip r:embed="rId2"/>
          <a:srcRect l="0" t="18728" r="23146" b="24260"/>
          <a:stretch/>
        </p:blipFill>
        <p:spPr>
          <a:xfrm>
            <a:off x="504720" y="3827520"/>
            <a:ext cx="3687840" cy="232884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2780" name=""/>
          <p:cNvCxnSpPr>
            <a:stCxn id="2779" idx="3"/>
            <a:endCxn id="2781" idx="1"/>
          </p:cNvCxnSpPr>
          <p:nvPr/>
        </p:nvCxnSpPr>
        <p:spPr>
          <a:xfrm>
            <a:off x="4192560" y="4992840"/>
            <a:ext cx="5880960" cy="1878480"/>
          </a:xfrm>
          <a:prstGeom prst="curvedConnector5">
            <a:avLst>
              <a:gd name="adj1" fmla="val 50076"/>
              <a:gd name="adj2" fmla="val 49990"/>
              <a:gd name="adj3" fmla="val 50076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2782" name=""/>
          <p:cNvCxnSpPr>
            <a:stCxn id="2779" idx="3"/>
            <a:endCxn id="2783" idx="1"/>
          </p:cNvCxnSpPr>
          <p:nvPr/>
        </p:nvCxnSpPr>
        <p:spPr>
          <a:xfrm>
            <a:off x="4192560" y="4992840"/>
            <a:ext cx="5860080" cy="64080"/>
          </a:xfrm>
          <a:prstGeom prst="curvedConnector5">
            <a:avLst>
              <a:gd name="adj1" fmla="val 50119"/>
              <a:gd name="adj2" fmla="val 49717"/>
              <a:gd name="adj3" fmla="val 50119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2784" name=""/>
          <p:cNvCxnSpPr>
            <a:stCxn id="2779" idx="3"/>
            <a:endCxn id="2785" idx="1"/>
          </p:cNvCxnSpPr>
          <p:nvPr/>
        </p:nvCxnSpPr>
        <p:spPr>
          <a:xfrm flipV="1">
            <a:off x="4192200" y="3114000"/>
            <a:ext cx="5847480" cy="1878840"/>
          </a:xfrm>
          <a:prstGeom prst="curvedConnector5">
            <a:avLst>
              <a:gd name="adj1" fmla="val 50116"/>
              <a:gd name="adj2" fmla="val 50000"/>
              <a:gd name="adj3" fmla="val 50116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cxnSp>
        <p:nvCxnSpPr>
          <p:cNvPr id="2786" name=""/>
          <p:cNvCxnSpPr>
            <a:stCxn id="2779" idx="3"/>
          </p:cNvCxnSpPr>
          <p:nvPr/>
        </p:nvCxnSpPr>
        <p:spPr>
          <a:xfrm flipV="1">
            <a:off x="4192200" y="1345680"/>
            <a:ext cx="5846040" cy="3647520"/>
          </a:xfrm>
          <a:prstGeom prst="curvedConnector5">
            <a:avLst>
              <a:gd name="adj1" fmla="val 50000"/>
              <a:gd name="adj2" fmla="val 49995"/>
              <a:gd name="adj3" fmla="val 50000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grpSp>
        <p:nvGrpSpPr>
          <p:cNvPr id="2787" name=""/>
          <p:cNvGrpSpPr/>
          <p:nvPr/>
        </p:nvGrpSpPr>
        <p:grpSpPr>
          <a:xfrm>
            <a:off x="10053720" y="2035080"/>
            <a:ext cx="1936800" cy="1825560"/>
            <a:chOff x="10053720" y="2035080"/>
            <a:chExt cx="1936800" cy="1825560"/>
          </a:xfrm>
        </p:grpSpPr>
        <p:grpSp>
          <p:nvGrpSpPr>
            <p:cNvPr id="2788" name=""/>
            <p:cNvGrpSpPr/>
            <p:nvPr/>
          </p:nvGrpSpPr>
          <p:grpSpPr>
            <a:xfrm>
              <a:off x="10053720" y="2368440"/>
              <a:ext cx="1936800" cy="1492200"/>
              <a:chOff x="10053720" y="2368440"/>
              <a:chExt cx="1936800" cy="1492200"/>
            </a:xfrm>
          </p:grpSpPr>
          <p:pic>
            <p:nvPicPr>
              <p:cNvPr id="2789" name="" descr=""/>
              <p:cNvPicPr/>
              <p:nvPr/>
            </p:nvPicPr>
            <p:blipFill>
              <a:blip r:embed="rId3"/>
              <a:srcRect l="1703" t="13443" r="7957" b="4248"/>
              <a:stretch/>
            </p:blipFill>
            <p:spPr>
              <a:xfrm>
                <a:off x="10053720" y="2368440"/>
                <a:ext cx="1936800" cy="1492200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/>
              </a:ln>
              <a:effectLst>
                <a:outerShdw dist="107932" dir="2700000" blurRad="0" rotWithShape="0">
                  <a:srgbClr val="808080"/>
                </a:outerShdw>
              </a:effectLst>
            </p:spPr>
          </p:pic>
          <p:sp>
            <p:nvSpPr>
              <p:cNvPr id="2790" name=""/>
              <p:cNvSpPr txBox="1"/>
              <p:nvPr/>
            </p:nvSpPr>
            <p:spPr>
              <a:xfrm>
                <a:off x="10053720" y="2368440"/>
                <a:ext cx="1936800" cy="14922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129600" rIns="129600" tIns="64800" bIns="64800" anchor="t">
                <a:normAutofit/>
              </a:bodyPr>
              <a:p>
                <a:pPr marL="689040" indent="-689040" algn="ctr">
                  <a:lnSpc>
                    <a:spcPct val="100000"/>
                  </a:lnSpc>
                  <a:spcBef>
                    <a:spcPts val="374"/>
                  </a:spcBef>
                  <a:buClr>
                    <a:srgbClr val="000000"/>
                  </a:buClr>
                  <a:buFont typeface="Verdana"/>
                  <a:buChar char="•"/>
                  <a:tabLst>
                    <a:tab algn="l" pos="1835280"/>
                    <a:tab algn="l" pos="3670200"/>
                    <a:tab algn="l" pos="5505480"/>
                    <a:tab algn="l" pos="7340760"/>
                    <a:tab algn="l" pos="917568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91" name=""/>
            <p:cNvSpPr/>
            <p:nvPr/>
          </p:nvSpPr>
          <p:spPr>
            <a:xfrm>
              <a:off x="10066320" y="2035080"/>
              <a:ext cx="1895760" cy="35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5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Clickpaper.com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2" name=""/>
          <p:cNvGrpSpPr/>
          <p:nvPr/>
        </p:nvGrpSpPr>
        <p:grpSpPr>
          <a:xfrm>
            <a:off x="10066320" y="3943440"/>
            <a:ext cx="1911240" cy="1886040"/>
            <a:chOff x="10066320" y="3943440"/>
            <a:chExt cx="1911240" cy="1886040"/>
          </a:xfrm>
        </p:grpSpPr>
        <p:pic>
          <p:nvPicPr>
            <p:cNvPr id="2793" name="" descr=""/>
            <p:cNvPicPr/>
            <p:nvPr/>
          </p:nvPicPr>
          <p:blipFill>
            <a:blip r:embed="rId4"/>
            <a:srcRect l="332" t="17035" r="10768" b="6221"/>
            <a:stretch/>
          </p:blipFill>
          <p:spPr>
            <a:xfrm>
              <a:off x="10066320" y="4283280"/>
              <a:ext cx="1911240" cy="154620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  <a:effectLst>
              <a:outerShdw dist="99192" dir="2381944" blurRad="0" rotWithShape="0">
                <a:srgbClr val="808080"/>
              </a:outerShdw>
            </a:effectLst>
          </p:spPr>
        </p:pic>
        <p:sp>
          <p:nvSpPr>
            <p:cNvPr id="2794" name=""/>
            <p:cNvSpPr/>
            <p:nvPr/>
          </p:nvSpPr>
          <p:spPr>
            <a:xfrm>
              <a:off x="10317240" y="3943440"/>
              <a:ext cx="1392120" cy="35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5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DealBench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5" name=""/>
          <p:cNvGrpSpPr/>
          <p:nvPr/>
        </p:nvGrpSpPr>
        <p:grpSpPr>
          <a:xfrm>
            <a:off x="9996480" y="5911920"/>
            <a:ext cx="2033640" cy="1592280"/>
            <a:chOff x="9996480" y="5911920"/>
            <a:chExt cx="2033640" cy="1592280"/>
          </a:xfrm>
        </p:grpSpPr>
        <p:pic>
          <p:nvPicPr>
            <p:cNvPr id="2796" name="" descr=""/>
            <p:cNvPicPr/>
            <p:nvPr/>
          </p:nvPicPr>
          <p:blipFill>
            <a:blip r:embed="rId5"/>
            <a:srcRect l="0" t="13277" r="0" b="3940"/>
            <a:stretch/>
          </p:blipFill>
          <p:spPr>
            <a:xfrm>
              <a:off x="10082160" y="6237360"/>
              <a:ext cx="1878120" cy="1266840"/>
            </a:xfrm>
            <a:prstGeom prst="rect">
              <a:avLst/>
            </a:prstGeom>
            <a:noFill/>
            <a:ln w="1908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</p:pic>
        <p:sp>
          <p:nvSpPr>
            <p:cNvPr id="2797" name=""/>
            <p:cNvSpPr/>
            <p:nvPr/>
          </p:nvSpPr>
          <p:spPr>
            <a:xfrm>
              <a:off x="9996480" y="5911920"/>
              <a:ext cx="2033640" cy="35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5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CommodityLogic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798" name=""/>
          <p:cNvGrpSpPr/>
          <p:nvPr/>
        </p:nvGrpSpPr>
        <p:grpSpPr>
          <a:xfrm>
            <a:off x="9905760" y="87480"/>
            <a:ext cx="2213280" cy="1866240"/>
            <a:chOff x="9905760" y="87480"/>
            <a:chExt cx="2213280" cy="1866240"/>
          </a:xfrm>
        </p:grpSpPr>
        <p:grpSp>
          <p:nvGrpSpPr>
            <p:cNvPr id="2799" name=""/>
            <p:cNvGrpSpPr/>
            <p:nvPr/>
          </p:nvGrpSpPr>
          <p:grpSpPr>
            <a:xfrm>
              <a:off x="10037880" y="403200"/>
              <a:ext cx="1966680" cy="1550520"/>
              <a:chOff x="10037880" y="403200"/>
              <a:chExt cx="1966680" cy="1550520"/>
            </a:xfrm>
          </p:grpSpPr>
          <p:graphicFrame>
            <p:nvGraphicFramePr>
              <p:cNvPr id="2800" name=""/>
              <p:cNvGraphicFramePr/>
              <p:nvPr/>
            </p:nvGraphicFramePr>
            <p:xfrm>
              <a:off x="10037880" y="736920"/>
              <a:ext cx="1966680" cy="1216800"/>
            </p:xfrm>
            <a:graphic>
              <a:graphicData uri="http://schemas.openxmlformats.org/presentationml/2006/ole">
                <p:oleObj r:id="rId6" spid="">
                  <p:embed/>
                  <p:pic>
                    <p:nvPicPr>
                      <p:cNvPr id="2801" name="" descr=""/>
                      <p:cNvPicPr/>
                      <p:nvPr/>
                    </p:nvPicPr>
                    <p:blipFill>
                      <a:blip r:embed="rId7"/>
                      <a:stretch/>
                    </p:blipFill>
                    <p:spPr>
                      <a:xfrm>
                        <a:off x="10037880" y="736920"/>
                        <a:ext cx="1966680" cy="121680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  <a:effectLst>
                        <a:outerShdw dist="107932" dir="2700000" blurRad="0" rotWithShape="0">
                          <a:srgbClr val="808080"/>
                        </a:outerShdw>
                      </a:effectLst>
                    </p:spPr>
                  </p:pic>
                </p:oleObj>
              </a:graphicData>
            </a:graphic>
          </p:graphicFrame>
          <p:graphicFrame>
            <p:nvGraphicFramePr>
              <p:cNvPr id="2802" name=""/>
              <p:cNvGraphicFramePr/>
              <p:nvPr/>
            </p:nvGraphicFramePr>
            <p:xfrm>
              <a:off x="10037880" y="403200"/>
              <a:ext cx="1965960" cy="330840"/>
            </p:xfrm>
            <a:graphic>
              <a:graphicData uri="http://schemas.openxmlformats.org/presentationml/2006/ole">
                <p:oleObj r:id="rId8" spid="">
                  <p:embed/>
                  <p:pic>
                    <p:nvPicPr>
                      <p:cNvPr id="2803" name="" descr=""/>
                      <p:cNvPicPr/>
                      <p:nvPr/>
                    </p:nvPicPr>
                    <p:blipFill>
                      <a:blip r:embed="rId9"/>
                      <a:stretch/>
                    </p:blipFill>
                    <p:spPr>
                      <a:xfrm>
                        <a:off x="10037880" y="403200"/>
                        <a:ext cx="1965960" cy="33084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  <a:effectLst>
                        <a:outerShdw dist="107932" dir="2700000" blurRad="0" rotWithShape="0">
                          <a:srgbClr val="808080"/>
                        </a:outerShdw>
                      </a:effectLst>
                    </p:spPr>
                  </p:pic>
                </p:oleObj>
              </a:graphicData>
            </a:graphic>
          </p:graphicFrame>
        </p:grpSp>
        <p:sp>
          <p:nvSpPr>
            <p:cNvPr id="2804" name=""/>
            <p:cNvSpPr/>
            <p:nvPr/>
          </p:nvSpPr>
          <p:spPr>
            <a:xfrm>
              <a:off x="9905760" y="87480"/>
              <a:ext cx="2213280" cy="41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83600" rIns="183600" tIns="91800" bIns="91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5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 v2.0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cxnSp>
        <p:nvCxnSpPr>
          <p:cNvPr id="2805" name=""/>
          <p:cNvCxnSpPr>
            <a:endCxn id="2806" idx="1"/>
          </p:cNvCxnSpPr>
          <p:nvPr/>
        </p:nvCxnSpPr>
        <p:spPr>
          <a:xfrm>
            <a:off x="4208400" y="4738680"/>
            <a:ext cx="5774400" cy="3775680"/>
          </a:xfrm>
          <a:prstGeom prst="curvedConnector5">
            <a:avLst>
              <a:gd name="adj1" fmla="val 49984"/>
              <a:gd name="adj2" fmla="val 49995"/>
              <a:gd name="adj3" fmla="val 49984"/>
            </a:avLst>
          </a:prstGeom>
          <a:ln w="76320">
            <a:solidFill>
              <a:srgbClr val="ffb310"/>
            </a:solidFill>
            <a:miter/>
            <a:tailEnd len="med" type="triangle" w="med"/>
          </a:ln>
        </p:spPr>
      </p:cxnSp>
      <p:grpSp>
        <p:nvGrpSpPr>
          <p:cNvPr id="2807" name=""/>
          <p:cNvGrpSpPr/>
          <p:nvPr/>
        </p:nvGrpSpPr>
        <p:grpSpPr>
          <a:xfrm>
            <a:off x="9982080" y="7586640"/>
            <a:ext cx="2079720" cy="1590480"/>
            <a:chOff x="9982080" y="7586640"/>
            <a:chExt cx="2079720" cy="1590480"/>
          </a:xfrm>
        </p:grpSpPr>
        <p:sp>
          <p:nvSpPr>
            <p:cNvPr id="2808" name=""/>
            <p:cNvSpPr/>
            <p:nvPr/>
          </p:nvSpPr>
          <p:spPr>
            <a:xfrm>
              <a:off x="10214280" y="7586640"/>
              <a:ext cx="1595880" cy="35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5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 Credit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2809" name="" descr=""/>
            <p:cNvPicPr/>
            <p:nvPr/>
          </p:nvPicPr>
          <p:blipFill>
            <a:blip r:embed="rId10"/>
            <a:stretch/>
          </p:blipFill>
          <p:spPr>
            <a:xfrm>
              <a:off x="9982080" y="7848360"/>
              <a:ext cx="2079720" cy="1328760"/>
            </a:xfrm>
            <a:prstGeom prst="rect">
              <a:avLst/>
            </a:prstGeom>
            <a:noFill/>
            <a:ln w="0">
              <a:noFill/>
            </a:ln>
            <a:effectLst>
              <a:outerShdw dist="81185" dir="2321969" blurRad="0" rotWithShape="0">
                <a:srgbClr val="808080"/>
              </a:outerShdw>
            </a:effectLst>
          </p:spPr>
        </p:pic>
      </p:grpSp>
      <p:sp>
        <p:nvSpPr>
          <p:cNvPr id="2810" name=""/>
          <p:cNvSpPr/>
          <p:nvPr/>
        </p:nvSpPr>
        <p:spPr>
          <a:xfrm>
            <a:off x="1260000" y="6270480"/>
            <a:ext cx="2226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1" name=""/>
          <p:cNvSpPr/>
          <p:nvPr/>
        </p:nvSpPr>
        <p:spPr>
          <a:xfrm>
            <a:off x="10568520" y="9259920"/>
            <a:ext cx="954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Today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0C88A7-3F29-4072-9328-CA38E6C92D8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"/>
          <p:cNvSpPr/>
          <p:nvPr/>
        </p:nvSpPr>
        <p:spPr>
          <a:xfrm>
            <a:off x="1855800" y="1792440"/>
            <a:ext cx="7648560" cy="13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marL="318960">
              <a:lnSpc>
                <a:spcPct val="100000"/>
              </a:lnSpc>
              <a:spcBef>
                <a:spcPts val="250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 System with Enron as Principal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3" name=""/>
          <p:cNvSpPr/>
          <p:nvPr/>
        </p:nvSpPr>
        <p:spPr>
          <a:xfrm>
            <a:off x="41400" y="8639280"/>
            <a:ext cx="23922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marL="318960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per day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4" name=""/>
          <p:cNvSpPr/>
          <p:nvPr/>
        </p:nvSpPr>
        <p:spPr>
          <a:xfrm>
            <a:off x="852480" y="7040520"/>
            <a:ext cx="11328480" cy="474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15" name=""/>
          <p:cNvGraphicFramePr/>
          <p:nvPr/>
        </p:nvGraphicFramePr>
        <p:xfrm>
          <a:off x="466560" y="1878120"/>
          <a:ext cx="11836440" cy="6778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8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6560" y="1878120"/>
                    <a:ext cx="11836440" cy="677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17" name=""/>
          <p:cNvSpPr/>
          <p:nvPr/>
        </p:nvSpPr>
        <p:spPr>
          <a:xfrm>
            <a:off x="488880" y="7954920"/>
            <a:ext cx="11760120" cy="768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18" name=""/>
          <p:cNvGrpSpPr/>
          <p:nvPr/>
        </p:nvGrpSpPr>
        <p:grpSpPr>
          <a:xfrm>
            <a:off x="957960" y="7754760"/>
            <a:ext cx="11413080" cy="712800"/>
            <a:chOff x="957960" y="7754760"/>
            <a:chExt cx="11413080" cy="712800"/>
          </a:xfrm>
        </p:grpSpPr>
        <p:grpSp>
          <p:nvGrpSpPr>
            <p:cNvPr id="2819" name=""/>
            <p:cNvGrpSpPr/>
            <p:nvPr/>
          </p:nvGrpSpPr>
          <p:grpSpPr>
            <a:xfrm>
              <a:off x="957960" y="7779960"/>
              <a:ext cx="11105280" cy="687600"/>
              <a:chOff x="957960" y="7779960"/>
              <a:chExt cx="11105280" cy="687600"/>
            </a:xfrm>
          </p:grpSpPr>
          <p:sp>
            <p:nvSpPr>
              <p:cNvPr id="2820" name=""/>
              <p:cNvSpPr/>
              <p:nvPr/>
            </p:nvSpPr>
            <p:spPr>
              <a:xfrm rot="19020000">
                <a:off x="937440" y="804132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11/29/99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1" name=""/>
              <p:cNvSpPr/>
              <p:nvPr/>
            </p:nvSpPr>
            <p:spPr>
              <a:xfrm rot="19020000">
                <a:off x="1230480" y="804132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12/10/99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2" name=""/>
              <p:cNvSpPr/>
              <p:nvPr/>
            </p:nvSpPr>
            <p:spPr>
              <a:xfrm rot="19020000">
                <a:off x="1537920" y="803916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12/21/99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3" name=""/>
              <p:cNvSpPr/>
              <p:nvPr/>
            </p:nvSpPr>
            <p:spPr>
              <a:xfrm rot="19020000">
                <a:off x="1824480" y="804132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01/01/00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4" name=""/>
              <p:cNvSpPr/>
              <p:nvPr/>
            </p:nvSpPr>
            <p:spPr>
              <a:xfrm rot="19020000">
                <a:off x="212688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01/12/00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5" name=""/>
              <p:cNvSpPr/>
              <p:nvPr/>
            </p:nvSpPr>
            <p:spPr>
              <a:xfrm rot="19020000">
                <a:off x="242028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01/23/00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6" name=""/>
              <p:cNvSpPr/>
              <p:nvPr/>
            </p:nvSpPr>
            <p:spPr>
              <a:xfrm rot="19020000">
                <a:off x="27230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02/03/00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7" name=""/>
              <p:cNvSpPr/>
              <p:nvPr/>
            </p:nvSpPr>
            <p:spPr>
              <a:xfrm rot="19020000">
                <a:off x="301608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02/14/00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8" name=""/>
              <p:cNvSpPr/>
              <p:nvPr/>
            </p:nvSpPr>
            <p:spPr>
              <a:xfrm rot="19020000">
                <a:off x="330480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02/25/00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9" name=""/>
              <p:cNvSpPr/>
              <p:nvPr/>
            </p:nvSpPr>
            <p:spPr>
              <a:xfrm rot="19020000">
                <a:off x="361008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03/07/00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0" name=""/>
              <p:cNvSpPr/>
              <p:nvPr/>
            </p:nvSpPr>
            <p:spPr>
              <a:xfrm rot="19020000">
                <a:off x="390528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03/18/00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1" name=""/>
              <p:cNvSpPr/>
              <p:nvPr/>
            </p:nvSpPr>
            <p:spPr>
              <a:xfrm rot="19020000">
                <a:off x="42080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03/29/00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2" name=""/>
              <p:cNvSpPr/>
              <p:nvPr/>
            </p:nvSpPr>
            <p:spPr>
              <a:xfrm rot="19020000">
                <a:off x="449928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04/09/00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3" name=""/>
              <p:cNvSpPr/>
              <p:nvPr/>
            </p:nvSpPr>
            <p:spPr>
              <a:xfrm rot="19020000">
                <a:off x="480420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04/20/00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4" name=""/>
              <p:cNvSpPr/>
              <p:nvPr/>
            </p:nvSpPr>
            <p:spPr>
              <a:xfrm rot="19020000">
                <a:off x="509040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05/01/00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5" name=""/>
              <p:cNvSpPr/>
              <p:nvPr/>
            </p:nvSpPr>
            <p:spPr>
              <a:xfrm rot="19020000">
                <a:off x="540000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05/12/00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6" name=""/>
              <p:cNvSpPr/>
              <p:nvPr/>
            </p:nvSpPr>
            <p:spPr>
              <a:xfrm rot="19020000">
                <a:off x="56912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05/23/00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7" name=""/>
              <p:cNvSpPr/>
              <p:nvPr/>
            </p:nvSpPr>
            <p:spPr>
              <a:xfrm rot="19020000">
                <a:off x="599616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06/03/00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8" name=""/>
              <p:cNvSpPr/>
              <p:nvPr/>
            </p:nvSpPr>
            <p:spPr>
              <a:xfrm rot="19020000">
                <a:off x="6292080" y="803916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06/14/00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9" name=""/>
              <p:cNvSpPr/>
              <p:nvPr/>
            </p:nvSpPr>
            <p:spPr>
              <a:xfrm rot="19020000">
                <a:off x="6578280" y="804132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06/25/00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0" name=""/>
              <p:cNvSpPr/>
              <p:nvPr/>
            </p:nvSpPr>
            <p:spPr>
              <a:xfrm rot="19020000">
                <a:off x="68810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07/06/00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1" name=""/>
              <p:cNvSpPr/>
              <p:nvPr/>
            </p:nvSpPr>
            <p:spPr>
              <a:xfrm rot="19020000">
                <a:off x="717192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07/17/00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2" name=""/>
              <p:cNvSpPr/>
              <p:nvPr/>
            </p:nvSpPr>
            <p:spPr>
              <a:xfrm rot="19020000">
                <a:off x="74768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07/28/00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3" name=""/>
              <p:cNvSpPr/>
              <p:nvPr/>
            </p:nvSpPr>
            <p:spPr>
              <a:xfrm rot="19020000">
                <a:off x="776808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08/08/00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4" name=""/>
              <p:cNvSpPr/>
              <p:nvPr/>
            </p:nvSpPr>
            <p:spPr>
              <a:xfrm rot="19020000">
                <a:off x="807084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08/19/00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5" name=""/>
              <p:cNvSpPr/>
              <p:nvPr/>
            </p:nvSpPr>
            <p:spPr>
              <a:xfrm rot="19020000">
                <a:off x="835920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08/30/00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6" name=""/>
              <p:cNvSpPr/>
              <p:nvPr/>
            </p:nvSpPr>
            <p:spPr>
              <a:xfrm rot="19020000">
                <a:off x="8666640" y="804528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09/10/00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7" name=""/>
              <p:cNvSpPr/>
              <p:nvPr/>
            </p:nvSpPr>
            <p:spPr>
              <a:xfrm rot="19020000">
                <a:off x="89600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09/21/00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8" name=""/>
              <p:cNvSpPr/>
              <p:nvPr/>
            </p:nvSpPr>
            <p:spPr>
              <a:xfrm rot="19020000">
                <a:off x="924624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10/02/00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9" name=""/>
              <p:cNvSpPr/>
              <p:nvPr/>
            </p:nvSpPr>
            <p:spPr>
              <a:xfrm rot="19020000">
                <a:off x="9555840" y="80438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10/13/00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0" name=""/>
              <p:cNvSpPr/>
              <p:nvPr/>
            </p:nvSpPr>
            <p:spPr>
              <a:xfrm rot="19020000">
                <a:off x="984456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10/24/00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1" name=""/>
              <p:cNvSpPr/>
              <p:nvPr/>
            </p:nvSpPr>
            <p:spPr>
              <a:xfrm rot="19020000">
                <a:off x="1014732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11/04/00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2" name=""/>
              <p:cNvSpPr/>
              <p:nvPr/>
            </p:nvSpPr>
            <p:spPr>
              <a:xfrm rot="19020000">
                <a:off x="10440360" y="80456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11/15/00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3" name=""/>
              <p:cNvSpPr/>
              <p:nvPr/>
            </p:nvSpPr>
            <p:spPr>
              <a:xfrm rot="19020000">
                <a:off x="10749960" y="80438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11/26/00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4" name=""/>
              <p:cNvSpPr/>
              <p:nvPr/>
            </p:nvSpPr>
            <p:spPr>
              <a:xfrm rot="19020000">
                <a:off x="11043720" y="803880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12/07/00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5" name=""/>
              <p:cNvSpPr/>
              <p:nvPr/>
            </p:nvSpPr>
            <p:spPr>
              <a:xfrm rot="19020000">
                <a:off x="11388600" y="7988040"/>
                <a:ext cx="694800" cy="213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01/31/01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856" name=""/>
            <p:cNvSpPr/>
            <p:nvPr/>
          </p:nvSpPr>
          <p:spPr>
            <a:xfrm rot="19020000">
              <a:off x="11696400" y="7962840"/>
              <a:ext cx="69480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02/28/01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857" name=""/>
          <p:cNvSpPr/>
          <p:nvPr/>
        </p:nvSpPr>
        <p:spPr>
          <a:xfrm>
            <a:off x="2305080" y="1911240"/>
            <a:ext cx="6288120" cy="105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Free, Reliable Transaction</a:t>
            </a:r>
            <a:br>
              <a:rPr sz="3200"/>
            </a:br>
            <a:r>
              <a:rPr b="0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 with Enron as Principal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8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Changing the Way Energy Is Traded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C411FB-7887-4AD8-BB07-695A59F4866B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9" name=""/>
          <p:cNvGraphicFramePr/>
          <p:nvPr/>
        </p:nvGraphicFramePr>
        <p:xfrm>
          <a:off x="6389640" y="3257640"/>
          <a:ext cx="6069240" cy="407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389640" y="3257640"/>
                    <a:ext cx="6069240" cy="407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61" name=""/>
          <p:cNvSpPr/>
          <p:nvPr/>
        </p:nvSpPr>
        <p:spPr>
          <a:xfrm>
            <a:off x="852480" y="8609040"/>
            <a:ext cx="582624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536840"/>
                <a:tab algn="l" pos="3075120"/>
                <a:tab algn="l" pos="47070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2" name=""/>
          <p:cNvSpPr/>
          <p:nvPr/>
        </p:nvSpPr>
        <p:spPr>
          <a:xfrm>
            <a:off x="7116840" y="1857240"/>
            <a:ext cx="5041800" cy="128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Marginal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 Per Transaction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(Indexed)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3" name=""/>
          <p:cNvSpPr/>
          <p:nvPr/>
        </p:nvSpPr>
        <p:spPr>
          <a:xfrm>
            <a:off x="10434960" y="5732640"/>
            <a:ext cx="62784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4" name=""/>
          <p:cNvSpPr/>
          <p:nvPr/>
        </p:nvSpPr>
        <p:spPr>
          <a:xfrm>
            <a:off x="7699320" y="3017880"/>
            <a:ext cx="100512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65" name=""/>
          <p:cNvGraphicFramePr/>
          <p:nvPr/>
        </p:nvGraphicFramePr>
        <p:xfrm>
          <a:off x="409680" y="4160880"/>
          <a:ext cx="6092640" cy="406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86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09680" y="4160880"/>
                    <a:ext cx="6092640" cy="406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67" name=""/>
          <p:cNvSpPr/>
          <p:nvPr/>
        </p:nvSpPr>
        <p:spPr>
          <a:xfrm>
            <a:off x="446040" y="1862280"/>
            <a:ext cx="5516640" cy="98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 Market Maker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8" name=""/>
          <p:cNvSpPr/>
          <p:nvPr/>
        </p:nvSpPr>
        <p:spPr>
          <a:xfrm>
            <a:off x="1450800" y="709776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9" name=""/>
          <p:cNvSpPr/>
          <p:nvPr/>
        </p:nvSpPr>
        <p:spPr>
          <a:xfrm>
            <a:off x="4276440" y="709920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0" name=""/>
          <p:cNvSpPr/>
          <p:nvPr/>
        </p:nvSpPr>
        <p:spPr>
          <a:xfrm>
            <a:off x="1807200" y="6248520"/>
            <a:ext cx="74808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672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1" name=""/>
          <p:cNvSpPr/>
          <p:nvPr/>
        </p:nvSpPr>
        <p:spPr>
          <a:xfrm>
            <a:off x="4464360" y="4846680"/>
            <a:ext cx="99216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3,084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2" name=""/>
          <p:cNvSpPr/>
          <p:nvPr/>
        </p:nvSpPr>
        <p:spPr>
          <a:xfrm>
            <a:off x="771480" y="3616200"/>
            <a:ext cx="919080" cy="141480"/>
          </a:xfrm>
          <a:custGeom>
            <a:avLst/>
            <a:gdLst/>
            <a:ahLst/>
            <a:rect l="l" t="t" r="r" b="b"/>
            <a:pathLst>
              <a:path w="459" h="63">
                <a:moveTo>
                  <a:pt x="0" y="0"/>
                </a:moveTo>
                <a:lnTo>
                  <a:pt x="75" y="60"/>
                </a:lnTo>
                <a:lnTo>
                  <a:pt x="159" y="6"/>
                </a:lnTo>
                <a:lnTo>
                  <a:pt x="228" y="54"/>
                </a:lnTo>
                <a:lnTo>
                  <a:pt x="309" y="6"/>
                </a:lnTo>
                <a:lnTo>
                  <a:pt x="393" y="63"/>
                </a:lnTo>
                <a:lnTo>
                  <a:pt x="459" y="6"/>
                </a:lnTo>
              </a:path>
            </a:pathLst>
          </a:custGeom>
          <a:noFill/>
          <a:ln w="1908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3" name=""/>
          <p:cNvSpPr/>
          <p:nvPr/>
        </p:nvSpPr>
        <p:spPr>
          <a:xfrm>
            <a:off x="1009800" y="8380440"/>
            <a:ext cx="23004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4" name=""/>
          <p:cNvSpPr/>
          <p:nvPr/>
        </p:nvSpPr>
        <p:spPr>
          <a:xfrm>
            <a:off x="7486200" y="70912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5" name=""/>
          <p:cNvSpPr/>
          <p:nvPr/>
        </p:nvSpPr>
        <p:spPr>
          <a:xfrm>
            <a:off x="10269360" y="7093080"/>
            <a:ext cx="8262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6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Efficiency Gains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20DEA1-978B-4834-BE77-E305A7330B43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"/>
          <p:cNvGraphicFramePr/>
          <p:nvPr/>
        </p:nvGraphicFramePr>
        <p:xfrm>
          <a:off x="966960" y="2541600"/>
          <a:ext cx="11052000" cy="529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6960" y="2541600"/>
                    <a:ext cx="11052000" cy="529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9" name=""/>
          <p:cNvSpPr/>
          <p:nvPr/>
        </p:nvSpPr>
        <p:spPr>
          <a:xfrm>
            <a:off x="2649960" y="4233960"/>
            <a:ext cx="114840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$0.87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4781520" y="3890880"/>
            <a:ext cx="123840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401400" y="2651040"/>
            <a:ext cx="114840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$1.47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7140960" y="3422520"/>
            <a:ext cx="114840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$1.18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3559320" y="6273720"/>
            <a:ext cx="148572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+ 15%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5845320" y="6259680"/>
            <a:ext cx="148572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+ 18%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8319960" y="6273720"/>
            <a:ext cx="148608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+ 25%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Earnings Performance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(Recurring Per Diluted Share)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AA8646-21A1-4838-8E6D-A19ED52AF6D4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" name=""/>
          <p:cNvGraphicFramePr/>
          <p:nvPr/>
        </p:nvGraphicFramePr>
        <p:xfrm>
          <a:off x="162000" y="1736640"/>
          <a:ext cx="12293640" cy="6750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2000" y="1736640"/>
                    <a:ext cx="12293640" cy="675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79" name=""/>
          <p:cNvSpPr/>
          <p:nvPr/>
        </p:nvSpPr>
        <p:spPr>
          <a:xfrm>
            <a:off x="2306520" y="0"/>
            <a:ext cx="1013004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3000" bIns="63000" anchor="t">
            <a:noAutofit/>
          </a:bodyPr>
          <a:p>
            <a:pPr>
              <a:lnSpc>
                <a:spcPct val="130000"/>
              </a:lnSpc>
              <a:tabLst>
                <a:tab algn="l" pos="0"/>
                <a:tab algn="l" pos="1835280"/>
                <a:tab algn="l" pos="3670200"/>
                <a:tab algn="l" pos="5505480"/>
                <a:tab algn="l" pos="7340760"/>
                <a:tab algn="l" pos="9175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0" name=""/>
          <p:cNvSpPr/>
          <p:nvPr/>
        </p:nvSpPr>
        <p:spPr>
          <a:xfrm>
            <a:off x="5249880" y="1968480"/>
            <a:ext cx="1112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22,594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1" name=""/>
          <p:cNvSpPr/>
          <p:nvPr/>
        </p:nvSpPr>
        <p:spPr>
          <a:xfrm>
            <a:off x="8064360" y="1816200"/>
            <a:ext cx="1112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23,149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2" name=""/>
          <p:cNvSpPr/>
          <p:nvPr/>
        </p:nvSpPr>
        <p:spPr>
          <a:xfrm>
            <a:off x="10945800" y="1395360"/>
            <a:ext cx="1112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31,151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3" name=""/>
          <p:cNvSpPr/>
          <p:nvPr/>
        </p:nvSpPr>
        <p:spPr>
          <a:xfrm>
            <a:off x="2367000" y="4527720"/>
            <a:ext cx="1112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10,625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4" name=""/>
          <p:cNvSpPr/>
          <p:nvPr/>
        </p:nvSpPr>
        <p:spPr>
          <a:xfrm>
            <a:off x="1166400" y="6519960"/>
            <a:ext cx="9579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1,021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5" name=""/>
          <p:cNvSpPr/>
          <p:nvPr/>
        </p:nvSpPr>
        <p:spPr>
          <a:xfrm>
            <a:off x="4017600" y="6405480"/>
            <a:ext cx="9579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1,689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6" name=""/>
          <p:cNvSpPr/>
          <p:nvPr/>
        </p:nvSpPr>
        <p:spPr>
          <a:xfrm>
            <a:off x="6819480" y="6431040"/>
            <a:ext cx="9579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1,452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7" name=""/>
          <p:cNvSpPr/>
          <p:nvPr/>
        </p:nvSpPr>
        <p:spPr>
          <a:xfrm>
            <a:off x="9694440" y="5997600"/>
            <a:ext cx="9579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3,680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88" name=""/>
          <p:cNvGrpSpPr/>
          <p:nvPr/>
        </p:nvGrpSpPr>
        <p:grpSpPr>
          <a:xfrm>
            <a:off x="1058760" y="7277040"/>
            <a:ext cx="10707120" cy="335520"/>
            <a:chOff x="1058760" y="7277040"/>
            <a:chExt cx="10707120" cy="335520"/>
          </a:xfrm>
        </p:grpSpPr>
        <p:grpSp>
          <p:nvGrpSpPr>
            <p:cNvPr id="2889" name=""/>
            <p:cNvGrpSpPr/>
            <p:nvPr/>
          </p:nvGrpSpPr>
          <p:grpSpPr>
            <a:xfrm>
              <a:off x="1058760" y="7369560"/>
              <a:ext cx="2494440" cy="205200"/>
              <a:chOff x="1058760" y="7369560"/>
              <a:chExt cx="2494440" cy="205200"/>
            </a:xfrm>
          </p:grpSpPr>
          <p:sp>
            <p:nvSpPr>
              <p:cNvPr id="2890" name=""/>
              <p:cNvSpPr/>
              <p:nvPr/>
            </p:nvSpPr>
            <p:spPr>
              <a:xfrm>
                <a:off x="1058760" y="7466040"/>
                <a:ext cx="24930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1" name=""/>
              <p:cNvSpPr/>
              <p:nvPr/>
            </p:nvSpPr>
            <p:spPr>
              <a:xfrm>
                <a:off x="105876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2" name=""/>
              <p:cNvSpPr/>
              <p:nvPr/>
            </p:nvSpPr>
            <p:spPr>
              <a:xfrm>
                <a:off x="355320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3" name=""/>
            <p:cNvGrpSpPr/>
            <p:nvPr/>
          </p:nvGrpSpPr>
          <p:grpSpPr>
            <a:xfrm>
              <a:off x="3812040" y="7369560"/>
              <a:ext cx="2494440" cy="205200"/>
              <a:chOff x="3812040" y="7369560"/>
              <a:chExt cx="2494440" cy="205200"/>
            </a:xfrm>
          </p:grpSpPr>
          <p:sp>
            <p:nvSpPr>
              <p:cNvPr id="2894" name=""/>
              <p:cNvSpPr/>
              <p:nvPr/>
            </p:nvSpPr>
            <p:spPr>
              <a:xfrm>
                <a:off x="3812040" y="7466040"/>
                <a:ext cx="24930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5" name=""/>
              <p:cNvSpPr/>
              <p:nvPr/>
            </p:nvSpPr>
            <p:spPr>
              <a:xfrm>
                <a:off x="381204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6" name=""/>
              <p:cNvSpPr/>
              <p:nvPr/>
            </p:nvSpPr>
            <p:spPr>
              <a:xfrm>
                <a:off x="630648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7" name=""/>
            <p:cNvGrpSpPr/>
            <p:nvPr/>
          </p:nvGrpSpPr>
          <p:grpSpPr>
            <a:xfrm>
              <a:off x="6530040" y="7369560"/>
              <a:ext cx="2494440" cy="205200"/>
              <a:chOff x="6530040" y="7369560"/>
              <a:chExt cx="2494440" cy="205200"/>
            </a:xfrm>
          </p:grpSpPr>
          <p:sp>
            <p:nvSpPr>
              <p:cNvPr id="2898" name=""/>
              <p:cNvSpPr/>
              <p:nvPr/>
            </p:nvSpPr>
            <p:spPr>
              <a:xfrm>
                <a:off x="6530040" y="7466040"/>
                <a:ext cx="24930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9" name=""/>
              <p:cNvSpPr/>
              <p:nvPr/>
            </p:nvSpPr>
            <p:spPr>
              <a:xfrm>
                <a:off x="653004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0" name=""/>
              <p:cNvSpPr/>
              <p:nvPr/>
            </p:nvSpPr>
            <p:spPr>
              <a:xfrm>
                <a:off x="902448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01" name=""/>
            <p:cNvGrpSpPr/>
            <p:nvPr/>
          </p:nvGrpSpPr>
          <p:grpSpPr>
            <a:xfrm>
              <a:off x="9271440" y="7369560"/>
              <a:ext cx="2494440" cy="205200"/>
              <a:chOff x="9271440" y="7369560"/>
              <a:chExt cx="2494440" cy="205200"/>
            </a:xfrm>
          </p:grpSpPr>
          <p:sp>
            <p:nvSpPr>
              <p:cNvPr id="2902" name=""/>
              <p:cNvSpPr/>
              <p:nvPr/>
            </p:nvSpPr>
            <p:spPr>
              <a:xfrm>
                <a:off x="9271440" y="7466040"/>
                <a:ext cx="2493000" cy="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3" name=""/>
              <p:cNvSpPr/>
              <p:nvPr/>
            </p:nvSpPr>
            <p:spPr>
              <a:xfrm>
                <a:off x="927144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4" name=""/>
              <p:cNvSpPr/>
              <p:nvPr/>
            </p:nvSpPr>
            <p:spPr>
              <a:xfrm>
                <a:off x="11765880" y="7369560"/>
                <a:ext cx="0" cy="2052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905" name=""/>
            <p:cNvSpPr/>
            <p:nvPr/>
          </p:nvSpPr>
          <p:spPr>
            <a:xfrm>
              <a:off x="4673880" y="7277040"/>
              <a:ext cx="682920" cy="3355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550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2Q00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7413480" y="7277040"/>
              <a:ext cx="682920" cy="3355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550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3Q00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10172880" y="7277040"/>
              <a:ext cx="682920" cy="3355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550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4Q00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1884240" y="7277040"/>
              <a:ext cx="682920" cy="3355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spcBef>
                  <a:spcPts val="550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2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1Q00</a:t>
              </a:r>
              <a:endPara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09" name=""/>
          <p:cNvSpPr/>
          <p:nvPr/>
        </p:nvSpPr>
        <p:spPr>
          <a:xfrm>
            <a:off x="1523880" y="7731360"/>
            <a:ext cx="10755360" cy="9615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spAutoFit/>
          </a:bodyPr>
          <a:p>
            <a:pPr marL="480960">
              <a:lnSpc>
                <a:spcPct val="100000"/>
              </a:lnSpc>
              <a:spcBef>
                <a:spcPts val="425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Major Platforms Reporting Combined (Includes Altrade, DynegyDirect, Intercontinental Exchange and NGX)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80960">
              <a:lnSpc>
                <a:spcPct val="100000"/>
              </a:lnSpc>
              <a:spcBef>
                <a:spcPts val="425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0" name=""/>
          <p:cNvSpPr/>
          <p:nvPr/>
        </p:nvSpPr>
        <p:spPr>
          <a:xfrm>
            <a:off x="1684440" y="7840800"/>
            <a:ext cx="204840" cy="230040"/>
          </a:xfrm>
          <a:prstGeom prst="rect">
            <a:avLst/>
          </a:prstGeom>
          <a:solidFill>
            <a:srgbClr val="fe000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1" name=""/>
          <p:cNvSpPr/>
          <p:nvPr/>
        </p:nvSpPr>
        <p:spPr>
          <a:xfrm>
            <a:off x="1684440" y="8353440"/>
            <a:ext cx="204840" cy="23184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2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Major Competitors</a:t>
            </a:r>
            <a:br>
              <a:rPr sz="4500"/>
            </a:br>
            <a:r>
              <a:rPr b="1" i="1" lang="en-US" sz="33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North American Natural Gas &amp; Power (TBtue)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E03260-24A2-456E-ABB4-58834B91BDB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"/>
          <p:cNvSpPr/>
          <p:nvPr/>
        </p:nvSpPr>
        <p:spPr>
          <a:xfrm>
            <a:off x="2046240" y="3745080"/>
            <a:ext cx="493920" cy="630000"/>
          </a:xfrm>
          <a:custGeom>
            <a:avLst/>
            <a:gdLst/>
            <a:ahLst/>
            <a:rect l="l" t="t" r="r" b="b"/>
            <a:pathLst>
              <a:path w="216" h="243">
                <a:moveTo>
                  <a:pt x="0" y="243"/>
                </a:moveTo>
                <a:lnTo>
                  <a:pt x="84" y="141"/>
                </a:lnTo>
                <a:lnTo>
                  <a:pt x="87" y="192"/>
                </a:lnTo>
                <a:lnTo>
                  <a:pt x="216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2459720" bIns="-79245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4" name=""/>
          <p:cNvSpPr/>
          <p:nvPr/>
        </p:nvSpPr>
        <p:spPr>
          <a:xfrm>
            <a:off x="1424160" y="4678200"/>
            <a:ext cx="512640" cy="692280"/>
          </a:xfrm>
          <a:custGeom>
            <a:avLst/>
            <a:gdLst/>
            <a:ahLst/>
            <a:rect l="l" t="t" r="r" b="b"/>
            <a:pathLst>
              <a:path w="216" h="243">
                <a:moveTo>
                  <a:pt x="0" y="243"/>
                </a:moveTo>
                <a:lnTo>
                  <a:pt x="84" y="141"/>
                </a:lnTo>
                <a:lnTo>
                  <a:pt x="87" y="192"/>
                </a:lnTo>
                <a:lnTo>
                  <a:pt x="216" y="0"/>
                </a:lnTo>
              </a:path>
            </a:pathLst>
          </a:cu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2397440" bIns="-79239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5" name=""/>
          <p:cNvSpPr/>
          <p:nvPr/>
        </p:nvSpPr>
        <p:spPr>
          <a:xfrm>
            <a:off x="9407520" y="5334120"/>
            <a:ext cx="2000160" cy="87156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218160" bIns="-792218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6" name=""/>
          <p:cNvSpPr/>
          <p:nvPr/>
        </p:nvSpPr>
        <p:spPr>
          <a:xfrm>
            <a:off x="9414000" y="3413160"/>
            <a:ext cx="1996920" cy="86832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221400" bIns="-7922214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17" name="lights%20retrofit" descr=""/>
          <p:cNvPicPr/>
          <p:nvPr/>
        </p:nvPicPr>
        <p:blipFill>
          <a:blip r:embed="rId1"/>
          <a:srcRect l="1685" t="1143" r="10494" b="30482"/>
          <a:stretch/>
        </p:blipFill>
        <p:spPr>
          <a:xfrm>
            <a:off x="10720440" y="3586320"/>
            <a:ext cx="641160" cy="552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2918" name=""/>
          <p:cNvSpPr/>
          <p:nvPr/>
        </p:nvSpPr>
        <p:spPr>
          <a:xfrm>
            <a:off x="7286760" y="5883120"/>
            <a:ext cx="2865240" cy="12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1814960" bIns="-791814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9" name=""/>
          <p:cNvSpPr/>
          <p:nvPr/>
        </p:nvSpPr>
        <p:spPr>
          <a:xfrm>
            <a:off x="2435400" y="5865840"/>
            <a:ext cx="2198520" cy="12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1821440" bIns="-79182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0" name=""/>
          <p:cNvSpPr/>
          <p:nvPr/>
        </p:nvSpPr>
        <p:spPr>
          <a:xfrm>
            <a:off x="4629240" y="10437840"/>
            <a:ext cx="399240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2521280" bIns="-792521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1" name=""/>
          <p:cNvSpPr/>
          <p:nvPr/>
        </p:nvSpPr>
        <p:spPr>
          <a:xfrm>
            <a:off x="9626760" y="10471320"/>
            <a:ext cx="241452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320" rIns="1586173320" tIns="-792554760" bIns="-792554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2" name=""/>
          <p:cNvSpPr/>
          <p:nvPr/>
        </p:nvSpPr>
        <p:spPr>
          <a:xfrm>
            <a:off x="1495440" y="2481120"/>
            <a:ext cx="260352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614880" bIns="-7926148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Utility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3" name=""/>
          <p:cNvSpPr/>
          <p:nvPr/>
        </p:nvSpPr>
        <p:spPr>
          <a:xfrm>
            <a:off x="4083120" y="2481120"/>
            <a:ext cx="47433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614880" bIns="-7926148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“Private Utility”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4" name=""/>
          <p:cNvSpPr/>
          <p:nvPr/>
        </p:nvSpPr>
        <p:spPr>
          <a:xfrm>
            <a:off x="8948880" y="2481120"/>
            <a:ext cx="280800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614880" bIns="-7926148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End Products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5" name=""/>
          <p:cNvSpPr/>
          <p:nvPr/>
        </p:nvSpPr>
        <p:spPr>
          <a:xfrm>
            <a:off x="6492960" y="6529320"/>
            <a:ext cx="496080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313200" bIns="-792313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Opportunities - Europe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$300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6" name=""/>
          <p:cNvSpPr/>
          <p:nvPr/>
        </p:nvSpPr>
        <p:spPr>
          <a:xfrm>
            <a:off x="4832280" y="2903400"/>
            <a:ext cx="3173400" cy="38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702360" bIns="-7927023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Conversion Assets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7" name=""/>
          <p:cNvSpPr/>
          <p:nvPr/>
        </p:nvSpPr>
        <p:spPr>
          <a:xfrm>
            <a:off x="612720" y="6534000"/>
            <a:ext cx="530244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313200" bIns="-792313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Opportunities - United States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$465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8" name=""/>
          <p:cNvSpPr/>
          <p:nvPr/>
        </p:nvSpPr>
        <p:spPr>
          <a:xfrm>
            <a:off x="1298520" y="5334120"/>
            <a:ext cx="1811520" cy="78552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304200" bIns="-792304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9" name=""/>
          <p:cNvSpPr/>
          <p:nvPr/>
        </p:nvSpPr>
        <p:spPr>
          <a:xfrm>
            <a:off x="657360" y="5408640"/>
            <a:ext cx="1376280" cy="183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5760" bIns="-79290576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30" name=""/>
          <p:cNvGrpSpPr/>
          <p:nvPr/>
        </p:nvGrpSpPr>
        <p:grpSpPr>
          <a:xfrm>
            <a:off x="1901880" y="5446800"/>
            <a:ext cx="1102680" cy="501120"/>
            <a:chOff x="1901880" y="5446800"/>
            <a:chExt cx="1102680" cy="501120"/>
          </a:xfrm>
        </p:grpSpPr>
        <p:grpSp>
          <p:nvGrpSpPr>
            <p:cNvPr id="2931" name=""/>
            <p:cNvGrpSpPr/>
            <p:nvPr/>
          </p:nvGrpSpPr>
          <p:grpSpPr>
            <a:xfrm>
              <a:off x="2718720" y="5446800"/>
              <a:ext cx="119160" cy="395280"/>
              <a:chOff x="2718720" y="5446800"/>
              <a:chExt cx="119160" cy="395280"/>
            </a:xfrm>
          </p:grpSpPr>
          <p:sp>
            <p:nvSpPr>
              <p:cNvPr id="2932" name=""/>
              <p:cNvSpPr/>
              <p:nvPr/>
            </p:nvSpPr>
            <p:spPr>
              <a:xfrm>
                <a:off x="2718720" y="5446800"/>
                <a:ext cx="40320" cy="393480"/>
              </a:xfrm>
              <a:custGeom>
                <a:avLst/>
                <a:gdLst/>
                <a:ahLst/>
                <a:rect l="l" t="t" r="r" b="b"/>
                <a:pathLst>
                  <a:path w="42" h="456">
                    <a:moveTo>
                      <a:pt x="9" y="0"/>
                    </a:moveTo>
                    <a:lnTo>
                      <a:pt x="9" y="72"/>
                    </a:lnTo>
                    <a:lnTo>
                      <a:pt x="8" y="72"/>
                    </a:lnTo>
                    <a:lnTo>
                      <a:pt x="8" y="143"/>
                    </a:lnTo>
                    <a:lnTo>
                      <a:pt x="5" y="143"/>
                    </a:lnTo>
                    <a:lnTo>
                      <a:pt x="5" y="213"/>
                    </a:lnTo>
                    <a:lnTo>
                      <a:pt x="2" y="213"/>
                    </a:lnTo>
                    <a:lnTo>
                      <a:pt x="2" y="305"/>
                    </a:lnTo>
                    <a:lnTo>
                      <a:pt x="0" y="305"/>
                    </a:lnTo>
                    <a:lnTo>
                      <a:pt x="0" y="456"/>
                    </a:lnTo>
                    <a:lnTo>
                      <a:pt x="23" y="456"/>
                    </a:lnTo>
                    <a:lnTo>
                      <a:pt x="42" y="303"/>
                    </a:lnTo>
                    <a:lnTo>
                      <a:pt x="42" y="213"/>
                    </a:lnTo>
                    <a:lnTo>
                      <a:pt x="39" y="213"/>
                    </a:lnTo>
                    <a:lnTo>
                      <a:pt x="39" y="143"/>
                    </a:lnTo>
                    <a:lnTo>
                      <a:pt x="38" y="143"/>
                    </a:lnTo>
                    <a:lnTo>
                      <a:pt x="38" y="72"/>
                    </a:lnTo>
                    <a:lnTo>
                      <a:pt x="35" y="72"/>
                    </a:lnTo>
                    <a:lnTo>
                      <a:pt x="3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1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696240" bIns="-792696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3" name=""/>
              <p:cNvSpPr/>
              <p:nvPr/>
            </p:nvSpPr>
            <p:spPr>
              <a:xfrm>
                <a:off x="2793600" y="5448240"/>
                <a:ext cx="44280" cy="393840"/>
              </a:xfrm>
              <a:custGeom>
                <a:avLst/>
                <a:gdLst/>
                <a:ahLst/>
                <a:rect l="l" t="t" r="r" b="b"/>
                <a:pathLst>
                  <a:path w="44" h="456">
                    <a:moveTo>
                      <a:pt x="9" y="0"/>
                    </a:moveTo>
                    <a:lnTo>
                      <a:pt x="9" y="73"/>
                    </a:lnTo>
                    <a:lnTo>
                      <a:pt x="7" y="73"/>
                    </a:lnTo>
                    <a:lnTo>
                      <a:pt x="7" y="144"/>
                    </a:lnTo>
                    <a:lnTo>
                      <a:pt x="4" y="144"/>
                    </a:lnTo>
                    <a:lnTo>
                      <a:pt x="4" y="213"/>
                    </a:lnTo>
                    <a:lnTo>
                      <a:pt x="1" y="213"/>
                    </a:lnTo>
                    <a:lnTo>
                      <a:pt x="1" y="305"/>
                    </a:lnTo>
                    <a:lnTo>
                      <a:pt x="0" y="305"/>
                    </a:lnTo>
                    <a:lnTo>
                      <a:pt x="0" y="456"/>
                    </a:lnTo>
                    <a:lnTo>
                      <a:pt x="44" y="456"/>
                    </a:lnTo>
                    <a:lnTo>
                      <a:pt x="44" y="305"/>
                    </a:lnTo>
                    <a:lnTo>
                      <a:pt x="41" y="305"/>
                    </a:lnTo>
                    <a:lnTo>
                      <a:pt x="41" y="213"/>
                    </a:lnTo>
                    <a:lnTo>
                      <a:pt x="38" y="213"/>
                    </a:lnTo>
                    <a:lnTo>
                      <a:pt x="38" y="144"/>
                    </a:lnTo>
                    <a:lnTo>
                      <a:pt x="37" y="144"/>
                    </a:lnTo>
                    <a:lnTo>
                      <a:pt x="37" y="73"/>
                    </a:lnTo>
                    <a:lnTo>
                      <a:pt x="34" y="73"/>
                    </a:lnTo>
                    <a:lnTo>
                      <a:pt x="3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8080"/>
              </a:solidFill>
              <a:ln w="14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695880" bIns="-792695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34" name=""/>
            <p:cNvGrpSpPr/>
            <p:nvPr/>
          </p:nvGrpSpPr>
          <p:grpSpPr>
            <a:xfrm>
              <a:off x="2855880" y="5761440"/>
              <a:ext cx="57600" cy="84240"/>
              <a:chOff x="2855880" y="5761440"/>
              <a:chExt cx="57600" cy="84240"/>
            </a:xfrm>
          </p:grpSpPr>
          <p:sp>
            <p:nvSpPr>
              <p:cNvPr id="2935" name=""/>
              <p:cNvSpPr/>
              <p:nvPr/>
            </p:nvSpPr>
            <p:spPr>
              <a:xfrm>
                <a:off x="2867400" y="5761440"/>
                <a:ext cx="38160" cy="20520"/>
              </a:xfrm>
              <a:prstGeom prst="rect">
                <a:avLst/>
              </a:prstGeom>
              <a:solidFill>
                <a:srgbClr val="80808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69200" bIns="-793069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6" name=""/>
              <p:cNvSpPr/>
              <p:nvPr/>
            </p:nvSpPr>
            <p:spPr>
              <a:xfrm>
                <a:off x="2855880" y="5775120"/>
                <a:ext cx="57600" cy="70560"/>
              </a:xfrm>
              <a:prstGeom prst="rect">
                <a:avLst/>
              </a:prstGeom>
              <a:solidFill>
                <a:srgbClr val="80808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9160" bIns="-793019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37" name=""/>
            <p:cNvGrpSpPr/>
            <p:nvPr/>
          </p:nvGrpSpPr>
          <p:grpSpPr>
            <a:xfrm>
              <a:off x="2810160" y="5839200"/>
              <a:ext cx="194400" cy="94680"/>
              <a:chOff x="2810160" y="5839200"/>
              <a:chExt cx="194400" cy="94680"/>
            </a:xfrm>
          </p:grpSpPr>
          <p:sp>
            <p:nvSpPr>
              <p:cNvPr id="2938" name=""/>
              <p:cNvSpPr/>
              <p:nvPr/>
            </p:nvSpPr>
            <p:spPr>
              <a:xfrm>
                <a:off x="2815560" y="5849640"/>
                <a:ext cx="181080" cy="8424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5480" bIns="-793005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9" name=""/>
              <p:cNvSpPr/>
              <p:nvPr/>
            </p:nvSpPr>
            <p:spPr>
              <a:xfrm>
                <a:off x="2810160" y="5839200"/>
                <a:ext cx="194400" cy="1548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74240" bIns="-793074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40" name=""/>
            <p:cNvGrpSpPr/>
            <p:nvPr/>
          </p:nvGrpSpPr>
          <p:grpSpPr>
            <a:xfrm>
              <a:off x="2831040" y="5861520"/>
              <a:ext cx="145800" cy="56880"/>
              <a:chOff x="2831040" y="5861520"/>
              <a:chExt cx="145800" cy="56880"/>
            </a:xfrm>
          </p:grpSpPr>
          <p:sp>
            <p:nvSpPr>
              <p:cNvPr id="2941" name=""/>
              <p:cNvSpPr/>
              <p:nvPr/>
            </p:nvSpPr>
            <p:spPr>
              <a:xfrm>
                <a:off x="2831040" y="5861520"/>
                <a:ext cx="3636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2" name=""/>
              <p:cNvSpPr/>
              <p:nvPr/>
            </p:nvSpPr>
            <p:spPr>
              <a:xfrm>
                <a:off x="2938680" y="5861520"/>
                <a:ext cx="3816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3" name=""/>
              <p:cNvSpPr/>
              <p:nvPr/>
            </p:nvSpPr>
            <p:spPr>
              <a:xfrm>
                <a:off x="2885040" y="5861520"/>
                <a:ext cx="3816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944" name=""/>
            <p:cNvSpPr/>
            <p:nvPr/>
          </p:nvSpPr>
          <p:spPr>
            <a:xfrm>
              <a:off x="2015640" y="5811480"/>
              <a:ext cx="59760" cy="34200"/>
            </a:xfrm>
            <a:prstGeom prst="rect">
              <a:avLst/>
            </a:prstGeom>
            <a:solidFill>
              <a:srgbClr val="80808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55520" bIns="-793055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945" name=""/>
            <p:cNvGrpSpPr/>
            <p:nvPr/>
          </p:nvGrpSpPr>
          <p:grpSpPr>
            <a:xfrm>
              <a:off x="1901880" y="5839200"/>
              <a:ext cx="196560" cy="94680"/>
              <a:chOff x="1901880" y="5839200"/>
              <a:chExt cx="196560" cy="94680"/>
            </a:xfrm>
          </p:grpSpPr>
          <p:sp>
            <p:nvSpPr>
              <p:cNvPr id="2946" name=""/>
              <p:cNvSpPr/>
              <p:nvPr/>
            </p:nvSpPr>
            <p:spPr>
              <a:xfrm>
                <a:off x="1909440" y="5849640"/>
                <a:ext cx="183240" cy="8424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5480" bIns="-793005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7" name=""/>
              <p:cNvSpPr/>
              <p:nvPr/>
            </p:nvSpPr>
            <p:spPr>
              <a:xfrm>
                <a:off x="1901880" y="5839200"/>
                <a:ext cx="196560" cy="1548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74240" bIns="-793074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48" name=""/>
            <p:cNvGrpSpPr/>
            <p:nvPr/>
          </p:nvGrpSpPr>
          <p:grpSpPr>
            <a:xfrm>
              <a:off x="1920960" y="5861520"/>
              <a:ext cx="153720" cy="56880"/>
              <a:chOff x="1920960" y="5861520"/>
              <a:chExt cx="153720" cy="56880"/>
            </a:xfrm>
          </p:grpSpPr>
          <p:sp>
            <p:nvSpPr>
              <p:cNvPr id="2949" name=""/>
              <p:cNvSpPr/>
              <p:nvPr/>
            </p:nvSpPr>
            <p:spPr>
              <a:xfrm>
                <a:off x="2032560" y="5861520"/>
                <a:ext cx="4212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0" name=""/>
              <p:cNvSpPr/>
              <p:nvPr/>
            </p:nvSpPr>
            <p:spPr>
              <a:xfrm>
                <a:off x="1920960" y="5861520"/>
                <a:ext cx="4608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1" name=""/>
              <p:cNvSpPr/>
              <p:nvPr/>
            </p:nvSpPr>
            <p:spPr>
              <a:xfrm>
                <a:off x="1976760" y="5861520"/>
                <a:ext cx="46080" cy="56880"/>
              </a:xfrm>
              <a:prstGeom prst="rect">
                <a:avLst/>
              </a:prstGeom>
              <a:solidFill>
                <a:srgbClr val="c0c0c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2840" bIns="-793032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952" name=""/>
            <p:cNvSpPr/>
            <p:nvPr/>
          </p:nvSpPr>
          <p:spPr>
            <a:xfrm>
              <a:off x="2083680" y="5704200"/>
              <a:ext cx="733680" cy="243720"/>
            </a:xfrm>
            <a:prstGeom prst="rect">
              <a:avLst/>
            </a:prstGeom>
            <a:solidFill>
              <a:srgbClr val="99330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46000" bIns="-792846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2263320" y="5664600"/>
              <a:ext cx="57600" cy="30960"/>
            </a:xfrm>
            <a:prstGeom prst="rect">
              <a:avLst/>
            </a:prstGeom>
            <a:solidFill>
              <a:srgbClr val="80808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58760" bIns="-793058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2400480" y="5657400"/>
              <a:ext cx="73080" cy="41400"/>
            </a:xfrm>
            <a:prstGeom prst="rect">
              <a:avLst/>
            </a:prstGeom>
            <a:solidFill>
              <a:srgbClr val="80808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48320" bIns="-793048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2070000" y="5690520"/>
              <a:ext cx="761040" cy="22320"/>
            </a:xfrm>
            <a:prstGeom prst="rect">
              <a:avLst/>
            </a:prstGeom>
            <a:solidFill>
              <a:srgbClr val="99330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7400" bIns="-793067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2083680" y="5821920"/>
              <a:ext cx="733680" cy="10080"/>
            </a:xfrm>
            <a:prstGeom prst="rect">
              <a:avLst/>
            </a:prstGeom>
            <a:solidFill>
              <a:srgbClr val="993300"/>
            </a:solidFill>
            <a:ln w="1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9640" bIns="-793079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957" name=""/>
            <p:cNvGrpSpPr/>
            <p:nvPr/>
          </p:nvGrpSpPr>
          <p:grpSpPr>
            <a:xfrm>
              <a:off x="2094840" y="5726520"/>
              <a:ext cx="698400" cy="196200"/>
              <a:chOff x="2094840" y="5726520"/>
              <a:chExt cx="698400" cy="196200"/>
            </a:xfrm>
          </p:grpSpPr>
          <p:grpSp>
            <p:nvGrpSpPr>
              <p:cNvPr id="2958" name=""/>
              <p:cNvGrpSpPr/>
              <p:nvPr/>
            </p:nvGrpSpPr>
            <p:grpSpPr>
              <a:xfrm>
                <a:off x="2194920" y="5845680"/>
                <a:ext cx="92160" cy="77040"/>
                <a:chOff x="2194920" y="5845680"/>
                <a:chExt cx="92160" cy="77040"/>
              </a:xfrm>
            </p:grpSpPr>
            <p:sp>
              <p:nvSpPr>
                <p:cNvPr id="2959" name=""/>
                <p:cNvSpPr/>
                <p:nvPr/>
              </p:nvSpPr>
              <p:spPr>
                <a:xfrm>
                  <a:off x="2200680" y="5845680"/>
                  <a:ext cx="8208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0" name=""/>
                <p:cNvSpPr/>
                <p:nvPr/>
              </p:nvSpPr>
              <p:spPr>
                <a:xfrm>
                  <a:off x="2194920" y="591768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1" name=""/>
                <p:cNvSpPr/>
                <p:nvPr/>
              </p:nvSpPr>
              <p:spPr>
                <a:xfrm>
                  <a:off x="2241000" y="5845680"/>
                  <a:ext cx="216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2" name=""/>
                <p:cNvSpPr/>
                <p:nvPr/>
              </p:nvSpPr>
              <p:spPr>
                <a:xfrm>
                  <a:off x="2200680" y="5879880"/>
                  <a:ext cx="8208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63" name=""/>
              <p:cNvGrpSpPr/>
              <p:nvPr/>
            </p:nvGrpSpPr>
            <p:grpSpPr>
              <a:xfrm>
                <a:off x="2297520" y="5845680"/>
                <a:ext cx="92160" cy="77040"/>
                <a:chOff x="2297520" y="5845680"/>
                <a:chExt cx="92160" cy="77040"/>
              </a:xfrm>
            </p:grpSpPr>
            <p:sp>
              <p:nvSpPr>
                <p:cNvPr id="2964" name=""/>
                <p:cNvSpPr/>
                <p:nvPr/>
              </p:nvSpPr>
              <p:spPr>
                <a:xfrm>
                  <a:off x="2302920" y="5845680"/>
                  <a:ext cx="8064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5" name=""/>
                <p:cNvSpPr/>
                <p:nvPr/>
              </p:nvSpPr>
              <p:spPr>
                <a:xfrm>
                  <a:off x="2297520" y="591768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6" name=""/>
                <p:cNvSpPr/>
                <p:nvPr/>
              </p:nvSpPr>
              <p:spPr>
                <a:xfrm>
                  <a:off x="2343600" y="5845680"/>
                  <a:ext cx="144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7" name=""/>
                <p:cNvSpPr/>
                <p:nvPr/>
              </p:nvSpPr>
              <p:spPr>
                <a:xfrm>
                  <a:off x="2302920" y="5879880"/>
                  <a:ext cx="806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68" name=""/>
              <p:cNvGrpSpPr/>
              <p:nvPr/>
            </p:nvGrpSpPr>
            <p:grpSpPr>
              <a:xfrm>
                <a:off x="2701440" y="5845680"/>
                <a:ext cx="91800" cy="77040"/>
                <a:chOff x="2701440" y="5845680"/>
                <a:chExt cx="91800" cy="77040"/>
              </a:xfrm>
            </p:grpSpPr>
            <p:sp>
              <p:nvSpPr>
                <p:cNvPr id="2969" name=""/>
                <p:cNvSpPr/>
                <p:nvPr/>
              </p:nvSpPr>
              <p:spPr>
                <a:xfrm>
                  <a:off x="2702880" y="5845680"/>
                  <a:ext cx="8460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0" name=""/>
                <p:cNvSpPr/>
                <p:nvPr/>
              </p:nvSpPr>
              <p:spPr>
                <a:xfrm>
                  <a:off x="2701440" y="5917680"/>
                  <a:ext cx="9180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1" name=""/>
                <p:cNvSpPr/>
                <p:nvPr/>
              </p:nvSpPr>
              <p:spPr>
                <a:xfrm>
                  <a:off x="2747520" y="5845680"/>
                  <a:ext cx="144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2" name=""/>
                <p:cNvSpPr/>
                <p:nvPr/>
              </p:nvSpPr>
              <p:spPr>
                <a:xfrm>
                  <a:off x="2706840" y="5879880"/>
                  <a:ext cx="788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73" name=""/>
              <p:cNvGrpSpPr/>
              <p:nvPr/>
            </p:nvGrpSpPr>
            <p:grpSpPr>
              <a:xfrm>
                <a:off x="2094840" y="5845680"/>
                <a:ext cx="92160" cy="77040"/>
                <a:chOff x="2094840" y="5845680"/>
                <a:chExt cx="92160" cy="77040"/>
              </a:xfrm>
            </p:grpSpPr>
            <p:sp>
              <p:nvSpPr>
                <p:cNvPr id="2974" name=""/>
                <p:cNvSpPr/>
                <p:nvPr/>
              </p:nvSpPr>
              <p:spPr>
                <a:xfrm>
                  <a:off x="2098440" y="5845680"/>
                  <a:ext cx="8424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5" name=""/>
                <p:cNvSpPr/>
                <p:nvPr/>
              </p:nvSpPr>
              <p:spPr>
                <a:xfrm>
                  <a:off x="2094840" y="591768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6" name=""/>
                <p:cNvSpPr/>
                <p:nvPr/>
              </p:nvSpPr>
              <p:spPr>
                <a:xfrm>
                  <a:off x="2140920" y="5845680"/>
                  <a:ext cx="144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7" name=""/>
                <p:cNvSpPr/>
                <p:nvPr/>
              </p:nvSpPr>
              <p:spPr>
                <a:xfrm>
                  <a:off x="2098440" y="5879880"/>
                  <a:ext cx="8208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78" name=""/>
              <p:cNvGrpSpPr/>
              <p:nvPr/>
            </p:nvGrpSpPr>
            <p:grpSpPr>
              <a:xfrm>
                <a:off x="2401560" y="5726520"/>
                <a:ext cx="92160" cy="78840"/>
                <a:chOff x="2401560" y="5726520"/>
                <a:chExt cx="92160" cy="78840"/>
              </a:xfrm>
            </p:grpSpPr>
            <p:sp>
              <p:nvSpPr>
                <p:cNvPr id="2979" name=""/>
                <p:cNvSpPr/>
                <p:nvPr/>
              </p:nvSpPr>
              <p:spPr>
                <a:xfrm>
                  <a:off x="2405160" y="5726520"/>
                  <a:ext cx="8280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0" name=""/>
                <p:cNvSpPr/>
                <p:nvPr/>
              </p:nvSpPr>
              <p:spPr>
                <a:xfrm>
                  <a:off x="2401560" y="580032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1" name=""/>
                <p:cNvSpPr/>
                <p:nvPr/>
              </p:nvSpPr>
              <p:spPr>
                <a:xfrm>
                  <a:off x="2445840" y="5726520"/>
                  <a:ext cx="144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2" name=""/>
                <p:cNvSpPr/>
                <p:nvPr/>
              </p:nvSpPr>
              <p:spPr>
                <a:xfrm>
                  <a:off x="2405160" y="5762520"/>
                  <a:ext cx="806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83" name=""/>
              <p:cNvGrpSpPr/>
              <p:nvPr/>
            </p:nvGrpSpPr>
            <p:grpSpPr>
              <a:xfrm>
                <a:off x="2498400" y="5845680"/>
                <a:ext cx="91800" cy="77040"/>
                <a:chOff x="2498400" y="5845680"/>
                <a:chExt cx="91800" cy="77040"/>
              </a:xfrm>
            </p:grpSpPr>
            <p:sp>
              <p:nvSpPr>
                <p:cNvPr id="2984" name=""/>
                <p:cNvSpPr/>
                <p:nvPr/>
              </p:nvSpPr>
              <p:spPr>
                <a:xfrm>
                  <a:off x="2501640" y="5845680"/>
                  <a:ext cx="8460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5" name=""/>
                <p:cNvSpPr/>
                <p:nvPr/>
              </p:nvSpPr>
              <p:spPr>
                <a:xfrm>
                  <a:off x="2498400" y="5917680"/>
                  <a:ext cx="9180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6" name=""/>
                <p:cNvSpPr/>
                <p:nvPr/>
              </p:nvSpPr>
              <p:spPr>
                <a:xfrm>
                  <a:off x="2544120" y="5845680"/>
                  <a:ext cx="216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7" name=""/>
                <p:cNvSpPr/>
                <p:nvPr/>
              </p:nvSpPr>
              <p:spPr>
                <a:xfrm>
                  <a:off x="2501640" y="5879880"/>
                  <a:ext cx="8280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88" name=""/>
              <p:cNvGrpSpPr/>
              <p:nvPr/>
            </p:nvGrpSpPr>
            <p:grpSpPr>
              <a:xfrm>
                <a:off x="2598840" y="5845680"/>
                <a:ext cx="92160" cy="77040"/>
                <a:chOff x="2598840" y="5845680"/>
                <a:chExt cx="92160" cy="77040"/>
              </a:xfrm>
            </p:grpSpPr>
            <p:sp>
              <p:nvSpPr>
                <p:cNvPr id="2989" name=""/>
                <p:cNvSpPr/>
                <p:nvPr/>
              </p:nvSpPr>
              <p:spPr>
                <a:xfrm>
                  <a:off x="2604240" y="5845680"/>
                  <a:ext cx="82800" cy="720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7720" bIns="-7930177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0" name=""/>
                <p:cNvSpPr/>
                <p:nvPr/>
              </p:nvSpPr>
              <p:spPr>
                <a:xfrm>
                  <a:off x="2598840" y="591768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1" name=""/>
                <p:cNvSpPr/>
                <p:nvPr/>
              </p:nvSpPr>
              <p:spPr>
                <a:xfrm>
                  <a:off x="2644920" y="5845680"/>
                  <a:ext cx="1440" cy="687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20960" bIns="-7930209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2" name=""/>
                <p:cNvSpPr/>
                <p:nvPr/>
              </p:nvSpPr>
              <p:spPr>
                <a:xfrm>
                  <a:off x="2604240" y="5879880"/>
                  <a:ext cx="8280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93" name=""/>
              <p:cNvGrpSpPr/>
              <p:nvPr/>
            </p:nvGrpSpPr>
            <p:grpSpPr>
              <a:xfrm>
                <a:off x="2198880" y="5726520"/>
                <a:ext cx="92160" cy="78840"/>
                <a:chOff x="2198880" y="5726520"/>
                <a:chExt cx="92160" cy="78840"/>
              </a:xfrm>
            </p:grpSpPr>
            <p:sp>
              <p:nvSpPr>
                <p:cNvPr id="2994" name=""/>
                <p:cNvSpPr/>
                <p:nvPr/>
              </p:nvSpPr>
              <p:spPr>
                <a:xfrm>
                  <a:off x="2201040" y="5726520"/>
                  <a:ext cx="8424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5" name=""/>
                <p:cNvSpPr/>
                <p:nvPr/>
              </p:nvSpPr>
              <p:spPr>
                <a:xfrm>
                  <a:off x="2198880" y="580032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6" name=""/>
                <p:cNvSpPr/>
                <p:nvPr/>
              </p:nvSpPr>
              <p:spPr>
                <a:xfrm>
                  <a:off x="2241000" y="5726520"/>
                  <a:ext cx="216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7" name=""/>
                <p:cNvSpPr/>
                <p:nvPr/>
              </p:nvSpPr>
              <p:spPr>
                <a:xfrm>
                  <a:off x="2204280" y="5762520"/>
                  <a:ext cx="788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998" name=""/>
              <p:cNvGrpSpPr/>
              <p:nvPr/>
            </p:nvGrpSpPr>
            <p:grpSpPr>
              <a:xfrm>
                <a:off x="2301480" y="5726520"/>
                <a:ext cx="90000" cy="78840"/>
                <a:chOff x="2301480" y="5726520"/>
                <a:chExt cx="90000" cy="78840"/>
              </a:xfrm>
            </p:grpSpPr>
            <p:sp>
              <p:nvSpPr>
                <p:cNvPr id="2999" name=""/>
                <p:cNvSpPr/>
                <p:nvPr/>
              </p:nvSpPr>
              <p:spPr>
                <a:xfrm>
                  <a:off x="2302920" y="5726520"/>
                  <a:ext cx="8460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0" name=""/>
                <p:cNvSpPr/>
                <p:nvPr/>
              </p:nvSpPr>
              <p:spPr>
                <a:xfrm>
                  <a:off x="2301480" y="5800320"/>
                  <a:ext cx="9000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1" name=""/>
                <p:cNvSpPr/>
                <p:nvPr/>
              </p:nvSpPr>
              <p:spPr>
                <a:xfrm>
                  <a:off x="2345400" y="5726520"/>
                  <a:ext cx="216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2" name=""/>
                <p:cNvSpPr/>
                <p:nvPr/>
              </p:nvSpPr>
              <p:spPr>
                <a:xfrm>
                  <a:off x="2305080" y="5762520"/>
                  <a:ext cx="7848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003" name=""/>
              <p:cNvGrpSpPr/>
              <p:nvPr/>
            </p:nvGrpSpPr>
            <p:grpSpPr>
              <a:xfrm>
                <a:off x="2701440" y="5726520"/>
                <a:ext cx="91800" cy="78840"/>
                <a:chOff x="2701440" y="5726520"/>
                <a:chExt cx="91800" cy="78840"/>
              </a:xfrm>
            </p:grpSpPr>
            <p:sp>
              <p:nvSpPr>
                <p:cNvPr id="3004" name=""/>
                <p:cNvSpPr/>
                <p:nvPr/>
              </p:nvSpPr>
              <p:spPr>
                <a:xfrm>
                  <a:off x="2706840" y="5726520"/>
                  <a:ext cx="8064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5" name=""/>
                <p:cNvSpPr/>
                <p:nvPr/>
              </p:nvSpPr>
              <p:spPr>
                <a:xfrm>
                  <a:off x="2701440" y="5800320"/>
                  <a:ext cx="9180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6" name=""/>
                <p:cNvSpPr/>
                <p:nvPr/>
              </p:nvSpPr>
              <p:spPr>
                <a:xfrm>
                  <a:off x="2747520" y="5726520"/>
                  <a:ext cx="144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7" name=""/>
                <p:cNvSpPr/>
                <p:nvPr/>
              </p:nvSpPr>
              <p:spPr>
                <a:xfrm>
                  <a:off x="2706840" y="5762520"/>
                  <a:ext cx="806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008" name=""/>
              <p:cNvGrpSpPr/>
              <p:nvPr/>
            </p:nvGrpSpPr>
            <p:grpSpPr>
              <a:xfrm>
                <a:off x="2098440" y="5726520"/>
                <a:ext cx="90000" cy="78840"/>
                <a:chOff x="2098440" y="5726520"/>
                <a:chExt cx="90000" cy="78840"/>
              </a:xfrm>
            </p:grpSpPr>
            <p:sp>
              <p:nvSpPr>
                <p:cNvPr id="3009" name=""/>
                <p:cNvSpPr/>
                <p:nvPr/>
              </p:nvSpPr>
              <p:spPr>
                <a:xfrm>
                  <a:off x="2098440" y="5726520"/>
                  <a:ext cx="8460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0" name=""/>
                <p:cNvSpPr/>
                <p:nvPr/>
              </p:nvSpPr>
              <p:spPr>
                <a:xfrm>
                  <a:off x="2098440" y="5800320"/>
                  <a:ext cx="9000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1" name=""/>
                <p:cNvSpPr/>
                <p:nvPr/>
              </p:nvSpPr>
              <p:spPr>
                <a:xfrm>
                  <a:off x="2140560" y="5726520"/>
                  <a:ext cx="144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2" name=""/>
                <p:cNvSpPr/>
                <p:nvPr/>
              </p:nvSpPr>
              <p:spPr>
                <a:xfrm>
                  <a:off x="2102040" y="5762520"/>
                  <a:ext cx="7848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013" name=""/>
              <p:cNvGrpSpPr/>
              <p:nvPr/>
            </p:nvGrpSpPr>
            <p:grpSpPr>
              <a:xfrm>
                <a:off x="2502000" y="5726520"/>
                <a:ext cx="90720" cy="78840"/>
                <a:chOff x="2502000" y="5726520"/>
                <a:chExt cx="90720" cy="78840"/>
              </a:xfrm>
            </p:grpSpPr>
            <p:sp>
              <p:nvSpPr>
                <p:cNvPr id="3014" name=""/>
                <p:cNvSpPr/>
                <p:nvPr/>
              </p:nvSpPr>
              <p:spPr>
                <a:xfrm>
                  <a:off x="2502000" y="5726520"/>
                  <a:ext cx="8460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5" name=""/>
                <p:cNvSpPr/>
                <p:nvPr/>
              </p:nvSpPr>
              <p:spPr>
                <a:xfrm>
                  <a:off x="2502000" y="5800320"/>
                  <a:ext cx="9072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6" name=""/>
                <p:cNvSpPr/>
                <p:nvPr/>
              </p:nvSpPr>
              <p:spPr>
                <a:xfrm>
                  <a:off x="2548080" y="5726520"/>
                  <a:ext cx="216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7" name=""/>
                <p:cNvSpPr/>
                <p:nvPr/>
              </p:nvSpPr>
              <p:spPr>
                <a:xfrm>
                  <a:off x="2505600" y="5762520"/>
                  <a:ext cx="788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018" name=""/>
              <p:cNvGrpSpPr/>
              <p:nvPr/>
            </p:nvGrpSpPr>
            <p:grpSpPr>
              <a:xfrm>
                <a:off x="2598840" y="5726520"/>
                <a:ext cx="92160" cy="78840"/>
                <a:chOff x="2598840" y="5726520"/>
                <a:chExt cx="92160" cy="78840"/>
              </a:xfrm>
            </p:grpSpPr>
            <p:sp>
              <p:nvSpPr>
                <p:cNvPr id="3019" name=""/>
                <p:cNvSpPr/>
                <p:nvPr/>
              </p:nvSpPr>
              <p:spPr>
                <a:xfrm>
                  <a:off x="2604240" y="5726520"/>
                  <a:ext cx="84240" cy="7380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5920" bIns="-7930159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0" name=""/>
                <p:cNvSpPr/>
                <p:nvPr/>
              </p:nvSpPr>
              <p:spPr>
                <a:xfrm>
                  <a:off x="2598840" y="5800320"/>
                  <a:ext cx="92160" cy="5040"/>
                </a:xfrm>
                <a:prstGeom prst="rect">
                  <a:avLst/>
                </a:prstGeom>
                <a:solidFill>
                  <a:srgbClr val="b2b2b2"/>
                </a:solidFill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84680" bIns="-7930846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1" name=""/>
                <p:cNvSpPr/>
                <p:nvPr/>
              </p:nvSpPr>
              <p:spPr>
                <a:xfrm>
                  <a:off x="2644920" y="5726520"/>
                  <a:ext cx="1440" cy="7056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2" name=""/>
                <p:cNvSpPr/>
                <p:nvPr/>
              </p:nvSpPr>
              <p:spPr>
                <a:xfrm>
                  <a:off x="2606400" y="5762520"/>
                  <a:ext cx="80640" cy="1440"/>
                </a:xfrm>
                <a:prstGeom prst="line">
                  <a:avLst/>
                </a:prstGeom>
                <a:ln w="14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1586173320" rIns="1586173320" tIns="-793088280" bIns="-7930882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3023" name=""/>
            <p:cNvGrpSpPr/>
            <p:nvPr/>
          </p:nvGrpSpPr>
          <p:grpSpPr>
            <a:xfrm>
              <a:off x="2401920" y="5835600"/>
              <a:ext cx="86760" cy="111960"/>
              <a:chOff x="2401920" y="5835600"/>
              <a:chExt cx="86760" cy="111960"/>
            </a:xfrm>
          </p:grpSpPr>
          <p:sp>
            <p:nvSpPr>
              <p:cNvPr id="3024" name=""/>
              <p:cNvSpPr/>
              <p:nvPr/>
            </p:nvSpPr>
            <p:spPr>
              <a:xfrm>
                <a:off x="2401920" y="5835600"/>
                <a:ext cx="86760" cy="11196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77760" bIns="-792977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5" name=""/>
              <p:cNvSpPr/>
              <p:nvPr/>
            </p:nvSpPr>
            <p:spPr>
              <a:xfrm>
                <a:off x="2411280" y="5849640"/>
                <a:ext cx="67680" cy="91080"/>
              </a:xfrm>
              <a:prstGeom prst="rect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98640" bIns="-792998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6" name=""/>
              <p:cNvSpPr/>
              <p:nvPr/>
            </p:nvSpPr>
            <p:spPr>
              <a:xfrm>
                <a:off x="2465640" y="5894280"/>
                <a:ext cx="3600" cy="5040"/>
              </a:xfrm>
              <a:prstGeom prst="ellipse">
                <a:avLst/>
              </a:prstGeom>
              <a:solidFill>
                <a:srgbClr val="993300"/>
              </a:solidFill>
              <a:ln w="1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6120" bIns="-793086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027" name=""/>
          <p:cNvSpPr/>
          <p:nvPr/>
        </p:nvSpPr>
        <p:spPr>
          <a:xfrm>
            <a:off x="2505240" y="3402000"/>
            <a:ext cx="1811160" cy="78588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303840" bIns="-7923038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28" name=""/>
          <p:cNvGrpSpPr/>
          <p:nvPr/>
        </p:nvGrpSpPr>
        <p:grpSpPr>
          <a:xfrm>
            <a:off x="3362400" y="3570120"/>
            <a:ext cx="930240" cy="571320"/>
            <a:chOff x="3362400" y="3570120"/>
            <a:chExt cx="930240" cy="571320"/>
          </a:xfrm>
        </p:grpSpPr>
        <p:sp>
          <p:nvSpPr>
            <p:cNvPr id="3029" name=""/>
            <p:cNvSpPr/>
            <p:nvPr/>
          </p:nvSpPr>
          <p:spPr>
            <a:xfrm>
              <a:off x="4028400" y="3710520"/>
              <a:ext cx="39600" cy="420480"/>
            </a:xfrm>
            <a:custGeom>
              <a:avLst/>
              <a:gdLst/>
              <a:ahLst/>
              <a:rect l="l" t="t" r="r" b="b"/>
              <a:pathLst>
                <a:path w="56" h="628">
                  <a:moveTo>
                    <a:pt x="0" y="26"/>
                  </a:moveTo>
                  <a:lnTo>
                    <a:pt x="0" y="628"/>
                  </a:lnTo>
                  <a:lnTo>
                    <a:pt x="56" y="628"/>
                  </a:lnTo>
                  <a:lnTo>
                    <a:pt x="56" y="26"/>
                  </a:lnTo>
                  <a:lnTo>
                    <a:pt x="53" y="15"/>
                  </a:lnTo>
                  <a:lnTo>
                    <a:pt x="48" y="7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22" y="3"/>
                  </a:lnTo>
                  <a:lnTo>
                    <a:pt x="11" y="10"/>
                  </a:lnTo>
                  <a:lnTo>
                    <a:pt x="4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669240" bIns="-792669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4028400" y="3710520"/>
              <a:ext cx="39600" cy="420480"/>
            </a:xfrm>
            <a:custGeom>
              <a:avLst/>
              <a:gdLst/>
              <a:ahLst/>
              <a:rect l="l" t="t" r="r" b="b"/>
              <a:pathLst>
                <a:path w="56" h="628">
                  <a:moveTo>
                    <a:pt x="0" y="26"/>
                  </a:moveTo>
                  <a:lnTo>
                    <a:pt x="0" y="628"/>
                  </a:lnTo>
                  <a:lnTo>
                    <a:pt x="56" y="6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3" y="15"/>
                  </a:lnTo>
                  <a:lnTo>
                    <a:pt x="48" y="7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2" y="3"/>
                  </a:lnTo>
                  <a:lnTo>
                    <a:pt x="11" y="10"/>
                  </a:lnTo>
                  <a:lnTo>
                    <a:pt x="4" y="18"/>
                  </a:lnTo>
                  <a:lnTo>
                    <a:pt x="0" y="26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669240" bIns="-792669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3887640" y="3761640"/>
              <a:ext cx="324360" cy="11520"/>
            </a:xfrm>
            <a:prstGeom prst="rect">
              <a:avLst/>
            </a:prstGeom>
            <a:solidFill>
              <a:srgbClr val="996633"/>
            </a:solidFill>
            <a:ln w="9360">
              <a:solidFill>
                <a:srgbClr val="996633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8200" bIns="-793078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3887640" y="3761640"/>
              <a:ext cx="324360" cy="11520"/>
            </a:xfrm>
            <a:prstGeom prst="rect">
              <a:avLst/>
            </a:pr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8200" bIns="-793078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3887640" y="3798720"/>
              <a:ext cx="324360" cy="118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7840" bIns="-793077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3887640" y="3798720"/>
              <a:ext cx="324360" cy="11880"/>
            </a:xfrm>
            <a:prstGeom prst="rect">
              <a:avLst/>
            </a:pr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7840" bIns="-793077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3908520" y="3736080"/>
              <a:ext cx="23760" cy="187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3" y="18"/>
                  </a:lnTo>
                  <a:lnTo>
                    <a:pt x="29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3908520" y="3736080"/>
              <a:ext cx="23760" cy="187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4" y="29"/>
                  </a:lnTo>
                  <a:lnTo>
                    <a:pt x="33" y="18"/>
                  </a:lnTo>
                  <a:lnTo>
                    <a:pt x="29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3946680" y="3736080"/>
              <a:ext cx="25200" cy="187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3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3946680" y="3736080"/>
              <a:ext cx="25200" cy="1872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4" y="29"/>
                  </a:lnTo>
                  <a:lnTo>
                    <a:pt x="33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3984840" y="3736080"/>
              <a:ext cx="25200" cy="187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4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3984840" y="3736080"/>
              <a:ext cx="25200" cy="187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5" y="29"/>
                  </a:lnTo>
                  <a:lnTo>
                    <a:pt x="34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5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1" name=""/>
            <p:cNvSpPr/>
            <p:nvPr/>
          </p:nvSpPr>
          <p:spPr>
            <a:xfrm>
              <a:off x="408636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4" y="18"/>
                  </a:lnTo>
                  <a:lnTo>
                    <a:pt x="31" y="8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2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408636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5" y="29"/>
                  </a:lnTo>
                  <a:lnTo>
                    <a:pt x="34" y="18"/>
                  </a:lnTo>
                  <a:lnTo>
                    <a:pt x="31" y="8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2" y="29"/>
                  </a:lnTo>
                  <a:lnTo>
                    <a:pt x="35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412452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4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6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412452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6" y="29"/>
                  </a:lnTo>
                  <a:lnTo>
                    <a:pt x="34" y="18"/>
                  </a:lnTo>
                  <a:lnTo>
                    <a:pt x="30" y="8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6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416268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4" y="18"/>
                  </a:lnTo>
                  <a:lnTo>
                    <a:pt x="31" y="8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2" y="29"/>
                  </a:lnTo>
                  <a:lnTo>
                    <a:pt x="36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4162680" y="3736080"/>
              <a:ext cx="25560" cy="1872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6" y="29"/>
                  </a:lnTo>
                  <a:lnTo>
                    <a:pt x="34" y="18"/>
                  </a:lnTo>
                  <a:lnTo>
                    <a:pt x="31" y="8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1" y="1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2" y="29"/>
                  </a:lnTo>
                  <a:lnTo>
                    <a:pt x="36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1000" bIns="-793071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408780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3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408780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4" y="29"/>
                  </a:lnTo>
                  <a:lnTo>
                    <a:pt x="33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9" name=""/>
            <p:cNvSpPr/>
            <p:nvPr/>
          </p:nvSpPr>
          <p:spPr>
            <a:xfrm>
              <a:off x="412740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4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412740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5" y="29"/>
                  </a:lnTo>
                  <a:lnTo>
                    <a:pt x="34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1" name=""/>
            <p:cNvSpPr/>
            <p:nvPr/>
          </p:nvSpPr>
          <p:spPr>
            <a:xfrm>
              <a:off x="416412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5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6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416412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6" h="29">
                  <a:moveTo>
                    <a:pt x="36" y="29"/>
                  </a:moveTo>
                  <a:lnTo>
                    <a:pt x="36" y="29"/>
                  </a:lnTo>
                  <a:lnTo>
                    <a:pt x="35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6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390852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3" y="17"/>
                  </a:lnTo>
                  <a:lnTo>
                    <a:pt x="29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3908520" y="3773520"/>
              <a:ext cx="2376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4" y="29"/>
                  </a:lnTo>
                  <a:lnTo>
                    <a:pt x="33" y="17"/>
                  </a:lnTo>
                  <a:lnTo>
                    <a:pt x="29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394668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3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394668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34" y="29"/>
                  </a:moveTo>
                  <a:lnTo>
                    <a:pt x="34" y="29"/>
                  </a:lnTo>
                  <a:lnTo>
                    <a:pt x="33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2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4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398484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4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5" y="29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3984840" y="3773520"/>
              <a:ext cx="25200" cy="20160"/>
            </a:xfrm>
            <a:custGeom>
              <a:avLst/>
              <a:gdLst/>
              <a:ahLst/>
              <a:rect l="l" t="t" r="r" b="b"/>
              <a:pathLst>
                <a:path w="35" h="29">
                  <a:moveTo>
                    <a:pt x="35" y="29"/>
                  </a:moveTo>
                  <a:lnTo>
                    <a:pt x="35" y="29"/>
                  </a:lnTo>
                  <a:lnTo>
                    <a:pt x="34" y="17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1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9" y="29"/>
                  </a:lnTo>
                  <a:lnTo>
                    <a:pt x="14" y="29"/>
                  </a:lnTo>
                  <a:lnTo>
                    <a:pt x="18" y="29"/>
                  </a:lnTo>
                  <a:lnTo>
                    <a:pt x="23" y="29"/>
                  </a:lnTo>
                  <a:lnTo>
                    <a:pt x="26" y="29"/>
                  </a:lnTo>
                  <a:lnTo>
                    <a:pt x="31" y="29"/>
                  </a:lnTo>
                  <a:lnTo>
                    <a:pt x="35" y="29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9560" bIns="-79306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3640320" y="3570120"/>
              <a:ext cx="53280" cy="560880"/>
            </a:xfrm>
            <a:custGeom>
              <a:avLst/>
              <a:gdLst/>
              <a:ahLst/>
              <a:rect l="l" t="t" r="r" b="b"/>
              <a:pathLst>
                <a:path w="76" h="838">
                  <a:moveTo>
                    <a:pt x="0" y="32"/>
                  </a:moveTo>
                  <a:lnTo>
                    <a:pt x="0" y="838"/>
                  </a:lnTo>
                  <a:lnTo>
                    <a:pt x="76" y="838"/>
                  </a:lnTo>
                  <a:lnTo>
                    <a:pt x="76" y="32"/>
                  </a:lnTo>
                  <a:lnTo>
                    <a:pt x="71" y="19"/>
                  </a:lnTo>
                  <a:lnTo>
                    <a:pt x="65" y="9"/>
                  </a:lnTo>
                  <a:lnTo>
                    <a:pt x="56" y="2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7" y="10"/>
                  </a:lnTo>
                  <a:lnTo>
                    <a:pt x="11" y="16"/>
                  </a:lnTo>
                  <a:lnTo>
                    <a:pt x="7" y="22"/>
                  </a:lnTo>
                  <a:lnTo>
                    <a:pt x="2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528840" bIns="-792528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3640320" y="3570120"/>
              <a:ext cx="53280" cy="560880"/>
            </a:xfrm>
            <a:custGeom>
              <a:avLst/>
              <a:gdLst/>
              <a:ahLst/>
              <a:rect l="l" t="t" r="r" b="b"/>
              <a:pathLst>
                <a:path w="76" h="838">
                  <a:moveTo>
                    <a:pt x="0" y="32"/>
                  </a:moveTo>
                  <a:lnTo>
                    <a:pt x="0" y="838"/>
                  </a:lnTo>
                  <a:lnTo>
                    <a:pt x="76" y="838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1" y="19"/>
                  </a:lnTo>
                  <a:lnTo>
                    <a:pt x="65" y="9"/>
                  </a:lnTo>
                  <a:lnTo>
                    <a:pt x="56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7" y="10"/>
                  </a:lnTo>
                  <a:lnTo>
                    <a:pt x="11" y="16"/>
                  </a:lnTo>
                  <a:lnTo>
                    <a:pt x="7" y="22"/>
                  </a:lnTo>
                  <a:lnTo>
                    <a:pt x="2" y="26"/>
                  </a:lnTo>
                  <a:lnTo>
                    <a:pt x="0" y="32"/>
                  </a:lnTo>
                </a:path>
              </a:pathLst>
            </a:custGeom>
            <a:noFill/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528840" bIns="-792528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3452400" y="3635640"/>
              <a:ext cx="432000" cy="158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3880" bIns="-793073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3452400" y="3635640"/>
              <a:ext cx="432000" cy="15840"/>
            </a:xfrm>
            <a:prstGeom prst="rect">
              <a:avLst/>
            </a:prstGeom>
            <a:solidFill>
              <a:srgbClr val="996633"/>
            </a:solidFill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3880" bIns="-793073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3" name=""/>
            <p:cNvSpPr/>
            <p:nvPr/>
          </p:nvSpPr>
          <p:spPr>
            <a:xfrm>
              <a:off x="3452400" y="3686400"/>
              <a:ext cx="432000" cy="158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3880" bIns="-793073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3452400" y="3686400"/>
              <a:ext cx="432000" cy="15840"/>
            </a:xfrm>
            <a:prstGeom prst="rect">
              <a:avLst/>
            </a:pr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73880" bIns="-793073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347652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1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347652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1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352872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352872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3579480" y="3603240"/>
              <a:ext cx="3240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4" y="23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3579480" y="3603240"/>
              <a:ext cx="3240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6" y="38"/>
                  </a:lnTo>
                  <a:lnTo>
                    <a:pt x="44" y="23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6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371376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371376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8" y="38"/>
                  </a:ln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376596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0" y="12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3765960" y="360324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0" y="12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3816720" y="3603240"/>
              <a:ext cx="320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3816720" y="3603240"/>
              <a:ext cx="320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8" y="38"/>
                  </a:ln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7" name=""/>
            <p:cNvSpPr/>
            <p:nvPr/>
          </p:nvSpPr>
          <p:spPr>
            <a:xfrm>
              <a:off x="3716640" y="3654360"/>
              <a:ext cx="3204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4" y="23"/>
                  </a:lnTo>
                  <a:lnTo>
                    <a:pt x="39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3716640" y="3654360"/>
              <a:ext cx="3204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6" y="38"/>
                  </a:lnTo>
                  <a:lnTo>
                    <a:pt x="44" y="23"/>
                  </a:lnTo>
                  <a:lnTo>
                    <a:pt x="39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6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376740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376740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8" h="38">
                  <a:moveTo>
                    <a:pt x="48" y="38"/>
                  </a:moveTo>
                  <a:lnTo>
                    <a:pt x="48" y="38"/>
                  </a:lnTo>
                  <a:lnTo>
                    <a:pt x="45" y="23"/>
                  </a:lnTo>
                  <a:lnTo>
                    <a:pt x="41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2" y="38"/>
                  </a:lnTo>
                  <a:lnTo>
                    <a:pt x="48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3818160" y="3654360"/>
              <a:ext cx="3240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0" y="12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25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3818160" y="3654360"/>
              <a:ext cx="3240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0" y="12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5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25" y="38"/>
                  </a:lnTo>
                  <a:lnTo>
                    <a:pt x="31" y="38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347652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1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347652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1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352872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5" y="23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7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3528720" y="3654360"/>
              <a:ext cx="33840" cy="25200"/>
            </a:xfrm>
            <a:custGeom>
              <a:avLst/>
              <a:gdLst/>
              <a:ahLst/>
              <a:rect l="l" t="t" r="r" b="b"/>
              <a:pathLst>
                <a:path w="47" h="38">
                  <a:moveTo>
                    <a:pt x="47" y="38"/>
                  </a:moveTo>
                  <a:lnTo>
                    <a:pt x="47" y="38"/>
                  </a:lnTo>
                  <a:lnTo>
                    <a:pt x="45" y="23"/>
                  </a:lnTo>
                  <a:lnTo>
                    <a:pt x="40" y="12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2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1" y="38"/>
                  </a:lnTo>
                  <a:lnTo>
                    <a:pt x="18" y="38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7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3579480" y="3654360"/>
              <a:ext cx="3240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4" y="23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996633"/>
            </a:solidFill>
            <a:ln w="9360">
              <a:solidFill>
                <a:srgbClr val="9966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8" name=""/>
            <p:cNvSpPr/>
            <p:nvPr/>
          </p:nvSpPr>
          <p:spPr>
            <a:xfrm>
              <a:off x="3579480" y="3654360"/>
              <a:ext cx="32400" cy="2520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38"/>
                  </a:moveTo>
                  <a:lnTo>
                    <a:pt x="46" y="38"/>
                  </a:lnTo>
                  <a:lnTo>
                    <a:pt x="44" y="23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7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6" y="38"/>
                  </a:lnTo>
                  <a:lnTo>
                    <a:pt x="12" y="38"/>
                  </a:lnTo>
                  <a:lnTo>
                    <a:pt x="19" y="38"/>
                  </a:lnTo>
                  <a:lnTo>
                    <a:pt x="25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8"/>
                  </a:lnTo>
                  <a:lnTo>
                    <a:pt x="46" y="38"/>
                  </a:lnTo>
                </a:path>
              </a:pathLst>
            </a:custGeom>
            <a:solidFill>
              <a:srgbClr val="996633"/>
            </a:solidFill>
            <a:ln cap="sq" w="0">
              <a:solidFill>
                <a:srgbClr val="996633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3064520" bIns="-793064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3732120" y="3641040"/>
              <a:ext cx="365760" cy="218160"/>
            </a:xfrm>
            <a:custGeom>
              <a:avLst/>
              <a:gdLst/>
              <a:ahLst/>
              <a:rect l="l" t="t" r="r" b="b"/>
              <a:pathLst>
                <a:path w="517" h="327">
                  <a:moveTo>
                    <a:pt x="0" y="0"/>
                  </a:moveTo>
                  <a:lnTo>
                    <a:pt x="0" y="0"/>
                  </a:lnTo>
                  <a:lnTo>
                    <a:pt x="8" y="43"/>
                  </a:lnTo>
                  <a:lnTo>
                    <a:pt x="22" y="87"/>
                  </a:lnTo>
                  <a:lnTo>
                    <a:pt x="40" y="130"/>
                  </a:lnTo>
                  <a:lnTo>
                    <a:pt x="64" y="170"/>
                  </a:lnTo>
                  <a:lnTo>
                    <a:pt x="91" y="208"/>
                  </a:lnTo>
                  <a:lnTo>
                    <a:pt x="122" y="243"/>
                  </a:lnTo>
                  <a:lnTo>
                    <a:pt x="156" y="273"/>
                  </a:lnTo>
                  <a:lnTo>
                    <a:pt x="193" y="297"/>
                  </a:lnTo>
                  <a:lnTo>
                    <a:pt x="231" y="314"/>
                  </a:lnTo>
                  <a:lnTo>
                    <a:pt x="272" y="324"/>
                  </a:lnTo>
                  <a:lnTo>
                    <a:pt x="313" y="327"/>
                  </a:lnTo>
                  <a:lnTo>
                    <a:pt x="354" y="320"/>
                  </a:lnTo>
                  <a:lnTo>
                    <a:pt x="396" y="302"/>
                  </a:lnTo>
                  <a:lnTo>
                    <a:pt x="437" y="275"/>
                  </a:lnTo>
                  <a:lnTo>
                    <a:pt x="478" y="236"/>
                  </a:lnTo>
                  <a:lnTo>
                    <a:pt x="517" y="183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71560" bIns="-792871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3785760" y="3639600"/>
              <a:ext cx="352440" cy="219240"/>
            </a:xfrm>
            <a:custGeom>
              <a:avLst/>
              <a:gdLst/>
              <a:ahLst/>
              <a:rect l="l" t="t" r="r" b="b"/>
              <a:pathLst>
                <a:path w="498" h="328">
                  <a:moveTo>
                    <a:pt x="0" y="0"/>
                  </a:moveTo>
                  <a:lnTo>
                    <a:pt x="0" y="0"/>
                  </a:lnTo>
                  <a:lnTo>
                    <a:pt x="14" y="26"/>
                  </a:lnTo>
                  <a:lnTo>
                    <a:pt x="32" y="58"/>
                  </a:lnTo>
                  <a:lnTo>
                    <a:pt x="54" y="94"/>
                  </a:lnTo>
                  <a:lnTo>
                    <a:pt x="79" y="130"/>
                  </a:lnTo>
                  <a:lnTo>
                    <a:pt x="107" y="170"/>
                  </a:lnTo>
                  <a:lnTo>
                    <a:pt x="137" y="208"/>
                  </a:lnTo>
                  <a:lnTo>
                    <a:pt x="169" y="243"/>
                  </a:lnTo>
                  <a:lnTo>
                    <a:pt x="204" y="274"/>
                  </a:lnTo>
                  <a:lnTo>
                    <a:pt x="239" y="301"/>
                  </a:lnTo>
                  <a:lnTo>
                    <a:pt x="276" y="319"/>
                  </a:lnTo>
                  <a:lnTo>
                    <a:pt x="313" y="328"/>
                  </a:lnTo>
                  <a:lnTo>
                    <a:pt x="351" y="327"/>
                  </a:lnTo>
                  <a:lnTo>
                    <a:pt x="389" y="315"/>
                  </a:lnTo>
                  <a:lnTo>
                    <a:pt x="426" y="288"/>
                  </a:lnTo>
                  <a:lnTo>
                    <a:pt x="463" y="246"/>
                  </a:lnTo>
                  <a:lnTo>
                    <a:pt x="498" y="187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70480" bIns="-792870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3836520" y="3639600"/>
              <a:ext cx="340200" cy="199440"/>
            </a:xfrm>
            <a:custGeom>
              <a:avLst/>
              <a:gdLst/>
              <a:ahLst/>
              <a:rect l="l" t="t" r="r" b="b"/>
              <a:pathLst>
                <a:path w="481" h="299">
                  <a:moveTo>
                    <a:pt x="0" y="0"/>
                  </a:moveTo>
                  <a:lnTo>
                    <a:pt x="0" y="0"/>
                  </a:lnTo>
                  <a:lnTo>
                    <a:pt x="15" y="30"/>
                  </a:lnTo>
                  <a:lnTo>
                    <a:pt x="35" y="64"/>
                  </a:lnTo>
                  <a:lnTo>
                    <a:pt x="59" y="98"/>
                  </a:lnTo>
                  <a:lnTo>
                    <a:pt x="85" y="134"/>
                  </a:lnTo>
                  <a:lnTo>
                    <a:pt x="116" y="168"/>
                  </a:lnTo>
                  <a:lnTo>
                    <a:pt x="149" y="201"/>
                  </a:lnTo>
                  <a:lnTo>
                    <a:pt x="183" y="231"/>
                  </a:lnTo>
                  <a:lnTo>
                    <a:pt x="219" y="257"/>
                  </a:lnTo>
                  <a:lnTo>
                    <a:pt x="256" y="278"/>
                  </a:lnTo>
                  <a:lnTo>
                    <a:pt x="293" y="292"/>
                  </a:lnTo>
                  <a:lnTo>
                    <a:pt x="328" y="299"/>
                  </a:lnTo>
                  <a:lnTo>
                    <a:pt x="364" y="297"/>
                  </a:lnTo>
                  <a:lnTo>
                    <a:pt x="397" y="287"/>
                  </a:lnTo>
                  <a:lnTo>
                    <a:pt x="428" y="265"/>
                  </a:lnTo>
                  <a:lnTo>
                    <a:pt x="456" y="232"/>
                  </a:lnTo>
                  <a:lnTo>
                    <a:pt x="481" y="186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90280" bIns="-792890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092" name=""/>
            <p:cNvGrpSpPr/>
            <p:nvPr/>
          </p:nvGrpSpPr>
          <p:grpSpPr>
            <a:xfrm>
              <a:off x="3363840" y="3696120"/>
              <a:ext cx="925560" cy="442800"/>
              <a:chOff x="3363840" y="3696120"/>
              <a:chExt cx="925560" cy="442800"/>
            </a:xfrm>
          </p:grpSpPr>
          <p:sp>
            <p:nvSpPr>
              <p:cNvPr id="3093" name=""/>
              <p:cNvSpPr/>
              <p:nvPr/>
            </p:nvSpPr>
            <p:spPr>
              <a:xfrm>
                <a:off x="3363840" y="3696120"/>
                <a:ext cx="925560" cy="342360"/>
              </a:xfrm>
              <a:custGeom>
                <a:avLst/>
                <a:gdLst/>
                <a:ahLst/>
                <a:rect l="l" t="t" r="r" b="b"/>
                <a:pathLst>
                  <a:path w="1311" h="513">
                    <a:moveTo>
                      <a:pt x="0" y="513"/>
                    </a:moveTo>
                    <a:lnTo>
                      <a:pt x="0" y="513"/>
                    </a:lnTo>
                    <a:lnTo>
                      <a:pt x="88" y="486"/>
                    </a:lnTo>
                    <a:lnTo>
                      <a:pt x="166" y="457"/>
                    </a:lnTo>
                    <a:lnTo>
                      <a:pt x="235" y="425"/>
                    </a:lnTo>
                    <a:lnTo>
                      <a:pt x="296" y="392"/>
                    </a:lnTo>
                    <a:lnTo>
                      <a:pt x="350" y="356"/>
                    </a:lnTo>
                    <a:lnTo>
                      <a:pt x="397" y="319"/>
                    </a:lnTo>
                    <a:lnTo>
                      <a:pt x="438" y="282"/>
                    </a:lnTo>
                    <a:lnTo>
                      <a:pt x="472" y="244"/>
                    </a:lnTo>
                    <a:lnTo>
                      <a:pt x="502" y="208"/>
                    </a:lnTo>
                    <a:lnTo>
                      <a:pt x="526" y="172"/>
                    </a:lnTo>
                    <a:lnTo>
                      <a:pt x="546" y="137"/>
                    </a:lnTo>
                    <a:lnTo>
                      <a:pt x="562" y="104"/>
                    </a:lnTo>
                    <a:lnTo>
                      <a:pt x="575" y="74"/>
                    </a:lnTo>
                    <a:lnTo>
                      <a:pt x="585" y="45"/>
                    </a:lnTo>
                    <a:lnTo>
                      <a:pt x="593" y="21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613" y="26"/>
                    </a:lnTo>
                    <a:lnTo>
                      <a:pt x="631" y="58"/>
                    </a:lnTo>
                    <a:lnTo>
                      <a:pt x="653" y="94"/>
                    </a:lnTo>
                    <a:lnTo>
                      <a:pt x="678" y="130"/>
                    </a:lnTo>
                    <a:lnTo>
                      <a:pt x="706" y="170"/>
                    </a:lnTo>
                    <a:lnTo>
                      <a:pt x="736" y="208"/>
                    </a:lnTo>
                    <a:lnTo>
                      <a:pt x="768" y="243"/>
                    </a:lnTo>
                    <a:lnTo>
                      <a:pt x="803" y="274"/>
                    </a:lnTo>
                    <a:lnTo>
                      <a:pt x="838" y="301"/>
                    </a:lnTo>
                    <a:lnTo>
                      <a:pt x="875" y="319"/>
                    </a:lnTo>
                    <a:lnTo>
                      <a:pt x="912" y="328"/>
                    </a:lnTo>
                    <a:lnTo>
                      <a:pt x="950" y="327"/>
                    </a:lnTo>
                    <a:lnTo>
                      <a:pt x="988" y="315"/>
                    </a:lnTo>
                    <a:lnTo>
                      <a:pt x="1025" y="288"/>
                    </a:lnTo>
                    <a:lnTo>
                      <a:pt x="1062" y="246"/>
                    </a:lnTo>
                    <a:lnTo>
                      <a:pt x="1097" y="187"/>
                    </a:lnTo>
                    <a:lnTo>
                      <a:pt x="1097" y="187"/>
                    </a:lnTo>
                    <a:lnTo>
                      <a:pt x="1108" y="203"/>
                    </a:lnTo>
                    <a:lnTo>
                      <a:pt x="1119" y="219"/>
                    </a:lnTo>
                    <a:lnTo>
                      <a:pt x="1131" y="234"/>
                    </a:lnTo>
                    <a:lnTo>
                      <a:pt x="1142" y="248"/>
                    </a:lnTo>
                    <a:lnTo>
                      <a:pt x="1154" y="261"/>
                    </a:lnTo>
                    <a:lnTo>
                      <a:pt x="1166" y="272"/>
                    </a:lnTo>
                    <a:lnTo>
                      <a:pt x="1179" y="284"/>
                    </a:lnTo>
                    <a:lnTo>
                      <a:pt x="1192" y="294"/>
                    </a:lnTo>
                    <a:lnTo>
                      <a:pt x="1205" y="304"/>
                    </a:lnTo>
                    <a:lnTo>
                      <a:pt x="1219" y="312"/>
                    </a:lnTo>
                    <a:lnTo>
                      <a:pt x="1233" y="320"/>
                    </a:lnTo>
                    <a:lnTo>
                      <a:pt x="1248" y="327"/>
                    </a:lnTo>
                    <a:lnTo>
                      <a:pt x="1263" y="334"/>
                    </a:lnTo>
                    <a:lnTo>
                      <a:pt x="1278" y="340"/>
                    </a:lnTo>
                    <a:lnTo>
                      <a:pt x="1294" y="345"/>
                    </a:lnTo>
                    <a:lnTo>
                      <a:pt x="1311" y="348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47360" bIns="-792747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4" name=""/>
              <p:cNvSpPr/>
              <p:nvPr/>
            </p:nvSpPr>
            <p:spPr>
              <a:xfrm>
                <a:off x="3363840" y="3696120"/>
                <a:ext cx="925560" cy="442800"/>
              </a:xfrm>
              <a:custGeom>
                <a:avLst/>
                <a:gdLst/>
                <a:ahLst/>
                <a:rect l="l" t="t" r="r" b="b"/>
                <a:pathLst>
                  <a:path w="1312" h="662">
                    <a:moveTo>
                      <a:pt x="0" y="662"/>
                    </a:moveTo>
                    <a:lnTo>
                      <a:pt x="0" y="662"/>
                    </a:lnTo>
                    <a:lnTo>
                      <a:pt x="93" y="636"/>
                    </a:lnTo>
                    <a:lnTo>
                      <a:pt x="176" y="604"/>
                    </a:lnTo>
                    <a:lnTo>
                      <a:pt x="251" y="568"/>
                    </a:lnTo>
                    <a:lnTo>
                      <a:pt x="317" y="527"/>
                    </a:lnTo>
                    <a:lnTo>
                      <a:pt x="375" y="483"/>
                    </a:lnTo>
                    <a:lnTo>
                      <a:pt x="427" y="437"/>
                    </a:lnTo>
                    <a:lnTo>
                      <a:pt x="472" y="388"/>
                    </a:lnTo>
                    <a:lnTo>
                      <a:pt x="511" y="339"/>
                    </a:lnTo>
                    <a:lnTo>
                      <a:pt x="545" y="289"/>
                    </a:lnTo>
                    <a:lnTo>
                      <a:pt x="573" y="240"/>
                    </a:lnTo>
                    <a:lnTo>
                      <a:pt x="598" y="193"/>
                    </a:lnTo>
                    <a:lnTo>
                      <a:pt x="617" y="147"/>
                    </a:lnTo>
                    <a:lnTo>
                      <a:pt x="634" y="104"/>
                    </a:lnTo>
                    <a:lnTo>
                      <a:pt x="649" y="65"/>
                    </a:lnTo>
                    <a:lnTo>
                      <a:pt x="661" y="30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87" y="33"/>
                    </a:lnTo>
                    <a:lnTo>
                      <a:pt x="708" y="67"/>
                    </a:lnTo>
                    <a:lnTo>
                      <a:pt x="732" y="103"/>
                    </a:lnTo>
                    <a:lnTo>
                      <a:pt x="760" y="138"/>
                    </a:lnTo>
                    <a:lnTo>
                      <a:pt x="790" y="173"/>
                    </a:lnTo>
                    <a:lnTo>
                      <a:pt x="823" y="206"/>
                    </a:lnTo>
                    <a:lnTo>
                      <a:pt x="858" y="235"/>
                    </a:lnTo>
                    <a:lnTo>
                      <a:pt x="893" y="261"/>
                    </a:lnTo>
                    <a:lnTo>
                      <a:pt x="929" y="281"/>
                    </a:lnTo>
                    <a:lnTo>
                      <a:pt x="965" y="295"/>
                    </a:lnTo>
                    <a:lnTo>
                      <a:pt x="1000" y="301"/>
                    </a:lnTo>
                    <a:lnTo>
                      <a:pt x="1035" y="300"/>
                    </a:lnTo>
                    <a:lnTo>
                      <a:pt x="1068" y="288"/>
                    </a:lnTo>
                    <a:lnTo>
                      <a:pt x="1099" y="266"/>
                    </a:lnTo>
                    <a:lnTo>
                      <a:pt x="1127" y="232"/>
                    </a:lnTo>
                    <a:lnTo>
                      <a:pt x="1152" y="186"/>
                    </a:lnTo>
                    <a:lnTo>
                      <a:pt x="1152" y="186"/>
                    </a:lnTo>
                    <a:lnTo>
                      <a:pt x="1169" y="200"/>
                    </a:lnTo>
                    <a:lnTo>
                      <a:pt x="1186" y="213"/>
                    </a:lnTo>
                    <a:lnTo>
                      <a:pt x="1205" y="227"/>
                    </a:lnTo>
                    <a:lnTo>
                      <a:pt x="1226" y="241"/>
                    </a:lnTo>
                    <a:lnTo>
                      <a:pt x="1247" y="254"/>
                    </a:lnTo>
                    <a:lnTo>
                      <a:pt x="1269" y="266"/>
                    </a:lnTo>
                    <a:lnTo>
                      <a:pt x="1291" y="277"/>
                    </a:lnTo>
                    <a:lnTo>
                      <a:pt x="1312" y="287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646920" bIns="-792646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5" name=""/>
              <p:cNvSpPr/>
              <p:nvPr/>
            </p:nvSpPr>
            <p:spPr>
              <a:xfrm>
                <a:off x="3363840" y="3696120"/>
                <a:ext cx="925560" cy="224280"/>
              </a:xfrm>
              <a:custGeom>
                <a:avLst/>
                <a:gdLst/>
                <a:ahLst/>
                <a:rect l="l" t="t" r="r" b="b"/>
                <a:pathLst>
                  <a:path w="1311" h="337">
                    <a:moveTo>
                      <a:pt x="0" y="45"/>
                    </a:moveTo>
                    <a:lnTo>
                      <a:pt x="0" y="45"/>
                    </a:lnTo>
                    <a:lnTo>
                      <a:pt x="15" y="45"/>
                    </a:lnTo>
                    <a:lnTo>
                      <a:pt x="30" y="44"/>
                    </a:lnTo>
                    <a:lnTo>
                      <a:pt x="45" y="43"/>
                    </a:lnTo>
                    <a:lnTo>
                      <a:pt x="60" y="42"/>
                    </a:lnTo>
                    <a:lnTo>
                      <a:pt x="75" y="39"/>
                    </a:lnTo>
                    <a:lnTo>
                      <a:pt x="89" y="38"/>
                    </a:lnTo>
                    <a:lnTo>
                      <a:pt x="102" y="35"/>
                    </a:lnTo>
                    <a:lnTo>
                      <a:pt x="115" y="33"/>
                    </a:lnTo>
                    <a:lnTo>
                      <a:pt x="127" y="30"/>
                    </a:lnTo>
                    <a:lnTo>
                      <a:pt x="140" y="27"/>
                    </a:lnTo>
                    <a:lnTo>
                      <a:pt x="150" y="22"/>
                    </a:lnTo>
                    <a:lnTo>
                      <a:pt x="160" y="19"/>
                    </a:lnTo>
                    <a:lnTo>
                      <a:pt x="170" y="14"/>
                    </a:lnTo>
                    <a:lnTo>
                      <a:pt x="179" y="11"/>
                    </a:lnTo>
                    <a:lnTo>
                      <a:pt x="186" y="5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04" y="16"/>
                    </a:lnTo>
                    <a:lnTo>
                      <a:pt x="218" y="38"/>
                    </a:lnTo>
                    <a:lnTo>
                      <a:pt x="234" y="64"/>
                    </a:lnTo>
                    <a:lnTo>
                      <a:pt x="254" y="91"/>
                    </a:lnTo>
                    <a:lnTo>
                      <a:pt x="277" y="120"/>
                    </a:lnTo>
                    <a:lnTo>
                      <a:pt x="303" y="150"/>
                    </a:lnTo>
                    <a:lnTo>
                      <a:pt x="333" y="178"/>
                    </a:lnTo>
                    <a:lnTo>
                      <a:pt x="368" y="204"/>
                    </a:lnTo>
                    <a:lnTo>
                      <a:pt x="404" y="226"/>
                    </a:lnTo>
                    <a:lnTo>
                      <a:pt x="446" y="244"/>
                    </a:lnTo>
                    <a:lnTo>
                      <a:pt x="492" y="256"/>
                    </a:lnTo>
                    <a:lnTo>
                      <a:pt x="542" y="262"/>
                    </a:lnTo>
                    <a:lnTo>
                      <a:pt x="597" y="258"/>
                    </a:lnTo>
                    <a:lnTo>
                      <a:pt x="656" y="246"/>
                    </a:lnTo>
                    <a:lnTo>
                      <a:pt x="721" y="223"/>
                    </a:lnTo>
                    <a:lnTo>
                      <a:pt x="790" y="188"/>
                    </a:lnTo>
                    <a:lnTo>
                      <a:pt x="790" y="188"/>
                    </a:lnTo>
                    <a:lnTo>
                      <a:pt x="812" y="210"/>
                    </a:lnTo>
                    <a:lnTo>
                      <a:pt x="838" y="229"/>
                    </a:lnTo>
                    <a:lnTo>
                      <a:pt x="867" y="249"/>
                    </a:lnTo>
                    <a:lnTo>
                      <a:pt x="899" y="266"/>
                    </a:lnTo>
                    <a:lnTo>
                      <a:pt x="934" y="282"/>
                    </a:lnTo>
                    <a:lnTo>
                      <a:pt x="970" y="297"/>
                    </a:lnTo>
                    <a:lnTo>
                      <a:pt x="1008" y="309"/>
                    </a:lnTo>
                    <a:lnTo>
                      <a:pt x="1045" y="319"/>
                    </a:lnTo>
                    <a:lnTo>
                      <a:pt x="1083" y="327"/>
                    </a:lnTo>
                    <a:lnTo>
                      <a:pt x="1121" y="333"/>
                    </a:lnTo>
                    <a:lnTo>
                      <a:pt x="1158" y="335"/>
                    </a:lnTo>
                    <a:lnTo>
                      <a:pt x="1194" y="337"/>
                    </a:lnTo>
                    <a:lnTo>
                      <a:pt x="1227" y="333"/>
                    </a:lnTo>
                    <a:lnTo>
                      <a:pt x="1258" y="327"/>
                    </a:lnTo>
                    <a:lnTo>
                      <a:pt x="1287" y="317"/>
                    </a:lnTo>
                    <a:lnTo>
                      <a:pt x="1311" y="304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65440" bIns="-792865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096" name=""/>
            <p:cNvSpPr/>
            <p:nvPr/>
          </p:nvSpPr>
          <p:spPr>
            <a:xfrm>
              <a:off x="3547080" y="3639600"/>
              <a:ext cx="410400" cy="164520"/>
            </a:xfrm>
            <a:custGeom>
              <a:avLst/>
              <a:gdLst/>
              <a:ahLst/>
              <a:rect l="l" t="t" r="r" b="b"/>
              <a:pathLst>
                <a:path w="582" h="248">
                  <a:moveTo>
                    <a:pt x="0" y="0"/>
                  </a:moveTo>
                  <a:lnTo>
                    <a:pt x="0" y="0"/>
                  </a:lnTo>
                  <a:lnTo>
                    <a:pt x="15" y="21"/>
                  </a:lnTo>
                  <a:lnTo>
                    <a:pt x="35" y="44"/>
                  </a:lnTo>
                  <a:lnTo>
                    <a:pt x="58" y="69"/>
                  </a:lnTo>
                  <a:lnTo>
                    <a:pt x="84" y="97"/>
                  </a:lnTo>
                  <a:lnTo>
                    <a:pt x="114" y="124"/>
                  </a:lnTo>
                  <a:lnTo>
                    <a:pt x="148" y="150"/>
                  </a:lnTo>
                  <a:lnTo>
                    <a:pt x="183" y="175"/>
                  </a:lnTo>
                  <a:lnTo>
                    <a:pt x="223" y="198"/>
                  </a:lnTo>
                  <a:lnTo>
                    <a:pt x="263" y="218"/>
                  </a:lnTo>
                  <a:lnTo>
                    <a:pt x="305" y="233"/>
                  </a:lnTo>
                  <a:lnTo>
                    <a:pt x="349" y="243"/>
                  </a:lnTo>
                  <a:lnTo>
                    <a:pt x="394" y="248"/>
                  </a:lnTo>
                  <a:lnTo>
                    <a:pt x="440" y="246"/>
                  </a:lnTo>
                  <a:lnTo>
                    <a:pt x="487" y="235"/>
                  </a:lnTo>
                  <a:lnTo>
                    <a:pt x="535" y="217"/>
                  </a:lnTo>
                  <a:lnTo>
                    <a:pt x="582" y="188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925200" bIns="-792925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7" name=""/>
            <p:cNvSpPr/>
            <p:nvPr/>
          </p:nvSpPr>
          <p:spPr>
            <a:xfrm>
              <a:off x="3599280" y="3637080"/>
              <a:ext cx="397800" cy="215280"/>
            </a:xfrm>
            <a:custGeom>
              <a:avLst/>
              <a:gdLst/>
              <a:ahLst/>
              <a:rect l="l" t="t" r="r" b="b"/>
              <a:pathLst>
                <a:path w="563" h="320">
                  <a:moveTo>
                    <a:pt x="0" y="0"/>
                  </a:moveTo>
                  <a:lnTo>
                    <a:pt x="0" y="0"/>
                  </a:lnTo>
                  <a:lnTo>
                    <a:pt x="25" y="44"/>
                  </a:lnTo>
                  <a:lnTo>
                    <a:pt x="54" y="86"/>
                  </a:lnTo>
                  <a:lnTo>
                    <a:pt x="84" y="129"/>
                  </a:lnTo>
                  <a:lnTo>
                    <a:pt x="116" y="168"/>
                  </a:lnTo>
                  <a:lnTo>
                    <a:pt x="151" y="205"/>
                  </a:lnTo>
                  <a:lnTo>
                    <a:pt x="187" y="238"/>
                  </a:lnTo>
                  <a:lnTo>
                    <a:pt x="222" y="267"/>
                  </a:lnTo>
                  <a:lnTo>
                    <a:pt x="260" y="290"/>
                  </a:lnTo>
                  <a:lnTo>
                    <a:pt x="298" y="307"/>
                  </a:lnTo>
                  <a:lnTo>
                    <a:pt x="337" y="318"/>
                  </a:lnTo>
                  <a:lnTo>
                    <a:pt x="377" y="320"/>
                  </a:lnTo>
                  <a:lnTo>
                    <a:pt x="415" y="314"/>
                  </a:lnTo>
                  <a:lnTo>
                    <a:pt x="452" y="299"/>
                  </a:lnTo>
                  <a:lnTo>
                    <a:pt x="490" y="274"/>
                  </a:lnTo>
                  <a:lnTo>
                    <a:pt x="527" y="237"/>
                  </a:lnTo>
                  <a:lnTo>
                    <a:pt x="563" y="189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74440" bIns="-792874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8" name=""/>
            <p:cNvSpPr/>
            <p:nvPr/>
          </p:nvSpPr>
          <p:spPr>
            <a:xfrm>
              <a:off x="3499200" y="3639600"/>
              <a:ext cx="421920" cy="173880"/>
            </a:xfrm>
            <a:custGeom>
              <a:avLst/>
              <a:gdLst/>
              <a:ahLst/>
              <a:rect l="l" t="t" r="r" b="b"/>
              <a:pathLst>
                <a:path w="597" h="262">
                  <a:moveTo>
                    <a:pt x="0" y="0"/>
                  </a:moveTo>
                  <a:lnTo>
                    <a:pt x="0" y="0"/>
                  </a:lnTo>
                  <a:lnTo>
                    <a:pt x="11" y="16"/>
                  </a:lnTo>
                  <a:lnTo>
                    <a:pt x="25" y="38"/>
                  </a:lnTo>
                  <a:lnTo>
                    <a:pt x="41" y="64"/>
                  </a:lnTo>
                  <a:lnTo>
                    <a:pt x="61" y="91"/>
                  </a:lnTo>
                  <a:lnTo>
                    <a:pt x="84" y="120"/>
                  </a:lnTo>
                  <a:lnTo>
                    <a:pt x="110" y="150"/>
                  </a:lnTo>
                  <a:lnTo>
                    <a:pt x="140" y="178"/>
                  </a:lnTo>
                  <a:lnTo>
                    <a:pt x="175" y="204"/>
                  </a:lnTo>
                  <a:lnTo>
                    <a:pt x="211" y="226"/>
                  </a:lnTo>
                  <a:lnTo>
                    <a:pt x="253" y="244"/>
                  </a:lnTo>
                  <a:lnTo>
                    <a:pt x="299" y="256"/>
                  </a:lnTo>
                  <a:lnTo>
                    <a:pt x="349" y="262"/>
                  </a:lnTo>
                  <a:lnTo>
                    <a:pt x="404" y="258"/>
                  </a:lnTo>
                  <a:lnTo>
                    <a:pt x="463" y="246"/>
                  </a:lnTo>
                  <a:lnTo>
                    <a:pt x="528" y="223"/>
                  </a:lnTo>
                  <a:lnTo>
                    <a:pt x="597" y="188"/>
                  </a:lnTo>
                </a:path>
              </a:pathLst>
            </a:custGeom>
            <a:noFill/>
            <a:ln cap="sq" w="0">
              <a:solidFill>
                <a:srgbClr val="b2b2b2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915840" bIns="-7929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099" name=""/>
            <p:cNvGrpSpPr/>
            <p:nvPr/>
          </p:nvGrpSpPr>
          <p:grpSpPr>
            <a:xfrm>
              <a:off x="3362400" y="3692160"/>
              <a:ext cx="930240" cy="449280"/>
              <a:chOff x="3362400" y="3692160"/>
              <a:chExt cx="930240" cy="449280"/>
            </a:xfrm>
          </p:grpSpPr>
          <p:sp>
            <p:nvSpPr>
              <p:cNvPr id="3100" name=""/>
              <p:cNvSpPr/>
              <p:nvPr/>
            </p:nvSpPr>
            <p:spPr>
              <a:xfrm>
                <a:off x="3365280" y="3696120"/>
                <a:ext cx="927360" cy="264600"/>
              </a:xfrm>
              <a:custGeom>
                <a:avLst/>
                <a:gdLst/>
                <a:ahLst/>
                <a:rect l="l" t="t" r="r" b="b"/>
                <a:pathLst>
                  <a:path w="1315" h="398">
                    <a:moveTo>
                      <a:pt x="0" y="119"/>
                    </a:moveTo>
                    <a:lnTo>
                      <a:pt x="0" y="119"/>
                    </a:lnTo>
                    <a:lnTo>
                      <a:pt x="19" y="115"/>
                    </a:lnTo>
                    <a:lnTo>
                      <a:pt x="37" y="112"/>
                    </a:lnTo>
                    <a:lnTo>
                      <a:pt x="55" y="109"/>
                    </a:lnTo>
                    <a:lnTo>
                      <a:pt x="73" y="104"/>
                    </a:lnTo>
                    <a:lnTo>
                      <a:pt x="90" y="98"/>
                    </a:lnTo>
                    <a:lnTo>
                      <a:pt x="109" y="92"/>
                    </a:lnTo>
                    <a:lnTo>
                      <a:pt x="125" y="86"/>
                    </a:lnTo>
                    <a:lnTo>
                      <a:pt x="142" y="79"/>
                    </a:lnTo>
                    <a:lnTo>
                      <a:pt x="158" y="71"/>
                    </a:lnTo>
                    <a:lnTo>
                      <a:pt x="174" y="62"/>
                    </a:lnTo>
                    <a:lnTo>
                      <a:pt x="190" y="53"/>
                    </a:lnTo>
                    <a:lnTo>
                      <a:pt x="205" y="44"/>
                    </a:lnTo>
                    <a:lnTo>
                      <a:pt x="219" y="34"/>
                    </a:lnTo>
                    <a:lnTo>
                      <a:pt x="233" y="23"/>
                    </a:lnTo>
                    <a:lnTo>
                      <a:pt x="247" y="12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74" y="21"/>
                    </a:lnTo>
                    <a:lnTo>
                      <a:pt x="294" y="44"/>
                    </a:lnTo>
                    <a:lnTo>
                      <a:pt x="317" y="69"/>
                    </a:lnTo>
                    <a:lnTo>
                      <a:pt x="343" y="97"/>
                    </a:lnTo>
                    <a:lnTo>
                      <a:pt x="373" y="124"/>
                    </a:lnTo>
                    <a:lnTo>
                      <a:pt x="407" y="150"/>
                    </a:lnTo>
                    <a:lnTo>
                      <a:pt x="442" y="175"/>
                    </a:lnTo>
                    <a:lnTo>
                      <a:pt x="482" y="198"/>
                    </a:lnTo>
                    <a:lnTo>
                      <a:pt x="522" y="218"/>
                    </a:lnTo>
                    <a:lnTo>
                      <a:pt x="564" y="233"/>
                    </a:lnTo>
                    <a:lnTo>
                      <a:pt x="608" y="243"/>
                    </a:lnTo>
                    <a:lnTo>
                      <a:pt x="653" y="248"/>
                    </a:lnTo>
                    <a:lnTo>
                      <a:pt x="699" y="246"/>
                    </a:lnTo>
                    <a:lnTo>
                      <a:pt x="746" y="235"/>
                    </a:lnTo>
                    <a:lnTo>
                      <a:pt x="794" y="217"/>
                    </a:lnTo>
                    <a:lnTo>
                      <a:pt x="841" y="188"/>
                    </a:lnTo>
                    <a:lnTo>
                      <a:pt x="841" y="188"/>
                    </a:lnTo>
                    <a:lnTo>
                      <a:pt x="863" y="208"/>
                    </a:lnTo>
                    <a:lnTo>
                      <a:pt x="886" y="227"/>
                    </a:lnTo>
                    <a:lnTo>
                      <a:pt x="910" y="248"/>
                    </a:lnTo>
                    <a:lnTo>
                      <a:pt x="934" y="270"/>
                    </a:lnTo>
                    <a:lnTo>
                      <a:pt x="959" y="290"/>
                    </a:lnTo>
                    <a:lnTo>
                      <a:pt x="985" y="311"/>
                    </a:lnTo>
                    <a:lnTo>
                      <a:pt x="1012" y="331"/>
                    </a:lnTo>
                    <a:lnTo>
                      <a:pt x="1041" y="348"/>
                    </a:lnTo>
                    <a:lnTo>
                      <a:pt x="1070" y="364"/>
                    </a:lnTo>
                    <a:lnTo>
                      <a:pt x="1101" y="377"/>
                    </a:lnTo>
                    <a:lnTo>
                      <a:pt x="1133" y="387"/>
                    </a:lnTo>
                    <a:lnTo>
                      <a:pt x="1167" y="394"/>
                    </a:lnTo>
                    <a:lnTo>
                      <a:pt x="1201" y="398"/>
                    </a:lnTo>
                    <a:lnTo>
                      <a:pt x="1238" y="396"/>
                    </a:lnTo>
                    <a:lnTo>
                      <a:pt x="1276" y="391"/>
                    </a:lnTo>
                    <a:lnTo>
                      <a:pt x="1315" y="380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25120" bIns="-792825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3363840" y="3693600"/>
                <a:ext cx="925560" cy="311400"/>
              </a:xfrm>
              <a:custGeom>
                <a:avLst/>
                <a:gdLst/>
                <a:ahLst/>
                <a:rect l="l" t="t" r="r" b="b"/>
                <a:pathLst>
                  <a:path w="1313" h="465">
                    <a:moveTo>
                      <a:pt x="0" y="222"/>
                    </a:moveTo>
                    <a:lnTo>
                      <a:pt x="0" y="222"/>
                    </a:lnTo>
                    <a:lnTo>
                      <a:pt x="30" y="212"/>
                    </a:lnTo>
                    <a:lnTo>
                      <a:pt x="60" y="202"/>
                    </a:lnTo>
                    <a:lnTo>
                      <a:pt x="88" y="189"/>
                    </a:lnTo>
                    <a:lnTo>
                      <a:pt x="115" y="177"/>
                    </a:lnTo>
                    <a:lnTo>
                      <a:pt x="141" y="164"/>
                    </a:lnTo>
                    <a:lnTo>
                      <a:pt x="166" y="151"/>
                    </a:lnTo>
                    <a:lnTo>
                      <a:pt x="189" y="136"/>
                    </a:lnTo>
                    <a:lnTo>
                      <a:pt x="211" y="122"/>
                    </a:lnTo>
                    <a:lnTo>
                      <a:pt x="232" y="107"/>
                    </a:lnTo>
                    <a:lnTo>
                      <a:pt x="251" y="92"/>
                    </a:lnTo>
                    <a:lnTo>
                      <a:pt x="269" y="77"/>
                    </a:lnTo>
                    <a:lnTo>
                      <a:pt x="286" y="61"/>
                    </a:lnTo>
                    <a:lnTo>
                      <a:pt x="300" y="46"/>
                    </a:lnTo>
                    <a:lnTo>
                      <a:pt x="313" y="31"/>
                    </a:lnTo>
                    <a:lnTo>
                      <a:pt x="325" y="15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59" y="44"/>
                    </a:lnTo>
                    <a:lnTo>
                      <a:pt x="388" y="86"/>
                    </a:lnTo>
                    <a:lnTo>
                      <a:pt x="418" y="129"/>
                    </a:lnTo>
                    <a:lnTo>
                      <a:pt x="450" y="168"/>
                    </a:lnTo>
                    <a:lnTo>
                      <a:pt x="485" y="205"/>
                    </a:lnTo>
                    <a:lnTo>
                      <a:pt x="521" y="238"/>
                    </a:lnTo>
                    <a:lnTo>
                      <a:pt x="556" y="267"/>
                    </a:lnTo>
                    <a:lnTo>
                      <a:pt x="594" y="290"/>
                    </a:lnTo>
                    <a:lnTo>
                      <a:pt x="632" y="307"/>
                    </a:lnTo>
                    <a:lnTo>
                      <a:pt x="671" y="318"/>
                    </a:lnTo>
                    <a:lnTo>
                      <a:pt x="711" y="320"/>
                    </a:lnTo>
                    <a:lnTo>
                      <a:pt x="749" y="314"/>
                    </a:lnTo>
                    <a:lnTo>
                      <a:pt x="786" y="299"/>
                    </a:lnTo>
                    <a:lnTo>
                      <a:pt x="824" y="274"/>
                    </a:lnTo>
                    <a:lnTo>
                      <a:pt x="861" y="237"/>
                    </a:lnTo>
                    <a:lnTo>
                      <a:pt x="897" y="189"/>
                    </a:lnTo>
                    <a:lnTo>
                      <a:pt x="897" y="189"/>
                    </a:lnTo>
                    <a:lnTo>
                      <a:pt x="912" y="213"/>
                    </a:lnTo>
                    <a:lnTo>
                      <a:pt x="929" y="238"/>
                    </a:lnTo>
                    <a:lnTo>
                      <a:pt x="948" y="261"/>
                    </a:lnTo>
                    <a:lnTo>
                      <a:pt x="967" y="286"/>
                    </a:lnTo>
                    <a:lnTo>
                      <a:pt x="989" y="307"/>
                    </a:lnTo>
                    <a:lnTo>
                      <a:pt x="1013" y="329"/>
                    </a:lnTo>
                    <a:lnTo>
                      <a:pt x="1037" y="350"/>
                    </a:lnTo>
                    <a:lnTo>
                      <a:pt x="1064" y="370"/>
                    </a:lnTo>
                    <a:lnTo>
                      <a:pt x="1090" y="388"/>
                    </a:lnTo>
                    <a:lnTo>
                      <a:pt x="1119" y="404"/>
                    </a:lnTo>
                    <a:lnTo>
                      <a:pt x="1149" y="419"/>
                    </a:lnTo>
                    <a:lnTo>
                      <a:pt x="1180" y="433"/>
                    </a:lnTo>
                    <a:lnTo>
                      <a:pt x="1211" y="444"/>
                    </a:lnTo>
                    <a:lnTo>
                      <a:pt x="1245" y="454"/>
                    </a:lnTo>
                    <a:lnTo>
                      <a:pt x="1278" y="461"/>
                    </a:lnTo>
                    <a:lnTo>
                      <a:pt x="1313" y="465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78320" bIns="-792778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3363840" y="3697560"/>
                <a:ext cx="925560" cy="259200"/>
              </a:xfrm>
              <a:custGeom>
                <a:avLst/>
                <a:gdLst/>
                <a:ahLst/>
                <a:rect l="l" t="t" r="r" b="b"/>
                <a:pathLst>
                  <a:path w="1311" h="389">
                    <a:moveTo>
                      <a:pt x="0" y="377"/>
                    </a:moveTo>
                    <a:lnTo>
                      <a:pt x="0" y="377"/>
                    </a:lnTo>
                    <a:lnTo>
                      <a:pt x="45" y="366"/>
                    </a:lnTo>
                    <a:lnTo>
                      <a:pt x="88" y="354"/>
                    </a:lnTo>
                    <a:lnTo>
                      <a:pt x="128" y="342"/>
                    </a:lnTo>
                    <a:lnTo>
                      <a:pt x="166" y="327"/>
                    </a:lnTo>
                    <a:lnTo>
                      <a:pt x="202" y="312"/>
                    </a:lnTo>
                    <a:lnTo>
                      <a:pt x="236" y="294"/>
                    </a:lnTo>
                    <a:lnTo>
                      <a:pt x="270" y="275"/>
                    </a:lnTo>
                    <a:lnTo>
                      <a:pt x="301" y="254"/>
                    </a:lnTo>
                    <a:lnTo>
                      <a:pt x="331" y="231"/>
                    </a:lnTo>
                    <a:lnTo>
                      <a:pt x="359" y="206"/>
                    </a:lnTo>
                    <a:lnTo>
                      <a:pt x="388" y="178"/>
                    </a:lnTo>
                    <a:lnTo>
                      <a:pt x="416" y="148"/>
                    </a:lnTo>
                    <a:lnTo>
                      <a:pt x="442" y="116"/>
                    </a:lnTo>
                    <a:lnTo>
                      <a:pt x="469" y="80"/>
                    </a:lnTo>
                    <a:lnTo>
                      <a:pt x="496" y="41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31" y="43"/>
                    </a:lnTo>
                    <a:lnTo>
                      <a:pt x="545" y="87"/>
                    </a:lnTo>
                    <a:lnTo>
                      <a:pt x="563" y="130"/>
                    </a:lnTo>
                    <a:lnTo>
                      <a:pt x="587" y="170"/>
                    </a:lnTo>
                    <a:lnTo>
                      <a:pt x="614" y="208"/>
                    </a:lnTo>
                    <a:lnTo>
                      <a:pt x="645" y="243"/>
                    </a:lnTo>
                    <a:lnTo>
                      <a:pt x="679" y="273"/>
                    </a:lnTo>
                    <a:lnTo>
                      <a:pt x="716" y="297"/>
                    </a:lnTo>
                    <a:lnTo>
                      <a:pt x="754" y="314"/>
                    </a:lnTo>
                    <a:lnTo>
                      <a:pt x="795" y="324"/>
                    </a:lnTo>
                    <a:lnTo>
                      <a:pt x="836" y="327"/>
                    </a:lnTo>
                    <a:lnTo>
                      <a:pt x="877" y="320"/>
                    </a:lnTo>
                    <a:lnTo>
                      <a:pt x="919" y="302"/>
                    </a:lnTo>
                    <a:lnTo>
                      <a:pt x="960" y="275"/>
                    </a:lnTo>
                    <a:lnTo>
                      <a:pt x="1001" y="236"/>
                    </a:lnTo>
                    <a:lnTo>
                      <a:pt x="1040" y="183"/>
                    </a:lnTo>
                    <a:lnTo>
                      <a:pt x="1040" y="183"/>
                    </a:lnTo>
                    <a:lnTo>
                      <a:pt x="1054" y="206"/>
                    </a:lnTo>
                    <a:lnTo>
                      <a:pt x="1067" y="228"/>
                    </a:lnTo>
                    <a:lnTo>
                      <a:pt x="1082" y="247"/>
                    </a:lnTo>
                    <a:lnTo>
                      <a:pt x="1096" y="266"/>
                    </a:lnTo>
                    <a:lnTo>
                      <a:pt x="1111" y="283"/>
                    </a:lnTo>
                    <a:lnTo>
                      <a:pt x="1127" y="299"/>
                    </a:lnTo>
                    <a:lnTo>
                      <a:pt x="1143" y="313"/>
                    </a:lnTo>
                    <a:lnTo>
                      <a:pt x="1159" y="325"/>
                    </a:lnTo>
                    <a:lnTo>
                      <a:pt x="1176" y="337"/>
                    </a:lnTo>
                    <a:lnTo>
                      <a:pt x="1194" y="347"/>
                    </a:lnTo>
                    <a:lnTo>
                      <a:pt x="1211" y="357"/>
                    </a:lnTo>
                    <a:lnTo>
                      <a:pt x="1230" y="365"/>
                    </a:lnTo>
                    <a:lnTo>
                      <a:pt x="1249" y="373"/>
                    </a:lnTo>
                    <a:lnTo>
                      <a:pt x="1269" y="378"/>
                    </a:lnTo>
                    <a:lnTo>
                      <a:pt x="1290" y="384"/>
                    </a:lnTo>
                    <a:lnTo>
                      <a:pt x="1311" y="389"/>
                    </a:lnTo>
                  </a:path>
                </a:pathLst>
              </a:custGeom>
              <a:noFill/>
              <a:ln cap="sq" w="0">
                <a:solidFill>
                  <a:srgbClr val="b2b2b2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30520" bIns="-79283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>
                <a:off x="3365280" y="3693600"/>
                <a:ext cx="184680" cy="84240"/>
              </a:xfrm>
              <a:custGeom>
                <a:avLst/>
                <a:gdLst/>
                <a:ahLst/>
                <a:rect l="l" t="t" r="r" b="b"/>
                <a:pathLst>
                  <a:path w="263" h="127">
                    <a:moveTo>
                      <a:pt x="256" y="0"/>
                    </a:moveTo>
                    <a:lnTo>
                      <a:pt x="243" y="11"/>
                    </a:lnTo>
                    <a:lnTo>
                      <a:pt x="230" y="23"/>
                    </a:lnTo>
                    <a:lnTo>
                      <a:pt x="217" y="33"/>
                    </a:lnTo>
                    <a:lnTo>
                      <a:pt x="203" y="42"/>
                    </a:lnTo>
                    <a:lnTo>
                      <a:pt x="188" y="52"/>
                    </a:lnTo>
                    <a:lnTo>
                      <a:pt x="172" y="61"/>
                    </a:lnTo>
                    <a:lnTo>
                      <a:pt x="156" y="69"/>
                    </a:lnTo>
                    <a:lnTo>
                      <a:pt x="140" y="77"/>
                    </a:lnTo>
                    <a:lnTo>
                      <a:pt x="124" y="84"/>
                    </a:lnTo>
                    <a:lnTo>
                      <a:pt x="108" y="91"/>
                    </a:lnTo>
                    <a:lnTo>
                      <a:pt x="89" y="97"/>
                    </a:lnTo>
                    <a:lnTo>
                      <a:pt x="72" y="102"/>
                    </a:lnTo>
                    <a:lnTo>
                      <a:pt x="53" y="107"/>
                    </a:lnTo>
                    <a:lnTo>
                      <a:pt x="37" y="110"/>
                    </a:lnTo>
                    <a:lnTo>
                      <a:pt x="19" y="114"/>
                    </a:lnTo>
                    <a:lnTo>
                      <a:pt x="0" y="117"/>
                    </a:lnTo>
                    <a:lnTo>
                      <a:pt x="0" y="127"/>
                    </a:lnTo>
                    <a:lnTo>
                      <a:pt x="19" y="123"/>
                    </a:lnTo>
                    <a:lnTo>
                      <a:pt x="37" y="120"/>
                    </a:lnTo>
                    <a:lnTo>
                      <a:pt x="56" y="116"/>
                    </a:lnTo>
                    <a:lnTo>
                      <a:pt x="74" y="112"/>
                    </a:lnTo>
                    <a:lnTo>
                      <a:pt x="91" y="106"/>
                    </a:lnTo>
                    <a:lnTo>
                      <a:pt x="110" y="100"/>
                    </a:lnTo>
                    <a:lnTo>
                      <a:pt x="126" y="93"/>
                    </a:lnTo>
                    <a:lnTo>
                      <a:pt x="144" y="86"/>
                    </a:lnTo>
                    <a:lnTo>
                      <a:pt x="160" y="78"/>
                    </a:lnTo>
                    <a:lnTo>
                      <a:pt x="177" y="70"/>
                    </a:lnTo>
                    <a:lnTo>
                      <a:pt x="193" y="61"/>
                    </a:lnTo>
                    <a:lnTo>
                      <a:pt x="208" y="52"/>
                    </a:lnTo>
                    <a:lnTo>
                      <a:pt x="221" y="40"/>
                    </a:lnTo>
                    <a:lnTo>
                      <a:pt x="236" y="30"/>
                    </a:lnTo>
                    <a:lnTo>
                      <a:pt x="250" y="18"/>
                    </a:lnTo>
                    <a:lnTo>
                      <a:pt x="263" y="7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5480" bIns="-793005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>
                <a:off x="3363840" y="3692160"/>
                <a:ext cx="238320" cy="153720"/>
              </a:xfrm>
              <a:custGeom>
                <a:avLst/>
                <a:gdLst/>
                <a:ahLst/>
                <a:rect l="l" t="t" r="r" b="b"/>
                <a:pathLst>
                  <a:path w="340" h="229">
                    <a:moveTo>
                      <a:pt x="331" y="0"/>
                    </a:moveTo>
                    <a:lnTo>
                      <a:pt x="321" y="15"/>
                    </a:lnTo>
                    <a:lnTo>
                      <a:pt x="311" y="30"/>
                    </a:lnTo>
                    <a:lnTo>
                      <a:pt x="297" y="45"/>
                    </a:lnTo>
                    <a:lnTo>
                      <a:pt x="283" y="60"/>
                    </a:lnTo>
                    <a:lnTo>
                      <a:pt x="266" y="76"/>
                    </a:lnTo>
                    <a:lnTo>
                      <a:pt x="249" y="91"/>
                    </a:lnTo>
                    <a:lnTo>
                      <a:pt x="230" y="104"/>
                    </a:lnTo>
                    <a:lnTo>
                      <a:pt x="210" y="119"/>
                    </a:lnTo>
                    <a:lnTo>
                      <a:pt x="188" y="133"/>
                    </a:lnTo>
                    <a:lnTo>
                      <a:pt x="165" y="148"/>
                    </a:lnTo>
                    <a:lnTo>
                      <a:pt x="139" y="161"/>
                    </a:lnTo>
                    <a:lnTo>
                      <a:pt x="114" y="175"/>
                    </a:lnTo>
                    <a:lnTo>
                      <a:pt x="88" y="186"/>
                    </a:lnTo>
                    <a:lnTo>
                      <a:pt x="60" y="199"/>
                    </a:lnTo>
                    <a:lnTo>
                      <a:pt x="30" y="209"/>
                    </a:lnTo>
                    <a:lnTo>
                      <a:pt x="0" y="220"/>
                    </a:lnTo>
                    <a:lnTo>
                      <a:pt x="2" y="229"/>
                    </a:lnTo>
                    <a:lnTo>
                      <a:pt x="32" y="218"/>
                    </a:lnTo>
                    <a:lnTo>
                      <a:pt x="62" y="208"/>
                    </a:lnTo>
                    <a:lnTo>
                      <a:pt x="90" y="195"/>
                    </a:lnTo>
                    <a:lnTo>
                      <a:pt x="119" y="184"/>
                    </a:lnTo>
                    <a:lnTo>
                      <a:pt x="144" y="170"/>
                    </a:lnTo>
                    <a:lnTo>
                      <a:pt x="169" y="157"/>
                    </a:lnTo>
                    <a:lnTo>
                      <a:pt x="192" y="142"/>
                    </a:lnTo>
                    <a:lnTo>
                      <a:pt x="214" y="129"/>
                    </a:lnTo>
                    <a:lnTo>
                      <a:pt x="235" y="114"/>
                    </a:lnTo>
                    <a:lnTo>
                      <a:pt x="256" y="98"/>
                    </a:lnTo>
                    <a:lnTo>
                      <a:pt x="273" y="83"/>
                    </a:lnTo>
                    <a:lnTo>
                      <a:pt x="290" y="66"/>
                    </a:lnTo>
                    <a:lnTo>
                      <a:pt x="304" y="52"/>
                    </a:lnTo>
                    <a:lnTo>
                      <a:pt x="318" y="37"/>
                    </a:lnTo>
                    <a:lnTo>
                      <a:pt x="331" y="19"/>
                    </a:lnTo>
                    <a:lnTo>
                      <a:pt x="340" y="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36000" bIns="-792936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3363840" y="3696120"/>
                <a:ext cx="372600" cy="256680"/>
              </a:xfrm>
              <a:custGeom>
                <a:avLst/>
                <a:gdLst/>
                <a:ahLst/>
                <a:rect l="l" t="t" r="r" b="b"/>
                <a:pathLst>
                  <a:path w="529" h="385">
                    <a:moveTo>
                      <a:pt x="519" y="0"/>
                    </a:moveTo>
                    <a:lnTo>
                      <a:pt x="493" y="42"/>
                    </a:lnTo>
                    <a:lnTo>
                      <a:pt x="465" y="81"/>
                    </a:lnTo>
                    <a:lnTo>
                      <a:pt x="440" y="115"/>
                    </a:lnTo>
                    <a:lnTo>
                      <a:pt x="413" y="148"/>
                    </a:lnTo>
                    <a:lnTo>
                      <a:pt x="386" y="178"/>
                    </a:lnTo>
                    <a:lnTo>
                      <a:pt x="357" y="205"/>
                    </a:lnTo>
                    <a:lnTo>
                      <a:pt x="328" y="231"/>
                    </a:lnTo>
                    <a:lnTo>
                      <a:pt x="299" y="252"/>
                    </a:lnTo>
                    <a:lnTo>
                      <a:pt x="268" y="273"/>
                    </a:lnTo>
                    <a:lnTo>
                      <a:pt x="235" y="293"/>
                    </a:lnTo>
                    <a:lnTo>
                      <a:pt x="200" y="310"/>
                    </a:lnTo>
                    <a:lnTo>
                      <a:pt x="166" y="325"/>
                    </a:lnTo>
                    <a:lnTo>
                      <a:pt x="128" y="340"/>
                    </a:lnTo>
                    <a:lnTo>
                      <a:pt x="88" y="353"/>
                    </a:lnTo>
                    <a:lnTo>
                      <a:pt x="45" y="364"/>
                    </a:lnTo>
                    <a:lnTo>
                      <a:pt x="0" y="376"/>
                    </a:lnTo>
                    <a:lnTo>
                      <a:pt x="2" y="385"/>
                    </a:lnTo>
                    <a:lnTo>
                      <a:pt x="47" y="373"/>
                    </a:lnTo>
                    <a:lnTo>
                      <a:pt x="90" y="362"/>
                    </a:lnTo>
                    <a:lnTo>
                      <a:pt x="130" y="349"/>
                    </a:lnTo>
                    <a:lnTo>
                      <a:pt x="168" y="334"/>
                    </a:lnTo>
                    <a:lnTo>
                      <a:pt x="205" y="319"/>
                    </a:lnTo>
                    <a:lnTo>
                      <a:pt x="240" y="302"/>
                    </a:lnTo>
                    <a:lnTo>
                      <a:pt x="273" y="282"/>
                    </a:lnTo>
                    <a:lnTo>
                      <a:pt x="304" y="262"/>
                    </a:lnTo>
                    <a:lnTo>
                      <a:pt x="335" y="238"/>
                    </a:lnTo>
                    <a:lnTo>
                      <a:pt x="364" y="212"/>
                    </a:lnTo>
                    <a:lnTo>
                      <a:pt x="393" y="185"/>
                    </a:lnTo>
                    <a:lnTo>
                      <a:pt x="420" y="155"/>
                    </a:lnTo>
                    <a:lnTo>
                      <a:pt x="447" y="122"/>
                    </a:lnTo>
                    <a:lnTo>
                      <a:pt x="474" y="86"/>
                    </a:lnTo>
                    <a:lnTo>
                      <a:pt x="502" y="46"/>
                    </a:lnTo>
                    <a:lnTo>
                      <a:pt x="529" y="5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33040" bIns="-792833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3363840" y="3694680"/>
                <a:ext cx="425880" cy="346320"/>
              </a:xfrm>
              <a:custGeom>
                <a:avLst/>
                <a:gdLst/>
                <a:ahLst/>
                <a:rect l="l" t="t" r="r" b="b"/>
                <a:pathLst>
                  <a:path w="604" h="518">
                    <a:moveTo>
                      <a:pt x="595" y="0"/>
                    </a:moveTo>
                    <a:lnTo>
                      <a:pt x="590" y="21"/>
                    </a:lnTo>
                    <a:lnTo>
                      <a:pt x="581" y="45"/>
                    </a:lnTo>
                    <a:lnTo>
                      <a:pt x="571" y="74"/>
                    </a:lnTo>
                    <a:lnTo>
                      <a:pt x="558" y="103"/>
                    </a:lnTo>
                    <a:lnTo>
                      <a:pt x="542" y="136"/>
                    </a:lnTo>
                    <a:lnTo>
                      <a:pt x="523" y="171"/>
                    </a:lnTo>
                    <a:lnTo>
                      <a:pt x="499" y="206"/>
                    </a:lnTo>
                    <a:lnTo>
                      <a:pt x="470" y="242"/>
                    </a:lnTo>
                    <a:lnTo>
                      <a:pt x="435" y="280"/>
                    </a:lnTo>
                    <a:lnTo>
                      <a:pt x="395" y="317"/>
                    </a:lnTo>
                    <a:lnTo>
                      <a:pt x="349" y="353"/>
                    </a:lnTo>
                    <a:lnTo>
                      <a:pt x="295" y="388"/>
                    </a:lnTo>
                    <a:lnTo>
                      <a:pt x="234" y="422"/>
                    </a:lnTo>
                    <a:lnTo>
                      <a:pt x="166" y="454"/>
                    </a:lnTo>
                    <a:lnTo>
                      <a:pt x="88" y="483"/>
                    </a:lnTo>
                    <a:lnTo>
                      <a:pt x="0" y="509"/>
                    </a:lnTo>
                    <a:lnTo>
                      <a:pt x="2" y="518"/>
                    </a:lnTo>
                    <a:lnTo>
                      <a:pt x="90" y="492"/>
                    </a:lnTo>
                    <a:lnTo>
                      <a:pt x="168" y="463"/>
                    </a:lnTo>
                    <a:lnTo>
                      <a:pt x="238" y="431"/>
                    </a:lnTo>
                    <a:lnTo>
                      <a:pt x="299" y="397"/>
                    </a:lnTo>
                    <a:lnTo>
                      <a:pt x="354" y="362"/>
                    </a:lnTo>
                    <a:lnTo>
                      <a:pt x="402" y="324"/>
                    </a:lnTo>
                    <a:lnTo>
                      <a:pt x="442" y="287"/>
                    </a:lnTo>
                    <a:lnTo>
                      <a:pt x="477" y="249"/>
                    </a:lnTo>
                    <a:lnTo>
                      <a:pt x="508" y="211"/>
                    </a:lnTo>
                    <a:lnTo>
                      <a:pt x="532" y="175"/>
                    </a:lnTo>
                    <a:lnTo>
                      <a:pt x="552" y="141"/>
                    </a:lnTo>
                    <a:lnTo>
                      <a:pt x="568" y="107"/>
                    </a:lnTo>
                    <a:lnTo>
                      <a:pt x="580" y="76"/>
                    </a:lnTo>
                    <a:lnTo>
                      <a:pt x="591" y="47"/>
                    </a:lnTo>
                    <a:lnTo>
                      <a:pt x="599" y="23"/>
                    </a:lnTo>
                    <a:lnTo>
                      <a:pt x="604" y="2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43400" bIns="-7927434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3362400" y="3694680"/>
                <a:ext cx="477000" cy="446760"/>
              </a:xfrm>
              <a:custGeom>
                <a:avLst/>
                <a:gdLst/>
                <a:ahLst/>
                <a:rect l="l" t="t" r="r" b="b"/>
                <a:pathLst>
                  <a:path w="677" h="668">
                    <a:moveTo>
                      <a:pt x="668" y="0"/>
                    </a:moveTo>
                    <a:lnTo>
                      <a:pt x="657" y="30"/>
                    </a:lnTo>
                    <a:lnTo>
                      <a:pt x="646" y="65"/>
                    </a:lnTo>
                    <a:lnTo>
                      <a:pt x="631" y="104"/>
                    </a:lnTo>
                    <a:lnTo>
                      <a:pt x="614" y="146"/>
                    </a:lnTo>
                    <a:lnTo>
                      <a:pt x="594" y="191"/>
                    </a:lnTo>
                    <a:lnTo>
                      <a:pt x="570" y="239"/>
                    </a:lnTo>
                    <a:lnTo>
                      <a:pt x="541" y="288"/>
                    </a:lnTo>
                    <a:lnTo>
                      <a:pt x="508" y="338"/>
                    </a:lnTo>
                    <a:lnTo>
                      <a:pt x="470" y="386"/>
                    </a:lnTo>
                    <a:lnTo>
                      <a:pt x="425" y="434"/>
                    </a:lnTo>
                    <a:lnTo>
                      <a:pt x="373" y="480"/>
                    </a:lnTo>
                    <a:lnTo>
                      <a:pt x="315" y="523"/>
                    </a:lnTo>
                    <a:lnTo>
                      <a:pt x="250" y="564"/>
                    </a:lnTo>
                    <a:lnTo>
                      <a:pt x="176" y="600"/>
                    </a:lnTo>
                    <a:lnTo>
                      <a:pt x="93" y="632"/>
                    </a:lnTo>
                    <a:lnTo>
                      <a:pt x="0" y="659"/>
                    </a:lnTo>
                    <a:lnTo>
                      <a:pt x="2" y="668"/>
                    </a:lnTo>
                    <a:lnTo>
                      <a:pt x="96" y="642"/>
                    </a:lnTo>
                    <a:lnTo>
                      <a:pt x="178" y="609"/>
                    </a:lnTo>
                    <a:lnTo>
                      <a:pt x="254" y="574"/>
                    </a:lnTo>
                    <a:lnTo>
                      <a:pt x="320" y="532"/>
                    </a:lnTo>
                    <a:lnTo>
                      <a:pt x="380" y="487"/>
                    </a:lnTo>
                    <a:lnTo>
                      <a:pt x="432" y="441"/>
                    </a:lnTo>
                    <a:lnTo>
                      <a:pt x="477" y="393"/>
                    </a:lnTo>
                    <a:lnTo>
                      <a:pt x="517" y="342"/>
                    </a:lnTo>
                    <a:lnTo>
                      <a:pt x="550" y="293"/>
                    </a:lnTo>
                    <a:lnTo>
                      <a:pt x="579" y="243"/>
                    </a:lnTo>
                    <a:lnTo>
                      <a:pt x="603" y="196"/>
                    </a:lnTo>
                    <a:lnTo>
                      <a:pt x="623" y="149"/>
                    </a:lnTo>
                    <a:lnTo>
                      <a:pt x="640" y="106"/>
                    </a:lnTo>
                    <a:lnTo>
                      <a:pt x="655" y="67"/>
                    </a:lnTo>
                    <a:lnTo>
                      <a:pt x="666" y="32"/>
                    </a:lnTo>
                    <a:lnTo>
                      <a:pt x="677" y="2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642960" bIns="-792642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>
                <a:off x="3363840" y="3693600"/>
                <a:ext cx="138240" cy="36000"/>
              </a:xfrm>
              <a:custGeom>
                <a:avLst/>
                <a:gdLst/>
                <a:ahLst/>
                <a:rect l="l" t="t" r="r" b="b"/>
                <a:pathLst>
                  <a:path w="196" h="54">
                    <a:moveTo>
                      <a:pt x="189" y="0"/>
                    </a:moveTo>
                    <a:lnTo>
                      <a:pt x="183" y="4"/>
                    </a:lnTo>
                    <a:lnTo>
                      <a:pt x="176" y="9"/>
                    </a:lnTo>
                    <a:lnTo>
                      <a:pt x="168" y="13"/>
                    </a:lnTo>
                    <a:lnTo>
                      <a:pt x="159" y="17"/>
                    </a:lnTo>
                    <a:lnTo>
                      <a:pt x="149" y="21"/>
                    </a:lnTo>
                    <a:lnTo>
                      <a:pt x="138" y="25"/>
                    </a:lnTo>
                    <a:lnTo>
                      <a:pt x="126" y="29"/>
                    </a:lnTo>
                    <a:lnTo>
                      <a:pt x="115" y="31"/>
                    </a:lnTo>
                    <a:lnTo>
                      <a:pt x="100" y="33"/>
                    </a:lnTo>
                    <a:lnTo>
                      <a:pt x="89" y="37"/>
                    </a:lnTo>
                    <a:lnTo>
                      <a:pt x="75" y="38"/>
                    </a:lnTo>
                    <a:lnTo>
                      <a:pt x="60" y="40"/>
                    </a:lnTo>
                    <a:lnTo>
                      <a:pt x="45" y="41"/>
                    </a:lnTo>
                    <a:lnTo>
                      <a:pt x="30" y="42"/>
                    </a:lnTo>
                    <a:lnTo>
                      <a:pt x="15" y="42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15" y="54"/>
                    </a:lnTo>
                    <a:lnTo>
                      <a:pt x="30" y="52"/>
                    </a:lnTo>
                    <a:lnTo>
                      <a:pt x="45" y="51"/>
                    </a:lnTo>
                    <a:lnTo>
                      <a:pt x="60" y="49"/>
                    </a:lnTo>
                    <a:lnTo>
                      <a:pt x="75" y="47"/>
                    </a:lnTo>
                    <a:lnTo>
                      <a:pt x="89" y="46"/>
                    </a:lnTo>
                    <a:lnTo>
                      <a:pt x="103" y="42"/>
                    </a:lnTo>
                    <a:lnTo>
                      <a:pt x="115" y="40"/>
                    </a:lnTo>
                    <a:lnTo>
                      <a:pt x="128" y="38"/>
                    </a:lnTo>
                    <a:lnTo>
                      <a:pt x="141" y="34"/>
                    </a:lnTo>
                    <a:lnTo>
                      <a:pt x="151" y="30"/>
                    </a:lnTo>
                    <a:lnTo>
                      <a:pt x="161" y="26"/>
                    </a:lnTo>
                    <a:lnTo>
                      <a:pt x="171" y="22"/>
                    </a:lnTo>
                    <a:lnTo>
                      <a:pt x="181" y="18"/>
                    </a:lnTo>
                    <a:lnTo>
                      <a:pt x="188" y="11"/>
                    </a:lnTo>
                    <a:lnTo>
                      <a:pt x="196" y="7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36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3720" bIns="-793053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09" name=""/>
          <p:cNvSpPr/>
          <p:nvPr/>
        </p:nvSpPr>
        <p:spPr>
          <a:xfrm>
            <a:off x="1855800" y="3941640"/>
            <a:ext cx="1378080" cy="182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7200" bIns="-7929072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0" name=""/>
          <p:cNvSpPr/>
          <p:nvPr/>
        </p:nvSpPr>
        <p:spPr>
          <a:xfrm>
            <a:off x="1884240" y="4367160"/>
            <a:ext cx="1809720" cy="78588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303840" bIns="-7923038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11" name=""/>
          <p:cNvGrpSpPr/>
          <p:nvPr/>
        </p:nvGrpSpPr>
        <p:grpSpPr>
          <a:xfrm>
            <a:off x="3075120" y="4435560"/>
            <a:ext cx="670320" cy="660600"/>
            <a:chOff x="3075120" y="4435560"/>
            <a:chExt cx="670320" cy="660600"/>
          </a:xfrm>
        </p:grpSpPr>
        <p:sp>
          <p:nvSpPr>
            <p:cNvPr id="3112" name=""/>
            <p:cNvSpPr/>
            <p:nvPr/>
          </p:nvSpPr>
          <p:spPr>
            <a:xfrm>
              <a:off x="3200760" y="4497840"/>
              <a:ext cx="543600" cy="234720"/>
            </a:xfrm>
            <a:custGeom>
              <a:avLst/>
              <a:gdLst/>
              <a:ahLst/>
              <a:rect l="l" t="t" r="r" b="b"/>
              <a:pathLst>
                <a:path w="233" h="112">
                  <a:moveTo>
                    <a:pt x="0" y="111"/>
                  </a:moveTo>
                  <a:lnTo>
                    <a:pt x="141" y="1"/>
                  </a:lnTo>
                  <a:lnTo>
                    <a:pt x="232" y="0"/>
                  </a:lnTo>
                </a:path>
              </a:pathLst>
            </a:custGeom>
            <a:noFill/>
            <a:ln cap="rnd" w="12600">
              <a:solidFill>
                <a:srgbClr val="a0a0a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855000" bIns="-79285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3113" name=""/>
            <p:cNvGrpSpPr/>
            <p:nvPr/>
          </p:nvGrpSpPr>
          <p:grpSpPr>
            <a:xfrm>
              <a:off x="3075120" y="4435560"/>
              <a:ext cx="670320" cy="342000"/>
              <a:chOff x="3075120" y="4435560"/>
              <a:chExt cx="670320" cy="342000"/>
            </a:xfrm>
          </p:grpSpPr>
          <p:grpSp>
            <p:nvGrpSpPr>
              <p:cNvPr id="3114" name=""/>
              <p:cNvGrpSpPr/>
              <p:nvPr/>
            </p:nvGrpSpPr>
            <p:grpSpPr>
              <a:xfrm>
                <a:off x="3075120" y="4673880"/>
                <a:ext cx="670320" cy="103680"/>
                <a:chOff x="3075120" y="4673880"/>
                <a:chExt cx="670320" cy="103680"/>
              </a:xfrm>
            </p:grpSpPr>
            <p:sp>
              <p:nvSpPr>
                <p:cNvPr id="3115" name=""/>
                <p:cNvSpPr/>
                <p:nvPr/>
              </p:nvSpPr>
              <p:spPr>
                <a:xfrm>
                  <a:off x="3075120" y="4677480"/>
                  <a:ext cx="670320" cy="100080"/>
                </a:xfrm>
                <a:custGeom>
                  <a:avLst/>
                  <a:gdLst/>
                  <a:ahLst/>
                  <a:rect l="l" t="t" r="r" b="b"/>
                  <a:pathLst>
                    <a:path w="288" h="48">
                      <a:moveTo>
                        <a:pt x="0" y="21"/>
                      </a:moveTo>
                      <a:lnTo>
                        <a:pt x="67" y="0"/>
                      </a:lnTo>
                      <a:lnTo>
                        <a:pt x="287" y="4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2989640" bIns="-792989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6" name=""/>
                <p:cNvSpPr/>
                <p:nvPr/>
              </p:nvSpPr>
              <p:spPr>
                <a:xfrm>
                  <a:off x="3075120" y="4696200"/>
                  <a:ext cx="670320" cy="70560"/>
                </a:xfrm>
                <a:custGeom>
                  <a:avLst/>
                  <a:gdLst/>
                  <a:ahLst/>
                  <a:rect l="l" t="t" r="r" b="b"/>
                  <a:pathLst>
                    <a:path w="288" h="34">
                      <a:moveTo>
                        <a:pt x="0" y="22"/>
                      </a:moveTo>
                      <a:lnTo>
                        <a:pt x="67" y="0"/>
                      </a:lnTo>
                      <a:lnTo>
                        <a:pt x="105" y="10"/>
                      </a:lnTo>
                      <a:lnTo>
                        <a:pt x="287" y="33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9160" bIns="-793019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7" name=""/>
                <p:cNvSpPr/>
                <p:nvPr/>
              </p:nvSpPr>
              <p:spPr>
                <a:xfrm>
                  <a:off x="3075120" y="4673880"/>
                  <a:ext cx="670320" cy="78840"/>
                </a:xfrm>
                <a:custGeom>
                  <a:avLst/>
                  <a:gdLst/>
                  <a:ahLst/>
                  <a:rect l="l" t="t" r="r" b="b"/>
                  <a:pathLst>
                    <a:path w="288" h="38">
                      <a:moveTo>
                        <a:pt x="287" y="21"/>
                      </a:moveTo>
                      <a:lnTo>
                        <a:pt x="210" y="0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0880" bIns="-793010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8" name=""/>
                <p:cNvSpPr/>
                <p:nvPr/>
              </p:nvSpPr>
              <p:spPr>
                <a:xfrm>
                  <a:off x="3075120" y="4687920"/>
                  <a:ext cx="670320" cy="79200"/>
                </a:xfrm>
                <a:custGeom>
                  <a:avLst/>
                  <a:gdLst/>
                  <a:ahLst/>
                  <a:rect l="l" t="t" r="r" b="b"/>
                  <a:pathLst>
                    <a:path w="288" h="38">
                      <a:moveTo>
                        <a:pt x="287" y="18"/>
                      </a:moveTo>
                      <a:lnTo>
                        <a:pt x="210" y="0"/>
                      </a:lnTo>
                      <a:lnTo>
                        <a:pt x="99" y="18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0520" bIns="-793010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9" name=""/>
                <p:cNvSpPr/>
                <p:nvPr/>
              </p:nvSpPr>
              <p:spPr>
                <a:xfrm>
                  <a:off x="3075120" y="4702680"/>
                  <a:ext cx="670320" cy="73080"/>
                </a:xfrm>
                <a:custGeom>
                  <a:avLst/>
                  <a:gdLst/>
                  <a:ahLst/>
                  <a:rect l="l" t="t" r="r" b="b"/>
                  <a:pathLst>
                    <a:path w="288" h="35">
                      <a:moveTo>
                        <a:pt x="0" y="34"/>
                      </a:moveTo>
                      <a:lnTo>
                        <a:pt x="138" y="0"/>
                      </a:lnTo>
                      <a:lnTo>
                        <a:pt x="178" y="12"/>
                      </a:lnTo>
                      <a:lnTo>
                        <a:pt x="287" y="22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6640" bIns="-7930166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0" name=""/>
                <p:cNvSpPr/>
                <p:nvPr/>
              </p:nvSpPr>
              <p:spPr>
                <a:xfrm>
                  <a:off x="3075120" y="4683960"/>
                  <a:ext cx="670320" cy="78840"/>
                </a:xfrm>
                <a:custGeom>
                  <a:avLst/>
                  <a:gdLst/>
                  <a:ahLst/>
                  <a:rect l="l" t="t" r="r" b="b"/>
                  <a:pathLst>
                    <a:path w="288" h="38">
                      <a:moveTo>
                        <a:pt x="0" y="34"/>
                      </a:moveTo>
                      <a:lnTo>
                        <a:pt x="99" y="13"/>
                      </a:lnTo>
                      <a:lnTo>
                        <a:pt x="137" y="0"/>
                      </a:lnTo>
                      <a:lnTo>
                        <a:pt x="179" y="13"/>
                      </a:lnTo>
                      <a:lnTo>
                        <a:pt x="287" y="37"/>
                      </a:lnTo>
                    </a:path>
                  </a:pathLst>
                </a:custGeom>
                <a:noFill/>
                <a:ln cap="rnd" w="12600">
                  <a:solidFill>
                    <a:srgbClr val="a0a0a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10880" bIns="-793010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21" name=""/>
              <p:cNvSpPr/>
              <p:nvPr/>
            </p:nvSpPr>
            <p:spPr>
              <a:xfrm>
                <a:off x="3174840" y="4435560"/>
                <a:ext cx="568080" cy="144000"/>
              </a:xfrm>
              <a:custGeom>
                <a:avLst/>
                <a:gdLst/>
                <a:ahLst/>
                <a:rect l="l" t="t" r="r" b="b"/>
                <a:pathLst>
                  <a:path w="244" h="69">
                    <a:moveTo>
                      <a:pt x="0" y="68"/>
                    </a:moveTo>
                    <a:lnTo>
                      <a:pt x="34" y="32"/>
                    </a:lnTo>
                    <a:lnTo>
                      <a:pt x="243" y="0"/>
                    </a:lnTo>
                  </a:path>
                </a:pathLst>
              </a:custGeom>
              <a:noFill/>
              <a:ln cap="rnd" w="12600">
                <a:solidFill>
                  <a:srgbClr val="a0a0a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45720" bIns="-792945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122" name=""/>
            <p:cNvGrpSpPr/>
            <p:nvPr/>
          </p:nvGrpSpPr>
          <p:grpSpPr>
            <a:xfrm>
              <a:off x="3148200" y="4497840"/>
              <a:ext cx="490320" cy="598320"/>
              <a:chOff x="3148200" y="4497840"/>
              <a:chExt cx="490320" cy="598320"/>
            </a:xfrm>
          </p:grpSpPr>
          <p:grpSp>
            <p:nvGrpSpPr>
              <p:cNvPr id="3123" name=""/>
              <p:cNvGrpSpPr/>
              <p:nvPr/>
            </p:nvGrpSpPr>
            <p:grpSpPr>
              <a:xfrm>
                <a:off x="3331800" y="4858200"/>
                <a:ext cx="141120" cy="122760"/>
                <a:chOff x="3331800" y="4858200"/>
                <a:chExt cx="141120" cy="122760"/>
              </a:xfrm>
            </p:grpSpPr>
            <p:sp>
              <p:nvSpPr>
                <p:cNvPr id="3124" name=""/>
                <p:cNvSpPr/>
                <p:nvPr/>
              </p:nvSpPr>
              <p:spPr>
                <a:xfrm>
                  <a:off x="3331800" y="4962240"/>
                  <a:ext cx="141120" cy="18720"/>
                </a:xfrm>
                <a:custGeom>
                  <a:avLst/>
                  <a:gdLst/>
                  <a:ahLst/>
                  <a:rect l="l" t="t" r="r" b="b"/>
                  <a:pathLst>
                    <a:path w="61" h="9">
                      <a:moveTo>
                        <a:pt x="0" y="0"/>
                      </a:moveTo>
                      <a:lnTo>
                        <a:pt x="60" y="0"/>
                      </a:lnTo>
                      <a:lnTo>
                        <a:pt x="44" y="8"/>
                      </a:lnTo>
                      <a:lnTo>
                        <a:pt x="16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71000" bIns="-7930710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5" name=""/>
                <p:cNvSpPr/>
                <p:nvPr/>
              </p:nvSpPr>
              <p:spPr>
                <a:xfrm>
                  <a:off x="3343320" y="4858200"/>
                  <a:ext cx="113400" cy="18360"/>
                </a:xfrm>
                <a:custGeom>
                  <a:avLst/>
                  <a:gdLst/>
                  <a:ahLst/>
                  <a:rect l="l" t="t" r="r" b="b"/>
                  <a:pathLst>
                    <a:path w="49" h="9">
                      <a:moveTo>
                        <a:pt x="0" y="8"/>
                      </a:moveTo>
                      <a:lnTo>
                        <a:pt x="12" y="0"/>
                      </a:lnTo>
                      <a:lnTo>
                        <a:pt x="48" y="0"/>
                      </a:lnTo>
                      <a:lnTo>
                        <a:pt x="36" y="8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3071360" bIns="-7930713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126" name=""/>
              <p:cNvGrpSpPr/>
              <p:nvPr/>
            </p:nvGrpSpPr>
            <p:grpSpPr>
              <a:xfrm>
                <a:off x="3320280" y="4858200"/>
                <a:ext cx="172800" cy="237960"/>
                <a:chOff x="3320280" y="4858200"/>
                <a:chExt cx="172800" cy="237960"/>
              </a:xfrm>
            </p:grpSpPr>
            <p:sp>
              <p:nvSpPr>
                <p:cNvPr id="3127" name=""/>
                <p:cNvSpPr/>
                <p:nvPr/>
              </p:nvSpPr>
              <p:spPr>
                <a:xfrm>
                  <a:off x="3320280" y="4864320"/>
                  <a:ext cx="25200" cy="221400"/>
                </a:xfrm>
                <a:custGeom>
                  <a:avLst/>
                  <a:gdLst/>
                  <a:ahLst/>
                  <a:rect l="l" t="t" r="r" b="b"/>
                  <a:pathLst>
                    <a:path w="11" h="106">
                      <a:moveTo>
                        <a:pt x="10" y="0"/>
                      </a:moveTo>
                      <a:lnTo>
                        <a:pt x="0" y="10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2868320" bIns="-792868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8" name=""/>
                <p:cNvSpPr/>
                <p:nvPr/>
              </p:nvSpPr>
              <p:spPr>
                <a:xfrm>
                  <a:off x="3359520" y="4864320"/>
                  <a:ext cx="13320" cy="221400"/>
                </a:xfrm>
                <a:custGeom>
                  <a:avLst/>
                  <a:gdLst/>
                  <a:ahLst/>
                  <a:rect l="l" t="t" r="r" b="b"/>
                  <a:pathLst>
                    <a:path w="6" h="106">
                      <a:moveTo>
                        <a:pt x="5" y="0"/>
                      </a:moveTo>
                      <a:lnTo>
                        <a:pt x="0" y="10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2868320" bIns="-7928683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9" name=""/>
                <p:cNvSpPr/>
                <p:nvPr/>
              </p:nvSpPr>
              <p:spPr>
                <a:xfrm>
                  <a:off x="3429000" y="4864320"/>
                  <a:ext cx="20880" cy="231840"/>
                </a:xfrm>
                <a:custGeom>
                  <a:avLst/>
                  <a:gdLst/>
                  <a:ahLst/>
                  <a:rect l="l" t="t" r="r" b="b"/>
                  <a:pathLst>
                    <a:path w="9" h="111">
                      <a:moveTo>
                        <a:pt x="0" y="0"/>
                      </a:moveTo>
                      <a:lnTo>
                        <a:pt x="8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2857880" bIns="-792857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0" name=""/>
                <p:cNvSpPr/>
                <p:nvPr/>
              </p:nvSpPr>
              <p:spPr>
                <a:xfrm>
                  <a:off x="3454560" y="4858200"/>
                  <a:ext cx="38520" cy="231840"/>
                </a:xfrm>
                <a:custGeom>
                  <a:avLst/>
                  <a:gdLst/>
                  <a:ahLst/>
                  <a:rect l="l" t="t" r="r" b="b"/>
                  <a:pathLst>
                    <a:path w="17" h="111">
                      <a:moveTo>
                        <a:pt x="0" y="0"/>
                      </a:moveTo>
                      <a:lnTo>
                        <a:pt x="16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1586173320" rIns="1586173320" tIns="-792857880" bIns="-79285788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3131" name=""/>
              <p:cNvSpPr/>
              <p:nvPr/>
            </p:nvSpPr>
            <p:spPr>
              <a:xfrm>
                <a:off x="3366720" y="4864680"/>
                <a:ext cx="67320" cy="100440"/>
              </a:xfrm>
              <a:custGeom>
                <a:avLst/>
                <a:gdLst/>
                <a:ahLst/>
                <a:rect l="l" t="t" r="r" b="b"/>
                <a:pathLst>
                  <a:path w="29" h="48">
                    <a:moveTo>
                      <a:pt x="28" y="0"/>
                    </a:moveTo>
                    <a:lnTo>
                      <a:pt x="0" y="47"/>
                    </a:lnTo>
                    <a:lnTo>
                      <a:pt x="28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89280" bIns="-792989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2" name=""/>
              <p:cNvSpPr/>
              <p:nvPr/>
            </p:nvSpPr>
            <p:spPr>
              <a:xfrm>
                <a:off x="3368880" y="4858200"/>
                <a:ext cx="104760" cy="227880"/>
              </a:xfrm>
              <a:custGeom>
                <a:avLst/>
                <a:gdLst/>
                <a:ahLst/>
                <a:rect l="l" t="t" r="r" b="b"/>
                <a:pathLst>
                  <a:path w="45" h="109">
                    <a:moveTo>
                      <a:pt x="0" y="17"/>
                    </a:moveTo>
                    <a:lnTo>
                      <a:pt x="9" y="0"/>
                    </a:lnTo>
                    <a:lnTo>
                      <a:pt x="44" y="50"/>
                    </a:lnTo>
                    <a:lnTo>
                      <a:pt x="30" y="72"/>
                    </a:lnTo>
                    <a:lnTo>
                      <a:pt x="19" y="108"/>
                    </a:lnTo>
                    <a:lnTo>
                      <a:pt x="9" y="7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61840" bIns="-792861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3" name=""/>
              <p:cNvSpPr/>
              <p:nvPr/>
            </p:nvSpPr>
            <p:spPr>
              <a:xfrm>
                <a:off x="3368880" y="5015160"/>
                <a:ext cx="48960" cy="71280"/>
              </a:xfrm>
              <a:custGeom>
                <a:avLst/>
                <a:gdLst/>
                <a:ahLst/>
                <a:rect l="l" t="t" r="r" b="b"/>
                <a:pathLst>
                  <a:path w="21" h="34">
                    <a:moveTo>
                      <a:pt x="0" y="0"/>
                    </a:moveTo>
                    <a:lnTo>
                      <a:pt x="9" y="33"/>
                    </a:lnTo>
                    <a:lnTo>
                      <a:pt x="2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8440" bIns="-79301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4" name=""/>
              <p:cNvSpPr/>
              <p:nvPr/>
            </p:nvSpPr>
            <p:spPr>
              <a:xfrm>
                <a:off x="3327120" y="4864680"/>
                <a:ext cx="104040" cy="217800"/>
              </a:xfrm>
              <a:custGeom>
                <a:avLst/>
                <a:gdLst/>
                <a:ahLst/>
                <a:rect l="l" t="t" r="r" b="b"/>
                <a:pathLst>
                  <a:path w="45" h="104">
                    <a:moveTo>
                      <a:pt x="6" y="103"/>
                    </a:moveTo>
                    <a:lnTo>
                      <a:pt x="0" y="77"/>
                    </a:lnTo>
                    <a:lnTo>
                      <a:pt x="10" y="60"/>
                    </a:lnTo>
                    <a:lnTo>
                      <a:pt x="2" y="47"/>
                    </a:lnTo>
                    <a:lnTo>
                      <a:pt x="34" y="0"/>
                    </a:lnTo>
                    <a:lnTo>
                      <a:pt x="44" y="1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71920" bIns="-792871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5" name=""/>
              <p:cNvSpPr/>
              <p:nvPr/>
            </p:nvSpPr>
            <p:spPr>
              <a:xfrm>
                <a:off x="3327120" y="5015160"/>
                <a:ext cx="155160" cy="2160"/>
              </a:xfrm>
              <a:custGeom>
                <a:avLst/>
                <a:gdLst/>
                <a:ahLst/>
                <a:rect l="l" t="t" r="r" b="b"/>
                <a:pathLst>
                  <a:path w="67" h="1">
                    <a:moveTo>
                      <a:pt x="0" y="0"/>
                    </a:moveTo>
                    <a:lnTo>
                      <a:pt x="66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560" bIns="-79308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6" name=""/>
              <p:cNvSpPr/>
              <p:nvPr/>
            </p:nvSpPr>
            <p:spPr>
              <a:xfrm>
                <a:off x="3359880" y="4927320"/>
                <a:ext cx="34560" cy="2160"/>
              </a:xfrm>
              <a:custGeom>
                <a:avLst/>
                <a:gdLst/>
                <a:ahLst/>
                <a:rect l="l" t="t" r="r" b="b"/>
                <a:pathLst>
                  <a:path w="15" h="1">
                    <a:moveTo>
                      <a:pt x="0" y="0"/>
                    </a:moveTo>
                    <a:lnTo>
                      <a:pt x="14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560" bIns="-79308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7" name=""/>
              <p:cNvSpPr/>
              <p:nvPr/>
            </p:nvSpPr>
            <p:spPr>
              <a:xfrm>
                <a:off x="3411000" y="4927320"/>
                <a:ext cx="25200" cy="2160"/>
              </a:xfrm>
              <a:custGeom>
                <a:avLst/>
                <a:gdLst/>
                <a:ahLst/>
                <a:rect l="l" t="t" r="r" b="b"/>
                <a:pathLst>
                  <a:path w="11" h="1">
                    <a:moveTo>
                      <a:pt x="0" y="0"/>
                    </a:moveTo>
                    <a:lnTo>
                      <a:pt x="1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560" bIns="-79308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8" name=""/>
              <p:cNvSpPr/>
              <p:nvPr/>
            </p:nvSpPr>
            <p:spPr>
              <a:xfrm>
                <a:off x="3320280" y="5049000"/>
                <a:ext cx="29880" cy="3744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2" y="0"/>
                    </a:moveTo>
                    <a:lnTo>
                      <a:pt x="12" y="0"/>
                    </a:lnTo>
                    <a:lnTo>
                      <a:pt x="0" y="17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2280" bIns="-793052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39" name=""/>
              <p:cNvSpPr/>
              <p:nvPr/>
            </p:nvSpPr>
            <p:spPr>
              <a:xfrm>
                <a:off x="3436200" y="5019480"/>
                <a:ext cx="46080" cy="63000"/>
              </a:xfrm>
              <a:custGeom>
                <a:avLst/>
                <a:gdLst/>
                <a:ahLst/>
                <a:rect l="l" t="t" r="r" b="b"/>
                <a:pathLst>
                  <a:path w="20" h="30">
                    <a:moveTo>
                      <a:pt x="0" y="1"/>
                    </a:moveTo>
                    <a:lnTo>
                      <a:pt x="12" y="29"/>
                    </a:lnTo>
                    <a:lnTo>
                      <a:pt x="19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6720" bIns="-793026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0" name=""/>
              <p:cNvSpPr/>
              <p:nvPr/>
            </p:nvSpPr>
            <p:spPr>
              <a:xfrm>
                <a:off x="3376080" y="4967280"/>
                <a:ext cx="29880" cy="522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0" y="0"/>
                    </a:moveTo>
                    <a:lnTo>
                      <a:pt x="12" y="24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7520" bIns="-793037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1" name=""/>
              <p:cNvSpPr/>
              <p:nvPr/>
            </p:nvSpPr>
            <p:spPr>
              <a:xfrm>
                <a:off x="3408120" y="4967280"/>
                <a:ext cx="30240" cy="522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12" y="0"/>
                    </a:moveTo>
                    <a:lnTo>
                      <a:pt x="0" y="24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7520" bIns="-793037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2" name=""/>
              <p:cNvSpPr/>
              <p:nvPr/>
            </p:nvSpPr>
            <p:spPr>
              <a:xfrm>
                <a:off x="3348360" y="4967280"/>
                <a:ext cx="16200" cy="56520"/>
              </a:xfrm>
              <a:custGeom>
                <a:avLst/>
                <a:gdLst/>
                <a:ahLst/>
                <a:rect l="l" t="t" r="r" b="b"/>
                <a:pathLst>
                  <a:path w="7" h="27">
                    <a:moveTo>
                      <a:pt x="6" y="0"/>
                    </a:moveTo>
                    <a:lnTo>
                      <a:pt x="0" y="26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3200" bIns="-793033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3" name=""/>
              <p:cNvSpPr/>
              <p:nvPr/>
            </p:nvSpPr>
            <p:spPr>
              <a:xfrm>
                <a:off x="3436200" y="4967280"/>
                <a:ext cx="18720" cy="52200"/>
              </a:xfrm>
              <a:custGeom>
                <a:avLst/>
                <a:gdLst/>
                <a:ahLst/>
                <a:rect l="l" t="t" r="r" b="b"/>
                <a:pathLst>
                  <a:path w="8" h="25">
                    <a:moveTo>
                      <a:pt x="0" y="0"/>
                    </a:moveTo>
                    <a:lnTo>
                      <a:pt x="7" y="24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7520" bIns="-793037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3447720" y="4962960"/>
                <a:ext cx="34560" cy="131760"/>
              </a:xfrm>
              <a:custGeom>
                <a:avLst/>
                <a:gdLst/>
                <a:ahLst/>
                <a:rect l="l" t="t" r="r" b="b"/>
                <a:pathLst>
                  <a:path w="15" h="63">
                    <a:moveTo>
                      <a:pt x="0" y="62"/>
                    </a:moveTo>
                    <a:lnTo>
                      <a:pt x="2" y="0"/>
                    </a:lnTo>
                    <a:lnTo>
                      <a:pt x="14" y="58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57960" bIns="-792957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>
                <a:off x="3327120" y="4965480"/>
                <a:ext cx="23040" cy="117360"/>
              </a:xfrm>
              <a:custGeom>
                <a:avLst/>
                <a:gdLst/>
                <a:ahLst/>
                <a:rect l="l" t="t" r="r" b="b"/>
                <a:pathLst>
                  <a:path w="10" h="56">
                    <a:moveTo>
                      <a:pt x="0" y="55"/>
                    </a:moveTo>
                    <a:lnTo>
                      <a:pt x="9" y="0"/>
                    </a:lnTo>
                    <a:lnTo>
                      <a:pt x="9" y="5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72360" bIns="-792972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3336480" y="4864680"/>
                <a:ext cx="57600" cy="96120"/>
              </a:xfrm>
              <a:custGeom>
                <a:avLst/>
                <a:gdLst/>
                <a:ahLst/>
                <a:rect l="l" t="t" r="r" b="b"/>
                <a:pathLst>
                  <a:path w="25" h="46">
                    <a:moveTo>
                      <a:pt x="0" y="45"/>
                    </a:moveTo>
                    <a:lnTo>
                      <a:pt x="11" y="0"/>
                    </a:lnTo>
                    <a:lnTo>
                      <a:pt x="15" y="14"/>
                    </a:lnTo>
                    <a:lnTo>
                      <a:pt x="24" y="33"/>
                    </a:lnTo>
                    <a:lnTo>
                      <a:pt x="22" y="33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93600" bIns="-792993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>
                <a:off x="3336480" y="4864680"/>
                <a:ext cx="136800" cy="159120"/>
              </a:xfrm>
              <a:custGeom>
                <a:avLst/>
                <a:gdLst/>
                <a:ahLst/>
                <a:rect l="l" t="t" r="r" b="b"/>
                <a:pathLst>
                  <a:path w="59" h="76">
                    <a:moveTo>
                      <a:pt x="0" y="32"/>
                    </a:moveTo>
                    <a:lnTo>
                      <a:pt x="3" y="32"/>
                    </a:lnTo>
                    <a:lnTo>
                      <a:pt x="2" y="16"/>
                    </a:lnTo>
                    <a:lnTo>
                      <a:pt x="7" y="0"/>
                    </a:lnTo>
                    <a:lnTo>
                      <a:pt x="13" y="47"/>
                    </a:lnTo>
                    <a:lnTo>
                      <a:pt x="41" y="0"/>
                    </a:lnTo>
                    <a:lnTo>
                      <a:pt x="58" y="47"/>
                    </a:lnTo>
                    <a:lnTo>
                      <a:pt x="54" y="7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30600" bIns="-792930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>
                <a:off x="3411000" y="4896000"/>
                <a:ext cx="32040" cy="39600"/>
              </a:xfrm>
              <a:custGeom>
                <a:avLst/>
                <a:gdLst/>
                <a:ahLst/>
                <a:rect l="l" t="t" r="r" b="b"/>
                <a:pathLst>
                  <a:path w="14" h="19">
                    <a:moveTo>
                      <a:pt x="10" y="18"/>
                    </a:moveTo>
                    <a:lnTo>
                      <a:pt x="13" y="18"/>
                    </a:lnTo>
                    <a:lnTo>
                      <a:pt x="8" y="0"/>
                    </a:lnTo>
                    <a:lnTo>
                      <a:pt x="0" y="1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0120" bIns="-793050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>
                <a:off x="3359880" y="5053320"/>
                <a:ext cx="25200" cy="33120"/>
              </a:xfrm>
              <a:custGeom>
                <a:avLst/>
                <a:gdLst/>
                <a:ahLst/>
                <a:rect l="l" t="t" r="r" b="b"/>
                <a:pathLst>
                  <a:path w="11" h="16">
                    <a:moveTo>
                      <a:pt x="0" y="0"/>
                    </a:moveTo>
                    <a:lnTo>
                      <a:pt x="10" y="0"/>
                    </a:lnTo>
                    <a:lnTo>
                      <a:pt x="2" y="1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6600" bIns="-793056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>
                <a:off x="3427200" y="5050800"/>
                <a:ext cx="23040" cy="37800"/>
              </a:xfrm>
              <a:custGeom>
                <a:avLst/>
                <a:gdLst/>
                <a:ahLst/>
                <a:rect l="l" t="t" r="r" b="b"/>
                <a:pathLst>
                  <a:path w="10" h="18">
                    <a:moveTo>
                      <a:pt x="7" y="1"/>
                    </a:moveTo>
                    <a:lnTo>
                      <a:pt x="0" y="0"/>
                    </a:lnTo>
                    <a:lnTo>
                      <a:pt x="9" y="17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1920" bIns="-793051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3376080" y="4967280"/>
                <a:ext cx="55080" cy="522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24"/>
                    </a:moveTo>
                    <a:lnTo>
                      <a:pt x="12" y="0"/>
                    </a:lnTo>
                    <a:lnTo>
                      <a:pt x="23" y="24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7520" bIns="-793037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3331800" y="4962960"/>
                <a:ext cx="32400" cy="46080"/>
              </a:xfrm>
              <a:custGeom>
                <a:avLst/>
                <a:gdLst/>
                <a:ahLst/>
                <a:rect l="l" t="t" r="r" b="b"/>
                <a:pathLst>
                  <a:path w="14" h="22">
                    <a:moveTo>
                      <a:pt x="13" y="21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3640" bIns="-793043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3331800" y="4975920"/>
                <a:ext cx="18360" cy="74880"/>
              </a:xfrm>
              <a:custGeom>
                <a:avLst/>
                <a:gdLst/>
                <a:ahLst/>
                <a:rect l="l" t="t" r="r" b="b"/>
                <a:pathLst>
                  <a:path w="8" h="36">
                    <a:moveTo>
                      <a:pt x="0" y="0"/>
                    </a:moveTo>
                    <a:lnTo>
                      <a:pt x="7" y="3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4840" bIns="-793014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>
                <a:off x="3471120" y="5049000"/>
                <a:ext cx="14040" cy="1800"/>
              </a:xfrm>
              <a:custGeom>
                <a:avLst/>
                <a:gdLst/>
                <a:ahLst/>
                <a:rect l="l" t="t" r="r" b="b"/>
                <a:pathLst>
                  <a:path w="6" h="1">
                    <a:moveTo>
                      <a:pt x="0" y="0"/>
                    </a:move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920" bIns="-793087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5" name=""/>
              <p:cNvSpPr/>
              <p:nvPr/>
            </p:nvSpPr>
            <p:spPr>
              <a:xfrm>
                <a:off x="3450600" y="4989960"/>
                <a:ext cx="32040" cy="33480"/>
              </a:xfrm>
              <a:custGeom>
                <a:avLst/>
                <a:gdLst/>
                <a:ahLst/>
                <a:rect l="l" t="t" r="r" b="b"/>
                <a:pathLst>
                  <a:path w="14" h="16">
                    <a:moveTo>
                      <a:pt x="13" y="15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6240" bIns="-793056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6" name=""/>
              <p:cNvSpPr/>
              <p:nvPr/>
            </p:nvSpPr>
            <p:spPr>
              <a:xfrm>
                <a:off x="3327120" y="4994280"/>
                <a:ext cx="23040" cy="2160"/>
              </a:xfrm>
              <a:custGeom>
                <a:avLst/>
                <a:gdLst/>
                <a:ahLst/>
                <a:rect l="l" t="t" r="r" b="b"/>
                <a:pathLst>
                  <a:path w="10" h="1">
                    <a:moveTo>
                      <a:pt x="0" y="0"/>
                    </a:moveTo>
                    <a:lnTo>
                      <a:pt x="9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560" bIns="-79308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>
                <a:off x="3471120" y="5049000"/>
                <a:ext cx="20880" cy="33480"/>
              </a:xfrm>
              <a:custGeom>
                <a:avLst/>
                <a:gdLst/>
                <a:ahLst/>
                <a:rect l="l" t="t" r="r" b="b"/>
                <a:pathLst>
                  <a:path w="9" h="16">
                    <a:moveTo>
                      <a:pt x="0" y="0"/>
                    </a:moveTo>
                    <a:lnTo>
                      <a:pt x="8" y="1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6240" bIns="-793056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>
                <a:off x="3368880" y="4872960"/>
                <a:ext cx="65160" cy="92160"/>
              </a:xfrm>
              <a:custGeom>
                <a:avLst/>
                <a:gdLst/>
                <a:ahLst/>
                <a:rect l="l" t="t" r="r" b="b"/>
                <a:pathLst>
                  <a:path w="28" h="44">
                    <a:moveTo>
                      <a:pt x="0" y="0"/>
                    </a:moveTo>
                    <a:lnTo>
                      <a:pt x="27" y="43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97560" bIns="-79299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>
                <a:off x="3436200" y="4858200"/>
                <a:ext cx="18720" cy="150480"/>
              </a:xfrm>
              <a:custGeom>
                <a:avLst/>
                <a:gdLst/>
                <a:ahLst/>
                <a:rect l="l" t="t" r="r" b="b"/>
                <a:pathLst>
                  <a:path w="8" h="72">
                    <a:moveTo>
                      <a:pt x="0" y="47"/>
                    </a:moveTo>
                    <a:lnTo>
                      <a:pt x="7" y="0"/>
                    </a:lnTo>
                    <a:lnTo>
                      <a:pt x="2" y="71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39240" bIns="-792939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>
                <a:off x="3436200" y="4860360"/>
                <a:ext cx="32400" cy="69120"/>
              </a:xfrm>
              <a:custGeom>
                <a:avLst/>
                <a:gdLst/>
                <a:ahLst/>
                <a:rect l="l" t="t" r="r" b="b"/>
                <a:pathLst>
                  <a:path w="14" h="33">
                    <a:moveTo>
                      <a:pt x="0" y="0"/>
                    </a:moveTo>
                    <a:lnTo>
                      <a:pt x="9" y="13"/>
                    </a:lnTo>
                    <a:lnTo>
                      <a:pt x="3" y="32"/>
                    </a:lnTo>
                    <a:lnTo>
                      <a:pt x="13" y="32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0600" bIns="-793020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>
                <a:off x="3445560" y="4860360"/>
                <a:ext cx="16200" cy="69120"/>
              </a:xfrm>
              <a:custGeom>
                <a:avLst/>
                <a:gdLst/>
                <a:ahLst/>
                <a:rect l="l" t="t" r="r" b="b"/>
                <a:pathLst>
                  <a:path w="7" h="33">
                    <a:moveTo>
                      <a:pt x="0" y="0"/>
                    </a:moveTo>
                    <a:lnTo>
                      <a:pt x="6" y="13"/>
                    </a:lnTo>
                    <a:lnTo>
                      <a:pt x="5" y="32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0600" bIns="-793020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>
                <a:off x="3340800" y="4864680"/>
                <a:ext cx="23400" cy="71280"/>
              </a:xfrm>
              <a:custGeom>
                <a:avLst/>
                <a:gdLst/>
                <a:ahLst/>
                <a:rect l="l" t="t" r="r" b="b"/>
                <a:pathLst>
                  <a:path w="10" h="34">
                    <a:moveTo>
                      <a:pt x="9" y="0"/>
                    </a:moveTo>
                    <a:lnTo>
                      <a:pt x="0" y="18"/>
                    </a:lnTo>
                    <a:lnTo>
                      <a:pt x="6" y="33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8440" bIns="-79301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>
                <a:off x="3366720" y="4791240"/>
                <a:ext cx="90360" cy="68760"/>
              </a:xfrm>
              <a:custGeom>
                <a:avLst/>
                <a:gdLst/>
                <a:ahLst/>
                <a:rect l="l" t="t" r="r" b="b"/>
                <a:pathLst>
                  <a:path w="39" h="33">
                    <a:moveTo>
                      <a:pt x="38" y="32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0960" bIns="-793020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>
                <a:off x="3343320" y="4791240"/>
                <a:ext cx="129960" cy="77400"/>
              </a:xfrm>
              <a:custGeom>
                <a:avLst/>
                <a:gdLst/>
                <a:ahLst/>
                <a:rect l="l" t="t" r="r" b="b"/>
                <a:pathLst>
                  <a:path w="56" h="37">
                    <a:moveTo>
                      <a:pt x="0" y="36"/>
                    </a:moveTo>
                    <a:lnTo>
                      <a:pt x="36" y="2"/>
                    </a:lnTo>
                    <a:lnTo>
                      <a:pt x="44" y="0"/>
                    </a:lnTo>
                    <a:lnTo>
                      <a:pt x="55" y="0"/>
                    </a:lnTo>
                    <a:lnTo>
                      <a:pt x="47" y="33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2320" bIns="-79301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>
                <a:off x="3276000" y="4587840"/>
                <a:ext cx="97200" cy="272160"/>
              </a:xfrm>
              <a:custGeom>
                <a:avLst/>
                <a:gdLst/>
                <a:ahLst/>
                <a:rect l="l" t="t" r="r" b="b"/>
                <a:pathLst>
                  <a:path w="42" h="130">
                    <a:moveTo>
                      <a:pt x="41" y="129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17560" bIns="-79281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>
                <a:off x="3259800" y="4501800"/>
                <a:ext cx="85680" cy="366840"/>
              </a:xfrm>
              <a:custGeom>
                <a:avLst/>
                <a:gdLst/>
                <a:ahLst/>
                <a:rect l="l" t="t" r="r" b="b"/>
                <a:pathLst>
                  <a:path w="37" h="175">
                    <a:moveTo>
                      <a:pt x="0" y="0"/>
                    </a:moveTo>
                    <a:lnTo>
                      <a:pt x="3" y="40"/>
                    </a:lnTo>
                    <a:lnTo>
                      <a:pt x="36" y="174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22880" bIns="-792722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>
                <a:off x="3327120" y="4766040"/>
                <a:ext cx="25560" cy="102600"/>
              </a:xfrm>
              <a:custGeom>
                <a:avLst/>
                <a:gdLst/>
                <a:ahLst/>
                <a:rect l="l" t="t" r="r" b="b"/>
                <a:pathLst>
                  <a:path w="11" h="49">
                    <a:moveTo>
                      <a:pt x="6" y="48"/>
                    </a:moveTo>
                    <a:lnTo>
                      <a:pt x="10" y="24"/>
                    </a:lnTo>
                    <a:lnTo>
                      <a:pt x="0" y="19"/>
                    </a:lnTo>
                    <a:lnTo>
                      <a:pt x="2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87120" bIns="-792987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8" name=""/>
              <p:cNvSpPr/>
              <p:nvPr/>
            </p:nvSpPr>
            <p:spPr>
              <a:xfrm>
                <a:off x="3408120" y="4793400"/>
                <a:ext cx="32400" cy="35640"/>
              </a:xfrm>
              <a:custGeom>
                <a:avLst/>
                <a:gdLst/>
                <a:ahLst/>
                <a:rect l="l" t="t" r="r" b="b"/>
                <a:pathLst>
                  <a:path w="14" h="17">
                    <a:moveTo>
                      <a:pt x="1" y="8"/>
                    </a:moveTo>
                    <a:lnTo>
                      <a:pt x="13" y="0"/>
                    </a:lnTo>
                    <a:lnTo>
                      <a:pt x="0" y="16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4080" bIns="-793054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9" name=""/>
              <p:cNvSpPr/>
              <p:nvPr/>
            </p:nvSpPr>
            <p:spPr>
              <a:xfrm>
                <a:off x="3368880" y="4791240"/>
                <a:ext cx="86400" cy="68760"/>
              </a:xfrm>
              <a:custGeom>
                <a:avLst/>
                <a:gdLst/>
                <a:ahLst/>
                <a:rect l="l" t="t" r="r" b="b"/>
                <a:pathLst>
                  <a:path w="37" h="33">
                    <a:moveTo>
                      <a:pt x="0" y="32"/>
                    </a:moveTo>
                    <a:lnTo>
                      <a:pt x="36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0960" bIns="-7930209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>
                <a:off x="3304080" y="4571280"/>
                <a:ext cx="115560" cy="288720"/>
              </a:xfrm>
              <a:custGeom>
                <a:avLst/>
                <a:gdLst/>
                <a:ahLst/>
                <a:rect l="l" t="t" r="r" b="b"/>
                <a:pathLst>
                  <a:path w="50" h="138">
                    <a:moveTo>
                      <a:pt x="49" y="137"/>
                    </a:moveTo>
                    <a:lnTo>
                      <a:pt x="14" y="103"/>
                    </a:lnTo>
                    <a:lnTo>
                      <a:pt x="1" y="7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01000" bIns="-792801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>
                <a:off x="3310920" y="4587840"/>
                <a:ext cx="67320" cy="272160"/>
              </a:xfrm>
              <a:custGeom>
                <a:avLst/>
                <a:gdLst/>
                <a:ahLst/>
                <a:rect l="l" t="t" r="r" b="b"/>
                <a:pathLst>
                  <a:path w="29" h="130">
                    <a:moveTo>
                      <a:pt x="0" y="0"/>
                    </a:moveTo>
                    <a:lnTo>
                      <a:pt x="3" y="87"/>
                    </a:lnTo>
                    <a:lnTo>
                      <a:pt x="28" y="129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17560" bIns="-79281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>
                <a:off x="3336480" y="4797720"/>
                <a:ext cx="27720" cy="3744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5" y="0"/>
                    </a:moveTo>
                    <a:lnTo>
                      <a:pt x="0" y="17"/>
                    </a:lnTo>
                    <a:lnTo>
                      <a:pt x="11" y="17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2280" bIns="-793052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3" name=""/>
              <p:cNvSpPr/>
              <p:nvPr/>
            </p:nvSpPr>
            <p:spPr>
              <a:xfrm>
                <a:off x="3462120" y="4501800"/>
                <a:ext cx="69480" cy="297360"/>
              </a:xfrm>
              <a:custGeom>
                <a:avLst/>
                <a:gdLst/>
                <a:ahLst/>
                <a:rect l="l" t="t" r="r" b="b"/>
                <a:pathLst>
                  <a:path w="30" h="142">
                    <a:moveTo>
                      <a:pt x="29" y="0"/>
                    </a:moveTo>
                    <a:lnTo>
                      <a:pt x="26" y="42"/>
                    </a:lnTo>
                    <a:lnTo>
                      <a:pt x="4" y="141"/>
                    </a:lnTo>
                    <a:lnTo>
                      <a:pt x="0" y="127"/>
                    </a:lnTo>
                    <a:lnTo>
                      <a:pt x="8" y="125"/>
                    </a:lnTo>
                    <a:lnTo>
                      <a:pt x="8" y="113"/>
                    </a:lnTo>
                    <a:lnTo>
                      <a:pt x="11" y="113"/>
                    </a:lnTo>
                    <a:lnTo>
                      <a:pt x="9" y="108"/>
                    </a:lnTo>
                    <a:lnTo>
                      <a:pt x="6" y="108"/>
                    </a:lnTo>
                    <a:lnTo>
                      <a:pt x="6" y="103"/>
                    </a:lnTo>
                    <a:lnTo>
                      <a:pt x="16" y="87"/>
                    </a:lnTo>
                    <a:lnTo>
                      <a:pt x="15" y="73"/>
                    </a:lnTo>
                    <a:lnTo>
                      <a:pt x="24" y="52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92360" bIns="-792792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4" name=""/>
              <p:cNvSpPr/>
              <p:nvPr/>
            </p:nvSpPr>
            <p:spPr>
              <a:xfrm>
                <a:off x="3429360" y="4501800"/>
                <a:ext cx="101880" cy="358200"/>
              </a:xfrm>
              <a:custGeom>
                <a:avLst/>
                <a:gdLst/>
                <a:ahLst/>
                <a:rect l="l" t="t" r="r" b="b"/>
                <a:pathLst>
                  <a:path w="44" h="171">
                    <a:moveTo>
                      <a:pt x="43" y="0"/>
                    </a:moveTo>
                    <a:lnTo>
                      <a:pt x="37" y="42"/>
                    </a:lnTo>
                    <a:lnTo>
                      <a:pt x="0" y="17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31520" bIns="-79273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>
                <a:off x="3429360" y="4501800"/>
                <a:ext cx="101880" cy="358200"/>
              </a:xfrm>
              <a:custGeom>
                <a:avLst/>
                <a:gdLst/>
                <a:ahLst/>
                <a:rect l="l" t="t" r="r" b="b"/>
                <a:pathLst>
                  <a:path w="44" h="171">
                    <a:moveTo>
                      <a:pt x="0" y="170"/>
                    </a:moveTo>
                    <a:lnTo>
                      <a:pt x="20" y="125"/>
                    </a:lnTo>
                    <a:lnTo>
                      <a:pt x="22" y="42"/>
                    </a:lnTo>
                    <a:lnTo>
                      <a:pt x="43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731520" bIns="-79273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6" name=""/>
              <p:cNvSpPr/>
              <p:nvPr/>
            </p:nvSpPr>
            <p:spPr>
              <a:xfrm>
                <a:off x="3487320" y="4501800"/>
                <a:ext cx="43920" cy="209520"/>
              </a:xfrm>
              <a:custGeom>
                <a:avLst/>
                <a:gdLst/>
                <a:ahLst/>
                <a:rect l="l" t="t" r="r" b="b"/>
                <a:pathLst>
                  <a:path w="19" h="100">
                    <a:moveTo>
                      <a:pt x="18" y="0"/>
                    </a:moveTo>
                    <a:lnTo>
                      <a:pt x="0" y="42"/>
                    </a:lnTo>
                    <a:lnTo>
                      <a:pt x="2" y="99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880200" bIns="-792880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7" name=""/>
              <p:cNvSpPr/>
              <p:nvPr/>
            </p:nvSpPr>
            <p:spPr>
              <a:xfrm>
                <a:off x="3480480" y="4606560"/>
                <a:ext cx="13680" cy="75240"/>
              </a:xfrm>
              <a:custGeom>
                <a:avLst/>
                <a:gdLst/>
                <a:ahLst/>
                <a:rect l="l" t="t" r="r" b="b"/>
                <a:pathLst>
                  <a:path w="6" h="36">
                    <a:moveTo>
                      <a:pt x="0" y="0"/>
                    </a:moveTo>
                    <a:lnTo>
                      <a:pt x="5" y="7"/>
                    </a:lnTo>
                    <a:lnTo>
                      <a:pt x="0" y="7"/>
                    </a:lnTo>
                    <a:lnTo>
                      <a:pt x="5" y="22"/>
                    </a:lnTo>
                    <a:lnTo>
                      <a:pt x="0" y="35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4480" bIns="-7930144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8" name=""/>
              <p:cNvSpPr/>
              <p:nvPr/>
            </p:nvSpPr>
            <p:spPr>
              <a:xfrm>
                <a:off x="3297240" y="4596120"/>
                <a:ext cx="20520" cy="85680"/>
              </a:xfrm>
              <a:custGeom>
                <a:avLst/>
                <a:gdLst/>
                <a:ahLst/>
                <a:rect l="l" t="t" r="r" b="b"/>
                <a:pathLst>
                  <a:path w="9" h="41">
                    <a:moveTo>
                      <a:pt x="0" y="0"/>
                    </a:moveTo>
                    <a:lnTo>
                      <a:pt x="7" y="10"/>
                    </a:lnTo>
                    <a:lnTo>
                      <a:pt x="2" y="10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8" y="40"/>
                    </a:lnTo>
                    <a:lnTo>
                      <a:pt x="2" y="4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4040" bIns="-793004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9" name=""/>
              <p:cNvSpPr/>
              <p:nvPr/>
            </p:nvSpPr>
            <p:spPr>
              <a:xfrm>
                <a:off x="3294360" y="4644360"/>
                <a:ext cx="27720" cy="71280"/>
              </a:xfrm>
              <a:custGeom>
                <a:avLst/>
                <a:gdLst/>
                <a:ahLst/>
                <a:rect l="l" t="t" r="r" b="b"/>
                <a:pathLst>
                  <a:path w="12" h="34">
                    <a:moveTo>
                      <a:pt x="11" y="33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8440" bIns="-79301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0" name=""/>
              <p:cNvSpPr/>
              <p:nvPr/>
            </p:nvSpPr>
            <p:spPr>
              <a:xfrm>
                <a:off x="3382920" y="4808160"/>
                <a:ext cx="11520" cy="29160"/>
              </a:xfrm>
              <a:custGeom>
                <a:avLst/>
                <a:gdLst/>
                <a:ahLst/>
                <a:rect l="l" t="t" r="r" b="b"/>
                <a:pathLst>
                  <a:path w="5" h="14">
                    <a:moveTo>
                      <a:pt x="0" y="13"/>
                    </a:moveTo>
                    <a:lnTo>
                      <a:pt x="4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60560" bIns="-793060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1" name=""/>
              <p:cNvSpPr/>
              <p:nvPr/>
            </p:nvSpPr>
            <p:spPr>
              <a:xfrm>
                <a:off x="3324960" y="4722120"/>
                <a:ext cx="62640" cy="106920"/>
              </a:xfrm>
              <a:custGeom>
                <a:avLst/>
                <a:gdLst/>
                <a:ahLst/>
                <a:rect l="l" t="t" r="r" b="b"/>
                <a:pathLst>
                  <a:path w="27" h="51">
                    <a:moveTo>
                      <a:pt x="26" y="50"/>
                    </a:moveTo>
                    <a:lnTo>
                      <a:pt x="18" y="33"/>
                    </a:lnTo>
                    <a:lnTo>
                      <a:pt x="8" y="1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82800" bIns="-792982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2" name=""/>
              <p:cNvSpPr/>
              <p:nvPr/>
            </p:nvSpPr>
            <p:spPr>
              <a:xfrm>
                <a:off x="3304080" y="4717800"/>
                <a:ext cx="48960" cy="85680"/>
              </a:xfrm>
              <a:custGeom>
                <a:avLst/>
                <a:gdLst/>
                <a:ahLst/>
                <a:rect l="l" t="t" r="r" b="b"/>
                <a:pathLst>
                  <a:path w="21" h="41">
                    <a:moveTo>
                      <a:pt x="0" y="0"/>
                    </a:moveTo>
                    <a:lnTo>
                      <a:pt x="20" y="4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4040" bIns="-793004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3" name=""/>
              <p:cNvSpPr/>
              <p:nvPr/>
            </p:nvSpPr>
            <p:spPr>
              <a:xfrm>
                <a:off x="3317760" y="4728240"/>
                <a:ext cx="35280" cy="64800"/>
              </a:xfrm>
              <a:custGeom>
                <a:avLst/>
                <a:gdLst/>
                <a:ahLst/>
                <a:rect l="l" t="t" r="r" b="b"/>
                <a:pathLst>
                  <a:path w="15" h="31">
                    <a:moveTo>
                      <a:pt x="14" y="17"/>
                    </a:moveTo>
                    <a:lnTo>
                      <a:pt x="12" y="30"/>
                    </a:lnTo>
                    <a:lnTo>
                      <a:pt x="11" y="1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24920" bIns="-793024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4" name=""/>
              <p:cNvSpPr/>
              <p:nvPr/>
            </p:nvSpPr>
            <p:spPr>
              <a:xfrm>
                <a:off x="3429360" y="4722120"/>
                <a:ext cx="43920" cy="77400"/>
              </a:xfrm>
              <a:custGeom>
                <a:avLst/>
                <a:gdLst/>
                <a:ahLst/>
                <a:rect l="l" t="t" r="r" b="b"/>
                <a:pathLst>
                  <a:path w="19" h="37">
                    <a:moveTo>
                      <a:pt x="0" y="36"/>
                    </a:moveTo>
                    <a:lnTo>
                      <a:pt x="18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12320" bIns="-79301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5" name=""/>
              <p:cNvSpPr/>
              <p:nvPr/>
            </p:nvSpPr>
            <p:spPr>
              <a:xfrm>
                <a:off x="3429360" y="4743000"/>
                <a:ext cx="48960" cy="5652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0" y="26"/>
                    </a:moveTo>
                    <a:lnTo>
                      <a:pt x="13" y="10"/>
                    </a:lnTo>
                    <a:lnTo>
                      <a:pt x="13" y="0"/>
                    </a:lnTo>
                    <a:lnTo>
                      <a:pt x="2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33200" bIns="-793033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6" name=""/>
              <p:cNvSpPr/>
              <p:nvPr/>
            </p:nvSpPr>
            <p:spPr>
              <a:xfrm>
                <a:off x="3447720" y="4747320"/>
                <a:ext cx="18720" cy="81720"/>
              </a:xfrm>
              <a:custGeom>
                <a:avLst/>
                <a:gdLst/>
                <a:ahLst/>
                <a:rect l="l" t="t" r="r" b="b"/>
                <a:pathLst>
                  <a:path w="8" h="39">
                    <a:moveTo>
                      <a:pt x="7" y="0"/>
                    </a:moveTo>
                    <a:lnTo>
                      <a:pt x="2" y="6"/>
                    </a:lnTo>
                    <a:lnTo>
                      <a:pt x="0" y="21"/>
                    </a:lnTo>
                    <a:lnTo>
                      <a:pt x="7" y="38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08000" bIns="-793008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7" name=""/>
              <p:cNvSpPr/>
              <p:nvPr/>
            </p:nvSpPr>
            <p:spPr>
              <a:xfrm>
                <a:off x="3450600" y="4743000"/>
                <a:ext cx="13680" cy="117360"/>
              </a:xfrm>
              <a:custGeom>
                <a:avLst/>
                <a:gdLst/>
                <a:ahLst/>
                <a:rect l="l" t="t" r="r" b="b"/>
                <a:pathLst>
                  <a:path w="6" h="56">
                    <a:moveTo>
                      <a:pt x="0" y="55"/>
                    </a:moveTo>
                    <a:lnTo>
                      <a:pt x="5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72360" bIns="-792972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8" name=""/>
              <p:cNvSpPr/>
              <p:nvPr/>
            </p:nvSpPr>
            <p:spPr>
              <a:xfrm>
                <a:off x="3480480" y="4579560"/>
                <a:ext cx="37080" cy="4392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15" y="20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5800" bIns="-793045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9" name=""/>
              <p:cNvSpPr/>
              <p:nvPr/>
            </p:nvSpPr>
            <p:spPr>
              <a:xfrm>
                <a:off x="3259800" y="4497840"/>
                <a:ext cx="46080" cy="125640"/>
              </a:xfrm>
              <a:custGeom>
                <a:avLst/>
                <a:gdLst/>
                <a:ahLst/>
                <a:rect l="l" t="t" r="r" b="b"/>
                <a:pathLst>
                  <a:path w="20" h="60">
                    <a:moveTo>
                      <a:pt x="8" y="59"/>
                    </a:moveTo>
                    <a:lnTo>
                      <a:pt x="19" y="42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64080" bIns="-792964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0" name=""/>
              <p:cNvSpPr/>
              <p:nvPr/>
            </p:nvSpPr>
            <p:spPr>
              <a:xfrm>
                <a:off x="3259800" y="4497840"/>
                <a:ext cx="90360" cy="144360"/>
              </a:xfrm>
              <a:custGeom>
                <a:avLst/>
                <a:gdLst/>
                <a:ahLst/>
                <a:rect l="l" t="t" r="r" b="b"/>
                <a:pathLst>
                  <a:path w="39" h="69">
                    <a:moveTo>
                      <a:pt x="0" y="0"/>
                    </a:moveTo>
                    <a:lnTo>
                      <a:pt x="22" y="42"/>
                    </a:lnTo>
                    <a:lnTo>
                      <a:pt x="38" y="68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45360" bIns="-792945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1" name=""/>
              <p:cNvSpPr/>
              <p:nvPr/>
            </p:nvSpPr>
            <p:spPr>
              <a:xfrm>
                <a:off x="3443040" y="4592160"/>
                <a:ext cx="39240" cy="49680"/>
              </a:xfrm>
              <a:custGeom>
                <a:avLst/>
                <a:gdLst/>
                <a:ahLst/>
                <a:rect l="l" t="t" r="r" b="b"/>
                <a:pathLst>
                  <a:path w="17" h="24">
                    <a:moveTo>
                      <a:pt x="0" y="23"/>
                    </a:moveTo>
                    <a:lnTo>
                      <a:pt x="16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0040" bIns="-7930400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2" name=""/>
              <p:cNvSpPr/>
              <p:nvPr/>
            </p:nvSpPr>
            <p:spPr>
              <a:xfrm>
                <a:off x="3148200" y="4587840"/>
                <a:ext cx="39240" cy="47880"/>
              </a:xfrm>
              <a:custGeom>
                <a:avLst/>
                <a:gdLst/>
                <a:ahLst/>
                <a:rect l="l" t="t" r="r" b="b"/>
                <a:pathLst>
                  <a:path w="17" h="23">
                    <a:moveTo>
                      <a:pt x="16" y="22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1840" bIns="-7930418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3" name=""/>
              <p:cNvSpPr/>
              <p:nvPr/>
            </p:nvSpPr>
            <p:spPr>
              <a:xfrm>
                <a:off x="3148200" y="4587840"/>
                <a:ext cx="490320" cy="1800"/>
              </a:xfrm>
              <a:custGeom>
                <a:avLst/>
                <a:gdLst/>
                <a:ahLst/>
                <a:rect l="l" t="t" r="r" b="b"/>
                <a:pathLst>
                  <a:path w="211" h="1">
                    <a:moveTo>
                      <a:pt x="0" y="0"/>
                    </a:moveTo>
                    <a:lnTo>
                      <a:pt x="21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87920" bIns="-793087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4" name=""/>
              <p:cNvSpPr/>
              <p:nvPr/>
            </p:nvSpPr>
            <p:spPr>
              <a:xfrm>
                <a:off x="3603600" y="4587840"/>
                <a:ext cx="34560" cy="43560"/>
              </a:xfrm>
              <a:custGeom>
                <a:avLst/>
                <a:gdLst/>
                <a:ahLst/>
                <a:rect l="l" t="t" r="r" b="b"/>
                <a:pathLst>
                  <a:path w="15" h="21">
                    <a:moveTo>
                      <a:pt x="14" y="0"/>
                    </a:moveTo>
                    <a:lnTo>
                      <a:pt x="0" y="2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6160" bIns="-793046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5" name=""/>
              <p:cNvSpPr/>
              <p:nvPr/>
            </p:nvSpPr>
            <p:spPr>
              <a:xfrm>
                <a:off x="3148200" y="4543920"/>
                <a:ext cx="490320" cy="46080"/>
              </a:xfrm>
              <a:custGeom>
                <a:avLst/>
                <a:gdLst/>
                <a:ahLst/>
                <a:rect l="l" t="t" r="r" b="b"/>
                <a:pathLst>
                  <a:path w="211" h="22">
                    <a:moveTo>
                      <a:pt x="210" y="21"/>
                    </a:moveTo>
                    <a:lnTo>
                      <a:pt x="164" y="2"/>
                    </a:lnTo>
                    <a:lnTo>
                      <a:pt x="153" y="8"/>
                    </a:lnTo>
                    <a:lnTo>
                      <a:pt x="65" y="8"/>
                    </a:lnTo>
                    <a:lnTo>
                      <a:pt x="51" y="0"/>
                    </a:lnTo>
                    <a:lnTo>
                      <a:pt x="0" y="21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43640" bIns="-793043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>
                <a:off x="3259800" y="4497840"/>
                <a:ext cx="20880" cy="92160"/>
              </a:xfrm>
              <a:custGeom>
                <a:avLst/>
                <a:gdLst/>
                <a:ahLst/>
                <a:rect l="l" t="t" r="r" b="b"/>
                <a:pathLst>
                  <a:path w="9" h="44">
                    <a:moveTo>
                      <a:pt x="8" y="43"/>
                    </a:move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2997560" bIns="-792997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3173760" y="4556520"/>
                <a:ext cx="438840" cy="33120"/>
              </a:xfrm>
              <a:custGeom>
                <a:avLst/>
                <a:gdLst/>
                <a:ahLst/>
                <a:rect l="l" t="t" r="r" b="b"/>
                <a:pathLst>
                  <a:path w="189" h="16">
                    <a:moveTo>
                      <a:pt x="0" y="15"/>
                    </a:moveTo>
                    <a:lnTo>
                      <a:pt x="2" y="10"/>
                    </a:lnTo>
                    <a:lnTo>
                      <a:pt x="8" y="15"/>
                    </a:lnTo>
                    <a:lnTo>
                      <a:pt x="8" y="10"/>
                    </a:lnTo>
                    <a:lnTo>
                      <a:pt x="15" y="12"/>
                    </a:lnTo>
                    <a:lnTo>
                      <a:pt x="15" y="5"/>
                    </a:lnTo>
                    <a:lnTo>
                      <a:pt x="24" y="12"/>
                    </a:lnTo>
                    <a:lnTo>
                      <a:pt x="18" y="2"/>
                    </a:lnTo>
                    <a:lnTo>
                      <a:pt x="32" y="15"/>
                    </a:lnTo>
                    <a:lnTo>
                      <a:pt x="29" y="0"/>
                    </a:lnTo>
                    <a:lnTo>
                      <a:pt x="44" y="15"/>
                    </a:lnTo>
                    <a:lnTo>
                      <a:pt x="56" y="2"/>
                    </a:lnTo>
                    <a:lnTo>
                      <a:pt x="61" y="15"/>
                    </a:lnTo>
                    <a:lnTo>
                      <a:pt x="68" y="2"/>
                    </a:lnTo>
                    <a:lnTo>
                      <a:pt x="73" y="15"/>
                    </a:lnTo>
                    <a:lnTo>
                      <a:pt x="80" y="2"/>
                    </a:lnTo>
                    <a:lnTo>
                      <a:pt x="87" y="15"/>
                    </a:lnTo>
                    <a:lnTo>
                      <a:pt x="92" y="2"/>
                    </a:lnTo>
                    <a:lnTo>
                      <a:pt x="99" y="15"/>
                    </a:lnTo>
                    <a:lnTo>
                      <a:pt x="105" y="2"/>
                    </a:lnTo>
                    <a:lnTo>
                      <a:pt x="111" y="15"/>
                    </a:lnTo>
                    <a:lnTo>
                      <a:pt x="118" y="2"/>
                    </a:lnTo>
                    <a:lnTo>
                      <a:pt x="123" y="15"/>
                    </a:lnTo>
                    <a:lnTo>
                      <a:pt x="130" y="2"/>
                    </a:lnTo>
                    <a:lnTo>
                      <a:pt x="137" y="15"/>
                    </a:lnTo>
                    <a:lnTo>
                      <a:pt x="142" y="2"/>
                    </a:lnTo>
                    <a:lnTo>
                      <a:pt x="150" y="15"/>
                    </a:lnTo>
                    <a:lnTo>
                      <a:pt x="170" y="5"/>
                    </a:lnTo>
                    <a:lnTo>
                      <a:pt x="170" y="15"/>
                    </a:lnTo>
                    <a:lnTo>
                      <a:pt x="179" y="7"/>
                    </a:lnTo>
                    <a:lnTo>
                      <a:pt x="179" y="15"/>
                    </a:lnTo>
                    <a:lnTo>
                      <a:pt x="183" y="9"/>
                    </a:lnTo>
                    <a:lnTo>
                      <a:pt x="184" y="15"/>
                    </a:lnTo>
                    <a:lnTo>
                      <a:pt x="188" y="11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6600" bIns="-793056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3180600" y="4554360"/>
                <a:ext cx="443520" cy="35640"/>
              </a:xfrm>
              <a:custGeom>
                <a:avLst/>
                <a:gdLst/>
                <a:ahLst/>
                <a:rect l="l" t="t" r="r" b="b"/>
                <a:pathLst>
                  <a:path w="191" h="17">
                    <a:moveTo>
                      <a:pt x="190" y="16"/>
                    </a:moveTo>
                    <a:lnTo>
                      <a:pt x="189" y="13"/>
                    </a:lnTo>
                    <a:lnTo>
                      <a:pt x="181" y="16"/>
                    </a:lnTo>
                    <a:lnTo>
                      <a:pt x="181" y="11"/>
                    </a:lnTo>
                    <a:lnTo>
                      <a:pt x="173" y="16"/>
                    </a:lnTo>
                    <a:lnTo>
                      <a:pt x="175" y="8"/>
                    </a:lnTo>
                    <a:lnTo>
                      <a:pt x="164" y="16"/>
                    </a:lnTo>
                    <a:lnTo>
                      <a:pt x="171" y="6"/>
                    </a:lnTo>
                    <a:lnTo>
                      <a:pt x="158" y="16"/>
                    </a:lnTo>
                    <a:lnTo>
                      <a:pt x="159" y="2"/>
                    </a:lnTo>
                    <a:lnTo>
                      <a:pt x="145" y="16"/>
                    </a:lnTo>
                    <a:lnTo>
                      <a:pt x="134" y="4"/>
                    </a:lnTo>
                    <a:lnTo>
                      <a:pt x="129" y="16"/>
                    </a:lnTo>
                    <a:lnTo>
                      <a:pt x="121" y="4"/>
                    </a:lnTo>
                    <a:lnTo>
                      <a:pt x="116" y="16"/>
                    </a:lnTo>
                    <a:lnTo>
                      <a:pt x="110" y="4"/>
                    </a:lnTo>
                    <a:lnTo>
                      <a:pt x="102" y="16"/>
                    </a:lnTo>
                    <a:lnTo>
                      <a:pt x="97" y="4"/>
                    </a:lnTo>
                    <a:lnTo>
                      <a:pt x="91" y="16"/>
                    </a:lnTo>
                    <a:lnTo>
                      <a:pt x="84" y="4"/>
                    </a:lnTo>
                    <a:lnTo>
                      <a:pt x="78" y="16"/>
                    </a:lnTo>
                    <a:lnTo>
                      <a:pt x="72" y="4"/>
                    </a:lnTo>
                    <a:lnTo>
                      <a:pt x="67" y="16"/>
                    </a:lnTo>
                    <a:lnTo>
                      <a:pt x="60" y="4"/>
                    </a:lnTo>
                    <a:lnTo>
                      <a:pt x="53" y="16"/>
                    </a:lnTo>
                    <a:lnTo>
                      <a:pt x="46" y="0"/>
                    </a:lnTo>
                    <a:lnTo>
                      <a:pt x="37" y="13"/>
                    </a:lnTo>
                    <a:lnTo>
                      <a:pt x="19" y="6"/>
                    </a:lnTo>
                    <a:lnTo>
                      <a:pt x="19" y="16"/>
                    </a:lnTo>
                    <a:lnTo>
                      <a:pt x="10" y="8"/>
                    </a:lnTo>
                    <a:lnTo>
                      <a:pt x="10" y="16"/>
                    </a:lnTo>
                    <a:lnTo>
                      <a:pt x="8" y="13"/>
                    </a:lnTo>
                    <a:lnTo>
                      <a:pt x="7" y="11"/>
                    </a:lnTo>
                    <a:lnTo>
                      <a:pt x="5" y="16"/>
                    </a:lnTo>
                    <a:lnTo>
                      <a:pt x="0" y="13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4080" bIns="-793054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199" name=""/>
              <p:cNvGrpSpPr/>
              <p:nvPr/>
            </p:nvGrpSpPr>
            <p:grpSpPr>
              <a:xfrm>
                <a:off x="3180600" y="4625640"/>
                <a:ext cx="428760" cy="65520"/>
                <a:chOff x="3180600" y="4625640"/>
                <a:chExt cx="428760" cy="65520"/>
              </a:xfrm>
            </p:grpSpPr>
            <p:grpSp>
              <p:nvGrpSpPr>
                <p:cNvPr id="3200" name=""/>
                <p:cNvGrpSpPr/>
                <p:nvPr/>
              </p:nvGrpSpPr>
              <p:grpSpPr>
                <a:xfrm>
                  <a:off x="3180600" y="4625640"/>
                  <a:ext cx="96840" cy="53640"/>
                  <a:chOff x="3180600" y="4625640"/>
                  <a:chExt cx="96840" cy="53640"/>
                </a:xfrm>
              </p:grpSpPr>
              <p:sp>
                <p:nvSpPr>
                  <p:cNvPr id="3201" name=""/>
                  <p:cNvSpPr/>
                  <p:nvPr/>
                </p:nvSpPr>
                <p:spPr>
                  <a:xfrm>
                    <a:off x="3180600" y="4629600"/>
                    <a:ext cx="50760" cy="49680"/>
                  </a:xfrm>
                  <a:custGeom>
                    <a:avLst/>
                    <a:gdLst/>
                    <a:ahLst/>
                    <a:rect l="l" t="t" r="r" b="b"/>
                    <a:pathLst>
                      <a:path w="22" h="24">
                        <a:moveTo>
                          <a:pt x="0" y="1"/>
                        </a:moveTo>
                        <a:lnTo>
                          <a:pt x="20" y="23"/>
                        </a:lnTo>
                        <a:lnTo>
                          <a:pt x="21" y="2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40040" bIns="-7930400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02" name=""/>
                  <p:cNvSpPr/>
                  <p:nvPr/>
                </p:nvSpPr>
                <p:spPr>
                  <a:xfrm>
                    <a:off x="3231360" y="4625640"/>
                    <a:ext cx="46080" cy="51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" h="25">
                        <a:moveTo>
                          <a:pt x="19" y="1"/>
                        </a:moveTo>
                        <a:lnTo>
                          <a:pt x="1" y="24"/>
                        </a:lnTo>
                        <a:lnTo>
                          <a:pt x="0" y="22"/>
                        </a:lnTo>
                        <a:lnTo>
                          <a:pt x="17" y="0"/>
                        </a:lnTo>
                        <a:lnTo>
                          <a:pt x="19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37880" bIns="-7930378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203" name=""/>
                <p:cNvGrpSpPr/>
                <p:nvPr/>
              </p:nvGrpSpPr>
              <p:grpSpPr>
                <a:xfrm>
                  <a:off x="3345120" y="4633920"/>
                  <a:ext cx="99360" cy="57240"/>
                  <a:chOff x="3345120" y="4633920"/>
                  <a:chExt cx="99360" cy="57240"/>
                </a:xfrm>
              </p:grpSpPr>
              <p:sp>
                <p:nvSpPr>
                  <p:cNvPr id="3204" name=""/>
                  <p:cNvSpPr/>
                  <p:nvPr/>
                </p:nvSpPr>
                <p:spPr>
                  <a:xfrm>
                    <a:off x="3345120" y="4639680"/>
                    <a:ext cx="50760" cy="51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" h="25">
                        <a:moveTo>
                          <a:pt x="0" y="1"/>
                        </a:moveTo>
                        <a:lnTo>
                          <a:pt x="20" y="24"/>
                        </a:lnTo>
                        <a:lnTo>
                          <a:pt x="21" y="21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38240" bIns="-7930382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05" name=""/>
                  <p:cNvSpPr/>
                  <p:nvPr/>
                </p:nvSpPr>
                <p:spPr>
                  <a:xfrm>
                    <a:off x="3400560" y="4633920"/>
                    <a:ext cx="43920" cy="53280"/>
                  </a:xfrm>
                  <a:custGeom>
                    <a:avLst/>
                    <a:gdLst/>
                    <a:ahLst/>
                    <a:rect l="l" t="t" r="r" b="b"/>
                    <a:pathLst>
                      <a:path w="19" h="26">
                        <a:moveTo>
                          <a:pt x="18" y="1"/>
                        </a:moveTo>
                        <a:lnTo>
                          <a:pt x="1" y="25"/>
                        </a:lnTo>
                        <a:lnTo>
                          <a:pt x="0" y="23"/>
                        </a:lnTo>
                        <a:lnTo>
                          <a:pt x="17" y="0"/>
                        </a:lnTo>
                        <a:lnTo>
                          <a:pt x="18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36440" bIns="-79303644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206" name=""/>
                <p:cNvGrpSpPr/>
                <p:nvPr/>
              </p:nvGrpSpPr>
              <p:grpSpPr>
                <a:xfrm>
                  <a:off x="3514680" y="4625640"/>
                  <a:ext cx="94680" cy="54000"/>
                  <a:chOff x="3514680" y="4625640"/>
                  <a:chExt cx="94680" cy="54000"/>
                </a:xfrm>
              </p:grpSpPr>
              <p:sp>
                <p:nvSpPr>
                  <p:cNvPr id="3207" name=""/>
                  <p:cNvSpPr/>
                  <p:nvPr/>
                </p:nvSpPr>
                <p:spPr>
                  <a:xfrm>
                    <a:off x="3514680" y="4625640"/>
                    <a:ext cx="48600" cy="5400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26">
                        <a:moveTo>
                          <a:pt x="0" y="1"/>
                        </a:moveTo>
                        <a:lnTo>
                          <a:pt x="19" y="25"/>
                        </a:lnTo>
                        <a:lnTo>
                          <a:pt x="20" y="22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35720" bIns="-7930357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208" name=""/>
                  <p:cNvSpPr/>
                  <p:nvPr/>
                </p:nvSpPr>
                <p:spPr>
                  <a:xfrm>
                    <a:off x="3563280" y="4625640"/>
                    <a:ext cx="46080" cy="51840"/>
                  </a:xfrm>
                  <a:custGeom>
                    <a:avLst/>
                    <a:gdLst/>
                    <a:ahLst/>
                    <a:rect l="l" t="t" r="r" b="b"/>
                    <a:pathLst>
                      <a:path w="20" h="25">
                        <a:moveTo>
                          <a:pt x="19" y="1"/>
                        </a:moveTo>
                        <a:lnTo>
                          <a:pt x="1" y="24"/>
                        </a:lnTo>
                        <a:lnTo>
                          <a:pt x="0" y="22"/>
                        </a:lnTo>
                        <a:lnTo>
                          <a:pt x="17" y="0"/>
                        </a:lnTo>
                        <a:lnTo>
                          <a:pt x="19" y="1"/>
                        </a:lnTo>
                      </a:path>
                    </a:pathLst>
                  </a:custGeom>
                  <a:solidFill>
                    <a:srgbClr val="202020"/>
                  </a:solidFill>
                  <a:ln cap="rnd" w="126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1586173320" rIns="1586173320" tIns="-793037880" bIns="-7930378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sp>
            <p:nvSpPr>
              <p:cNvPr id="3209" name=""/>
              <p:cNvSpPr/>
              <p:nvPr/>
            </p:nvSpPr>
            <p:spPr>
              <a:xfrm>
                <a:off x="3529440" y="4550040"/>
                <a:ext cx="11520" cy="39600"/>
              </a:xfrm>
              <a:custGeom>
                <a:avLst/>
                <a:gdLst/>
                <a:ahLst/>
                <a:rect l="l" t="t" r="r" b="b"/>
                <a:pathLst>
                  <a:path w="5" h="19">
                    <a:moveTo>
                      <a:pt x="0" y="0"/>
                    </a:moveTo>
                    <a:lnTo>
                      <a:pt x="4" y="18"/>
                    </a:lnTo>
                    <a:lnTo>
                      <a:pt x="0" y="0"/>
                    </a:lnTo>
                  </a:path>
                </a:pathLst>
              </a:custGeom>
              <a:noFill/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586173320" rIns="1586173320" tIns="-793050120" bIns="-7930501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210" name=""/>
          <p:cNvSpPr/>
          <p:nvPr/>
        </p:nvSpPr>
        <p:spPr>
          <a:xfrm>
            <a:off x="1230480" y="4770360"/>
            <a:ext cx="1373040" cy="1825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7200" bIns="-7929072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1" name=""/>
          <p:cNvSpPr/>
          <p:nvPr/>
        </p:nvSpPr>
        <p:spPr>
          <a:xfrm>
            <a:off x="8613720" y="3738600"/>
            <a:ext cx="1830600" cy="2779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811800" bIns="-792811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2" name=""/>
          <p:cNvSpPr/>
          <p:nvPr/>
        </p:nvSpPr>
        <p:spPr>
          <a:xfrm>
            <a:off x="9408960" y="4361040"/>
            <a:ext cx="1997280" cy="87120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218520" bIns="-7922185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3" name=""/>
          <p:cNvSpPr/>
          <p:nvPr/>
        </p:nvSpPr>
        <p:spPr>
          <a:xfrm>
            <a:off x="8690040" y="5572080"/>
            <a:ext cx="1666800" cy="389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700560" bIns="-79270056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4" name=""/>
          <p:cNvSpPr/>
          <p:nvPr/>
        </p:nvSpPr>
        <p:spPr>
          <a:xfrm>
            <a:off x="5437080" y="3957480"/>
            <a:ext cx="2162160" cy="51300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576720" bIns="-792576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5" name=""/>
          <p:cNvSpPr/>
          <p:nvPr/>
        </p:nvSpPr>
        <p:spPr>
          <a:xfrm>
            <a:off x="4665600" y="4105440"/>
            <a:ext cx="1903320" cy="1807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9000" bIns="-7929090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Chillers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16" name="chiller%20copy" descr=""/>
          <p:cNvPicPr/>
          <p:nvPr/>
        </p:nvPicPr>
        <p:blipFill>
          <a:blip r:embed="rId2"/>
          <a:stretch/>
        </p:blipFill>
        <p:spPr>
          <a:xfrm>
            <a:off x="6980400" y="4006800"/>
            <a:ext cx="514080" cy="403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217" name=""/>
          <p:cNvSpPr/>
          <p:nvPr/>
        </p:nvSpPr>
        <p:spPr>
          <a:xfrm>
            <a:off x="5437080" y="3402000"/>
            <a:ext cx="2159280" cy="51588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573840" bIns="-7925738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8" name=""/>
          <p:cNvSpPr/>
          <p:nvPr/>
        </p:nvSpPr>
        <p:spPr>
          <a:xfrm>
            <a:off x="4665600" y="3549600"/>
            <a:ext cx="1901880" cy="1843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5400" bIns="-7929054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Boilers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19" name="boiler" descr=""/>
          <p:cNvPicPr/>
          <p:nvPr/>
        </p:nvPicPr>
        <p:blipFill>
          <a:blip r:embed="rId3"/>
          <a:stretch/>
        </p:blipFill>
        <p:spPr>
          <a:xfrm>
            <a:off x="6946920" y="3459240"/>
            <a:ext cx="577800" cy="430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3220" name="air%20cooler%20chiller%20copy" descr=""/>
          <p:cNvPicPr/>
          <p:nvPr/>
        </p:nvPicPr>
        <p:blipFill>
          <a:blip r:embed="rId4"/>
          <a:srcRect l="0" t="0" r="6278" b="0"/>
          <a:stretch/>
        </p:blipFill>
        <p:spPr>
          <a:xfrm>
            <a:off x="10742760" y="4722840"/>
            <a:ext cx="598320" cy="4460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221" name=""/>
          <p:cNvSpPr/>
          <p:nvPr/>
        </p:nvSpPr>
        <p:spPr>
          <a:xfrm>
            <a:off x="8832960" y="4400640"/>
            <a:ext cx="1404720" cy="646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443520" bIns="-7924435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Conditioned </a:t>
            </a:r>
            <a:br>
              <a:rPr sz="1700"/>
            </a:b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2" name=""/>
          <p:cNvSpPr/>
          <p:nvPr/>
        </p:nvSpPr>
        <p:spPr>
          <a:xfrm>
            <a:off x="5437080" y="4511520"/>
            <a:ext cx="2163960" cy="51444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575280" bIns="-792575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3" name=""/>
          <p:cNvSpPr/>
          <p:nvPr/>
        </p:nvSpPr>
        <p:spPr>
          <a:xfrm>
            <a:off x="4665600" y="4657680"/>
            <a:ext cx="1903320" cy="18432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5400" bIns="-7929054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24" name="stock_datacenters" descr=""/>
          <p:cNvPicPr/>
          <p:nvPr/>
        </p:nvPicPr>
        <p:blipFill>
          <a:blip r:embed="rId5"/>
          <a:stretch/>
        </p:blipFill>
        <p:spPr>
          <a:xfrm>
            <a:off x="6954840" y="4532400"/>
            <a:ext cx="568440" cy="425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225" name=""/>
          <p:cNvSpPr/>
          <p:nvPr/>
        </p:nvSpPr>
        <p:spPr>
          <a:xfrm>
            <a:off x="5435640" y="5619600"/>
            <a:ext cx="2160720" cy="51624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573480" bIns="-7925734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6" name=""/>
          <p:cNvSpPr/>
          <p:nvPr/>
        </p:nvSpPr>
        <p:spPr>
          <a:xfrm>
            <a:off x="4665600" y="5786280"/>
            <a:ext cx="1903320" cy="1828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6840" bIns="-79290684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Substations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27" name="cogen" descr=""/>
          <p:cNvPicPr/>
          <p:nvPr/>
        </p:nvPicPr>
        <p:blipFill>
          <a:blip r:embed="rId6"/>
          <a:srcRect l="13895" t="24753" r="6022" b="14651"/>
          <a:stretch/>
        </p:blipFill>
        <p:spPr>
          <a:xfrm>
            <a:off x="6961320" y="5676840"/>
            <a:ext cx="550800" cy="434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3228" name=""/>
          <p:cNvSpPr/>
          <p:nvPr/>
        </p:nvSpPr>
        <p:spPr>
          <a:xfrm>
            <a:off x="5437080" y="5064120"/>
            <a:ext cx="2159280" cy="514440"/>
          </a:xfrm>
          <a:prstGeom prst="rect">
            <a:avLst/>
          </a:prstGeom>
          <a:gradFill rotWithShape="0">
            <a:gsLst>
              <a:gs pos="0">
                <a:srgbClr val="6989c3"/>
              </a:gs>
              <a:gs pos="50000">
                <a:srgbClr val="e8edf5"/>
              </a:gs>
              <a:gs pos="100000">
                <a:srgbClr val="6989c3"/>
              </a:gs>
            </a:gsLst>
            <a:lin ang="5400000"/>
          </a:gradFill>
          <a:ln w="0">
            <a:noFill/>
          </a:ln>
          <a:effectLst>
            <a:outerShdw dist="17819" dir="2700000" blurRad="0" rotWithShape="0">
              <a:srgbClr val="39578d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575280" bIns="-792575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9" name=""/>
          <p:cNvSpPr/>
          <p:nvPr/>
        </p:nvSpPr>
        <p:spPr>
          <a:xfrm>
            <a:off x="4665600" y="5207040"/>
            <a:ext cx="1898640" cy="1839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795b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1586173680" rIns="1586173680" tIns="-792905760" bIns="-79290576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Lighting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30" name="lights%20retrofit" descr=""/>
          <p:cNvPicPr/>
          <p:nvPr/>
        </p:nvPicPr>
        <p:blipFill>
          <a:blip r:embed="rId7"/>
          <a:srcRect l="1685" t="1143" r="10494" b="30482"/>
          <a:stretch/>
        </p:blipFill>
        <p:spPr>
          <a:xfrm>
            <a:off x="6978600" y="5110200"/>
            <a:ext cx="519120" cy="447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grpSp>
        <p:nvGrpSpPr>
          <p:cNvPr id="3231" name=""/>
          <p:cNvGrpSpPr/>
          <p:nvPr/>
        </p:nvGrpSpPr>
        <p:grpSpPr>
          <a:xfrm>
            <a:off x="10591920" y="5486400"/>
            <a:ext cx="731520" cy="560160"/>
            <a:chOff x="10591920" y="5486400"/>
            <a:chExt cx="731520" cy="560160"/>
          </a:xfrm>
        </p:grpSpPr>
        <p:sp>
          <p:nvSpPr>
            <p:cNvPr id="3232" name=""/>
            <p:cNvSpPr/>
            <p:nvPr/>
          </p:nvSpPr>
          <p:spPr>
            <a:xfrm>
              <a:off x="10591920" y="5486400"/>
              <a:ext cx="731520" cy="560160"/>
            </a:xfrm>
            <a:prstGeom prst="rect">
              <a:avLst/>
            </a:prstGeom>
            <a:gradFill rotWithShape="0">
              <a:gsLst>
                <a:gs pos="0">
                  <a:srgbClr val="c4dbef"/>
                </a:gs>
                <a:gs pos="100000">
                  <a:srgbClr val="0b6bc3"/>
                </a:gs>
              </a:gsLst>
              <a:path path="rect">
                <a:fillToRect l="50000" t="50000" r="50000" b="50000"/>
              </a:path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529560" bIns="-792529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10713240" y="5576760"/>
              <a:ext cx="418320" cy="414720"/>
            </a:xfrm>
            <a:custGeom>
              <a:avLst/>
              <a:gdLst/>
              <a:ahLst/>
              <a:rect l="l" t="t" r="r" b="b"/>
              <a:pathLst>
                <a:path w="613" h="624">
                  <a:moveTo>
                    <a:pt x="613" y="624"/>
                  </a:moveTo>
                  <a:lnTo>
                    <a:pt x="613" y="516"/>
                  </a:lnTo>
                  <a:lnTo>
                    <a:pt x="145" y="516"/>
                  </a:lnTo>
                  <a:lnTo>
                    <a:pt x="127" y="487"/>
                  </a:lnTo>
                  <a:lnTo>
                    <a:pt x="116" y="446"/>
                  </a:lnTo>
                  <a:lnTo>
                    <a:pt x="97" y="386"/>
                  </a:lnTo>
                  <a:lnTo>
                    <a:pt x="97" y="316"/>
                  </a:lnTo>
                  <a:lnTo>
                    <a:pt x="97" y="273"/>
                  </a:lnTo>
                  <a:lnTo>
                    <a:pt x="116" y="184"/>
                  </a:lnTo>
                  <a:lnTo>
                    <a:pt x="127" y="149"/>
                  </a:lnTo>
                  <a:lnTo>
                    <a:pt x="145" y="113"/>
                  </a:lnTo>
                  <a:lnTo>
                    <a:pt x="97" y="0"/>
                  </a:lnTo>
                  <a:lnTo>
                    <a:pt x="78" y="28"/>
                  </a:lnTo>
                  <a:lnTo>
                    <a:pt x="61" y="61"/>
                  </a:lnTo>
                  <a:lnTo>
                    <a:pt x="43" y="93"/>
                  </a:lnTo>
                  <a:lnTo>
                    <a:pt x="30" y="129"/>
                  </a:lnTo>
                  <a:lnTo>
                    <a:pt x="18" y="167"/>
                  </a:lnTo>
                  <a:lnTo>
                    <a:pt x="9" y="206"/>
                  </a:lnTo>
                  <a:lnTo>
                    <a:pt x="4" y="246"/>
                  </a:lnTo>
                  <a:lnTo>
                    <a:pt x="0" y="287"/>
                  </a:lnTo>
                  <a:lnTo>
                    <a:pt x="0" y="328"/>
                  </a:lnTo>
                  <a:lnTo>
                    <a:pt x="3" y="370"/>
                  </a:lnTo>
                  <a:lnTo>
                    <a:pt x="8" y="409"/>
                  </a:lnTo>
                  <a:lnTo>
                    <a:pt x="16" y="448"/>
                  </a:lnTo>
                  <a:lnTo>
                    <a:pt x="27" y="487"/>
                  </a:lnTo>
                  <a:lnTo>
                    <a:pt x="40" y="523"/>
                  </a:lnTo>
                  <a:lnTo>
                    <a:pt x="56" y="557"/>
                  </a:lnTo>
                  <a:lnTo>
                    <a:pt x="74" y="588"/>
                  </a:lnTo>
                  <a:lnTo>
                    <a:pt x="94" y="617"/>
                  </a:lnTo>
                  <a:lnTo>
                    <a:pt x="97" y="624"/>
                  </a:lnTo>
                  <a:lnTo>
                    <a:pt x="613" y="624"/>
                  </a:lnTo>
                  <a:lnTo>
                    <a:pt x="613" y="6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675000" bIns="-79267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4" name=""/>
            <p:cNvSpPr/>
            <p:nvPr/>
          </p:nvSpPr>
          <p:spPr>
            <a:xfrm>
              <a:off x="10781640" y="5576760"/>
              <a:ext cx="418320" cy="414720"/>
            </a:xfrm>
            <a:custGeom>
              <a:avLst/>
              <a:gdLst/>
              <a:ahLst/>
              <a:rect l="l" t="t" r="r" b="b"/>
              <a:pathLst>
                <a:path w="613" h="624">
                  <a:moveTo>
                    <a:pt x="0" y="0"/>
                  </a:moveTo>
                  <a:lnTo>
                    <a:pt x="0" y="108"/>
                  </a:lnTo>
                  <a:lnTo>
                    <a:pt x="467" y="108"/>
                  </a:lnTo>
                  <a:lnTo>
                    <a:pt x="485" y="137"/>
                  </a:lnTo>
                  <a:lnTo>
                    <a:pt x="496" y="179"/>
                  </a:lnTo>
                  <a:lnTo>
                    <a:pt x="515" y="238"/>
                  </a:lnTo>
                  <a:lnTo>
                    <a:pt x="515" y="309"/>
                  </a:lnTo>
                  <a:lnTo>
                    <a:pt x="515" y="351"/>
                  </a:lnTo>
                  <a:lnTo>
                    <a:pt x="496" y="440"/>
                  </a:lnTo>
                  <a:lnTo>
                    <a:pt x="485" y="476"/>
                  </a:lnTo>
                  <a:lnTo>
                    <a:pt x="467" y="511"/>
                  </a:lnTo>
                  <a:lnTo>
                    <a:pt x="515" y="624"/>
                  </a:lnTo>
                  <a:lnTo>
                    <a:pt x="535" y="596"/>
                  </a:lnTo>
                  <a:lnTo>
                    <a:pt x="553" y="564"/>
                  </a:lnTo>
                  <a:lnTo>
                    <a:pt x="570" y="531"/>
                  </a:lnTo>
                  <a:lnTo>
                    <a:pt x="584" y="495"/>
                  </a:lnTo>
                  <a:lnTo>
                    <a:pt x="595" y="458"/>
                  </a:lnTo>
                  <a:lnTo>
                    <a:pt x="603" y="418"/>
                  </a:lnTo>
                  <a:lnTo>
                    <a:pt x="608" y="378"/>
                  </a:lnTo>
                  <a:lnTo>
                    <a:pt x="613" y="337"/>
                  </a:lnTo>
                  <a:lnTo>
                    <a:pt x="613" y="296"/>
                  </a:lnTo>
                  <a:lnTo>
                    <a:pt x="610" y="255"/>
                  </a:lnTo>
                  <a:lnTo>
                    <a:pt x="604" y="215"/>
                  </a:lnTo>
                  <a:lnTo>
                    <a:pt x="598" y="176"/>
                  </a:lnTo>
                  <a:lnTo>
                    <a:pt x="586" y="137"/>
                  </a:lnTo>
                  <a:lnTo>
                    <a:pt x="572" y="101"/>
                  </a:lnTo>
                  <a:lnTo>
                    <a:pt x="556" y="67"/>
                  </a:lnTo>
                  <a:lnTo>
                    <a:pt x="539" y="36"/>
                  </a:lnTo>
                  <a:lnTo>
                    <a:pt x="519" y="7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675000" bIns="-792675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5" name=""/>
            <p:cNvSpPr/>
            <p:nvPr/>
          </p:nvSpPr>
          <p:spPr>
            <a:xfrm>
              <a:off x="10852560" y="5714640"/>
              <a:ext cx="68400" cy="140040"/>
            </a:xfrm>
            <a:custGeom>
              <a:avLst/>
              <a:gdLst/>
              <a:ahLst/>
              <a:rect l="l" t="t" r="r" b="b"/>
              <a:pathLst>
                <a:path w="100" h="210">
                  <a:moveTo>
                    <a:pt x="0" y="21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210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949680" bIns="-792949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6" name=""/>
            <p:cNvSpPr/>
            <p:nvPr/>
          </p:nvSpPr>
          <p:spPr>
            <a:xfrm>
              <a:off x="10992240" y="5714640"/>
              <a:ext cx="68400" cy="140040"/>
            </a:xfrm>
            <a:custGeom>
              <a:avLst/>
              <a:gdLst/>
              <a:ahLst/>
              <a:rect l="l" t="t" r="r" b="b"/>
              <a:pathLst>
                <a:path w="100" h="210">
                  <a:moveTo>
                    <a:pt x="0" y="210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210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586173320" rIns="1586173320" tIns="-792949680" bIns="-7929496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237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Energy Services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Energy Management Market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8A716E-FECC-4FEF-A371-12B7151A1915}" type="slidenum">
              <a:t>21</a:t>
            </a:fld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"/>
          <p:cNvSpPr/>
          <p:nvPr/>
        </p:nvSpPr>
        <p:spPr>
          <a:xfrm>
            <a:off x="4622760" y="2301840"/>
            <a:ext cx="360" cy="301680"/>
          </a:xfrm>
          <a:prstGeom prst="rect">
            <a:avLst/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39" name=""/>
          <p:cNvGraphicFramePr/>
          <p:nvPr/>
        </p:nvGraphicFramePr>
        <p:xfrm>
          <a:off x="1757520" y="2090880"/>
          <a:ext cx="9358200" cy="6221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57520" y="2090880"/>
                    <a:ext cx="9358200" cy="622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41" name=""/>
          <p:cNvSpPr/>
          <p:nvPr/>
        </p:nvSpPr>
        <p:spPr>
          <a:xfrm>
            <a:off x="2981880" y="6491160"/>
            <a:ext cx="107316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$1.2B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2" name=""/>
          <p:cNvSpPr/>
          <p:nvPr/>
        </p:nvSpPr>
        <p:spPr>
          <a:xfrm>
            <a:off x="4896720" y="5683320"/>
            <a:ext cx="107316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$3.8B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3" name=""/>
          <p:cNvSpPr/>
          <p:nvPr/>
        </p:nvSpPr>
        <p:spPr>
          <a:xfrm>
            <a:off x="6812640" y="4273560"/>
            <a:ext cx="107316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$8.5B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4" name=""/>
          <p:cNvSpPr/>
          <p:nvPr/>
        </p:nvSpPr>
        <p:spPr>
          <a:xfrm>
            <a:off x="8738280" y="1944720"/>
            <a:ext cx="1242720" cy="49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$16.0B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5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Energy Services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Executed Contracts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CCA724-99EE-4509-8C96-6284C75ABC87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"/>
          <p:cNvSpPr/>
          <p:nvPr/>
        </p:nvSpPr>
        <p:spPr>
          <a:xfrm>
            <a:off x="3411360" y="4486320"/>
            <a:ext cx="3143520" cy="116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marL="318960" algn="ctr">
              <a:lnSpc>
                <a:spcPct val="100000"/>
              </a:lnSpc>
              <a:spcBef>
                <a:spcPts val="4249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68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Today</a:t>
            </a:r>
            <a:endParaRPr b="0" lang="en-US" sz="6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247" name=""/>
          <p:cNvGraphicFramePr/>
          <p:nvPr/>
        </p:nvGraphicFramePr>
        <p:xfrm>
          <a:off x="1573200" y="2720880"/>
          <a:ext cx="1986120" cy="4096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3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73200" y="2720880"/>
                    <a:ext cx="1986120" cy="40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49" name=""/>
          <p:cNvSpPr/>
          <p:nvPr/>
        </p:nvSpPr>
        <p:spPr>
          <a:xfrm>
            <a:off x="2593800" y="3759120"/>
            <a:ext cx="9829800" cy="482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50" name="trw%20logo" descr=""/>
          <p:cNvPicPr/>
          <p:nvPr/>
        </p:nvPicPr>
        <p:blipFill>
          <a:blip r:embed="rId3"/>
          <a:stretch/>
        </p:blipFill>
        <p:spPr>
          <a:xfrm>
            <a:off x="8526600" y="8234280"/>
            <a:ext cx="1041120" cy="279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1" name="" descr=""/>
          <p:cNvPicPr/>
          <p:nvPr/>
        </p:nvPicPr>
        <p:blipFill>
          <a:blip r:embed="rId4"/>
          <a:srcRect l="2605" t="0" r="11436" b="29013"/>
          <a:stretch/>
        </p:blipFill>
        <p:spPr>
          <a:xfrm>
            <a:off x="3417840" y="7159680"/>
            <a:ext cx="2724120" cy="45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52" name="" descr=""/>
          <p:cNvPicPr/>
          <p:nvPr/>
        </p:nvPicPr>
        <p:blipFill>
          <a:blip r:embed="rId5"/>
          <a:srcRect l="6366" t="10341" r="7130" b="20845"/>
          <a:stretch/>
        </p:blipFill>
        <p:spPr>
          <a:xfrm>
            <a:off x="11310840" y="6053040"/>
            <a:ext cx="1038240" cy="2397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253" name=""/>
          <p:cNvGrpSpPr/>
          <p:nvPr/>
        </p:nvGrpSpPr>
        <p:grpSpPr>
          <a:xfrm>
            <a:off x="2781360" y="7161120"/>
            <a:ext cx="1291680" cy="571680"/>
            <a:chOff x="2781360" y="7161120"/>
            <a:chExt cx="1291680" cy="571680"/>
          </a:xfrm>
        </p:grpSpPr>
        <p:pic>
          <p:nvPicPr>
            <p:cNvPr id="3254" name="siuza%20copy" descr=""/>
            <p:cNvPicPr/>
            <p:nvPr/>
          </p:nvPicPr>
          <p:blipFill>
            <a:blip r:embed="rId6"/>
            <a:stretch/>
          </p:blipFill>
          <p:spPr>
            <a:xfrm>
              <a:off x="2781360" y="7161120"/>
              <a:ext cx="472320" cy="571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55" name=""/>
            <p:cNvSpPr/>
            <p:nvPr/>
          </p:nvSpPr>
          <p:spPr>
            <a:xfrm>
              <a:off x="3919320" y="7552080"/>
              <a:ext cx="153720" cy="14004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6" name=""/>
            <p:cNvSpPr/>
            <p:nvPr/>
          </p:nvSpPr>
          <p:spPr>
            <a:xfrm>
              <a:off x="3919320" y="7552080"/>
              <a:ext cx="153720" cy="140040"/>
            </a:xfrm>
            <a:custGeom>
              <a:avLst/>
              <a:gdLst/>
              <a:ahLst/>
              <a:rect l="l" t="t" r="r" b="b"/>
              <a:pathLst>
                <a:path w="3312" h="3202">
                  <a:moveTo>
                    <a:pt x="397" y="1151"/>
                  </a:moveTo>
                  <a:lnTo>
                    <a:pt x="413" y="1141"/>
                  </a:lnTo>
                  <a:lnTo>
                    <a:pt x="457" y="1113"/>
                  </a:lnTo>
                  <a:lnTo>
                    <a:pt x="528" y="1071"/>
                  </a:lnTo>
                  <a:lnTo>
                    <a:pt x="620" y="1019"/>
                  </a:lnTo>
                  <a:lnTo>
                    <a:pt x="672" y="990"/>
                  </a:lnTo>
                  <a:lnTo>
                    <a:pt x="729" y="960"/>
                  </a:lnTo>
                  <a:lnTo>
                    <a:pt x="790" y="928"/>
                  </a:lnTo>
                  <a:lnTo>
                    <a:pt x="854" y="897"/>
                  </a:lnTo>
                  <a:lnTo>
                    <a:pt x="920" y="866"/>
                  </a:lnTo>
                  <a:lnTo>
                    <a:pt x="988" y="835"/>
                  </a:lnTo>
                  <a:lnTo>
                    <a:pt x="1059" y="806"/>
                  </a:lnTo>
                  <a:lnTo>
                    <a:pt x="1131" y="777"/>
                  </a:lnTo>
                  <a:lnTo>
                    <a:pt x="1203" y="751"/>
                  </a:lnTo>
                  <a:lnTo>
                    <a:pt x="1277" y="727"/>
                  </a:lnTo>
                  <a:lnTo>
                    <a:pt x="1349" y="707"/>
                  </a:lnTo>
                  <a:lnTo>
                    <a:pt x="1422" y="689"/>
                  </a:lnTo>
                  <a:lnTo>
                    <a:pt x="1494" y="675"/>
                  </a:lnTo>
                  <a:lnTo>
                    <a:pt x="1564" y="666"/>
                  </a:lnTo>
                  <a:lnTo>
                    <a:pt x="1632" y="661"/>
                  </a:lnTo>
                  <a:lnTo>
                    <a:pt x="1698" y="661"/>
                  </a:lnTo>
                  <a:lnTo>
                    <a:pt x="1761" y="667"/>
                  </a:lnTo>
                  <a:lnTo>
                    <a:pt x="1821" y="678"/>
                  </a:lnTo>
                  <a:lnTo>
                    <a:pt x="1877" y="697"/>
                  </a:lnTo>
                  <a:lnTo>
                    <a:pt x="1929" y="722"/>
                  </a:lnTo>
                  <a:lnTo>
                    <a:pt x="1977" y="754"/>
                  </a:lnTo>
                  <a:lnTo>
                    <a:pt x="2020" y="796"/>
                  </a:lnTo>
                  <a:lnTo>
                    <a:pt x="2057" y="844"/>
                  </a:lnTo>
                  <a:lnTo>
                    <a:pt x="2088" y="901"/>
                  </a:lnTo>
                  <a:lnTo>
                    <a:pt x="1818" y="2403"/>
                  </a:lnTo>
                  <a:lnTo>
                    <a:pt x="1811" y="2408"/>
                  </a:lnTo>
                  <a:lnTo>
                    <a:pt x="1793" y="2423"/>
                  </a:lnTo>
                  <a:lnTo>
                    <a:pt x="1763" y="2443"/>
                  </a:lnTo>
                  <a:lnTo>
                    <a:pt x="1723" y="2467"/>
                  </a:lnTo>
                  <a:lnTo>
                    <a:pt x="1701" y="2481"/>
                  </a:lnTo>
                  <a:lnTo>
                    <a:pt x="1676" y="2495"/>
                  </a:lnTo>
                  <a:lnTo>
                    <a:pt x="1650" y="2509"/>
                  </a:lnTo>
                  <a:lnTo>
                    <a:pt x="1622" y="2523"/>
                  </a:lnTo>
                  <a:lnTo>
                    <a:pt x="1593" y="2537"/>
                  </a:lnTo>
                  <a:lnTo>
                    <a:pt x="1563" y="2551"/>
                  </a:lnTo>
                  <a:lnTo>
                    <a:pt x="1532" y="2564"/>
                  </a:lnTo>
                  <a:lnTo>
                    <a:pt x="1500" y="2576"/>
                  </a:lnTo>
                  <a:lnTo>
                    <a:pt x="1466" y="2588"/>
                  </a:lnTo>
                  <a:lnTo>
                    <a:pt x="1433" y="2598"/>
                  </a:lnTo>
                  <a:lnTo>
                    <a:pt x="1399" y="2605"/>
                  </a:lnTo>
                  <a:lnTo>
                    <a:pt x="1365" y="2612"/>
                  </a:lnTo>
                  <a:lnTo>
                    <a:pt x="1331" y="2616"/>
                  </a:lnTo>
                  <a:lnTo>
                    <a:pt x="1297" y="2617"/>
                  </a:lnTo>
                  <a:lnTo>
                    <a:pt x="1264" y="2616"/>
                  </a:lnTo>
                  <a:lnTo>
                    <a:pt x="1230" y="2613"/>
                  </a:lnTo>
                  <a:lnTo>
                    <a:pt x="1197" y="2606"/>
                  </a:lnTo>
                  <a:lnTo>
                    <a:pt x="1166" y="2596"/>
                  </a:lnTo>
                  <a:lnTo>
                    <a:pt x="1135" y="2582"/>
                  </a:lnTo>
                  <a:lnTo>
                    <a:pt x="1106" y="2565"/>
                  </a:lnTo>
                  <a:lnTo>
                    <a:pt x="1078" y="2544"/>
                  </a:lnTo>
                  <a:lnTo>
                    <a:pt x="1051" y="2519"/>
                  </a:lnTo>
                  <a:lnTo>
                    <a:pt x="1026" y="2489"/>
                  </a:lnTo>
                  <a:lnTo>
                    <a:pt x="1003" y="2455"/>
                  </a:lnTo>
                  <a:lnTo>
                    <a:pt x="1001" y="2447"/>
                  </a:lnTo>
                  <a:lnTo>
                    <a:pt x="994" y="2423"/>
                  </a:lnTo>
                  <a:lnTo>
                    <a:pt x="991" y="2404"/>
                  </a:lnTo>
                  <a:lnTo>
                    <a:pt x="987" y="2383"/>
                  </a:lnTo>
                  <a:lnTo>
                    <a:pt x="984" y="2359"/>
                  </a:lnTo>
                  <a:lnTo>
                    <a:pt x="982" y="2332"/>
                  </a:lnTo>
                  <a:lnTo>
                    <a:pt x="981" y="2303"/>
                  </a:lnTo>
                  <a:lnTo>
                    <a:pt x="981" y="2271"/>
                  </a:lnTo>
                  <a:lnTo>
                    <a:pt x="982" y="2235"/>
                  </a:lnTo>
                  <a:lnTo>
                    <a:pt x="985" y="2199"/>
                  </a:lnTo>
                  <a:lnTo>
                    <a:pt x="990" y="2160"/>
                  </a:lnTo>
                  <a:lnTo>
                    <a:pt x="998" y="2120"/>
                  </a:lnTo>
                  <a:lnTo>
                    <a:pt x="1009" y="2078"/>
                  </a:lnTo>
                  <a:lnTo>
                    <a:pt x="1022" y="2035"/>
                  </a:lnTo>
                  <a:lnTo>
                    <a:pt x="1038" y="1991"/>
                  </a:lnTo>
                  <a:lnTo>
                    <a:pt x="1058" y="1947"/>
                  </a:lnTo>
                  <a:lnTo>
                    <a:pt x="1082" y="1900"/>
                  </a:lnTo>
                  <a:lnTo>
                    <a:pt x="1110" y="1855"/>
                  </a:lnTo>
                  <a:lnTo>
                    <a:pt x="1142" y="1809"/>
                  </a:lnTo>
                  <a:lnTo>
                    <a:pt x="1178" y="1762"/>
                  </a:lnTo>
                  <a:lnTo>
                    <a:pt x="1220" y="1716"/>
                  </a:lnTo>
                  <a:lnTo>
                    <a:pt x="1268" y="1671"/>
                  </a:lnTo>
                  <a:lnTo>
                    <a:pt x="1320" y="1626"/>
                  </a:lnTo>
                  <a:lnTo>
                    <a:pt x="1379" y="1582"/>
                  </a:lnTo>
                  <a:lnTo>
                    <a:pt x="1443" y="1539"/>
                  </a:lnTo>
                  <a:lnTo>
                    <a:pt x="1515" y="1497"/>
                  </a:lnTo>
                  <a:lnTo>
                    <a:pt x="1592" y="1457"/>
                  </a:lnTo>
                  <a:lnTo>
                    <a:pt x="1677" y="1418"/>
                  </a:lnTo>
                  <a:lnTo>
                    <a:pt x="1769" y="1381"/>
                  </a:lnTo>
                  <a:lnTo>
                    <a:pt x="1869" y="1347"/>
                  </a:lnTo>
                  <a:lnTo>
                    <a:pt x="1850" y="1345"/>
                  </a:lnTo>
                  <a:lnTo>
                    <a:pt x="1796" y="1341"/>
                  </a:lnTo>
                  <a:lnTo>
                    <a:pt x="1758" y="1339"/>
                  </a:lnTo>
                  <a:lnTo>
                    <a:pt x="1712" y="1337"/>
                  </a:lnTo>
                  <a:lnTo>
                    <a:pt x="1660" y="1336"/>
                  </a:lnTo>
                  <a:lnTo>
                    <a:pt x="1603" y="1337"/>
                  </a:lnTo>
                  <a:lnTo>
                    <a:pt x="1541" y="1339"/>
                  </a:lnTo>
                  <a:lnTo>
                    <a:pt x="1473" y="1342"/>
                  </a:lnTo>
                  <a:lnTo>
                    <a:pt x="1401" y="1348"/>
                  </a:lnTo>
                  <a:lnTo>
                    <a:pt x="1327" y="1356"/>
                  </a:lnTo>
                  <a:lnTo>
                    <a:pt x="1250" y="1367"/>
                  </a:lnTo>
                  <a:lnTo>
                    <a:pt x="1169" y="1381"/>
                  </a:lnTo>
                  <a:lnTo>
                    <a:pt x="1088" y="1398"/>
                  </a:lnTo>
                  <a:lnTo>
                    <a:pt x="1005" y="1419"/>
                  </a:lnTo>
                  <a:lnTo>
                    <a:pt x="921" y="1445"/>
                  </a:lnTo>
                  <a:lnTo>
                    <a:pt x="838" y="1475"/>
                  </a:lnTo>
                  <a:lnTo>
                    <a:pt x="756" y="1509"/>
                  </a:lnTo>
                  <a:lnTo>
                    <a:pt x="674" y="1548"/>
                  </a:lnTo>
                  <a:lnTo>
                    <a:pt x="594" y="1593"/>
                  </a:lnTo>
                  <a:lnTo>
                    <a:pt x="517" y="1644"/>
                  </a:lnTo>
                  <a:lnTo>
                    <a:pt x="442" y="1701"/>
                  </a:lnTo>
                  <a:lnTo>
                    <a:pt x="371" y="1763"/>
                  </a:lnTo>
                  <a:lnTo>
                    <a:pt x="305" y="1834"/>
                  </a:lnTo>
                  <a:lnTo>
                    <a:pt x="242" y="1911"/>
                  </a:lnTo>
                  <a:lnTo>
                    <a:pt x="185" y="1996"/>
                  </a:lnTo>
                  <a:lnTo>
                    <a:pt x="134" y="2087"/>
                  </a:lnTo>
                  <a:lnTo>
                    <a:pt x="90" y="2188"/>
                  </a:lnTo>
                  <a:lnTo>
                    <a:pt x="53" y="2297"/>
                  </a:lnTo>
                  <a:lnTo>
                    <a:pt x="23" y="2413"/>
                  </a:lnTo>
                  <a:lnTo>
                    <a:pt x="0" y="2540"/>
                  </a:lnTo>
                  <a:lnTo>
                    <a:pt x="0" y="2553"/>
                  </a:lnTo>
                  <a:lnTo>
                    <a:pt x="2" y="2591"/>
                  </a:lnTo>
                  <a:lnTo>
                    <a:pt x="5" y="2617"/>
                  </a:lnTo>
                  <a:lnTo>
                    <a:pt x="9" y="2646"/>
                  </a:lnTo>
                  <a:lnTo>
                    <a:pt x="16" y="2680"/>
                  </a:lnTo>
                  <a:lnTo>
                    <a:pt x="24" y="2716"/>
                  </a:lnTo>
                  <a:lnTo>
                    <a:pt x="34" y="2755"/>
                  </a:lnTo>
                  <a:lnTo>
                    <a:pt x="47" y="2795"/>
                  </a:lnTo>
                  <a:lnTo>
                    <a:pt x="64" y="2836"/>
                  </a:lnTo>
                  <a:lnTo>
                    <a:pt x="84" y="2878"/>
                  </a:lnTo>
                  <a:lnTo>
                    <a:pt x="108" y="2921"/>
                  </a:lnTo>
                  <a:lnTo>
                    <a:pt x="136" y="2961"/>
                  </a:lnTo>
                  <a:lnTo>
                    <a:pt x="169" y="3001"/>
                  </a:lnTo>
                  <a:lnTo>
                    <a:pt x="206" y="3039"/>
                  </a:lnTo>
                  <a:lnTo>
                    <a:pt x="249" y="3074"/>
                  </a:lnTo>
                  <a:lnTo>
                    <a:pt x="298" y="3107"/>
                  </a:lnTo>
                  <a:lnTo>
                    <a:pt x="352" y="3135"/>
                  </a:lnTo>
                  <a:lnTo>
                    <a:pt x="413" y="3160"/>
                  </a:lnTo>
                  <a:lnTo>
                    <a:pt x="479" y="3179"/>
                  </a:lnTo>
                  <a:lnTo>
                    <a:pt x="554" y="3193"/>
                  </a:lnTo>
                  <a:lnTo>
                    <a:pt x="635" y="3201"/>
                  </a:lnTo>
                  <a:lnTo>
                    <a:pt x="724" y="3202"/>
                  </a:lnTo>
                  <a:lnTo>
                    <a:pt x="821" y="3196"/>
                  </a:lnTo>
                  <a:lnTo>
                    <a:pt x="926" y="3182"/>
                  </a:lnTo>
                  <a:lnTo>
                    <a:pt x="1040" y="3159"/>
                  </a:lnTo>
                  <a:lnTo>
                    <a:pt x="1162" y="3128"/>
                  </a:lnTo>
                  <a:lnTo>
                    <a:pt x="1295" y="3087"/>
                  </a:lnTo>
                  <a:lnTo>
                    <a:pt x="1436" y="3035"/>
                  </a:lnTo>
                  <a:lnTo>
                    <a:pt x="1588" y="2972"/>
                  </a:lnTo>
                  <a:lnTo>
                    <a:pt x="1750" y="2898"/>
                  </a:lnTo>
                  <a:lnTo>
                    <a:pt x="1753" y="2905"/>
                  </a:lnTo>
                  <a:lnTo>
                    <a:pt x="1762" y="2925"/>
                  </a:lnTo>
                  <a:lnTo>
                    <a:pt x="1769" y="2939"/>
                  </a:lnTo>
                  <a:lnTo>
                    <a:pt x="1779" y="2954"/>
                  </a:lnTo>
                  <a:lnTo>
                    <a:pt x="1790" y="2971"/>
                  </a:lnTo>
                  <a:lnTo>
                    <a:pt x="1804" y="2990"/>
                  </a:lnTo>
                  <a:lnTo>
                    <a:pt x="1820" y="3010"/>
                  </a:lnTo>
                  <a:lnTo>
                    <a:pt x="1839" y="3030"/>
                  </a:lnTo>
                  <a:lnTo>
                    <a:pt x="1860" y="3050"/>
                  </a:lnTo>
                  <a:lnTo>
                    <a:pt x="1885" y="3070"/>
                  </a:lnTo>
                  <a:lnTo>
                    <a:pt x="1912" y="3092"/>
                  </a:lnTo>
                  <a:lnTo>
                    <a:pt x="1943" y="3111"/>
                  </a:lnTo>
                  <a:lnTo>
                    <a:pt x="1977" y="3129"/>
                  </a:lnTo>
                  <a:lnTo>
                    <a:pt x="2016" y="3146"/>
                  </a:lnTo>
                  <a:lnTo>
                    <a:pt x="2057" y="3161"/>
                  </a:lnTo>
                  <a:lnTo>
                    <a:pt x="2101" y="3173"/>
                  </a:lnTo>
                  <a:lnTo>
                    <a:pt x="2150" y="3184"/>
                  </a:lnTo>
                  <a:lnTo>
                    <a:pt x="2203" y="3191"/>
                  </a:lnTo>
                  <a:lnTo>
                    <a:pt x="2261" y="3196"/>
                  </a:lnTo>
                  <a:lnTo>
                    <a:pt x="2322" y="3196"/>
                  </a:lnTo>
                  <a:lnTo>
                    <a:pt x="2388" y="3193"/>
                  </a:lnTo>
                  <a:lnTo>
                    <a:pt x="2459" y="3186"/>
                  </a:lnTo>
                  <a:lnTo>
                    <a:pt x="2535" y="3174"/>
                  </a:lnTo>
                  <a:lnTo>
                    <a:pt x="2615" y="3157"/>
                  </a:lnTo>
                  <a:lnTo>
                    <a:pt x="2700" y="3135"/>
                  </a:lnTo>
                  <a:lnTo>
                    <a:pt x="2792" y="3107"/>
                  </a:lnTo>
                  <a:lnTo>
                    <a:pt x="2888" y="3073"/>
                  </a:lnTo>
                  <a:lnTo>
                    <a:pt x="2990" y="3033"/>
                  </a:lnTo>
                  <a:lnTo>
                    <a:pt x="3097" y="2986"/>
                  </a:lnTo>
                  <a:lnTo>
                    <a:pt x="3210" y="2933"/>
                  </a:lnTo>
                  <a:lnTo>
                    <a:pt x="3312" y="2403"/>
                  </a:lnTo>
                  <a:lnTo>
                    <a:pt x="3295" y="2413"/>
                  </a:lnTo>
                  <a:lnTo>
                    <a:pt x="3247" y="2438"/>
                  </a:lnTo>
                  <a:lnTo>
                    <a:pt x="3213" y="2453"/>
                  </a:lnTo>
                  <a:lnTo>
                    <a:pt x="3177" y="2468"/>
                  </a:lnTo>
                  <a:lnTo>
                    <a:pt x="3157" y="2475"/>
                  </a:lnTo>
                  <a:lnTo>
                    <a:pt x="3136" y="2483"/>
                  </a:lnTo>
                  <a:lnTo>
                    <a:pt x="3115" y="2489"/>
                  </a:lnTo>
                  <a:lnTo>
                    <a:pt x="3094" y="2496"/>
                  </a:lnTo>
                  <a:lnTo>
                    <a:pt x="3072" y="2501"/>
                  </a:lnTo>
                  <a:lnTo>
                    <a:pt x="3049" y="2506"/>
                  </a:lnTo>
                  <a:lnTo>
                    <a:pt x="3027" y="2510"/>
                  </a:lnTo>
                  <a:lnTo>
                    <a:pt x="3005" y="2513"/>
                  </a:lnTo>
                  <a:lnTo>
                    <a:pt x="2983" y="2515"/>
                  </a:lnTo>
                  <a:lnTo>
                    <a:pt x="2960" y="2515"/>
                  </a:lnTo>
                  <a:lnTo>
                    <a:pt x="2939" y="2514"/>
                  </a:lnTo>
                  <a:lnTo>
                    <a:pt x="2918" y="2512"/>
                  </a:lnTo>
                  <a:lnTo>
                    <a:pt x="2898" y="2508"/>
                  </a:lnTo>
                  <a:lnTo>
                    <a:pt x="2878" y="2502"/>
                  </a:lnTo>
                  <a:lnTo>
                    <a:pt x="2860" y="2494"/>
                  </a:lnTo>
                  <a:lnTo>
                    <a:pt x="2842" y="2484"/>
                  </a:lnTo>
                  <a:lnTo>
                    <a:pt x="2826" y="2472"/>
                  </a:lnTo>
                  <a:lnTo>
                    <a:pt x="2811" y="2458"/>
                  </a:lnTo>
                  <a:lnTo>
                    <a:pt x="2798" y="2441"/>
                  </a:lnTo>
                  <a:lnTo>
                    <a:pt x="2786" y="2420"/>
                  </a:lnTo>
                  <a:lnTo>
                    <a:pt x="3052" y="778"/>
                  </a:lnTo>
                  <a:lnTo>
                    <a:pt x="3055" y="771"/>
                  </a:lnTo>
                  <a:lnTo>
                    <a:pt x="3062" y="749"/>
                  </a:lnTo>
                  <a:lnTo>
                    <a:pt x="3066" y="734"/>
                  </a:lnTo>
                  <a:lnTo>
                    <a:pt x="3070" y="715"/>
                  </a:lnTo>
                  <a:lnTo>
                    <a:pt x="3075" y="694"/>
                  </a:lnTo>
                  <a:lnTo>
                    <a:pt x="3079" y="671"/>
                  </a:lnTo>
                  <a:lnTo>
                    <a:pt x="3082" y="646"/>
                  </a:lnTo>
                  <a:lnTo>
                    <a:pt x="3085" y="617"/>
                  </a:lnTo>
                  <a:lnTo>
                    <a:pt x="3086" y="588"/>
                  </a:lnTo>
                  <a:lnTo>
                    <a:pt x="3087" y="558"/>
                  </a:lnTo>
                  <a:lnTo>
                    <a:pt x="3085" y="526"/>
                  </a:lnTo>
                  <a:lnTo>
                    <a:pt x="3081" y="494"/>
                  </a:lnTo>
                  <a:lnTo>
                    <a:pt x="3076" y="459"/>
                  </a:lnTo>
                  <a:lnTo>
                    <a:pt x="3067" y="425"/>
                  </a:lnTo>
                  <a:lnTo>
                    <a:pt x="3056" y="391"/>
                  </a:lnTo>
                  <a:lnTo>
                    <a:pt x="3043" y="357"/>
                  </a:lnTo>
                  <a:lnTo>
                    <a:pt x="3025" y="323"/>
                  </a:lnTo>
                  <a:lnTo>
                    <a:pt x="3004" y="289"/>
                  </a:lnTo>
                  <a:lnTo>
                    <a:pt x="2980" y="256"/>
                  </a:lnTo>
                  <a:lnTo>
                    <a:pt x="2950" y="224"/>
                  </a:lnTo>
                  <a:lnTo>
                    <a:pt x="2917" y="193"/>
                  </a:lnTo>
                  <a:lnTo>
                    <a:pt x="2880" y="163"/>
                  </a:lnTo>
                  <a:lnTo>
                    <a:pt x="2837" y="135"/>
                  </a:lnTo>
                  <a:lnTo>
                    <a:pt x="2789" y="107"/>
                  </a:lnTo>
                  <a:lnTo>
                    <a:pt x="2736" y="83"/>
                  </a:lnTo>
                  <a:lnTo>
                    <a:pt x="2676" y="61"/>
                  </a:lnTo>
                  <a:lnTo>
                    <a:pt x="2612" y="42"/>
                  </a:lnTo>
                  <a:lnTo>
                    <a:pt x="2541" y="25"/>
                  </a:lnTo>
                  <a:lnTo>
                    <a:pt x="2462" y="11"/>
                  </a:lnTo>
                  <a:lnTo>
                    <a:pt x="2378" y="0"/>
                  </a:lnTo>
                  <a:lnTo>
                    <a:pt x="2329" y="2"/>
                  </a:lnTo>
                  <a:lnTo>
                    <a:pt x="2194" y="11"/>
                  </a:lnTo>
                  <a:lnTo>
                    <a:pt x="2101" y="20"/>
                  </a:lnTo>
                  <a:lnTo>
                    <a:pt x="1992" y="31"/>
                  </a:lnTo>
                  <a:lnTo>
                    <a:pt x="1932" y="37"/>
                  </a:lnTo>
                  <a:lnTo>
                    <a:pt x="1870" y="45"/>
                  </a:lnTo>
                  <a:lnTo>
                    <a:pt x="1806" y="53"/>
                  </a:lnTo>
                  <a:lnTo>
                    <a:pt x="1738" y="63"/>
                  </a:lnTo>
                  <a:lnTo>
                    <a:pt x="1669" y="73"/>
                  </a:lnTo>
                  <a:lnTo>
                    <a:pt x="1599" y="85"/>
                  </a:lnTo>
                  <a:lnTo>
                    <a:pt x="1527" y="98"/>
                  </a:lnTo>
                  <a:lnTo>
                    <a:pt x="1453" y="112"/>
                  </a:lnTo>
                  <a:lnTo>
                    <a:pt x="1379" y="127"/>
                  </a:lnTo>
                  <a:lnTo>
                    <a:pt x="1304" y="144"/>
                  </a:lnTo>
                  <a:lnTo>
                    <a:pt x="1228" y="162"/>
                  </a:lnTo>
                  <a:lnTo>
                    <a:pt x="1152" y="181"/>
                  </a:lnTo>
                  <a:lnTo>
                    <a:pt x="1077" y="202"/>
                  </a:lnTo>
                  <a:lnTo>
                    <a:pt x="1003" y="224"/>
                  </a:lnTo>
                  <a:lnTo>
                    <a:pt x="928" y="248"/>
                  </a:lnTo>
                  <a:lnTo>
                    <a:pt x="855" y="273"/>
                  </a:lnTo>
                  <a:lnTo>
                    <a:pt x="783" y="301"/>
                  </a:lnTo>
                  <a:lnTo>
                    <a:pt x="712" y="329"/>
                  </a:lnTo>
                  <a:lnTo>
                    <a:pt x="644" y="360"/>
                  </a:lnTo>
                  <a:lnTo>
                    <a:pt x="578" y="392"/>
                  </a:lnTo>
                  <a:lnTo>
                    <a:pt x="476" y="903"/>
                  </a:lnTo>
                  <a:lnTo>
                    <a:pt x="397" y="1151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7" name=""/>
            <p:cNvSpPr/>
            <p:nvPr/>
          </p:nvSpPr>
          <p:spPr>
            <a:xfrm>
              <a:off x="3751920" y="7556400"/>
              <a:ext cx="169200" cy="13392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8" name=""/>
            <p:cNvSpPr/>
            <p:nvPr/>
          </p:nvSpPr>
          <p:spPr>
            <a:xfrm>
              <a:off x="3751920" y="7556400"/>
              <a:ext cx="169200" cy="133920"/>
            </a:xfrm>
            <a:custGeom>
              <a:avLst/>
              <a:gdLst/>
              <a:ahLst/>
              <a:rect l="l" t="t" r="r" b="b"/>
              <a:pathLst>
                <a:path w="3668" h="3086">
                  <a:moveTo>
                    <a:pt x="730" y="17"/>
                  </a:moveTo>
                  <a:lnTo>
                    <a:pt x="3668" y="0"/>
                  </a:lnTo>
                  <a:lnTo>
                    <a:pt x="1715" y="2404"/>
                  </a:lnTo>
                  <a:lnTo>
                    <a:pt x="1764" y="2407"/>
                  </a:lnTo>
                  <a:lnTo>
                    <a:pt x="1899" y="2412"/>
                  </a:lnTo>
                  <a:lnTo>
                    <a:pt x="1991" y="2413"/>
                  </a:lnTo>
                  <a:lnTo>
                    <a:pt x="2096" y="2412"/>
                  </a:lnTo>
                  <a:lnTo>
                    <a:pt x="2153" y="2411"/>
                  </a:lnTo>
                  <a:lnTo>
                    <a:pt x="2212" y="2409"/>
                  </a:lnTo>
                  <a:lnTo>
                    <a:pt x="2272" y="2406"/>
                  </a:lnTo>
                  <a:lnTo>
                    <a:pt x="2334" y="2402"/>
                  </a:lnTo>
                  <a:lnTo>
                    <a:pt x="2398" y="2397"/>
                  </a:lnTo>
                  <a:lnTo>
                    <a:pt x="2462" y="2391"/>
                  </a:lnTo>
                  <a:lnTo>
                    <a:pt x="2527" y="2384"/>
                  </a:lnTo>
                  <a:lnTo>
                    <a:pt x="2592" y="2375"/>
                  </a:lnTo>
                  <a:lnTo>
                    <a:pt x="2657" y="2365"/>
                  </a:lnTo>
                  <a:lnTo>
                    <a:pt x="2721" y="2354"/>
                  </a:lnTo>
                  <a:lnTo>
                    <a:pt x="2784" y="2340"/>
                  </a:lnTo>
                  <a:lnTo>
                    <a:pt x="2846" y="2325"/>
                  </a:lnTo>
                  <a:lnTo>
                    <a:pt x="2908" y="2308"/>
                  </a:lnTo>
                  <a:lnTo>
                    <a:pt x="2966" y="2289"/>
                  </a:lnTo>
                  <a:lnTo>
                    <a:pt x="3022" y="2269"/>
                  </a:lnTo>
                  <a:lnTo>
                    <a:pt x="3076" y="2246"/>
                  </a:lnTo>
                  <a:lnTo>
                    <a:pt x="3127" y="2221"/>
                  </a:lnTo>
                  <a:lnTo>
                    <a:pt x="3176" y="2194"/>
                  </a:lnTo>
                  <a:lnTo>
                    <a:pt x="3220" y="2163"/>
                  </a:lnTo>
                  <a:lnTo>
                    <a:pt x="3260" y="2131"/>
                  </a:lnTo>
                  <a:lnTo>
                    <a:pt x="3090" y="3069"/>
                  </a:lnTo>
                  <a:lnTo>
                    <a:pt x="0" y="3086"/>
                  </a:lnTo>
                  <a:lnTo>
                    <a:pt x="2003" y="682"/>
                  </a:lnTo>
                  <a:lnTo>
                    <a:pt x="610" y="682"/>
                  </a:lnTo>
                  <a:lnTo>
                    <a:pt x="730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9" name=""/>
            <p:cNvSpPr/>
            <p:nvPr/>
          </p:nvSpPr>
          <p:spPr>
            <a:xfrm>
              <a:off x="3711960" y="7492680"/>
              <a:ext cx="51120" cy="3924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0" name=""/>
            <p:cNvSpPr/>
            <p:nvPr/>
          </p:nvSpPr>
          <p:spPr>
            <a:xfrm>
              <a:off x="3711960" y="7492680"/>
              <a:ext cx="51120" cy="39240"/>
            </a:xfrm>
            <a:custGeom>
              <a:avLst/>
              <a:gdLst/>
              <a:ahLst/>
              <a:rect l="l" t="t" r="r" b="b"/>
              <a:pathLst>
                <a:path w="1094" h="896">
                  <a:moveTo>
                    <a:pt x="133" y="0"/>
                  </a:moveTo>
                  <a:lnTo>
                    <a:pt x="1094" y="0"/>
                  </a:lnTo>
                  <a:lnTo>
                    <a:pt x="928" y="896"/>
                  </a:lnTo>
                  <a:lnTo>
                    <a:pt x="0" y="863"/>
                  </a:lnTo>
                  <a:lnTo>
                    <a:pt x="13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3675600" y="7556400"/>
              <a:ext cx="73080" cy="1371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2" name=""/>
            <p:cNvSpPr/>
            <p:nvPr/>
          </p:nvSpPr>
          <p:spPr>
            <a:xfrm>
              <a:off x="3675600" y="7556400"/>
              <a:ext cx="73080" cy="137160"/>
            </a:xfrm>
            <a:custGeom>
              <a:avLst/>
              <a:gdLst/>
              <a:ahLst/>
              <a:rect l="l" t="t" r="r" b="b"/>
              <a:pathLst>
                <a:path w="1574" h="3120">
                  <a:moveTo>
                    <a:pt x="653" y="0"/>
                  </a:moveTo>
                  <a:lnTo>
                    <a:pt x="1574" y="0"/>
                  </a:lnTo>
                  <a:lnTo>
                    <a:pt x="954" y="3103"/>
                  </a:lnTo>
                  <a:lnTo>
                    <a:pt x="0" y="3120"/>
                  </a:lnTo>
                  <a:lnTo>
                    <a:pt x="65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3" name=""/>
            <p:cNvSpPr/>
            <p:nvPr/>
          </p:nvSpPr>
          <p:spPr>
            <a:xfrm>
              <a:off x="3599640" y="7556400"/>
              <a:ext cx="72720" cy="1371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3599640" y="7556400"/>
              <a:ext cx="72720" cy="137160"/>
            </a:xfrm>
            <a:custGeom>
              <a:avLst/>
              <a:gdLst/>
              <a:ahLst/>
              <a:rect l="l" t="t" r="r" b="b"/>
              <a:pathLst>
                <a:path w="1573" h="3137">
                  <a:moveTo>
                    <a:pt x="635" y="17"/>
                  </a:moveTo>
                  <a:lnTo>
                    <a:pt x="1573" y="0"/>
                  </a:lnTo>
                  <a:lnTo>
                    <a:pt x="953" y="3120"/>
                  </a:lnTo>
                  <a:lnTo>
                    <a:pt x="0" y="3137"/>
                  </a:lnTo>
                  <a:lnTo>
                    <a:pt x="26" y="3003"/>
                  </a:lnTo>
                  <a:lnTo>
                    <a:pt x="96" y="2647"/>
                  </a:lnTo>
                  <a:lnTo>
                    <a:pt x="196" y="2145"/>
                  </a:lnTo>
                  <a:lnTo>
                    <a:pt x="311" y="1571"/>
                  </a:lnTo>
                  <a:lnTo>
                    <a:pt x="426" y="997"/>
                  </a:lnTo>
                  <a:lnTo>
                    <a:pt x="529" y="497"/>
                  </a:lnTo>
                  <a:lnTo>
                    <a:pt x="570" y="299"/>
                  </a:lnTo>
                  <a:lnTo>
                    <a:pt x="603" y="146"/>
                  </a:lnTo>
                  <a:lnTo>
                    <a:pt x="616" y="91"/>
                  </a:lnTo>
                  <a:lnTo>
                    <a:pt x="625" y="50"/>
                  </a:lnTo>
                  <a:lnTo>
                    <a:pt x="632" y="24"/>
                  </a:lnTo>
                  <a:lnTo>
                    <a:pt x="635" y="17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5" name=""/>
            <p:cNvSpPr/>
            <p:nvPr/>
          </p:nvSpPr>
          <p:spPr>
            <a:xfrm>
              <a:off x="3511440" y="7557120"/>
              <a:ext cx="87120" cy="1371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6" name=""/>
            <p:cNvSpPr/>
            <p:nvPr/>
          </p:nvSpPr>
          <p:spPr>
            <a:xfrm>
              <a:off x="3511440" y="7557120"/>
              <a:ext cx="87120" cy="137160"/>
            </a:xfrm>
            <a:custGeom>
              <a:avLst/>
              <a:gdLst/>
              <a:ahLst/>
              <a:rect l="l" t="t" r="r" b="b"/>
              <a:pathLst>
                <a:path w="1889" h="3124">
                  <a:moveTo>
                    <a:pt x="433" y="0"/>
                  </a:moveTo>
                  <a:lnTo>
                    <a:pt x="1386" y="0"/>
                  </a:lnTo>
                  <a:lnTo>
                    <a:pt x="1340" y="241"/>
                  </a:lnTo>
                  <a:lnTo>
                    <a:pt x="1295" y="482"/>
                  </a:lnTo>
                  <a:lnTo>
                    <a:pt x="1249" y="724"/>
                  </a:lnTo>
                  <a:lnTo>
                    <a:pt x="1204" y="964"/>
                  </a:lnTo>
                  <a:lnTo>
                    <a:pt x="1158" y="1206"/>
                  </a:lnTo>
                  <a:lnTo>
                    <a:pt x="1111" y="1446"/>
                  </a:lnTo>
                  <a:lnTo>
                    <a:pt x="1066" y="1688"/>
                  </a:lnTo>
                  <a:lnTo>
                    <a:pt x="1020" y="1929"/>
                  </a:lnTo>
                  <a:lnTo>
                    <a:pt x="1018" y="1939"/>
                  </a:lnTo>
                  <a:lnTo>
                    <a:pt x="1013" y="1968"/>
                  </a:lnTo>
                  <a:lnTo>
                    <a:pt x="1010" y="1988"/>
                  </a:lnTo>
                  <a:lnTo>
                    <a:pt x="1007" y="2011"/>
                  </a:lnTo>
                  <a:lnTo>
                    <a:pt x="1005" y="2036"/>
                  </a:lnTo>
                  <a:lnTo>
                    <a:pt x="1003" y="2064"/>
                  </a:lnTo>
                  <a:lnTo>
                    <a:pt x="1002" y="2094"/>
                  </a:lnTo>
                  <a:lnTo>
                    <a:pt x="1002" y="2126"/>
                  </a:lnTo>
                  <a:lnTo>
                    <a:pt x="1004" y="2159"/>
                  </a:lnTo>
                  <a:lnTo>
                    <a:pt x="1008" y="2192"/>
                  </a:lnTo>
                  <a:lnTo>
                    <a:pt x="1014" y="2225"/>
                  </a:lnTo>
                  <a:lnTo>
                    <a:pt x="1022" y="2258"/>
                  </a:lnTo>
                  <a:lnTo>
                    <a:pt x="1033" y="2290"/>
                  </a:lnTo>
                  <a:lnTo>
                    <a:pt x="1046" y="2321"/>
                  </a:lnTo>
                  <a:lnTo>
                    <a:pt x="1063" y="2351"/>
                  </a:lnTo>
                  <a:lnTo>
                    <a:pt x="1083" y="2378"/>
                  </a:lnTo>
                  <a:lnTo>
                    <a:pt x="1107" y="2402"/>
                  </a:lnTo>
                  <a:lnTo>
                    <a:pt x="1135" y="2424"/>
                  </a:lnTo>
                  <a:lnTo>
                    <a:pt x="1168" y="2443"/>
                  </a:lnTo>
                  <a:lnTo>
                    <a:pt x="1205" y="2458"/>
                  </a:lnTo>
                  <a:lnTo>
                    <a:pt x="1247" y="2469"/>
                  </a:lnTo>
                  <a:lnTo>
                    <a:pt x="1294" y="2474"/>
                  </a:lnTo>
                  <a:lnTo>
                    <a:pt x="1346" y="2475"/>
                  </a:lnTo>
                  <a:lnTo>
                    <a:pt x="1405" y="2470"/>
                  </a:lnTo>
                  <a:lnTo>
                    <a:pt x="1469" y="2459"/>
                  </a:lnTo>
                  <a:lnTo>
                    <a:pt x="1539" y="2441"/>
                  </a:lnTo>
                  <a:lnTo>
                    <a:pt x="1615" y="2416"/>
                  </a:lnTo>
                  <a:lnTo>
                    <a:pt x="1700" y="2385"/>
                  </a:lnTo>
                  <a:lnTo>
                    <a:pt x="1790" y="2346"/>
                  </a:lnTo>
                  <a:lnTo>
                    <a:pt x="1889" y="2298"/>
                  </a:lnTo>
                  <a:lnTo>
                    <a:pt x="1888" y="2309"/>
                  </a:lnTo>
                  <a:lnTo>
                    <a:pt x="1884" y="2340"/>
                  </a:lnTo>
                  <a:lnTo>
                    <a:pt x="1880" y="2362"/>
                  </a:lnTo>
                  <a:lnTo>
                    <a:pt x="1876" y="2387"/>
                  </a:lnTo>
                  <a:lnTo>
                    <a:pt x="1870" y="2416"/>
                  </a:lnTo>
                  <a:lnTo>
                    <a:pt x="1862" y="2448"/>
                  </a:lnTo>
                  <a:lnTo>
                    <a:pt x="1852" y="2484"/>
                  </a:lnTo>
                  <a:lnTo>
                    <a:pt x="1840" y="2520"/>
                  </a:lnTo>
                  <a:lnTo>
                    <a:pt x="1826" y="2559"/>
                  </a:lnTo>
                  <a:lnTo>
                    <a:pt x="1809" y="2599"/>
                  </a:lnTo>
                  <a:lnTo>
                    <a:pt x="1789" y="2641"/>
                  </a:lnTo>
                  <a:lnTo>
                    <a:pt x="1766" y="2682"/>
                  </a:lnTo>
                  <a:lnTo>
                    <a:pt x="1740" y="2724"/>
                  </a:lnTo>
                  <a:lnTo>
                    <a:pt x="1711" y="2766"/>
                  </a:lnTo>
                  <a:lnTo>
                    <a:pt x="1677" y="2808"/>
                  </a:lnTo>
                  <a:lnTo>
                    <a:pt x="1640" y="2849"/>
                  </a:lnTo>
                  <a:lnTo>
                    <a:pt x="1598" y="2888"/>
                  </a:lnTo>
                  <a:lnTo>
                    <a:pt x="1552" y="2925"/>
                  </a:lnTo>
                  <a:lnTo>
                    <a:pt x="1502" y="2962"/>
                  </a:lnTo>
                  <a:lnTo>
                    <a:pt x="1447" y="2995"/>
                  </a:lnTo>
                  <a:lnTo>
                    <a:pt x="1386" y="3025"/>
                  </a:lnTo>
                  <a:lnTo>
                    <a:pt x="1321" y="3051"/>
                  </a:lnTo>
                  <a:lnTo>
                    <a:pt x="1250" y="3075"/>
                  </a:lnTo>
                  <a:lnTo>
                    <a:pt x="1174" y="3094"/>
                  </a:lnTo>
                  <a:lnTo>
                    <a:pt x="1091" y="3109"/>
                  </a:lnTo>
                  <a:lnTo>
                    <a:pt x="1003" y="3119"/>
                  </a:lnTo>
                  <a:lnTo>
                    <a:pt x="908" y="3124"/>
                  </a:lnTo>
                  <a:lnTo>
                    <a:pt x="806" y="3124"/>
                  </a:lnTo>
                  <a:lnTo>
                    <a:pt x="698" y="3117"/>
                  </a:lnTo>
                  <a:lnTo>
                    <a:pt x="583" y="3103"/>
                  </a:lnTo>
                  <a:lnTo>
                    <a:pt x="575" y="3102"/>
                  </a:lnTo>
                  <a:lnTo>
                    <a:pt x="553" y="3097"/>
                  </a:lnTo>
                  <a:lnTo>
                    <a:pt x="538" y="3094"/>
                  </a:lnTo>
                  <a:lnTo>
                    <a:pt x="520" y="3089"/>
                  </a:lnTo>
                  <a:lnTo>
                    <a:pt x="500" y="3083"/>
                  </a:lnTo>
                  <a:lnTo>
                    <a:pt x="477" y="3076"/>
                  </a:lnTo>
                  <a:lnTo>
                    <a:pt x="453" y="3067"/>
                  </a:lnTo>
                  <a:lnTo>
                    <a:pt x="427" y="3056"/>
                  </a:lnTo>
                  <a:lnTo>
                    <a:pt x="399" y="3044"/>
                  </a:lnTo>
                  <a:lnTo>
                    <a:pt x="371" y="3029"/>
                  </a:lnTo>
                  <a:lnTo>
                    <a:pt x="342" y="3013"/>
                  </a:lnTo>
                  <a:lnTo>
                    <a:pt x="312" y="2994"/>
                  </a:lnTo>
                  <a:lnTo>
                    <a:pt x="283" y="2973"/>
                  </a:lnTo>
                  <a:lnTo>
                    <a:pt x="253" y="2949"/>
                  </a:lnTo>
                  <a:lnTo>
                    <a:pt x="224" y="2922"/>
                  </a:lnTo>
                  <a:lnTo>
                    <a:pt x="195" y="2893"/>
                  </a:lnTo>
                  <a:lnTo>
                    <a:pt x="168" y="2861"/>
                  </a:lnTo>
                  <a:lnTo>
                    <a:pt x="140" y="2826"/>
                  </a:lnTo>
                  <a:lnTo>
                    <a:pt x="115" y="2788"/>
                  </a:lnTo>
                  <a:lnTo>
                    <a:pt x="92" y="2745"/>
                  </a:lnTo>
                  <a:lnTo>
                    <a:pt x="71" y="2700"/>
                  </a:lnTo>
                  <a:lnTo>
                    <a:pt x="52" y="2651"/>
                  </a:lnTo>
                  <a:lnTo>
                    <a:pt x="35" y="2598"/>
                  </a:lnTo>
                  <a:lnTo>
                    <a:pt x="21" y="2542"/>
                  </a:lnTo>
                  <a:lnTo>
                    <a:pt x="11" y="2482"/>
                  </a:lnTo>
                  <a:lnTo>
                    <a:pt x="4" y="2416"/>
                  </a:lnTo>
                  <a:lnTo>
                    <a:pt x="0" y="2348"/>
                  </a:lnTo>
                  <a:lnTo>
                    <a:pt x="0" y="2274"/>
                  </a:lnTo>
                  <a:lnTo>
                    <a:pt x="5" y="2196"/>
                  </a:lnTo>
                  <a:lnTo>
                    <a:pt x="14" y="2113"/>
                  </a:lnTo>
                  <a:lnTo>
                    <a:pt x="433" y="0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7" name=""/>
            <p:cNvSpPr/>
            <p:nvPr/>
          </p:nvSpPr>
          <p:spPr>
            <a:xfrm>
              <a:off x="3330720" y="7490520"/>
              <a:ext cx="184680" cy="20448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8" name=""/>
            <p:cNvSpPr/>
            <p:nvPr/>
          </p:nvSpPr>
          <p:spPr>
            <a:xfrm>
              <a:off x="3330720" y="7490520"/>
              <a:ext cx="184680" cy="204480"/>
            </a:xfrm>
            <a:custGeom>
              <a:avLst/>
              <a:gdLst/>
              <a:ahLst/>
              <a:rect l="l" t="t" r="r" b="b"/>
              <a:pathLst>
                <a:path w="3965" h="4679">
                  <a:moveTo>
                    <a:pt x="3662" y="1375"/>
                  </a:moveTo>
                  <a:lnTo>
                    <a:pt x="3660" y="1369"/>
                  </a:lnTo>
                  <a:lnTo>
                    <a:pt x="3653" y="1349"/>
                  </a:lnTo>
                  <a:lnTo>
                    <a:pt x="3647" y="1336"/>
                  </a:lnTo>
                  <a:lnTo>
                    <a:pt x="3639" y="1320"/>
                  </a:lnTo>
                  <a:lnTo>
                    <a:pt x="3630" y="1303"/>
                  </a:lnTo>
                  <a:lnTo>
                    <a:pt x="3618" y="1283"/>
                  </a:lnTo>
                  <a:lnTo>
                    <a:pt x="3605" y="1262"/>
                  </a:lnTo>
                  <a:lnTo>
                    <a:pt x="3590" y="1239"/>
                  </a:lnTo>
                  <a:lnTo>
                    <a:pt x="3573" y="1215"/>
                  </a:lnTo>
                  <a:lnTo>
                    <a:pt x="3553" y="1188"/>
                  </a:lnTo>
                  <a:lnTo>
                    <a:pt x="3530" y="1162"/>
                  </a:lnTo>
                  <a:lnTo>
                    <a:pt x="3506" y="1135"/>
                  </a:lnTo>
                  <a:lnTo>
                    <a:pt x="3478" y="1108"/>
                  </a:lnTo>
                  <a:lnTo>
                    <a:pt x="3449" y="1080"/>
                  </a:lnTo>
                  <a:lnTo>
                    <a:pt x="3416" y="1052"/>
                  </a:lnTo>
                  <a:lnTo>
                    <a:pt x="3380" y="1024"/>
                  </a:lnTo>
                  <a:lnTo>
                    <a:pt x="3342" y="997"/>
                  </a:lnTo>
                  <a:lnTo>
                    <a:pt x="3300" y="970"/>
                  </a:lnTo>
                  <a:lnTo>
                    <a:pt x="3254" y="944"/>
                  </a:lnTo>
                  <a:lnTo>
                    <a:pt x="3206" y="919"/>
                  </a:lnTo>
                  <a:lnTo>
                    <a:pt x="3154" y="895"/>
                  </a:lnTo>
                  <a:lnTo>
                    <a:pt x="3099" y="873"/>
                  </a:lnTo>
                  <a:lnTo>
                    <a:pt x="3038" y="851"/>
                  </a:lnTo>
                  <a:lnTo>
                    <a:pt x="2976" y="832"/>
                  </a:lnTo>
                  <a:lnTo>
                    <a:pt x="2909" y="815"/>
                  </a:lnTo>
                  <a:lnTo>
                    <a:pt x="2838" y="800"/>
                  </a:lnTo>
                  <a:lnTo>
                    <a:pt x="2762" y="788"/>
                  </a:lnTo>
                  <a:lnTo>
                    <a:pt x="2683" y="778"/>
                  </a:lnTo>
                  <a:lnTo>
                    <a:pt x="2600" y="772"/>
                  </a:lnTo>
                  <a:lnTo>
                    <a:pt x="2511" y="768"/>
                  </a:lnTo>
                  <a:lnTo>
                    <a:pt x="2502" y="767"/>
                  </a:lnTo>
                  <a:lnTo>
                    <a:pt x="2476" y="767"/>
                  </a:lnTo>
                  <a:lnTo>
                    <a:pt x="2436" y="767"/>
                  </a:lnTo>
                  <a:lnTo>
                    <a:pt x="2385" y="770"/>
                  </a:lnTo>
                  <a:lnTo>
                    <a:pt x="2355" y="772"/>
                  </a:lnTo>
                  <a:lnTo>
                    <a:pt x="2324" y="775"/>
                  </a:lnTo>
                  <a:lnTo>
                    <a:pt x="2290" y="779"/>
                  </a:lnTo>
                  <a:lnTo>
                    <a:pt x="2255" y="784"/>
                  </a:lnTo>
                  <a:lnTo>
                    <a:pt x="2220" y="791"/>
                  </a:lnTo>
                  <a:lnTo>
                    <a:pt x="2183" y="798"/>
                  </a:lnTo>
                  <a:lnTo>
                    <a:pt x="2146" y="808"/>
                  </a:lnTo>
                  <a:lnTo>
                    <a:pt x="2109" y="818"/>
                  </a:lnTo>
                  <a:lnTo>
                    <a:pt x="2072" y="831"/>
                  </a:lnTo>
                  <a:lnTo>
                    <a:pt x="2034" y="846"/>
                  </a:lnTo>
                  <a:lnTo>
                    <a:pt x="1998" y="862"/>
                  </a:lnTo>
                  <a:lnTo>
                    <a:pt x="1963" y="881"/>
                  </a:lnTo>
                  <a:lnTo>
                    <a:pt x="1930" y="902"/>
                  </a:lnTo>
                  <a:lnTo>
                    <a:pt x="1898" y="925"/>
                  </a:lnTo>
                  <a:lnTo>
                    <a:pt x="1867" y="951"/>
                  </a:lnTo>
                  <a:lnTo>
                    <a:pt x="1840" y="979"/>
                  </a:lnTo>
                  <a:lnTo>
                    <a:pt x="1814" y="1010"/>
                  </a:lnTo>
                  <a:lnTo>
                    <a:pt x="1791" y="1045"/>
                  </a:lnTo>
                  <a:lnTo>
                    <a:pt x="1771" y="1082"/>
                  </a:lnTo>
                  <a:lnTo>
                    <a:pt x="1755" y="1122"/>
                  </a:lnTo>
                  <a:lnTo>
                    <a:pt x="1743" y="1165"/>
                  </a:lnTo>
                  <a:lnTo>
                    <a:pt x="1735" y="1212"/>
                  </a:lnTo>
                  <a:lnTo>
                    <a:pt x="1731" y="1262"/>
                  </a:lnTo>
                  <a:lnTo>
                    <a:pt x="1732" y="1316"/>
                  </a:lnTo>
                  <a:lnTo>
                    <a:pt x="1731" y="1320"/>
                  </a:lnTo>
                  <a:lnTo>
                    <a:pt x="1730" y="1330"/>
                  </a:lnTo>
                  <a:lnTo>
                    <a:pt x="1730" y="1337"/>
                  </a:lnTo>
                  <a:lnTo>
                    <a:pt x="1730" y="1347"/>
                  </a:lnTo>
                  <a:lnTo>
                    <a:pt x="1732" y="1358"/>
                  </a:lnTo>
                  <a:lnTo>
                    <a:pt x="1734" y="1371"/>
                  </a:lnTo>
                  <a:lnTo>
                    <a:pt x="1738" y="1384"/>
                  </a:lnTo>
                  <a:lnTo>
                    <a:pt x="1743" y="1400"/>
                  </a:lnTo>
                  <a:lnTo>
                    <a:pt x="1750" y="1416"/>
                  </a:lnTo>
                  <a:lnTo>
                    <a:pt x="1759" y="1435"/>
                  </a:lnTo>
                  <a:lnTo>
                    <a:pt x="1770" y="1454"/>
                  </a:lnTo>
                  <a:lnTo>
                    <a:pt x="1783" y="1475"/>
                  </a:lnTo>
                  <a:lnTo>
                    <a:pt x="1800" y="1497"/>
                  </a:lnTo>
                  <a:lnTo>
                    <a:pt x="1820" y="1521"/>
                  </a:lnTo>
                  <a:lnTo>
                    <a:pt x="1842" y="1546"/>
                  </a:lnTo>
                  <a:lnTo>
                    <a:pt x="1868" y="1571"/>
                  </a:lnTo>
                  <a:lnTo>
                    <a:pt x="1897" y="1598"/>
                  </a:lnTo>
                  <a:lnTo>
                    <a:pt x="1930" y="1626"/>
                  </a:lnTo>
                  <a:lnTo>
                    <a:pt x="1967" y="1655"/>
                  </a:lnTo>
                  <a:lnTo>
                    <a:pt x="2008" y="1686"/>
                  </a:lnTo>
                  <a:lnTo>
                    <a:pt x="2054" y="1718"/>
                  </a:lnTo>
                  <a:lnTo>
                    <a:pt x="2105" y="1750"/>
                  </a:lnTo>
                  <a:lnTo>
                    <a:pt x="2161" y="1783"/>
                  </a:lnTo>
                  <a:lnTo>
                    <a:pt x="2221" y="1817"/>
                  </a:lnTo>
                  <a:lnTo>
                    <a:pt x="2287" y="1853"/>
                  </a:lnTo>
                  <a:lnTo>
                    <a:pt x="2360" y="1889"/>
                  </a:lnTo>
                  <a:lnTo>
                    <a:pt x="2438" y="1925"/>
                  </a:lnTo>
                  <a:lnTo>
                    <a:pt x="2521" y="1962"/>
                  </a:lnTo>
                  <a:lnTo>
                    <a:pt x="2612" y="2001"/>
                  </a:lnTo>
                  <a:lnTo>
                    <a:pt x="2709" y="2040"/>
                  </a:lnTo>
                  <a:lnTo>
                    <a:pt x="2719" y="2044"/>
                  </a:lnTo>
                  <a:lnTo>
                    <a:pt x="2747" y="2055"/>
                  </a:lnTo>
                  <a:lnTo>
                    <a:pt x="2790" y="2074"/>
                  </a:lnTo>
                  <a:lnTo>
                    <a:pt x="2847" y="2100"/>
                  </a:lnTo>
                  <a:lnTo>
                    <a:pt x="2880" y="2116"/>
                  </a:lnTo>
                  <a:lnTo>
                    <a:pt x="2914" y="2134"/>
                  </a:lnTo>
                  <a:lnTo>
                    <a:pt x="2951" y="2154"/>
                  </a:lnTo>
                  <a:lnTo>
                    <a:pt x="2989" y="2177"/>
                  </a:lnTo>
                  <a:lnTo>
                    <a:pt x="3028" y="2201"/>
                  </a:lnTo>
                  <a:lnTo>
                    <a:pt x="3070" y="2227"/>
                  </a:lnTo>
                  <a:lnTo>
                    <a:pt x="3111" y="2255"/>
                  </a:lnTo>
                  <a:lnTo>
                    <a:pt x="3152" y="2285"/>
                  </a:lnTo>
                  <a:lnTo>
                    <a:pt x="3194" y="2317"/>
                  </a:lnTo>
                  <a:lnTo>
                    <a:pt x="3235" y="2352"/>
                  </a:lnTo>
                  <a:lnTo>
                    <a:pt x="3276" y="2388"/>
                  </a:lnTo>
                  <a:lnTo>
                    <a:pt x="3316" y="2427"/>
                  </a:lnTo>
                  <a:lnTo>
                    <a:pt x="3355" y="2467"/>
                  </a:lnTo>
                  <a:lnTo>
                    <a:pt x="3392" y="2510"/>
                  </a:lnTo>
                  <a:lnTo>
                    <a:pt x="3426" y="2555"/>
                  </a:lnTo>
                  <a:lnTo>
                    <a:pt x="3459" y="2601"/>
                  </a:lnTo>
                  <a:lnTo>
                    <a:pt x="3490" y="2650"/>
                  </a:lnTo>
                  <a:lnTo>
                    <a:pt x="3517" y="2702"/>
                  </a:lnTo>
                  <a:lnTo>
                    <a:pt x="3541" y="2755"/>
                  </a:lnTo>
                  <a:lnTo>
                    <a:pt x="3563" y="2811"/>
                  </a:lnTo>
                  <a:lnTo>
                    <a:pt x="3580" y="2869"/>
                  </a:lnTo>
                  <a:lnTo>
                    <a:pt x="3593" y="2929"/>
                  </a:lnTo>
                  <a:lnTo>
                    <a:pt x="3601" y="2991"/>
                  </a:lnTo>
                  <a:lnTo>
                    <a:pt x="3605" y="3056"/>
                  </a:lnTo>
                  <a:lnTo>
                    <a:pt x="3605" y="3066"/>
                  </a:lnTo>
                  <a:lnTo>
                    <a:pt x="3604" y="3097"/>
                  </a:lnTo>
                  <a:lnTo>
                    <a:pt x="3603" y="3119"/>
                  </a:lnTo>
                  <a:lnTo>
                    <a:pt x="3602" y="3146"/>
                  </a:lnTo>
                  <a:lnTo>
                    <a:pt x="3599" y="3177"/>
                  </a:lnTo>
                  <a:lnTo>
                    <a:pt x="3595" y="3211"/>
                  </a:lnTo>
                  <a:lnTo>
                    <a:pt x="3590" y="3249"/>
                  </a:lnTo>
                  <a:lnTo>
                    <a:pt x="3583" y="3290"/>
                  </a:lnTo>
                  <a:lnTo>
                    <a:pt x="3574" y="3335"/>
                  </a:lnTo>
                  <a:lnTo>
                    <a:pt x="3563" y="3381"/>
                  </a:lnTo>
                  <a:lnTo>
                    <a:pt x="3550" y="3431"/>
                  </a:lnTo>
                  <a:lnTo>
                    <a:pt x="3533" y="3483"/>
                  </a:lnTo>
                  <a:lnTo>
                    <a:pt x="3515" y="3536"/>
                  </a:lnTo>
                  <a:lnTo>
                    <a:pt x="3493" y="3591"/>
                  </a:lnTo>
                  <a:lnTo>
                    <a:pt x="3469" y="3648"/>
                  </a:lnTo>
                  <a:lnTo>
                    <a:pt x="3441" y="3706"/>
                  </a:lnTo>
                  <a:lnTo>
                    <a:pt x="3410" y="3765"/>
                  </a:lnTo>
                  <a:lnTo>
                    <a:pt x="3375" y="3825"/>
                  </a:lnTo>
                  <a:lnTo>
                    <a:pt x="3336" y="3885"/>
                  </a:lnTo>
                  <a:lnTo>
                    <a:pt x="3292" y="3945"/>
                  </a:lnTo>
                  <a:lnTo>
                    <a:pt x="3244" y="4006"/>
                  </a:lnTo>
                  <a:lnTo>
                    <a:pt x="3192" y="4065"/>
                  </a:lnTo>
                  <a:lnTo>
                    <a:pt x="3135" y="4124"/>
                  </a:lnTo>
                  <a:lnTo>
                    <a:pt x="3073" y="4183"/>
                  </a:lnTo>
                  <a:lnTo>
                    <a:pt x="3005" y="4241"/>
                  </a:lnTo>
                  <a:lnTo>
                    <a:pt x="2932" y="4296"/>
                  </a:lnTo>
                  <a:lnTo>
                    <a:pt x="2854" y="4352"/>
                  </a:lnTo>
                  <a:lnTo>
                    <a:pt x="2768" y="4404"/>
                  </a:lnTo>
                  <a:lnTo>
                    <a:pt x="2678" y="4454"/>
                  </a:lnTo>
                  <a:lnTo>
                    <a:pt x="2581" y="4503"/>
                  </a:lnTo>
                  <a:lnTo>
                    <a:pt x="2569" y="4509"/>
                  </a:lnTo>
                  <a:lnTo>
                    <a:pt x="2531" y="4525"/>
                  </a:lnTo>
                  <a:lnTo>
                    <a:pt x="2504" y="4536"/>
                  </a:lnTo>
                  <a:lnTo>
                    <a:pt x="2471" y="4548"/>
                  </a:lnTo>
                  <a:lnTo>
                    <a:pt x="2433" y="4561"/>
                  </a:lnTo>
                  <a:lnTo>
                    <a:pt x="2389" y="4574"/>
                  </a:lnTo>
                  <a:lnTo>
                    <a:pt x="2339" y="4589"/>
                  </a:lnTo>
                  <a:lnTo>
                    <a:pt x="2284" y="4603"/>
                  </a:lnTo>
                  <a:lnTo>
                    <a:pt x="2224" y="4617"/>
                  </a:lnTo>
                  <a:lnTo>
                    <a:pt x="2160" y="4631"/>
                  </a:lnTo>
                  <a:lnTo>
                    <a:pt x="2090" y="4643"/>
                  </a:lnTo>
                  <a:lnTo>
                    <a:pt x="2015" y="4654"/>
                  </a:lnTo>
                  <a:lnTo>
                    <a:pt x="1936" y="4664"/>
                  </a:lnTo>
                  <a:lnTo>
                    <a:pt x="1853" y="4671"/>
                  </a:lnTo>
                  <a:lnTo>
                    <a:pt x="1764" y="4676"/>
                  </a:lnTo>
                  <a:lnTo>
                    <a:pt x="1673" y="4679"/>
                  </a:lnTo>
                  <a:lnTo>
                    <a:pt x="1576" y="4678"/>
                  </a:lnTo>
                  <a:lnTo>
                    <a:pt x="1475" y="4674"/>
                  </a:lnTo>
                  <a:lnTo>
                    <a:pt x="1371" y="4666"/>
                  </a:lnTo>
                  <a:lnTo>
                    <a:pt x="1263" y="4654"/>
                  </a:lnTo>
                  <a:lnTo>
                    <a:pt x="1151" y="4638"/>
                  </a:lnTo>
                  <a:lnTo>
                    <a:pt x="1035" y="4616"/>
                  </a:lnTo>
                  <a:lnTo>
                    <a:pt x="917" y="4590"/>
                  </a:lnTo>
                  <a:lnTo>
                    <a:pt x="795" y="4559"/>
                  </a:lnTo>
                  <a:lnTo>
                    <a:pt x="670" y="4521"/>
                  </a:lnTo>
                  <a:lnTo>
                    <a:pt x="541" y="4478"/>
                  </a:lnTo>
                  <a:lnTo>
                    <a:pt x="410" y="4427"/>
                  </a:lnTo>
                  <a:lnTo>
                    <a:pt x="276" y="4371"/>
                  </a:lnTo>
                  <a:lnTo>
                    <a:pt x="139" y="4307"/>
                  </a:lnTo>
                  <a:lnTo>
                    <a:pt x="0" y="4235"/>
                  </a:lnTo>
                  <a:lnTo>
                    <a:pt x="337" y="3033"/>
                  </a:lnTo>
                  <a:lnTo>
                    <a:pt x="341" y="3041"/>
                  </a:lnTo>
                  <a:lnTo>
                    <a:pt x="353" y="3065"/>
                  </a:lnTo>
                  <a:lnTo>
                    <a:pt x="373" y="3101"/>
                  </a:lnTo>
                  <a:lnTo>
                    <a:pt x="401" y="3149"/>
                  </a:lnTo>
                  <a:lnTo>
                    <a:pt x="419" y="3178"/>
                  </a:lnTo>
                  <a:lnTo>
                    <a:pt x="438" y="3207"/>
                  </a:lnTo>
                  <a:lnTo>
                    <a:pt x="460" y="3238"/>
                  </a:lnTo>
                  <a:lnTo>
                    <a:pt x="485" y="3271"/>
                  </a:lnTo>
                  <a:lnTo>
                    <a:pt x="511" y="3305"/>
                  </a:lnTo>
                  <a:lnTo>
                    <a:pt x="540" y="3341"/>
                  </a:lnTo>
                  <a:lnTo>
                    <a:pt x="571" y="3376"/>
                  </a:lnTo>
                  <a:lnTo>
                    <a:pt x="606" y="3412"/>
                  </a:lnTo>
                  <a:lnTo>
                    <a:pt x="642" y="3448"/>
                  </a:lnTo>
                  <a:lnTo>
                    <a:pt x="681" y="3484"/>
                  </a:lnTo>
                  <a:lnTo>
                    <a:pt x="722" y="3520"/>
                  </a:lnTo>
                  <a:lnTo>
                    <a:pt x="766" y="3555"/>
                  </a:lnTo>
                  <a:lnTo>
                    <a:pt x="813" y="3588"/>
                  </a:lnTo>
                  <a:lnTo>
                    <a:pt x="863" y="3621"/>
                  </a:lnTo>
                  <a:lnTo>
                    <a:pt x="915" y="3653"/>
                  </a:lnTo>
                  <a:lnTo>
                    <a:pt x="970" y="3683"/>
                  </a:lnTo>
                  <a:lnTo>
                    <a:pt x="1027" y="3710"/>
                  </a:lnTo>
                  <a:lnTo>
                    <a:pt x="1088" y="3736"/>
                  </a:lnTo>
                  <a:lnTo>
                    <a:pt x="1151" y="3758"/>
                  </a:lnTo>
                  <a:lnTo>
                    <a:pt x="1217" y="3778"/>
                  </a:lnTo>
                  <a:lnTo>
                    <a:pt x="1286" y="3795"/>
                  </a:lnTo>
                  <a:lnTo>
                    <a:pt x="1359" y="3810"/>
                  </a:lnTo>
                  <a:lnTo>
                    <a:pt x="1433" y="3820"/>
                  </a:lnTo>
                  <a:lnTo>
                    <a:pt x="1511" y="3826"/>
                  </a:lnTo>
                  <a:lnTo>
                    <a:pt x="1610" y="3837"/>
                  </a:lnTo>
                  <a:lnTo>
                    <a:pt x="1703" y="3843"/>
                  </a:lnTo>
                  <a:lnTo>
                    <a:pt x="1790" y="3842"/>
                  </a:lnTo>
                  <a:lnTo>
                    <a:pt x="1872" y="3837"/>
                  </a:lnTo>
                  <a:lnTo>
                    <a:pt x="1948" y="3827"/>
                  </a:lnTo>
                  <a:lnTo>
                    <a:pt x="2019" y="3812"/>
                  </a:lnTo>
                  <a:lnTo>
                    <a:pt x="2084" y="3791"/>
                  </a:lnTo>
                  <a:lnTo>
                    <a:pt x="2144" y="3768"/>
                  </a:lnTo>
                  <a:lnTo>
                    <a:pt x="2197" y="3741"/>
                  </a:lnTo>
                  <a:lnTo>
                    <a:pt x="2244" y="3711"/>
                  </a:lnTo>
                  <a:lnTo>
                    <a:pt x="2286" y="3677"/>
                  </a:lnTo>
                  <a:lnTo>
                    <a:pt x="2323" y="3640"/>
                  </a:lnTo>
                  <a:lnTo>
                    <a:pt x="2352" y="3600"/>
                  </a:lnTo>
                  <a:lnTo>
                    <a:pt x="2376" y="3559"/>
                  </a:lnTo>
                  <a:lnTo>
                    <a:pt x="2394" y="3516"/>
                  </a:lnTo>
                  <a:lnTo>
                    <a:pt x="2405" y="3469"/>
                  </a:lnTo>
                  <a:lnTo>
                    <a:pt x="2411" y="3423"/>
                  </a:lnTo>
                  <a:lnTo>
                    <a:pt x="2410" y="3375"/>
                  </a:lnTo>
                  <a:lnTo>
                    <a:pt x="2403" y="3326"/>
                  </a:lnTo>
                  <a:lnTo>
                    <a:pt x="2389" y="3276"/>
                  </a:lnTo>
                  <a:lnTo>
                    <a:pt x="2369" y="3227"/>
                  </a:lnTo>
                  <a:lnTo>
                    <a:pt x="2343" y="3177"/>
                  </a:lnTo>
                  <a:lnTo>
                    <a:pt x="2310" y="3127"/>
                  </a:lnTo>
                  <a:lnTo>
                    <a:pt x="2269" y="3078"/>
                  </a:lnTo>
                  <a:lnTo>
                    <a:pt x="2223" y="3030"/>
                  </a:lnTo>
                  <a:lnTo>
                    <a:pt x="2170" y="2982"/>
                  </a:lnTo>
                  <a:lnTo>
                    <a:pt x="2111" y="2937"/>
                  </a:lnTo>
                  <a:lnTo>
                    <a:pt x="2044" y="2893"/>
                  </a:lnTo>
                  <a:lnTo>
                    <a:pt x="1970" y="2852"/>
                  </a:lnTo>
                  <a:lnTo>
                    <a:pt x="1891" y="2811"/>
                  </a:lnTo>
                  <a:lnTo>
                    <a:pt x="1803" y="2775"/>
                  </a:lnTo>
                  <a:lnTo>
                    <a:pt x="1709" y="2740"/>
                  </a:lnTo>
                  <a:lnTo>
                    <a:pt x="1696" y="2735"/>
                  </a:lnTo>
                  <a:lnTo>
                    <a:pt x="1659" y="2718"/>
                  </a:lnTo>
                  <a:lnTo>
                    <a:pt x="1601" y="2691"/>
                  </a:lnTo>
                  <a:lnTo>
                    <a:pt x="1526" y="2654"/>
                  </a:lnTo>
                  <a:lnTo>
                    <a:pt x="1484" y="2632"/>
                  </a:lnTo>
                  <a:lnTo>
                    <a:pt x="1438" y="2607"/>
                  </a:lnTo>
                  <a:lnTo>
                    <a:pt x="1391" y="2581"/>
                  </a:lnTo>
                  <a:lnTo>
                    <a:pt x="1341" y="2552"/>
                  </a:lnTo>
                  <a:lnTo>
                    <a:pt x="1288" y="2522"/>
                  </a:lnTo>
                  <a:lnTo>
                    <a:pt x="1236" y="2488"/>
                  </a:lnTo>
                  <a:lnTo>
                    <a:pt x="1183" y="2453"/>
                  </a:lnTo>
                  <a:lnTo>
                    <a:pt x="1129" y="2417"/>
                  </a:lnTo>
                  <a:lnTo>
                    <a:pt x="1076" y="2378"/>
                  </a:lnTo>
                  <a:lnTo>
                    <a:pt x="1022" y="2338"/>
                  </a:lnTo>
                  <a:lnTo>
                    <a:pt x="971" y="2295"/>
                  </a:lnTo>
                  <a:lnTo>
                    <a:pt x="920" y="2251"/>
                  </a:lnTo>
                  <a:lnTo>
                    <a:pt x="872" y="2206"/>
                  </a:lnTo>
                  <a:lnTo>
                    <a:pt x="826" y="2159"/>
                  </a:lnTo>
                  <a:lnTo>
                    <a:pt x="782" y="2111"/>
                  </a:lnTo>
                  <a:lnTo>
                    <a:pt x="742" y="2061"/>
                  </a:lnTo>
                  <a:lnTo>
                    <a:pt x="706" y="2009"/>
                  </a:lnTo>
                  <a:lnTo>
                    <a:pt x="674" y="1957"/>
                  </a:lnTo>
                  <a:lnTo>
                    <a:pt x="647" y="1904"/>
                  </a:lnTo>
                  <a:lnTo>
                    <a:pt x="624" y="1849"/>
                  </a:lnTo>
                  <a:lnTo>
                    <a:pt x="607" y="1793"/>
                  </a:lnTo>
                  <a:lnTo>
                    <a:pt x="596" y="1736"/>
                  </a:lnTo>
                  <a:lnTo>
                    <a:pt x="591" y="1678"/>
                  </a:lnTo>
                  <a:lnTo>
                    <a:pt x="593" y="1620"/>
                  </a:lnTo>
                  <a:lnTo>
                    <a:pt x="591" y="1610"/>
                  </a:lnTo>
                  <a:lnTo>
                    <a:pt x="587" y="1582"/>
                  </a:lnTo>
                  <a:lnTo>
                    <a:pt x="585" y="1562"/>
                  </a:lnTo>
                  <a:lnTo>
                    <a:pt x="582" y="1538"/>
                  </a:lnTo>
                  <a:lnTo>
                    <a:pt x="581" y="1509"/>
                  </a:lnTo>
                  <a:lnTo>
                    <a:pt x="580" y="1477"/>
                  </a:lnTo>
                  <a:lnTo>
                    <a:pt x="580" y="1443"/>
                  </a:lnTo>
                  <a:lnTo>
                    <a:pt x="582" y="1405"/>
                  </a:lnTo>
                  <a:lnTo>
                    <a:pt x="585" y="1364"/>
                  </a:lnTo>
                  <a:lnTo>
                    <a:pt x="591" y="1319"/>
                  </a:lnTo>
                  <a:lnTo>
                    <a:pt x="598" y="1273"/>
                  </a:lnTo>
                  <a:lnTo>
                    <a:pt x="608" y="1225"/>
                  </a:lnTo>
                  <a:lnTo>
                    <a:pt x="621" y="1173"/>
                  </a:lnTo>
                  <a:lnTo>
                    <a:pt x="637" y="1121"/>
                  </a:lnTo>
                  <a:lnTo>
                    <a:pt x="656" y="1067"/>
                  </a:lnTo>
                  <a:lnTo>
                    <a:pt x="678" y="1010"/>
                  </a:lnTo>
                  <a:lnTo>
                    <a:pt x="705" y="953"/>
                  </a:lnTo>
                  <a:lnTo>
                    <a:pt x="736" y="895"/>
                  </a:lnTo>
                  <a:lnTo>
                    <a:pt x="771" y="835"/>
                  </a:lnTo>
                  <a:lnTo>
                    <a:pt x="811" y="776"/>
                  </a:lnTo>
                  <a:lnTo>
                    <a:pt x="857" y="716"/>
                  </a:lnTo>
                  <a:lnTo>
                    <a:pt x="907" y="654"/>
                  </a:lnTo>
                  <a:lnTo>
                    <a:pt x="963" y="594"/>
                  </a:lnTo>
                  <a:lnTo>
                    <a:pt x="1024" y="533"/>
                  </a:lnTo>
                  <a:lnTo>
                    <a:pt x="1093" y="473"/>
                  </a:lnTo>
                  <a:lnTo>
                    <a:pt x="1167" y="414"/>
                  </a:lnTo>
                  <a:lnTo>
                    <a:pt x="1248" y="354"/>
                  </a:lnTo>
                  <a:lnTo>
                    <a:pt x="1337" y="296"/>
                  </a:lnTo>
                  <a:lnTo>
                    <a:pt x="1432" y="240"/>
                  </a:lnTo>
                  <a:lnTo>
                    <a:pt x="1534" y="184"/>
                  </a:lnTo>
                  <a:lnTo>
                    <a:pt x="1547" y="178"/>
                  </a:lnTo>
                  <a:lnTo>
                    <a:pt x="1586" y="163"/>
                  </a:lnTo>
                  <a:lnTo>
                    <a:pt x="1614" y="152"/>
                  </a:lnTo>
                  <a:lnTo>
                    <a:pt x="1647" y="140"/>
                  </a:lnTo>
                  <a:lnTo>
                    <a:pt x="1686" y="127"/>
                  </a:lnTo>
                  <a:lnTo>
                    <a:pt x="1731" y="113"/>
                  </a:lnTo>
                  <a:lnTo>
                    <a:pt x="1781" y="99"/>
                  </a:lnTo>
                  <a:lnTo>
                    <a:pt x="1836" y="84"/>
                  </a:lnTo>
                  <a:lnTo>
                    <a:pt x="1896" y="70"/>
                  </a:lnTo>
                  <a:lnTo>
                    <a:pt x="1960" y="56"/>
                  </a:lnTo>
                  <a:lnTo>
                    <a:pt x="2029" y="42"/>
                  </a:lnTo>
                  <a:lnTo>
                    <a:pt x="2103" y="31"/>
                  </a:lnTo>
                  <a:lnTo>
                    <a:pt x="2180" y="20"/>
                  </a:lnTo>
                  <a:lnTo>
                    <a:pt x="2261" y="11"/>
                  </a:lnTo>
                  <a:lnTo>
                    <a:pt x="2347" y="5"/>
                  </a:lnTo>
                  <a:lnTo>
                    <a:pt x="2435" y="1"/>
                  </a:lnTo>
                  <a:lnTo>
                    <a:pt x="2527" y="0"/>
                  </a:lnTo>
                  <a:lnTo>
                    <a:pt x="2624" y="1"/>
                  </a:lnTo>
                  <a:lnTo>
                    <a:pt x="2722" y="7"/>
                  </a:lnTo>
                  <a:lnTo>
                    <a:pt x="2824" y="15"/>
                  </a:lnTo>
                  <a:lnTo>
                    <a:pt x="2928" y="28"/>
                  </a:lnTo>
                  <a:lnTo>
                    <a:pt x="3035" y="46"/>
                  </a:lnTo>
                  <a:lnTo>
                    <a:pt x="3145" y="69"/>
                  </a:lnTo>
                  <a:lnTo>
                    <a:pt x="3257" y="96"/>
                  </a:lnTo>
                  <a:lnTo>
                    <a:pt x="3371" y="128"/>
                  </a:lnTo>
                  <a:lnTo>
                    <a:pt x="3486" y="166"/>
                  </a:lnTo>
                  <a:lnTo>
                    <a:pt x="3604" y="210"/>
                  </a:lnTo>
                  <a:lnTo>
                    <a:pt x="3723" y="261"/>
                  </a:lnTo>
                  <a:lnTo>
                    <a:pt x="3843" y="318"/>
                  </a:lnTo>
                  <a:lnTo>
                    <a:pt x="3965" y="383"/>
                  </a:lnTo>
                  <a:lnTo>
                    <a:pt x="3744" y="1176"/>
                  </a:lnTo>
                  <a:lnTo>
                    <a:pt x="3662" y="1375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269" name="giants" descr=""/>
          <p:cNvPicPr/>
          <p:nvPr/>
        </p:nvPicPr>
        <p:blipFill>
          <a:blip r:embed="rId7"/>
          <a:srcRect l="6866" t="3615" r="9013" b="0"/>
          <a:stretch/>
        </p:blipFill>
        <p:spPr>
          <a:xfrm>
            <a:off x="2400480" y="7880400"/>
            <a:ext cx="1000080" cy="53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0" name="Pi_clr" descr=""/>
          <p:cNvPicPr/>
          <p:nvPr/>
        </p:nvPicPr>
        <p:blipFill>
          <a:blip r:embed="rId8"/>
          <a:srcRect l="0" t="0" r="0" b="-13"/>
          <a:stretch/>
        </p:blipFill>
        <p:spPr>
          <a:xfrm>
            <a:off x="11585520" y="1495440"/>
            <a:ext cx="509760" cy="485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1" name="hilton" descr=""/>
          <p:cNvPicPr/>
          <p:nvPr/>
        </p:nvPicPr>
        <p:blipFill>
          <a:blip r:embed="rId9"/>
          <a:stretch/>
        </p:blipFill>
        <p:spPr>
          <a:xfrm>
            <a:off x="9483840" y="4656240"/>
            <a:ext cx="641160" cy="4284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272" name=""/>
          <p:cNvGraphicFramePr/>
          <p:nvPr/>
        </p:nvGraphicFramePr>
        <p:xfrm>
          <a:off x="4430880" y="6727680"/>
          <a:ext cx="1744560" cy="358920"/>
        </p:xfrm>
        <a:graphic>
          <a:graphicData uri="http://schemas.openxmlformats.org/presentationml/2006/ole">
            <p:oleObj progId="Word.Document.12" r:id="rId10" spid="">
              <p:embed/>
              <p:pic>
                <p:nvPicPr>
                  <p:cNvPr id="3273" name="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430880" y="6727680"/>
                    <a:ext cx="1744560" cy="35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274" name="Solocup" descr=""/>
          <p:cNvPicPr/>
          <p:nvPr/>
        </p:nvPicPr>
        <p:blipFill>
          <a:blip r:embed="rId12"/>
          <a:stretch/>
        </p:blipFill>
        <p:spPr>
          <a:xfrm>
            <a:off x="11128320" y="8213760"/>
            <a:ext cx="1133640" cy="29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5" name="" descr=""/>
          <p:cNvPicPr/>
          <p:nvPr/>
        </p:nvPicPr>
        <p:blipFill>
          <a:blip r:embed="rId13"/>
          <a:stretch/>
        </p:blipFill>
        <p:spPr>
          <a:xfrm>
            <a:off x="10551960" y="3198960"/>
            <a:ext cx="1616400" cy="333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6" name="applied%20material" descr=""/>
          <p:cNvPicPr/>
          <p:nvPr/>
        </p:nvPicPr>
        <p:blipFill>
          <a:blip r:embed="rId14"/>
          <a:stretch/>
        </p:blipFill>
        <p:spPr>
          <a:xfrm>
            <a:off x="8334360" y="4341960"/>
            <a:ext cx="1827360" cy="31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7" name="NYC_EXCE_head" descr=""/>
          <p:cNvPicPr/>
          <p:nvPr/>
        </p:nvPicPr>
        <p:blipFill>
          <a:blip r:embed="rId15"/>
          <a:srcRect l="14627" t="14466" r="15005" b="16431"/>
          <a:stretch/>
        </p:blipFill>
        <p:spPr>
          <a:xfrm>
            <a:off x="6792840" y="5254560"/>
            <a:ext cx="1673280" cy="27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8" name="orange%20co%20registerlogo%20copy" descr=""/>
          <p:cNvPicPr/>
          <p:nvPr/>
        </p:nvPicPr>
        <p:blipFill>
          <a:blip r:embed="rId16"/>
          <a:stretch/>
        </p:blipFill>
        <p:spPr>
          <a:xfrm>
            <a:off x="3811680" y="8618400"/>
            <a:ext cx="1604880" cy="316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79" name="" descr=""/>
          <p:cNvPicPr/>
          <p:nvPr/>
        </p:nvPicPr>
        <p:blipFill>
          <a:blip r:embed="rId17"/>
          <a:srcRect l="51386" t="26042" r="35158" b="69794"/>
          <a:stretch/>
        </p:blipFill>
        <p:spPr>
          <a:xfrm>
            <a:off x="6475320" y="5661000"/>
            <a:ext cx="1731960" cy="35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0" name="tricon" descr=""/>
          <p:cNvPicPr/>
          <p:nvPr/>
        </p:nvPicPr>
        <p:blipFill>
          <a:blip r:embed="rId18"/>
          <a:stretch/>
        </p:blipFill>
        <p:spPr>
          <a:xfrm>
            <a:off x="4384800" y="7491240"/>
            <a:ext cx="998280" cy="354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1" name="ef-full2" descr=""/>
          <p:cNvPicPr/>
          <p:nvPr/>
        </p:nvPicPr>
        <p:blipFill>
          <a:blip r:embed="rId19"/>
          <a:stretch/>
        </p:blipFill>
        <p:spPr>
          <a:xfrm>
            <a:off x="8986680" y="3803760"/>
            <a:ext cx="1336680" cy="50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2" name="gte" descr=""/>
          <p:cNvPicPr/>
          <p:nvPr/>
        </p:nvPicPr>
        <p:blipFill>
          <a:blip r:embed="rId20"/>
          <a:srcRect l="0" t="6204" r="65418" b="43034"/>
          <a:stretch/>
        </p:blipFill>
        <p:spPr>
          <a:xfrm>
            <a:off x="11312640" y="3787920"/>
            <a:ext cx="830160" cy="315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3" name="poloroidtitle" descr=""/>
          <p:cNvPicPr/>
          <p:nvPr/>
        </p:nvPicPr>
        <p:blipFill>
          <a:blip r:embed="rId21"/>
          <a:stretch/>
        </p:blipFill>
        <p:spPr>
          <a:xfrm>
            <a:off x="6637320" y="4832280"/>
            <a:ext cx="1650960" cy="241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4" name="MFG%20logo" descr=""/>
          <p:cNvPicPr/>
          <p:nvPr/>
        </p:nvPicPr>
        <p:blipFill>
          <a:blip r:embed="rId22"/>
          <a:stretch/>
        </p:blipFill>
        <p:spPr>
          <a:xfrm>
            <a:off x="8454960" y="4603680"/>
            <a:ext cx="858960" cy="4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5" name="3902" descr=""/>
          <p:cNvPicPr/>
          <p:nvPr/>
        </p:nvPicPr>
        <p:blipFill>
          <a:blip r:embed="rId23"/>
          <a:stretch/>
        </p:blipFill>
        <p:spPr>
          <a:xfrm>
            <a:off x="6259680" y="7182000"/>
            <a:ext cx="1276200" cy="31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6" name="menu_logo" descr=""/>
          <p:cNvPicPr/>
          <p:nvPr/>
        </p:nvPicPr>
        <p:blipFill>
          <a:blip r:embed="rId24"/>
          <a:stretch/>
        </p:blipFill>
        <p:spPr>
          <a:xfrm>
            <a:off x="10364760" y="6278400"/>
            <a:ext cx="1963800" cy="513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7" name="Ft%20Hamilton%20logo" descr=""/>
          <p:cNvPicPr/>
          <p:nvPr/>
        </p:nvPicPr>
        <p:blipFill>
          <a:blip r:embed="rId25"/>
          <a:srcRect l="0" t="2183" r="0" b="3706"/>
          <a:stretch/>
        </p:blipFill>
        <p:spPr>
          <a:xfrm>
            <a:off x="3683160" y="6550200"/>
            <a:ext cx="514080" cy="439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8" name="dlalogo2" descr=""/>
          <p:cNvPicPr/>
          <p:nvPr/>
        </p:nvPicPr>
        <p:blipFill>
          <a:blip r:embed="rId26"/>
          <a:stretch/>
        </p:blipFill>
        <p:spPr>
          <a:xfrm>
            <a:off x="3697200" y="7821720"/>
            <a:ext cx="679680" cy="69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9" name="g2_footer%20copy2" descr=""/>
          <p:cNvPicPr/>
          <p:nvPr/>
        </p:nvPicPr>
        <p:blipFill>
          <a:blip r:embed="rId27"/>
          <a:srcRect l="0" t="0" r="60698" b="32115"/>
          <a:stretch/>
        </p:blipFill>
        <p:spPr>
          <a:xfrm>
            <a:off x="10501200" y="2011320"/>
            <a:ext cx="1596960" cy="352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0" name="" descr=""/>
          <p:cNvPicPr/>
          <p:nvPr/>
        </p:nvPicPr>
        <p:blipFill>
          <a:blip r:embed="rId28"/>
          <a:srcRect l="39374" t="46094" r="26498" b="37461"/>
          <a:stretch/>
        </p:blipFill>
        <p:spPr>
          <a:xfrm>
            <a:off x="7693200" y="3193920"/>
            <a:ext cx="1050840" cy="33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1" name="02_02_pepsico" descr=""/>
          <p:cNvPicPr/>
          <p:nvPr/>
        </p:nvPicPr>
        <p:blipFill>
          <a:blip r:embed="rId29"/>
          <a:srcRect l="3664" t="0" r="50949" b="0"/>
          <a:stretch/>
        </p:blipFill>
        <p:spPr>
          <a:xfrm>
            <a:off x="10877400" y="2463840"/>
            <a:ext cx="1203480" cy="31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2" name="TriQuint%20Logo" descr=""/>
          <p:cNvPicPr/>
          <p:nvPr/>
        </p:nvPicPr>
        <p:blipFill>
          <a:blip r:embed="rId30"/>
          <a:stretch/>
        </p:blipFill>
        <p:spPr>
          <a:xfrm>
            <a:off x="6967440" y="8072280"/>
            <a:ext cx="1332000" cy="44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3" name="ibm_logo_m%20copy" descr=""/>
          <p:cNvPicPr/>
          <p:nvPr/>
        </p:nvPicPr>
        <p:blipFill>
          <a:blip r:embed="rId31"/>
          <a:stretch/>
        </p:blipFill>
        <p:spPr>
          <a:xfrm>
            <a:off x="4805280" y="8190000"/>
            <a:ext cx="790560" cy="323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4" name="bridgestone-firestone%20logo" descr=""/>
          <p:cNvPicPr/>
          <p:nvPr/>
        </p:nvPicPr>
        <p:blipFill>
          <a:blip r:embed="rId32"/>
          <a:stretch/>
        </p:blipFill>
        <p:spPr>
          <a:xfrm>
            <a:off x="11049120" y="6829560"/>
            <a:ext cx="1304640" cy="41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5" name="sonoco%20logo" descr=""/>
          <p:cNvPicPr/>
          <p:nvPr/>
        </p:nvPicPr>
        <p:blipFill>
          <a:blip r:embed="rId33"/>
          <a:stretch/>
        </p:blipFill>
        <p:spPr>
          <a:xfrm>
            <a:off x="10469520" y="3794040"/>
            <a:ext cx="642960" cy="65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6" name="kaiser%20logo2" descr=""/>
          <p:cNvPicPr/>
          <p:nvPr/>
        </p:nvPicPr>
        <p:blipFill>
          <a:blip r:embed="rId34"/>
          <a:stretch/>
        </p:blipFill>
        <p:spPr>
          <a:xfrm>
            <a:off x="4545000" y="6445080"/>
            <a:ext cx="1803240" cy="20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7" name="" descr=""/>
          <p:cNvPicPr/>
          <p:nvPr/>
        </p:nvPicPr>
        <p:blipFill>
          <a:blip r:embed="rId35"/>
          <a:stretch/>
        </p:blipFill>
        <p:spPr>
          <a:xfrm>
            <a:off x="7083360" y="6059520"/>
            <a:ext cx="1463760" cy="32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8" name="owens" descr=""/>
          <p:cNvPicPr/>
          <p:nvPr/>
        </p:nvPicPr>
        <p:blipFill>
          <a:blip r:embed="rId36"/>
          <a:stretch/>
        </p:blipFill>
        <p:spPr>
          <a:xfrm>
            <a:off x="1778040" y="8199360"/>
            <a:ext cx="477720" cy="42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9" name="cisco%20systems" descr=""/>
          <p:cNvPicPr/>
          <p:nvPr/>
        </p:nvPicPr>
        <p:blipFill>
          <a:blip r:embed="rId37"/>
          <a:stretch/>
        </p:blipFill>
        <p:spPr>
          <a:xfrm>
            <a:off x="11245680" y="4170240"/>
            <a:ext cx="1078200" cy="49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0" name="pacbell_logo%20copy" descr=""/>
          <p:cNvPicPr/>
          <p:nvPr/>
        </p:nvPicPr>
        <p:blipFill>
          <a:blip r:embed="rId38"/>
          <a:srcRect l="4452" t="28280" r="10541" b="7447"/>
          <a:stretch/>
        </p:blipFill>
        <p:spPr>
          <a:xfrm>
            <a:off x="8583480" y="6361200"/>
            <a:ext cx="1582920" cy="2188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301" name=""/>
          <p:cNvGraphicFramePr/>
          <p:nvPr/>
        </p:nvGraphicFramePr>
        <p:xfrm>
          <a:off x="11507760" y="7664400"/>
          <a:ext cx="798480" cy="387360"/>
        </p:xfrm>
        <a:graphic>
          <a:graphicData uri="http://schemas.openxmlformats.org/presentationml/2006/ole">
            <p:oleObj r:id="rId39" spid="">
              <p:embed/>
              <p:pic>
                <p:nvPicPr>
                  <p:cNvPr id="3302" name="" descr=""/>
                  <p:cNvPicPr/>
                  <p:nvPr/>
                </p:nvPicPr>
                <p:blipFill>
                  <a:blip r:embed="rId40"/>
                  <a:stretch/>
                </p:blipFill>
                <p:spPr>
                  <a:xfrm>
                    <a:off x="11507760" y="7664400"/>
                    <a:ext cx="798480" cy="38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303" name="masthead%20copy" descr=""/>
          <p:cNvPicPr/>
          <p:nvPr/>
        </p:nvPicPr>
        <p:blipFill>
          <a:blip r:embed="rId41"/>
          <a:srcRect l="0" t="0" r="0" b="5234"/>
          <a:stretch/>
        </p:blipFill>
        <p:spPr>
          <a:xfrm>
            <a:off x="8275680" y="2717640"/>
            <a:ext cx="860400" cy="457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4" name="logo_notag_big" descr=""/>
          <p:cNvPicPr/>
          <p:nvPr/>
        </p:nvPicPr>
        <p:blipFill>
          <a:blip r:embed="rId42"/>
          <a:stretch/>
        </p:blipFill>
        <p:spPr>
          <a:xfrm>
            <a:off x="7913520" y="7742160"/>
            <a:ext cx="2211480" cy="39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5" name="98arlogo%20copy" descr=""/>
          <p:cNvPicPr/>
          <p:nvPr/>
        </p:nvPicPr>
        <p:blipFill>
          <a:blip r:embed="rId43"/>
          <a:stretch/>
        </p:blipFill>
        <p:spPr>
          <a:xfrm>
            <a:off x="5780160" y="7594560"/>
            <a:ext cx="1339920" cy="3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6" name="Untitled%20art%202%20copy" descr=""/>
          <p:cNvPicPr/>
          <p:nvPr/>
        </p:nvPicPr>
        <p:blipFill>
          <a:blip r:embed="rId44"/>
          <a:stretch/>
        </p:blipFill>
        <p:spPr>
          <a:xfrm>
            <a:off x="10763280" y="5264280"/>
            <a:ext cx="1365120" cy="473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7" name="RICHSlogoandtag" descr=""/>
          <p:cNvPicPr/>
          <p:nvPr/>
        </p:nvPicPr>
        <p:blipFill>
          <a:blip r:embed="rId45"/>
          <a:srcRect l="8203" t="0" r="8903" b="20869"/>
          <a:stretch/>
        </p:blipFill>
        <p:spPr>
          <a:xfrm>
            <a:off x="7726320" y="7027920"/>
            <a:ext cx="951120" cy="398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8" name="oceanspray" descr=""/>
          <p:cNvPicPr/>
          <p:nvPr/>
        </p:nvPicPr>
        <p:blipFill>
          <a:blip r:embed="rId46"/>
          <a:srcRect l="0" t="0" r="3222" b="0"/>
          <a:stretch/>
        </p:blipFill>
        <p:spPr>
          <a:xfrm>
            <a:off x="10040760" y="6926400"/>
            <a:ext cx="803520" cy="43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9" name="glacier" descr=""/>
          <p:cNvPicPr/>
          <p:nvPr/>
        </p:nvPicPr>
        <p:blipFill>
          <a:blip r:embed="rId47"/>
          <a:stretch/>
        </p:blipFill>
        <p:spPr>
          <a:xfrm>
            <a:off x="11571120" y="4692600"/>
            <a:ext cx="720720" cy="66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0" name="napa%20logo%20copy" descr=""/>
          <p:cNvPicPr/>
          <p:nvPr/>
        </p:nvPicPr>
        <p:blipFill>
          <a:blip r:embed="rId48"/>
          <a:stretch/>
        </p:blipFill>
        <p:spPr>
          <a:xfrm>
            <a:off x="10501200" y="4651200"/>
            <a:ext cx="625680" cy="49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1" name="Compaq%20logo" descr=""/>
          <p:cNvPicPr/>
          <p:nvPr/>
        </p:nvPicPr>
        <p:blipFill>
          <a:blip r:embed="rId49"/>
          <a:stretch/>
        </p:blipFill>
        <p:spPr>
          <a:xfrm>
            <a:off x="9826560" y="8256600"/>
            <a:ext cx="1108080" cy="25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2" name="VA%20logo" descr=""/>
          <p:cNvPicPr/>
          <p:nvPr/>
        </p:nvPicPr>
        <p:blipFill>
          <a:blip r:embed="rId50"/>
          <a:stretch/>
        </p:blipFill>
        <p:spPr>
          <a:xfrm>
            <a:off x="8224920" y="5545080"/>
            <a:ext cx="635040" cy="558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3" name="main_logo" descr=""/>
          <p:cNvPicPr/>
          <p:nvPr/>
        </p:nvPicPr>
        <p:blipFill>
          <a:blip r:embed="rId51"/>
          <a:stretch/>
        </p:blipFill>
        <p:spPr>
          <a:xfrm>
            <a:off x="6242040" y="6054840"/>
            <a:ext cx="1400040" cy="61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4" name="ggp-address" descr=""/>
          <p:cNvPicPr/>
          <p:nvPr/>
        </p:nvPicPr>
        <p:blipFill>
          <a:blip r:embed="rId52"/>
          <a:srcRect l="0" t="-38" r="0" b="53364"/>
          <a:stretch/>
        </p:blipFill>
        <p:spPr>
          <a:xfrm>
            <a:off x="9439200" y="2832120"/>
            <a:ext cx="2630520" cy="31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5" name="county%20of%20la%20logo" descr=""/>
          <p:cNvPicPr/>
          <p:nvPr/>
        </p:nvPicPr>
        <p:blipFill>
          <a:blip r:embed="rId53"/>
          <a:stretch/>
        </p:blipFill>
        <p:spPr>
          <a:xfrm>
            <a:off x="2981160" y="6470640"/>
            <a:ext cx="517680" cy="45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6" name="Archd%20of%20Chicago" descr=""/>
          <p:cNvPicPr/>
          <p:nvPr/>
        </p:nvPicPr>
        <p:blipFill>
          <a:blip r:embed="rId54"/>
          <a:stretch/>
        </p:blipFill>
        <p:spPr>
          <a:xfrm>
            <a:off x="5602320" y="5727600"/>
            <a:ext cx="676080" cy="57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7" name="Target%20logo" descr=""/>
          <p:cNvPicPr/>
          <p:nvPr/>
        </p:nvPicPr>
        <p:blipFill>
          <a:blip r:embed="rId55"/>
          <a:stretch/>
        </p:blipFill>
        <p:spPr>
          <a:xfrm>
            <a:off x="3909960" y="6087960"/>
            <a:ext cx="1689120" cy="281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8" name="newcom%20copy" descr=""/>
          <p:cNvPicPr/>
          <p:nvPr/>
        </p:nvPicPr>
        <p:blipFill>
          <a:blip r:embed="rId56"/>
          <a:srcRect l="0" t="0" r="0" b="36608"/>
          <a:stretch/>
        </p:blipFill>
        <p:spPr>
          <a:xfrm>
            <a:off x="9462960" y="2435400"/>
            <a:ext cx="1231920" cy="3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19" name="pilkington" descr=""/>
          <p:cNvPicPr/>
          <p:nvPr/>
        </p:nvPicPr>
        <p:blipFill>
          <a:blip r:embed="rId57"/>
          <a:stretch/>
        </p:blipFill>
        <p:spPr>
          <a:xfrm>
            <a:off x="5737320" y="8029440"/>
            <a:ext cx="1027080" cy="465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0" name="logo-smaller" descr=""/>
          <p:cNvPicPr/>
          <p:nvPr/>
        </p:nvPicPr>
        <p:blipFill>
          <a:blip r:embed="rId58"/>
          <a:stretch/>
        </p:blipFill>
        <p:spPr>
          <a:xfrm flipH="1" rot="10800000">
            <a:off x="7500960" y="3843360"/>
            <a:ext cx="1379520" cy="38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1" name="shaws%20logos" descr=""/>
          <p:cNvPicPr/>
          <p:nvPr/>
        </p:nvPicPr>
        <p:blipFill>
          <a:blip r:embed="rId59"/>
          <a:srcRect l="0" t="0" r="43469" b="0"/>
          <a:stretch/>
        </p:blipFill>
        <p:spPr>
          <a:xfrm>
            <a:off x="8875800" y="5927760"/>
            <a:ext cx="1328760" cy="31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2" name="AlbertsonsLogo" descr=""/>
          <p:cNvPicPr/>
          <p:nvPr/>
        </p:nvPicPr>
        <p:blipFill>
          <a:blip r:embed="rId60"/>
          <a:srcRect l="9319" t="654" r="28674" b="37209"/>
          <a:stretch/>
        </p:blipFill>
        <p:spPr>
          <a:xfrm>
            <a:off x="8310600" y="6656400"/>
            <a:ext cx="1800360" cy="255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3" name="sfwyimglogos" descr=""/>
          <p:cNvPicPr/>
          <p:nvPr/>
        </p:nvPicPr>
        <p:blipFill>
          <a:blip r:embed="rId61"/>
          <a:srcRect l="22066" t="0" r="26716" b="53669"/>
          <a:stretch/>
        </p:blipFill>
        <p:spPr>
          <a:xfrm>
            <a:off x="9567720" y="5192640"/>
            <a:ext cx="1357560" cy="18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4" name="LOGO%20copy" descr=""/>
          <p:cNvPicPr/>
          <p:nvPr/>
        </p:nvPicPr>
        <p:blipFill>
          <a:blip r:embed="rId62"/>
          <a:srcRect l="60169" t="0" r="7966" b="51044"/>
          <a:stretch/>
        </p:blipFill>
        <p:spPr>
          <a:xfrm>
            <a:off x="10679040" y="7718400"/>
            <a:ext cx="547920" cy="36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5" name="lucent%20logo" descr=""/>
          <p:cNvPicPr/>
          <p:nvPr/>
        </p:nvPicPr>
        <p:blipFill>
          <a:blip r:embed="rId63"/>
          <a:stretch/>
        </p:blipFill>
        <p:spPr>
          <a:xfrm>
            <a:off x="6411960" y="4241880"/>
            <a:ext cx="1733400" cy="52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6" name="Sony%20logo" descr=""/>
          <p:cNvPicPr/>
          <p:nvPr/>
        </p:nvPicPr>
        <p:blipFill>
          <a:blip r:embed="rId64"/>
          <a:stretch/>
        </p:blipFill>
        <p:spPr>
          <a:xfrm>
            <a:off x="2374920" y="8443800"/>
            <a:ext cx="1152360" cy="25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7" name="rexamlogo" descr=""/>
          <p:cNvPicPr/>
          <p:nvPr/>
        </p:nvPicPr>
        <p:blipFill>
          <a:blip r:embed="rId65"/>
          <a:stretch/>
        </p:blipFill>
        <p:spPr>
          <a:xfrm>
            <a:off x="8948880" y="7161120"/>
            <a:ext cx="939600" cy="17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8" name="Advanced%20Glassfiber%20Yarns%20logo" descr=""/>
          <p:cNvPicPr/>
          <p:nvPr/>
        </p:nvPicPr>
        <p:blipFill>
          <a:blip r:embed="rId66"/>
          <a:stretch/>
        </p:blipFill>
        <p:spPr>
          <a:xfrm>
            <a:off x="6434280" y="6773760"/>
            <a:ext cx="1768320" cy="236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29" name="logo" descr=""/>
          <p:cNvPicPr/>
          <p:nvPr/>
        </p:nvPicPr>
        <p:blipFill>
          <a:blip r:embed="rId67"/>
          <a:stretch/>
        </p:blipFill>
        <p:spPr>
          <a:xfrm>
            <a:off x="7392960" y="7494480"/>
            <a:ext cx="860400" cy="3682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330" name=""/>
          <p:cNvGraphicFramePr/>
          <p:nvPr/>
        </p:nvGraphicFramePr>
        <p:xfrm>
          <a:off x="10802880" y="7331040"/>
          <a:ext cx="1069920" cy="316080"/>
        </p:xfrm>
        <a:graphic>
          <a:graphicData uri="http://schemas.openxmlformats.org/presentationml/2006/ole">
            <p:oleObj progId="Word.Document.12" r:id="rId68" spid="">
              <p:embed/>
              <p:pic>
                <p:nvPicPr>
                  <p:cNvPr id="3331" name="" descr=""/>
                  <p:cNvPicPr/>
                  <p:nvPr/>
                </p:nvPicPr>
                <p:blipFill>
                  <a:blip r:embed="rId69"/>
                  <a:stretch/>
                </p:blipFill>
                <p:spPr>
                  <a:xfrm>
                    <a:off x="10802880" y="7331040"/>
                    <a:ext cx="1069920" cy="31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32" name=""/>
          <p:cNvGraphicFramePr/>
          <p:nvPr/>
        </p:nvGraphicFramePr>
        <p:xfrm>
          <a:off x="10261440" y="6589800"/>
          <a:ext cx="1027440" cy="162000"/>
        </p:xfrm>
        <a:graphic>
          <a:graphicData uri="http://schemas.openxmlformats.org/presentationml/2006/ole">
            <p:oleObj progId="Word.Document.12" r:id="rId70" spid="">
              <p:embed/>
              <p:pic>
                <p:nvPicPr>
                  <p:cNvPr id="3333" name="" descr=""/>
                  <p:cNvPicPr/>
                  <p:nvPr/>
                </p:nvPicPr>
                <p:blipFill>
                  <a:blip r:embed="rId71"/>
                  <a:stretch/>
                </p:blipFill>
                <p:spPr>
                  <a:xfrm>
                    <a:off x="10261440" y="6589800"/>
                    <a:ext cx="1027440" cy="16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3334" name=""/>
          <p:cNvGrpSpPr/>
          <p:nvPr/>
        </p:nvGrpSpPr>
        <p:grpSpPr>
          <a:xfrm>
            <a:off x="10468080" y="5800680"/>
            <a:ext cx="814320" cy="258840"/>
            <a:chOff x="10468080" y="5800680"/>
            <a:chExt cx="814320" cy="258840"/>
          </a:xfrm>
        </p:grpSpPr>
        <p:graphicFrame>
          <p:nvGraphicFramePr>
            <p:cNvPr id="3335" name=""/>
            <p:cNvGraphicFramePr/>
            <p:nvPr/>
          </p:nvGraphicFramePr>
          <p:xfrm>
            <a:off x="10468080" y="5800680"/>
            <a:ext cx="814320" cy="159120"/>
          </p:xfrm>
          <a:graphic>
            <a:graphicData uri="http://schemas.openxmlformats.org/presentationml/2006/ole">
              <p:oleObj progId="Word.Document.12" r:id="rId72" spid="">
                <p:embed/>
                <p:pic>
                  <p:nvPicPr>
                    <p:cNvPr id="3336" name="" descr=""/>
                    <p:cNvPicPr/>
                    <p:nvPr/>
                  </p:nvPicPr>
                  <p:blipFill>
                    <a:blip r:embed="rId73"/>
                    <a:stretch/>
                  </p:blipFill>
                  <p:spPr>
                    <a:xfrm>
                      <a:off x="10468080" y="5800680"/>
                      <a:ext cx="814320" cy="15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337" name=""/>
            <p:cNvGraphicFramePr/>
            <p:nvPr/>
          </p:nvGraphicFramePr>
          <p:xfrm>
            <a:off x="10468080" y="5963760"/>
            <a:ext cx="814320" cy="95760"/>
          </p:xfrm>
          <a:graphic>
            <a:graphicData uri="http://schemas.openxmlformats.org/presentationml/2006/ole">
              <p:oleObj progId="Word.Document.12" r:id="rId74" spid="">
                <p:embed/>
                <p:pic>
                  <p:nvPicPr>
                    <p:cNvPr id="3338" name="" descr=""/>
                    <p:cNvPicPr/>
                    <p:nvPr/>
                  </p:nvPicPr>
                  <p:blipFill>
                    <a:blip r:embed="rId75"/>
                    <a:stretch/>
                  </p:blipFill>
                  <p:spPr>
                    <a:xfrm>
                      <a:off x="10468080" y="5963760"/>
                      <a:ext cx="814320" cy="95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3339" name=""/>
          <p:cNvGraphicFramePr/>
          <p:nvPr/>
        </p:nvGraphicFramePr>
        <p:xfrm>
          <a:off x="9186840" y="5518080"/>
          <a:ext cx="941400" cy="289080"/>
        </p:xfrm>
        <a:graphic>
          <a:graphicData uri="http://schemas.openxmlformats.org/presentationml/2006/ole">
            <p:oleObj r:id="rId76" spid="">
              <p:embed/>
              <p:pic>
                <p:nvPicPr>
                  <p:cNvPr id="3340" name="" descr=""/>
                  <p:cNvPicPr/>
                  <p:nvPr/>
                </p:nvPicPr>
                <p:blipFill>
                  <a:blip r:embed="rId77"/>
                  <a:stretch/>
                </p:blipFill>
                <p:spPr>
                  <a:xfrm>
                    <a:off x="9186840" y="5518080"/>
                    <a:ext cx="941400" cy="289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341" name="" descr=""/>
          <p:cNvPicPr/>
          <p:nvPr/>
        </p:nvPicPr>
        <p:blipFill>
          <a:blip r:embed="rId78"/>
          <a:srcRect l="0" t="-51" r="75004" b="0"/>
          <a:stretch/>
        </p:blipFill>
        <p:spPr>
          <a:xfrm>
            <a:off x="8659800" y="5168880"/>
            <a:ext cx="446040" cy="311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2" name=""/>
          <p:cNvSpPr/>
          <p:nvPr/>
        </p:nvSpPr>
        <p:spPr>
          <a:xfrm>
            <a:off x="4505400" y="7829640"/>
            <a:ext cx="1560600" cy="48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343" name=""/>
          <p:cNvGraphicFramePr/>
          <p:nvPr/>
        </p:nvGraphicFramePr>
        <p:xfrm>
          <a:off x="1830240" y="7446960"/>
          <a:ext cx="770040" cy="399960"/>
        </p:xfrm>
        <a:graphic>
          <a:graphicData uri="http://schemas.openxmlformats.org/presentationml/2006/ole">
            <p:oleObj progId="Word.Document.12" r:id="rId79" spid="">
              <p:embed/>
              <p:pic>
                <p:nvPicPr>
                  <p:cNvPr id="3344" name="" descr=""/>
                  <p:cNvPicPr/>
                  <p:nvPr/>
                </p:nvPicPr>
                <p:blipFill>
                  <a:blip r:embed="rId80"/>
                  <a:stretch/>
                </p:blipFill>
                <p:spPr>
                  <a:xfrm>
                    <a:off x="1830240" y="7446960"/>
                    <a:ext cx="770040" cy="3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45" name=""/>
          <p:cNvGraphicFramePr/>
          <p:nvPr/>
        </p:nvGraphicFramePr>
        <p:xfrm>
          <a:off x="9136080" y="3246480"/>
          <a:ext cx="1214280" cy="307800"/>
        </p:xfrm>
        <a:graphic>
          <a:graphicData uri="http://schemas.openxmlformats.org/presentationml/2006/ole">
            <p:oleObj progId="Word.Document.12" r:id="rId81" spid="">
              <p:embed/>
              <p:pic>
                <p:nvPicPr>
                  <p:cNvPr id="3346" name="" descr=""/>
                  <p:cNvPicPr/>
                  <p:nvPr/>
                </p:nvPicPr>
                <p:blipFill>
                  <a:blip r:embed="rId82"/>
                  <a:stretch/>
                </p:blipFill>
                <p:spPr>
                  <a:xfrm>
                    <a:off x="9136080" y="3246480"/>
                    <a:ext cx="1214280" cy="3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3347" name="" descr=""/>
          <p:cNvPicPr/>
          <p:nvPr/>
        </p:nvPicPr>
        <p:blipFill>
          <a:blip r:embed="rId83"/>
          <a:stretch/>
        </p:blipFill>
        <p:spPr>
          <a:xfrm>
            <a:off x="9023400" y="7448400"/>
            <a:ext cx="1568520" cy="34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48" name=""/>
          <p:cNvSpPr/>
          <p:nvPr/>
        </p:nvSpPr>
        <p:spPr>
          <a:xfrm>
            <a:off x="705960" y="1716120"/>
            <a:ext cx="2103120" cy="11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68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1997</a:t>
            </a:r>
            <a:endParaRPr b="0" lang="en-US" sz="6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9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Energy Services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Executed Contracts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E01DF7-435E-426D-8C12-2194D33CBC55}" type="slidenum">
              <a:t>23</a:t>
            </a:fld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"/>
          <p:cNvSpPr/>
          <p:nvPr/>
        </p:nvSpPr>
        <p:spPr>
          <a:xfrm>
            <a:off x="7859880" y="3656160"/>
            <a:ext cx="4186080" cy="3111480"/>
          </a:xfrm>
          <a:prstGeom prst="ellipse">
            <a:avLst/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1" name=""/>
          <p:cNvSpPr/>
          <p:nvPr/>
        </p:nvSpPr>
        <p:spPr>
          <a:xfrm>
            <a:off x="860400" y="3660840"/>
            <a:ext cx="4184640" cy="3111480"/>
          </a:xfrm>
          <a:prstGeom prst="ellipse">
            <a:avLst/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2" name=""/>
          <p:cNvSpPr/>
          <p:nvPr/>
        </p:nvSpPr>
        <p:spPr>
          <a:xfrm>
            <a:off x="4354560" y="2782800"/>
            <a:ext cx="4184640" cy="311148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3" name=""/>
          <p:cNvSpPr/>
          <p:nvPr/>
        </p:nvSpPr>
        <p:spPr>
          <a:xfrm>
            <a:off x="4354560" y="3763800"/>
            <a:ext cx="4278240" cy="55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4" name=""/>
          <p:cNvSpPr/>
          <p:nvPr/>
        </p:nvSpPr>
        <p:spPr>
          <a:xfrm>
            <a:off x="5340240" y="1658880"/>
            <a:ext cx="2206800" cy="129852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5" name=""/>
          <p:cNvSpPr/>
          <p:nvPr/>
        </p:nvSpPr>
        <p:spPr>
          <a:xfrm>
            <a:off x="5024520" y="1768320"/>
            <a:ext cx="280044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Intelligent 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6" name=""/>
          <p:cNvSpPr/>
          <p:nvPr/>
        </p:nvSpPr>
        <p:spPr>
          <a:xfrm>
            <a:off x="8943840" y="3016080"/>
            <a:ext cx="2203560" cy="1295640"/>
          </a:xfrm>
          <a:prstGeom prst="bevel">
            <a:avLst>
              <a:gd name="adj" fmla="val 12500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7" name=""/>
          <p:cNvSpPr/>
          <p:nvPr/>
        </p:nvSpPr>
        <p:spPr>
          <a:xfrm>
            <a:off x="9300240" y="3286080"/>
            <a:ext cx="1514160" cy="86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Content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8" name=""/>
          <p:cNvSpPr/>
          <p:nvPr/>
        </p:nvSpPr>
        <p:spPr>
          <a:xfrm>
            <a:off x="1738440" y="3017880"/>
            <a:ext cx="2278080" cy="1299960"/>
          </a:xfrm>
          <a:prstGeom prst="bevel">
            <a:avLst>
              <a:gd name="adj" fmla="val 12500"/>
            </a:avLst>
          </a:prstGeom>
          <a:solidFill>
            <a:srgbClr val="00824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9" name=""/>
          <p:cNvSpPr/>
          <p:nvPr/>
        </p:nvSpPr>
        <p:spPr>
          <a:xfrm>
            <a:off x="2773440" y="2995560"/>
            <a:ext cx="25992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br>
              <a:rPr sz="2400"/>
            </a:b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0" name=""/>
          <p:cNvSpPr/>
          <p:nvPr/>
        </p:nvSpPr>
        <p:spPr>
          <a:xfrm>
            <a:off x="1179360" y="4361040"/>
            <a:ext cx="3587760" cy="159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</a:t>
            </a:r>
            <a:br>
              <a:rPr sz="2400"/>
            </a:b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Buyer and</a:t>
            </a:r>
            <a:br>
              <a:rPr sz="2400"/>
            </a:b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Seller of Bandwidth</a:t>
            </a:r>
            <a:br>
              <a:rPr sz="2400"/>
            </a:b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 Network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1" name=""/>
          <p:cNvSpPr/>
          <p:nvPr/>
        </p:nvSpPr>
        <p:spPr>
          <a:xfrm>
            <a:off x="8275680" y="4303800"/>
            <a:ext cx="3441600" cy="21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 the World’s Largest Provider of Premium Broadband Delivery Services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2" name=""/>
          <p:cNvSpPr/>
          <p:nvPr/>
        </p:nvSpPr>
        <p:spPr>
          <a:xfrm>
            <a:off x="5052960" y="6021360"/>
            <a:ext cx="3106800" cy="26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22120" indent="-2221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Attain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Create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Multi-Layer Network Control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Integrated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Scalable Transaction Processing Platform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3" name=""/>
          <p:cNvSpPr/>
          <p:nvPr/>
        </p:nvSpPr>
        <p:spPr>
          <a:xfrm>
            <a:off x="1244520" y="6824520"/>
            <a:ext cx="333396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22120" indent="-2221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to Create Risk Management Building Blocks for Networks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4" name=""/>
          <p:cNvSpPr/>
          <p:nvPr/>
        </p:nvSpPr>
        <p:spPr>
          <a:xfrm>
            <a:off x="1861200" y="3259080"/>
            <a:ext cx="209736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Intermediation</a:t>
            </a:r>
            <a:br>
              <a:rPr sz="2100"/>
            </a:br>
            <a:r>
              <a:rPr b="1" lang="en-US" sz="21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5" name=""/>
          <p:cNvSpPr/>
          <p:nvPr/>
        </p:nvSpPr>
        <p:spPr>
          <a:xfrm>
            <a:off x="8156520" y="6848640"/>
            <a:ext cx="404676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22120" indent="-2221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Successful Commercial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Technical Platform for Digital Delivery of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6" name=""/>
          <p:cNvSpPr/>
          <p:nvPr/>
        </p:nvSpPr>
        <p:spPr>
          <a:xfrm>
            <a:off x="4782960" y="3438360"/>
            <a:ext cx="3322800" cy="17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7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the Most Open, Efficient Global Broadband Network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7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Broadband Services – 2001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C18F82-FC26-470C-894F-152C106FBDD3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"/>
          <p:cNvSpPr/>
          <p:nvPr/>
        </p:nvSpPr>
        <p:spPr>
          <a:xfrm>
            <a:off x="1568520" y="4859280"/>
            <a:ext cx="4680" cy="4680"/>
          </a:xfrm>
          <a:custGeom>
            <a:avLst/>
            <a:gdLst/>
            <a:ahLst/>
            <a:rect l="l" t="t" r="r" b="b"/>
            <a:pathLst>
              <a:path w="10" h="12">
                <a:moveTo>
                  <a:pt x="0" y="0"/>
                </a:moveTo>
                <a:lnTo>
                  <a:pt x="10" y="9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bc0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9" name=""/>
          <p:cNvSpPr/>
          <p:nvPr/>
        </p:nvSpPr>
        <p:spPr>
          <a:xfrm>
            <a:off x="1603440" y="4743360"/>
            <a:ext cx="1440" cy="4680"/>
          </a:xfrm>
          <a:custGeom>
            <a:avLst/>
            <a:gdLst/>
            <a:ahLst/>
            <a:rect l="l" t="t" r="r" b="b"/>
            <a:pathLst>
              <a:path w="10" h="12">
                <a:moveTo>
                  <a:pt x="0" y="0"/>
                </a:moveTo>
                <a:lnTo>
                  <a:pt x="10" y="9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solidFill>
            <a:srgbClr val="6bc0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0" name=""/>
          <p:cNvSpPr/>
          <p:nvPr/>
        </p:nvSpPr>
        <p:spPr>
          <a:xfrm>
            <a:off x="4923000" y="4065480"/>
            <a:ext cx="982440" cy="1013040"/>
          </a:xfrm>
          <a:custGeom>
            <a:avLst/>
            <a:gdLst/>
            <a:ahLst/>
            <a:rect l="l" t="t" r="r" b="b"/>
            <a:pathLst>
              <a:path w="1158" h="856">
                <a:moveTo>
                  <a:pt x="88" y="0"/>
                </a:moveTo>
                <a:lnTo>
                  <a:pt x="708" y="69"/>
                </a:lnTo>
                <a:lnTo>
                  <a:pt x="929" y="92"/>
                </a:lnTo>
                <a:lnTo>
                  <a:pt x="1158" y="101"/>
                </a:lnTo>
                <a:lnTo>
                  <a:pt x="1149" y="856"/>
                </a:lnTo>
                <a:lnTo>
                  <a:pt x="633" y="827"/>
                </a:lnTo>
                <a:lnTo>
                  <a:pt x="349" y="800"/>
                </a:lnTo>
                <a:lnTo>
                  <a:pt x="0" y="764"/>
                </a:lnTo>
                <a:lnTo>
                  <a:pt x="88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1" name=""/>
          <p:cNvSpPr/>
          <p:nvPr/>
        </p:nvSpPr>
        <p:spPr>
          <a:xfrm>
            <a:off x="12287160" y="5888160"/>
            <a:ext cx="400320" cy="276120"/>
          </a:xfrm>
          <a:prstGeom prst="rect">
            <a:avLst/>
          </a:prstGeom>
          <a:solidFill>
            <a:srgbClr val="00d928"/>
          </a:solidFill>
          <a:ln cap="rnd" w="12600">
            <a:solidFill>
              <a:srgbClr val="67676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2" name=""/>
          <p:cNvSpPr/>
          <p:nvPr/>
        </p:nvSpPr>
        <p:spPr>
          <a:xfrm>
            <a:off x="12287160" y="5888160"/>
            <a:ext cx="400320" cy="276120"/>
          </a:xfrm>
          <a:prstGeom prst="rect">
            <a:avLst/>
          </a:prstGeom>
          <a:solidFill>
            <a:srgbClr val="00d928"/>
          </a:solidFill>
          <a:ln cap="rnd" w="12600">
            <a:solidFill>
              <a:srgbClr val="67676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3" name=""/>
          <p:cNvSpPr/>
          <p:nvPr/>
        </p:nvSpPr>
        <p:spPr>
          <a:xfrm>
            <a:off x="11034720" y="3465360"/>
            <a:ext cx="77760" cy="152640"/>
          </a:xfrm>
          <a:custGeom>
            <a:avLst/>
            <a:gdLst/>
            <a:ahLst/>
            <a:rect l="l" t="t" r="r" b="b"/>
            <a:pathLst>
              <a:path w="82" h="112">
                <a:moveTo>
                  <a:pt x="82" y="0"/>
                </a:moveTo>
                <a:lnTo>
                  <a:pt x="0" y="50"/>
                </a:lnTo>
                <a:lnTo>
                  <a:pt x="0" y="112"/>
                </a:lnTo>
                <a:lnTo>
                  <a:pt x="68" y="76"/>
                </a:lnTo>
                <a:lnTo>
                  <a:pt x="68" y="64"/>
                </a:lnTo>
                <a:lnTo>
                  <a:pt x="82" y="38"/>
                </a:lnTo>
                <a:lnTo>
                  <a:pt x="82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4" name=""/>
          <p:cNvSpPr/>
          <p:nvPr/>
        </p:nvSpPr>
        <p:spPr>
          <a:xfrm>
            <a:off x="12287160" y="5745240"/>
            <a:ext cx="417600" cy="328680"/>
          </a:xfrm>
          <a:custGeom>
            <a:avLst/>
            <a:gdLst/>
            <a:ahLst/>
            <a:rect l="l" t="t" r="r" b="b"/>
            <a:pathLst>
              <a:path w="438" h="243">
                <a:moveTo>
                  <a:pt x="151" y="0"/>
                </a:moveTo>
                <a:lnTo>
                  <a:pt x="274" y="0"/>
                </a:lnTo>
                <a:lnTo>
                  <a:pt x="342" y="26"/>
                </a:lnTo>
                <a:lnTo>
                  <a:pt x="370" y="89"/>
                </a:lnTo>
                <a:lnTo>
                  <a:pt x="438" y="103"/>
                </a:lnTo>
                <a:lnTo>
                  <a:pt x="438" y="140"/>
                </a:lnTo>
                <a:lnTo>
                  <a:pt x="411" y="140"/>
                </a:lnTo>
                <a:lnTo>
                  <a:pt x="411" y="180"/>
                </a:lnTo>
                <a:lnTo>
                  <a:pt x="328" y="154"/>
                </a:lnTo>
                <a:lnTo>
                  <a:pt x="301" y="231"/>
                </a:lnTo>
                <a:lnTo>
                  <a:pt x="246" y="180"/>
                </a:lnTo>
                <a:lnTo>
                  <a:pt x="178" y="231"/>
                </a:lnTo>
                <a:lnTo>
                  <a:pt x="96" y="243"/>
                </a:lnTo>
                <a:lnTo>
                  <a:pt x="68" y="180"/>
                </a:lnTo>
                <a:lnTo>
                  <a:pt x="41" y="180"/>
                </a:lnTo>
                <a:lnTo>
                  <a:pt x="0" y="206"/>
                </a:lnTo>
                <a:lnTo>
                  <a:pt x="0" y="166"/>
                </a:lnTo>
                <a:lnTo>
                  <a:pt x="96" y="12"/>
                </a:lnTo>
                <a:lnTo>
                  <a:pt x="151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5" name=""/>
          <p:cNvSpPr/>
          <p:nvPr/>
        </p:nvSpPr>
        <p:spPr>
          <a:xfrm>
            <a:off x="12287160" y="4272120"/>
            <a:ext cx="492120" cy="1528560"/>
          </a:xfrm>
          <a:custGeom>
            <a:avLst/>
            <a:gdLst/>
            <a:ahLst/>
            <a:rect l="l" t="t" r="r" b="b"/>
            <a:pathLst>
              <a:path w="392" h="869">
                <a:moveTo>
                  <a:pt x="392" y="128"/>
                </a:moveTo>
                <a:lnTo>
                  <a:pt x="353" y="127"/>
                </a:lnTo>
                <a:lnTo>
                  <a:pt x="374" y="78"/>
                </a:lnTo>
                <a:lnTo>
                  <a:pt x="301" y="69"/>
                </a:lnTo>
                <a:lnTo>
                  <a:pt x="291" y="49"/>
                </a:lnTo>
                <a:lnTo>
                  <a:pt x="291" y="20"/>
                </a:lnTo>
                <a:lnTo>
                  <a:pt x="260" y="9"/>
                </a:lnTo>
                <a:lnTo>
                  <a:pt x="197" y="0"/>
                </a:lnTo>
                <a:lnTo>
                  <a:pt x="228" y="49"/>
                </a:lnTo>
                <a:lnTo>
                  <a:pt x="197" y="78"/>
                </a:lnTo>
                <a:lnTo>
                  <a:pt x="228" y="137"/>
                </a:lnTo>
                <a:lnTo>
                  <a:pt x="197" y="147"/>
                </a:lnTo>
                <a:lnTo>
                  <a:pt x="197" y="196"/>
                </a:lnTo>
                <a:lnTo>
                  <a:pt x="187" y="176"/>
                </a:lnTo>
                <a:lnTo>
                  <a:pt x="156" y="187"/>
                </a:lnTo>
                <a:lnTo>
                  <a:pt x="156" y="156"/>
                </a:lnTo>
                <a:lnTo>
                  <a:pt x="124" y="156"/>
                </a:lnTo>
                <a:lnTo>
                  <a:pt x="93" y="156"/>
                </a:lnTo>
                <a:lnTo>
                  <a:pt x="83" y="187"/>
                </a:lnTo>
                <a:lnTo>
                  <a:pt x="115" y="216"/>
                </a:lnTo>
                <a:lnTo>
                  <a:pt x="83" y="216"/>
                </a:lnTo>
                <a:lnTo>
                  <a:pt x="62" y="265"/>
                </a:lnTo>
                <a:lnTo>
                  <a:pt x="42" y="283"/>
                </a:lnTo>
                <a:lnTo>
                  <a:pt x="73" y="323"/>
                </a:lnTo>
                <a:lnTo>
                  <a:pt x="42" y="372"/>
                </a:lnTo>
                <a:lnTo>
                  <a:pt x="0" y="362"/>
                </a:lnTo>
                <a:lnTo>
                  <a:pt x="0" y="497"/>
                </a:lnTo>
                <a:lnTo>
                  <a:pt x="20" y="537"/>
                </a:lnTo>
                <a:lnTo>
                  <a:pt x="0" y="566"/>
                </a:lnTo>
                <a:lnTo>
                  <a:pt x="20" y="615"/>
                </a:lnTo>
                <a:lnTo>
                  <a:pt x="20" y="633"/>
                </a:lnTo>
                <a:lnTo>
                  <a:pt x="52" y="674"/>
                </a:lnTo>
                <a:lnTo>
                  <a:pt x="156" y="693"/>
                </a:lnTo>
                <a:lnTo>
                  <a:pt x="115" y="791"/>
                </a:lnTo>
                <a:lnTo>
                  <a:pt x="115" y="840"/>
                </a:lnTo>
                <a:lnTo>
                  <a:pt x="208" y="840"/>
                </a:lnTo>
                <a:lnTo>
                  <a:pt x="260" y="860"/>
                </a:lnTo>
                <a:lnTo>
                  <a:pt x="291" y="849"/>
                </a:lnTo>
                <a:lnTo>
                  <a:pt x="322" y="869"/>
                </a:lnTo>
                <a:lnTo>
                  <a:pt x="343" y="849"/>
                </a:lnTo>
                <a:lnTo>
                  <a:pt x="392" y="854"/>
                </a:lnTo>
                <a:lnTo>
                  <a:pt x="392" y="128"/>
                </a:lnTo>
                <a:close/>
              </a:path>
            </a:pathLst>
          </a:custGeom>
          <a:solidFill>
            <a:srgbClr val="0cbc1f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6" name=""/>
          <p:cNvSpPr/>
          <p:nvPr/>
        </p:nvSpPr>
        <p:spPr>
          <a:xfrm>
            <a:off x="11202840" y="4119480"/>
            <a:ext cx="11160" cy="52560"/>
          </a:xfrm>
          <a:custGeom>
            <a:avLst/>
            <a:gdLst/>
            <a:ahLst/>
            <a:rect l="l" t="t" r="r" b="b"/>
            <a:pathLst>
              <a:path w="13" h="38">
                <a:moveTo>
                  <a:pt x="0" y="0"/>
                </a:moveTo>
                <a:lnTo>
                  <a:pt x="13" y="38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7" name=""/>
          <p:cNvSpPr/>
          <p:nvPr/>
        </p:nvSpPr>
        <p:spPr>
          <a:xfrm>
            <a:off x="10998360" y="4203720"/>
            <a:ext cx="176040" cy="274680"/>
          </a:xfrm>
          <a:custGeom>
            <a:avLst/>
            <a:gdLst/>
            <a:ahLst/>
            <a:rect l="l" t="t" r="r" b="b"/>
            <a:pathLst>
              <a:path w="181" h="202">
                <a:moveTo>
                  <a:pt x="37" y="59"/>
                </a:moveTo>
                <a:lnTo>
                  <a:pt x="0" y="130"/>
                </a:lnTo>
                <a:lnTo>
                  <a:pt x="29" y="178"/>
                </a:lnTo>
                <a:lnTo>
                  <a:pt x="104" y="142"/>
                </a:lnTo>
                <a:lnTo>
                  <a:pt x="133" y="202"/>
                </a:lnTo>
                <a:lnTo>
                  <a:pt x="171" y="154"/>
                </a:lnTo>
                <a:lnTo>
                  <a:pt x="162" y="118"/>
                </a:lnTo>
                <a:lnTo>
                  <a:pt x="171" y="142"/>
                </a:lnTo>
                <a:lnTo>
                  <a:pt x="181" y="130"/>
                </a:lnTo>
                <a:lnTo>
                  <a:pt x="143" y="106"/>
                </a:lnTo>
                <a:lnTo>
                  <a:pt x="152" y="59"/>
                </a:lnTo>
                <a:lnTo>
                  <a:pt x="133" y="23"/>
                </a:lnTo>
                <a:lnTo>
                  <a:pt x="56" y="47"/>
                </a:lnTo>
                <a:lnTo>
                  <a:pt x="77" y="12"/>
                </a:lnTo>
                <a:lnTo>
                  <a:pt x="48" y="0"/>
                </a:lnTo>
                <a:lnTo>
                  <a:pt x="37" y="5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8" name=""/>
          <p:cNvSpPr/>
          <p:nvPr/>
        </p:nvSpPr>
        <p:spPr>
          <a:xfrm>
            <a:off x="11069640" y="3652920"/>
            <a:ext cx="93600" cy="141120"/>
          </a:xfrm>
          <a:custGeom>
            <a:avLst/>
            <a:gdLst/>
            <a:ahLst/>
            <a:rect l="l" t="t" r="r" b="b"/>
            <a:pathLst>
              <a:path w="96" h="104">
                <a:moveTo>
                  <a:pt x="41" y="0"/>
                </a:moveTo>
                <a:lnTo>
                  <a:pt x="0" y="51"/>
                </a:lnTo>
                <a:lnTo>
                  <a:pt x="82" y="104"/>
                </a:lnTo>
                <a:lnTo>
                  <a:pt x="96" y="78"/>
                </a:lnTo>
                <a:lnTo>
                  <a:pt x="68" y="78"/>
                </a:lnTo>
                <a:lnTo>
                  <a:pt x="41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9" name=""/>
          <p:cNvSpPr/>
          <p:nvPr/>
        </p:nvSpPr>
        <p:spPr>
          <a:xfrm>
            <a:off x="11112480" y="3916440"/>
            <a:ext cx="50760" cy="48960"/>
          </a:xfrm>
          <a:custGeom>
            <a:avLst/>
            <a:gdLst/>
            <a:ahLst/>
            <a:rect l="l" t="t" r="r" b="b"/>
            <a:pathLst>
              <a:path w="55" h="36">
                <a:moveTo>
                  <a:pt x="55" y="36"/>
                </a:moveTo>
                <a:lnTo>
                  <a:pt x="27" y="0"/>
                </a:lnTo>
                <a:lnTo>
                  <a:pt x="0" y="0"/>
                </a:lnTo>
                <a:lnTo>
                  <a:pt x="27" y="36"/>
                </a:lnTo>
                <a:lnTo>
                  <a:pt x="55" y="36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0" name=""/>
          <p:cNvSpPr/>
          <p:nvPr/>
        </p:nvSpPr>
        <p:spPr>
          <a:xfrm>
            <a:off x="11136240" y="4014720"/>
            <a:ext cx="54000" cy="69840"/>
          </a:xfrm>
          <a:custGeom>
            <a:avLst/>
            <a:gdLst/>
            <a:ahLst/>
            <a:rect l="l" t="t" r="r" b="b"/>
            <a:pathLst>
              <a:path w="56" h="49">
                <a:moveTo>
                  <a:pt x="56" y="0"/>
                </a:moveTo>
                <a:lnTo>
                  <a:pt x="0" y="49"/>
                </a:lnTo>
                <a:lnTo>
                  <a:pt x="27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1" name=""/>
          <p:cNvSpPr/>
          <p:nvPr/>
        </p:nvSpPr>
        <p:spPr>
          <a:xfrm>
            <a:off x="11101320" y="4065480"/>
            <a:ext cx="34920" cy="54000"/>
          </a:xfrm>
          <a:custGeom>
            <a:avLst/>
            <a:gdLst/>
            <a:ahLst/>
            <a:rect l="l" t="t" r="r" b="b"/>
            <a:pathLst>
              <a:path w="38" h="38">
                <a:moveTo>
                  <a:pt x="12" y="0"/>
                </a:moveTo>
                <a:lnTo>
                  <a:pt x="0" y="38"/>
                </a:lnTo>
                <a:lnTo>
                  <a:pt x="38" y="38"/>
                </a:lnTo>
                <a:lnTo>
                  <a:pt x="12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8280" bIns="8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2" name=""/>
          <p:cNvSpPr/>
          <p:nvPr/>
        </p:nvSpPr>
        <p:spPr>
          <a:xfrm>
            <a:off x="11256840" y="4390920"/>
            <a:ext cx="23760" cy="73080"/>
          </a:xfrm>
          <a:custGeom>
            <a:avLst/>
            <a:gdLst/>
            <a:ahLst/>
            <a:rect l="l" t="t" r="r" b="b"/>
            <a:pathLst>
              <a:path w="26" h="52">
                <a:moveTo>
                  <a:pt x="26" y="0"/>
                </a:moveTo>
                <a:lnTo>
                  <a:pt x="0" y="52"/>
                </a:lnTo>
                <a:lnTo>
                  <a:pt x="26" y="38"/>
                </a:lnTo>
                <a:lnTo>
                  <a:pt x="2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7360" bIns="27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3" name=""/>
          <p:cNvSpPr/>
          <p:nvPr/>
        </p:nvSpPr>
        <p:spPr>
          <a:xfrm>
            <a:off x="11280600" y="4597560"/>
            <a:ext cx="41400" cy="48960"/>
          </a:xfrm>
          <a:custGeom>
            <a:avLst/>
            <a:gdLst/>
            <a:ahLst/>
            <a:rect l="l" t="t" r="r" b="b"/>
            <a:pathLst>
              <a:path w="43" h="37">
                <a:moveTo>
                  <a:pt x="43" y="37"/>
                </a:moveTo>
                <a:lnTo>
                  <a:pt x="0" y="0"/>
                </a:lnTo>
                <a:lnTo>
                  <a:pt x="29" y="37"/>
                </a:lnTo>
                <a:lnTo>
                  <a:pt x="43" y="3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4" name=""/>
          <p:cNvSpPr/>
          <p:nvPr/>
        </p:nvSpPr>
        <p:spPr>
          <a:xfrm>
            <a:off x="12039480" y="4597560"/>
            <a:ext cx="352440" cy="546120"/>
          </a:xfrm>
          <a:custGeom>
            <a:avLst/>
            <a:gdLst/>
            <a:ahLst/>
            <a:rect l="l" t="t" r="r" b="b"/>
            <a:pathLst>
              <a:path w="368" h="400">
                <a:moveTo>
                  <a:pt x="164" y="87"/>
                </a:moveTo>
                <a:lnTo>
                  <a:pt x="178" y="113"/>
                </a:lnTo>
                <a:lnTo>
                  <a:pt x="164" y="126"/>
                </a:lnTo>
                <a:lnTo>
                  <a:pt x="164" y="164"/>
                </a:lnTo>
                <a:lnTo>
                  <a:pt x="203" y="176"/>
                </a:lnTo>
                <a:lnTo>
                  <a:pt x="190" y="138"/>
                </a:lnTo>
                <a:lnTo>
                  <a:pt x="217" y="87"/>
                </a:lnTo>
                <a:lnTo>
                  <a:pt x="203" y="87"/>
                </a:lnTo>
                <a:lnTo>
                  <a:pt x="203" y="37"/>
                </a:lnTo>
                <a:lnTo>
                  <a:pt x="326" y="0"/>
                </a:lnTo>
                <a:lnTo>
                  <a:pt x="368" y="37"/>
                </a:lnTo>
                <a:lnTo>
                  <a:pt x="340" y="101"/>
                </a:lnTo>
                <a:lnTo>
                  <a:pt x="313" y="126"/>
                </a:lnTo>
                <a:lnTo>
                  <a:pt x="354" y="176"/>
                </a:lnTo>
                <a:lnTo>
                  <a:pt x="313" y="239"/>
                </a:lnTo>
                <a:lnTo>
                  <a:pt x="258" y="226"/>
                </a:lnTo>
                <a:lnTo>
                  <a:pt x="258" y="400"/>
                </a:lnTo>
                <a:lnTo>
                  <a:pt x="217" y="388"/>
                </a:lnTo>
                <a:lnTo>
                  <a:pt x="217" y="337"/>
                </a:lnTo>
                <a:lnTo>
                  <a:pt x="164" y="313"/>
                </a:lnTo>
                <a:lnTo>
                  <a:pt x="41" y="337"/>
                </a:lnTo>
                <a:lnTo>
                  <a:pt x="0" y="313"/>
                </a:lnTo>
                <a:lnTo>
                  <a:pt x="96" y="313"/>
                </a:lnTo>
                <a:lnTo>
                  <a:pt x="54" y="287"/>
                </a:lnTo>
                <a:lnTo>
                  <a:pt x="150" y="263"/>
                </a:lnTo>
                <a:lnTo>
                  <a:pt x="96" y="263"/>
                </a:lnTo>
                <a:lnTo>
                  <a:pt x="82" y="239"/>
                </a:lnTo>
                <a:lnTo>
                  <a:pt x="164" y="8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5" name=""/>
          <p:cNvSpPr/>
          <p:nvPr/>
        </p:nvSpPr>
        <p:spPr>
          <a:xfrm>
            <a:off x="11985480" y="5025960"/>
            <a:ext cx="327240" cy="344520"/>
          </a:xfrm>
          <a:custGeom>
            <a:avLst/>
            <a:gdLst/>
            <a:ahLst/>
            <a:rect l="l" t="t" r="r" b="b"/>
            <a:pathLst>
              <a:path w="342" h="253">
                <a:moveTo>
                  <a:pt x="219" y="0"/>
                </a:moveTo>
                <a:lnTo>
                  <a:pt x="96" y="26"/>
                </a:lnTo>
                <a:lnTo>
                  <a:pt x="55" y="0"/>
                </a:lnTo>
                <a:lnTo>
                  <a:pt x="0" y="38"/>
                </a:lnTo>
                <a:lnTo>
                  <a:pt x="0" y="75"/>
                </a:lnTo>
                <a:lnTo>
                  <a:pt x="110" y="152"/>
                </a:lnTo>
                <a:lnTo>
                  <a:pt x="137" y="202"/>
                </a:lnTo>
                <a:lnTo>
                  <a:pt x="206" y="178"/>
                </a:lnTo>
                <a:lnTo>
                  <a:pt x="206" y="241"/>
                </a:lnTo>
                <a:lnTo>
                  <a:pt x="288" y="253"/>
                </a:lnTo>
                <a:lnTo>
                  <a:pt x="274" y="216"/>
                </a:lnTo>
                <a:lnTo>
                  <a:pt x="315" y="178"/>
                </a:lnTo>
                <a:lnTo>
                  <a:pt x="342" y="139"/>
                </a:lnTo>
                <a:lnTo>
                  <a:pt x="315" y="89"/>
                </a:lnTo>
                <a:lnTo>
                  <a:pt x="274" y="75"/>
                </a:lnTo>
                <a:lnTo>
                  <a:pt x="274" y="26"/>
                </a:lnTo>
                <a:lnTo>
                  <a:pt x="219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6" name=""/>
          <p:cNvSpPr/>
          <p:nvPr/>
        </p:nvSpPr>
        <p:spPr>
          <a:xfrm>
            <a:off x="11256840" y="5078520"/>
            <a:ext cx="1228680" cy="1217520"/>
          </a:xfrm>
          <a:custGeom>
            <a:avLst/>
            <a:gdLst/>
            <a:ahLst/>
            <a:rect l="l" t="t" r="r" b="b"/>
            <a:pathLst>
              <a:path w="733" h="522">
                <a:moveTo>
                  <a:pt x="436" y="0"/>
                </a:moveTo>
                <a:lnTo>
                  <a:pt x="436" y="22"/>
                </a:lnTo>
                <a:lnTo>
                  <a:pt x="499" y="66"/>
                </a:lnTo>
                <a:lnTo>
                  <a:pt x="514" y="95"/>
                </a:lnTo>
                <a:lnTo>
                  <a:pt x="554" y="80"/>
                </a:lnTo>
                <a:lnTo>
                  <a:pt x="554" y="118"/>
                </a:lnTo>
                <a:lnTo>
                  <a:pt x="600" y="125"/>
                </a:lnTo>
                <a:lnTo>
                  <a:pt x="631" y="132"/>
                </a:lnTo>
                <a:lnTo>
                  <a:pt x="655" y="161"/>
                </a:lnTo>
                <a:lnTo>
                  <a:pt x="733" y="176"/>
                </a:lnTo>
                <a:lnTo>
                  <a:pt x="702" y="250"/>
                </a:lnTo>
                <a:lnTo>
                  <a:pt x="702" y="287"/>
                </a:lnTo>
                <a:lnTo>
                  <a:pt x="671" y="294"/>
                </a:lnTo>
                <a:lnTo>
                  <a:pt x="616" y="382"/>
                </a:lnTo>
                <a:lnTo>
                  <a:pt x="616" y="404"/>
                </a:lnTo>
                <a:lnTo>
                  <a:pt x="639" y="389"/>
                </a:lnTo>
                <a:lnTo>
                  <a:pt x="655" y="389"/>
                </a:lnTo>
                <a:lnTo>
                  <a:pt x="671" y="426"/>
                </a:lnTo>
                <a:lnTo>
                  <a:pt x="655" y="434"/>
                </a:lnTo>
                <a:lnTo>
                  <a:pt x="679" y="471"/>
                </a:lnTo>
                <a:lnTo>
                  <a:pt x="655" y="500"/>
                </a:lnTo>
                <a:lnTo>
                  <a:pt x="663" y="508"/>
                </a:lnTo>
                <a:lnTo>
                  <a:pt x="668" y="522"/>
                </a:lnTo>
                <a:lnTo>
                  <a:pt x="212" y="522"/>
                </a:lnTo>
                <a:lnTo>
                  <a:pt x="219" y="515"/>
                </a:lnTo>
                <a:lnTo>
                  <a:pt x="211" y="515"/>
                </a:lnTo>
                <a:lnTo>
                  <a:pt x="219" y="456"/>
                </a:lnTo>
                <a:lnTo>
                  <a:pt x="235" y="478"/>
                </a:lnTo>
                <a:lnTo>
                  <a:pt x="211" y="434"/>
                </a:lnTo>
                <a:lnTo>
                  <a:pt x="211" y="397"/>
                </a:lnTo>
                <a:lnTo>
                  <a:pt x="172" y="375"/>
                </a:lnTo>
                <a:lnTo>
                  <a:pt x="157" y="353"/>
                </a:lnTo>
                <a:lnTo>
                  <a:pt x="157" y="323"/>
                </a:lnTo>
                <a:lnTo>
                  <a:pt x="180" y="323"/>
                </a:lnTo>
                <a:lnTo>
                  <a:pt x="133" y="316"/>
                </a:lnTo>
                <a:lnTo>
                  <a:pt x="133" y="301"/>
                </a:lnTo>
                <a:lnTo>
                  <a:pt x="47" y="272"/>
                </a:lnTo>
                <a:lnTo>
                  <a:pt x="31" y="280"/>
                </a:lnTo>
                <a:lnTo>
                  <a:pt x="8" y="257"/>
                </a:lnTo>
                <a:lnTo>
                  <a:pt x="23" y="250"/>
                </a:lnTo>
                <a:lnTo>
                  <a:pt x="16" y="243"/>
                </a:lnTo>
                <a:lnTo>
                  <a:pt x="23" y="228"/>
                </a:lnTo>
                <a:lnTo>
                  <a:pt x="0" y="235"/>
                </a:lnTo>
                <a:lnTo>
                  <a:pt x="8" y="213"/>
                </a:lnTo>
                <a:lnTo>
                  <a:pt x="78" y="191"/>
                </a:lnTo>
                <a:lnTo>
                  <a:pt x="125" y="213"/>
                </a:lnTo>
                <a:lnTo>
                  <a:pt x="195" y="213"/>
                </a:lnTo>
                <a:lnTo>
                  <a:pt x="172" y="118"/>
                </a:lnTo>
                <a:lnTo>
                  <a:pt x="203" y="125"/>
                </a:lnTo>
                <a:lnTo>
                  <a:pt x="219" y="147"/>
                </a:lnTo>
                <a:lnTo>
                  <a:pt x="305" y="139"/>
                </a:lnTo>
                <a:lnTo>
                  <a:pt x="290" y="139"/>
                </a:lnTo>
                <a:lnTo>
                  <a:pt x="297" y="118"/>
                </a:lnTo>
                <a:lnTo>
                  <a:pt x="368" y="73"/>
                </a:lnTo>
                <a:lnTo>
                  <a:pt x="375" y="22"/>
                </a:lnTo>
                <a:lnTo>
                  <a:pt x="436" y="0"/>
                </a:lnTo>
                <a:close/>
              </a:path>
            </a:pathLst>
          </a:custGeom>
          <a:solidFill>
            <a:srgbClr val="0cbc1f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7" name=""/>
          <p:cNvSpPr/>
          <p:nvPr/>
        </p:nvSpPr>
        <p:spPr>
          <a:xfrm>
            <a:off x="11126880" y="3433680"/>
            <a:ext cx="744480" cy="1868400"/>
          </a:xfrm>
          <a:custGeom>
            <a:avLst/>
            <a:gdLst/>
            <a:ahLst/>
            <a:rect l="l" t="t" r="r" b="b"/>
            <a:pathLst>
              <a:path w="778" h="1372">
                <a:moveTo>
                  <a:pt x="369" y="1297"/>
                </a:moveTo>
                <a:lnTo>
                  <a:pt x="449" y="1271"/>
                </a:lnTo>
                <a:lnTo>
                  <a:pt x="477" y="1245"/>
                </a:lnTo>
                <a:lnTo>
                  <a:pt x="532" y="1259"/>
                </a:lnTo>
                <a:lnTo>
                  <a:pt x="709" y="1233"/>
                </a:lnTo>
                <a:lnTo>
                  <a:pt x="750" y="1182"/>
                </a:lnTo>
                <a:lnTo>
                  <a:pt x="696" y="1170"/>
                </a:lnTo>
                <a:lnTo>
                  <a:pt x="668" y="1144"/>
                </a:lnTo>
                <a:lnTo>
                  <a:pt x="778" y="1059"/>
                </a:lnTo>
                <a:lnTo>
                  <a:pt x="778" y="970"/>
                </a:lnTo>
                <a:lnTo>
                  <a:pt x="737" y="932"/>
                </a:lnTo>
                <a:lnTo>
                  <a:pt x="614" y="946"/>
                </a:lnTo>
                <a:lnTo>
                  <a:pt x="655" y="882"/>
                </a:lnTo>
                <a:lnTo>
                  <a:pt x="573" y="819"/>
                </a:lnTo>
                <a:lnTo>
                  <a:pt x="627" y="831"/>
                </a:lnTo>
                <a:lnTo>
                  <a:pt x="627" y="807"/>
                </a:lnTo>
                <a:lnTo>
                  <a:pt x="545" y="680"/>
                </a:lnTo>
                <a:lnTo>
                  <a:pt x="504" y="667"/>
                </a:lnTo>
                <a:lnTo>
                  <a:pt x="449" y="516"/>
                </a:lnTo>
                <a:lnTo>
                  <a:pt x="355" y="441"/>
                </a:lnTo>
                <a:lnTo>
                  <a:pt x="287" y="441"/>
                </a:lnTo>
                <a:lnTo>
                  <a:pt x="355" y="415"/>
                </a:lnTo>
                <a:lnTo>
                  <a:pt x="314" y="365"/>
                </a:lnTo>
                <a:lnTo>
                  <a:pt x="355" y="365"/>
                </a:lnTo>
                <a:lnTo>
                  <a:pt x="395" y="302"/>
                </a:lnTo>
                <a:lnTo>
                  <a:pt x="436" y="213"/>
                </a:lnTo>
                <a:lnTo>
                  <a:pt x="422" y="163"/>
                </a:lnTo>
                <a:lnTo>
                  <a:pt x="191" y="187"/>
                </a:lnTo>
                <a:lnTo>
                  <a:pt x="191" y="163"/>
                </a:lnTo>
                <a:lnTo>
                  <a:pt x="232" y="137"/>
                </a:lnTo>
                <a:lnTo>
                  <a:pt x="205" y="124"/>
                </a:lnTo>
                <a:lnTo>
                  <a:pt x="301" y="50"/>
                </a:lnTo>
                <a:lnTo>
                  <a:pt x="301" y="0"/>
                </a:lnTo>
                <a:lnTo>
                  <a:pt x="287" y="0"/>
                </a:lnTo>
                <a:lnTo>
                  <a:pt x="123" y="12"/>
                </a:lnTo>
                <a:lnTo>
                  <a:pt x="95" y="64"/>
                </a:lnTo>
                <a:lnTo>
                  <a:pt x="82" y="76"/>
                </a:lnTo>
                <a:lnTo>
                  <a:pt x="68" y="90"/>
                </a:lnTo>
                <a:lnTo>
                  <a:pt x="82" y="113"/>
                </a:lnTo>
                <a:lnTo>
                  <a:pt x="41" y="137"/>
                </a:lnTo>
                <a:lnTo>
                  <a:pt x="54" y="187"/>
                </a:lnTo>
                <a:lnTo>
                  <a:pt x="27" y="187"/>
                </a:lnTo>
                <a:lnTo>
                  <a:pt x="27" y="213"/>
                </a:lnTo>
                <a:lnTo>
                  <a:pt x="68" y="225"/>
                </a:lnTo>
                <a:lnTo>
                  <a:pt x="27" y="314"/>
                </a:lnTo>
                <a:lnTo>
                  <a:pt x="0" y="326"/>
                </a:lnTo>
                <a:lnTo>
                  <a:pt x="41" y="365"/>
                </a:lnTo>
                <a:lnTo>
                  <a:pt x="82" y="351"/>
                </a:lnTo>
                <a:lnTo>
                  <a:pt x="41" y="554"/>
                </a:lnTo>
                <a:lnTo>
                  <a:pt x="82" y="490"/>
                </a:lnTo>
                <a:lnTo>
                  <a:pt x="68" y="441"/>
                </a:lnTo>
                <a:lnTo>
                  <a:pt x="95" y="415"/>
                </a:lnTo>
                <a:lnTo>
                  <a:pt x="82" y="466"/>
                </a:lnTo>
                <a:lnTo>
                  <a:pt x="123" y="441"/>
                </a:lnTo>
                <a:lnTo>
                  <a:pt x="150" y="466"/>
                </a:lnTo>
                <a:lnTo>
                  <a:pt x="123" y="504"/>
                </a:lnTo>
                <a:lnTo>
                  <a:pt x="150" y="528"/>
                </a:lnTo>
                <a:lnTo>
                  <a:pt x="109" y="617"/>
                </a:lnTo>
                <a:lnTo>
                  <a:pt x="95" y="617"/>
                </a:lnTo>
                <a:lnTo>
                  <a:pt x="109" y="667"/>
                </a:lnTo>
                <a:lnTo>
                  <a:pt x="123" y="629"/>
                </a:lnTo>
                <a:lnTo>
                  <a:pt x="164" y="667"/>
                </a:lnTo>
                <a:lnTo>
                  <a:pt x="177" y="643"/>
                </a:lnTo>
                <a:lnTo>
                  <a:pt x="301" y="617"/>
                </a:lnTo>
                <a:lnTo>
                  <a:pt x="246" y="692"/>
                </a:lnTo>
                <a:lnTo>
                  <a:pt x="287" y="756"/>
                </a:lnTo>
                <a:lnTo>
                  <a:pt x="342" y="730"/>
                </a:lnTo>
                <a:lnTo>
                  <a:pt x="314" y="807"/>
                </a:lnTo>
                <a:lnTo>
                  <a:pt x="328" y="807"/>
                </a:lnTo>
                <a:lnTo>
                  <a:pt x="314" y="857"/>
                </a:lnTo>
                <a:lnTo>
                  <a:pt x="328" y="869"/>
                </a:lnTo>
                <a:lnTo>
                  <a:pt x="232" y="869"/>
                </a:lnTo>
                <a:lnTo>
                  <a:pt x="150" y="946"/>
                </a:lnTo>
                <a:lnTo>
                  <a:pt x="205" y="932"/>
                </a:lnTo>
                <a:lnTo>
                  <a:pt x="218" y="995"/>
                </a:lnTo>
                <a:lnTo>
                  <a:pt x="205" y="1033"/>
                </a:lnTo>
                <a:lnTo>
                  <a:pt x="82" y="1096"/>
                </a:lnTo>
                <a:lnTo>
                  <a:pt x="109" y="1132"/>
                </a:lnTo>
                <a:lnTo>
                  <a:pt x="164" y="1108"/>
                </a:lnTo>
                <a:lnTo>
                  <a:pt x="191" y="1132"/>
                </a:lnTo>
                <a:lnTo>
                  <a:pt x="232" y="1132"/>
                </a:lnTo>
                <a:lnTo>
                  <a:pt x="273" y="1170"/>
                </a:lnTo>
                <a:lnTo>
                  <a:pt x="369" y="1132"/>
                </a:lnTo>
                <a:lnTo>
                  <a:pt x="314" y="1196"/>
                </a:lnTo>
                <a:lnTo>
                  <a:pt x="205" y="1208"/>
                </a:lnTo>
                <a:lnTo>
                  <a:pt x="54" y="1372"/>
                </a:lnTo>
                <a:lnTo>
                  <a:pt x="95" y="1372"/>
                </a:lnTo>
                <a:lnTo>
                  <a:pt x="150" y="1322"/>
                </a:lnTo>
                <a:lnTo>
                  <a:pt x="246" y="1334"/>
                </a:lnTo>
                <a:lnTo>
                  <a:pt x="273" y="1283"/>
                </a:lnTo>
                <a:lnTo>
                  <a:pt x="342" y="1259"/>
                </a:lnTo>
                <a:lnTo>
                  <a:pt x="369" y="1297"/>
                </a:lnTo>
                <a:close/>
              </a:path>
            </a:pathLst>
          </a:custGeom>
          <a:solidFill>
            <a:srgbClr val="0cbc1f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8" name=""/>
          <p:cNvSpPr/>
          <p:nvPr/>
        </p:nvSpPr>
        <p:spPr>
          <a:xfrm>
            <a:off x="12614400" y="5764320"/>
            <a:ext cx="164880" cy="123840"/>
          </a:xfrm>
          <a:custGeom>
            <a:avLst/>
            <a:gdLst/>
            <a:ahLst/>
            <a:rect l="l" t="t" r="r" b="b"/>
            <a:pathLst>
              <a:path w="131" h="69">
                <a:moveTo>
                  <a:pt x="131" y="9"/>
                </a:moveTo>
                <a:lnTo>
                  <a:pt x="84" y="0"/>
                </a:lnTo>
                <a:lnTo>
                  <a:pt x="62" y="20"/>
                </a:lnTo>
                <a:lnTo>
                  <a:pt x="31" y="0"/>
                </a:lnTo>
                <a:lnTo>
                  <a:pt x="0" y="10"/>
                </a:lnTo>
                <a:lnTo>
                  <a:pt x="21" y="59"/>
                </a:lnTo>
                <a:lnTo>
                  <a:pt x="73" y="69"/>
                </a:lnTo>
                <a:lnTo>
                  <a:pt x="131" y="63"/>
                </a:lnTo>
                <a:lnTo>
                  <a:pt x="131" y="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9" name=""/>
          <p:cNvSpPr/>
          <p:nvPr/>
        </p:nvSpPr>
        <p:spPr>
          <a:xfrm>
            <a:off x="12485520" y="3637080"/>
            <a:ext cx="258840" cy="653760"/>
          </a:xfrm>
          <a:custGeom>
            <a:avLst/>
            <a:gdLst/>
            <a:ahLst/>
            <a:rect l="l" t="t" r="r" b="b"/>
            <a:pathLst>
              <a:path w="274" h="480">
                <a:moveTo>
                  <a:pt x="137" y="480"/>
                </a:moveTo>
                <a:lnTo>
                  <a:pt x="55" y="468"/>
                </a:lnTo>
                <a:lnTo>
                  <a:pt x="55" y="405"/>
                </a:lnTo>
                <a:lnTo>
                  <a:pt x="0" y="367"/>
                </a:lnTo>
                <a:lnTo>
                  <a:pt x="0" y="228"/>
                </a:lnTo>
                <a:lnTo>
                  <a:pt x="14" y="139"/>
                </a:lnTo>
                <a:lnTo>
                  <a:pt x="233" y="0"/>
                </a:lnTo>
                <a:lnTo>
                  <a:pt x="247" y="89"/>
                </a:lnTo>
                <a:lnTo>
                  <a:pt x="192" y="190"/>
                </a:lnTo>
                <a:lnTo>
                  <a:pt x="219" y="190"/>
                </a:lnTo>
                <a:lnTo>
                  <a:pt x="206" y="214"/>
                </a:lnTo>
                <a:lnTo>
                  <a:pt x="274" y="214"/>
                </a:lnTo>
                <a:lnTo>
                  <a:pt x="274" y="240"/>
                </a:lnTo>
                <a:lnTo>
                  <a:pt x="247" y="278"/>
                </a:lnTo>
                <a:lnTo>
                  <a:pt x="219" y="266"/>
                </a:lnTo>
                <a:lnTo>
                  <a:pt x="219" y="304"/>
                </a:lnTo>
                <a:lnTo>
                  <a:pt x="178" y="315"/>
                </a:lnTo>
                <a:lnTo>
                  <a:pt x="178" y="341"/>
                </a:lnTo>
                <a:lnTo>
                  <a:pt x="151" y="341"/>
                </a:lnTo>
                <a:lnTo>
                  <a:pt x="165" y="367"/>
                </a:lnTo>
                <a:lnTo>
                  <a:pt x="137" y="442"/>
                </a:lnTo>
                <a:lnTo>
                  <a:pt x="165" y="480"/>
                </a:lnTo>
                <a:lnTo>
                  <a:pt x="137" y="48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0" name=""/>
          <p:cNvSpPr/>
          <p:nvPr/>
        </p:nvSpPr>
        <p:spPr>
          <a:xfrm>
            <a:off x="12733200" y="4257720"/>
            <a:ext cx="25560" cy="68040"/>
          </a:xfrm>
          <a:custGeom>
            <a:avLst/>
            <a:gdLst/>
            <a:ahLst/>
            <a:rect l="l" t="t" r="r" b="b"/>
            <a:pathLst>
              <a:path w="26" h="53">
                <a:moveTo>
                  <a:pt x="26" y="0"/>
                </a:moveTo>
                <a:lnTo>
                  <a:pt x="12" y="5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2320" bIns="22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1" name=""/>
          <p:cNvSpPr/>
          <p:nvPr/>
        </p:nvSpPr>
        <p:spPr>
          <a:xfrm>
            <a:off x="12639600" y="4119480"/>
            <a:ext cx="119160" cy="138240"/>
          </a:xfrm>
          <a:custGeom>
            <a:avLst/>
            <a:gdLst/>
            <a:ahLst/>
            <a:rect l="l" t="t" r="r" b="b"/>
            <a:pathLst>
              <a:path w="123" h="99">
                <a:moveTo>
                  <a:pt x="41" y="12"/>
                </a:moveTo>
                <a:lnTo>
                  <a:pt x="95" y="0"/>
                </a:lnTo>
                <a:lnTo>
                  <a:pt x="123" y="62"/>
                </a:lnTo>
                <a:lnTo>
                  <a:pt x="109" y="87"/>
                </a:lnTo>
                <a:lnTo>
                  <a:pt x="41" y="99"/>
                </a:lnTo>
                <a:lnTo>
                  <a:pt x="0" y="24"/>
                </a:lnTo>
                <a:lnTo>
                  <a:pt x="41" y="12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2" name=""/>
          <p:cNvSpPr/>
          <p:nvPr/>
        </p:nvSpPr>
        <p:spPr>
          <a:xfrm>
            <a:off x="12350880" y="5867280"/>
            <a:ext cx="433080" cy="428760"/>
          </a:xfrm>
          <a:custGeom>
            <a:avLst/>
            <a:gdLst/>
            <a:ahLst/>
            <a:rect l="l" t="t" r="r" b="b"/>
            <a:pathLst>
              <a:path w="343" h="243">
                <a:moveTo>
                  <a:pt x="343" y="0"/>
                </a:moveTo>
                <a:lnTo>
                  <a:pt x="280" y="10"/>
                </a:lnTo>
                <a:lnTo>
                  <a:pt x="280" y="39"/>
                </a:lnTo>
                <a:lnTo>
                  <a:pt x="261" y="39"/>
                </a:lnTo>
                <a:lnTo>
                  <a:pt x="261" y="69"/>
                </a:lnTo>
                <a:lnTo>
                  <a:pt x="197" y="49"/>
                </a:lnTo>
                <a:lnTo>
                  <a:pt x="177" y="109"/>
                </a:lnTo>
                <a:lnTo>
                  <a:pt x="136" y="69"/>
                </a:lnTo>
                <a:lnTo>
                  <a:pt x="84" y="109"/>
                </a:lnTo>
                <a:lnTo>
                  <a:pt x="21" y="118"/>
                </a:lnTo>
                <a:lnTo>
                  <a:pt x="0" y="127"/>
                </a:lnTo>
                <a:lnTo>
                  <a:pt x="32" y="176"/>
                </a:lnTo>
                <a:lnTo>
                  <a:pt x="0" y="215"/>
                </a:lnTo>
                <a:lnTo>
                  <a:pt x="11" y="224"/>
                </a:lnTo>
                <a:lnTo>
                  <a:pt x="17" y="243"/>
                </a:lnTo>
                <a:lnTo>
                  <a:pt x="343" y="243"/>
                </a:lnTo>
                <a:lnTo>
                  <a:pt x="343" y="0"/>
                </a:lnTo>
                <a:close/>
              </a:path>
            </a:pathLst>
          </a:custGeom>
          <a:solidFill>
            <a:srgbClr val="0cbc1f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3" name=""/>
          <p:cNvSpPr/>
          <p:nvPr/>
        </p:nvSpPr>
        <p:spPr>
          <a:xfrm>
            <a:off x="12247560" y="5267160"/>
            <a:ext cx="65160" cy="122400"/>
          </a:xfrm>
          <a:custGeom>
            <a:avLst/>
            <a:gdLst/>
            <a:ahLst/>
            <a:rect l="l" t="t" r="r" b="b"/>
            <a:pathLst>
              <a:path w="68" h="89">
                <a:moveTo>
                  <a:pt x="14" y="77"/>
                </a:moveTo>
                <a:lnTo>
                  <a:pt x="68" y="89"/>
                </a:lnTo>
                <a:lnTo>
                  <a:pt x="68" y="63"/>
                </a:lnTo>
                <a:lnTo>
                  <a:pt x="41" y="0"/>
                </a:lnTo>
                <a:lnTo>
                  <a:pt x="0" y="38"/>
                </a:lnTo>
                <a:lnTo>
                  <a:pt x="14" y="7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4" name=""/>
          <p:cNvSpPr/>
          <p:nvPr/>
        </p:nvSpPr>
        <p:spPr>
          <a:xfrm>
            <a:off x="12173040" y="4646520"/>
            <a:ext cx="36360" cy="57240"/>
          </a:xfrm>
          <a:custGeom>
            <a:avLst/>
            <a:gdLst/>
            <a:ahLst/>
            <a:rect l="l" t="t" r="r" b="b"/>
            <a:pathLst>
              <a:path w="39" h="40">
                <a:moveTo>
                  <a:pt x="39" y="0"/>
                </a:moveTo>
                <a:lnTo>
                  <a:pt x="0" y="40"/>
                </a:lnTo>
                <a:lnTo>
                  <a:pt x="25" y="0"/>
                </a:lnTo>
                <a:lnTo>
                  <a:pt x="39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1520" bIns="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5" name=""/>
          <p:cNvSpPr/>
          <p:nvPr/>
        </p:nvSpPr>
        <p:spPr>
          <a:xfrm>
            <a:off x="10871280" y="4203720"/>
            <a:ext cx="264960" cy="804960"/>
          </a:xfrm>
          <a:custGeom>
            <a:avLst/>
            <a:gdLst/>
            <a:ahLst/>
            <a:rect l="l" t="t" r="r" b="b"/>
            <a:pathLst>
              <a:path w="276" h="590">
                <a:moveTo>
                  <a:pt x="180" y="49"/>
                </a:moveTo>
                <a:lnTo>
                  <a:pt x="171" y="0"/>
                </a:lnTo>
                <a:lnTo>
                  <a:pt x="146" y="25"/>
                </a:lnTo>
                <a:lnTo>
                  <a:pt x="103" y="101"/>
                </a:lnTo>
                <a:lnTo>
                  <a:pt x="137" y="113"/>
                </a:lnTo>
                <a:lnTo>
                  <a:pt x="112" y="164"/>
                </a:lnTo>
                <a:lnTo>
                  <a:pt x="43" y="150"/>
                </a:lnTo>
                <a:lnTo>
                  <a:pt x="35" y="188"/>
                </a:lnTo>
                <a:lnTo>
                  <a:pt x="35" y="214"/>
                </a:lnTo>
                <a:lnTo>
                  <a:pt x="17" y="214"/>
                </a:lnTo>
                <a:lnTo>
                  <a:pt x="52" y="239"/>
                </a:lnTo>
                <a:lnTo>
                  <a:pt x="17" y="277"/>
                </a:lnTo>
                <a:lnTo>
                  <a:pt x="35" y="303"/>
                </a:lnTo>
                <a:lnTo>
                  <a:pt x="94" y="328"/>
                </a:lnTo>
                <a:lnTo>
                  <a:pt x="35" y="428"/>
                </a:lnTo>
                <a:lnTo>
                  <a:pt x="94" y="390"/>
                </a:lnTo>
                <a:lnTo>
                  <a:pt x="103" y="416"/>
                </a:lnTo>
                <a:lnTo>
                  <a:pt x="52" y="428"/>
                </a:lnTo>
                <a:lnTo>
                  <a:pt x="35" y="479"/>
                </a:lnTo>
                <a:lnTo>
                  <a:pt x="0" y="491"/>
                </a:lnTo>
                <a:lnTo>
                  <a:pt x="35" y="505"/>
                </a:lnTo>
                <a:lnTo>
                  <a:pt x="9" y="542"/>
                </a:lnTo>
                <a:lnTo>
                  <a:pt x="43" y="542"/>
                </a:lnTo>
                <a:lnTo>
                  <a:pt x="17" y="565"/>
                </a:lnTo>
                <a:lnTo>
                  <a:pt x="52" y="554"/>
                </a:lnTo>
                <a:lnTo>
                  <a:pt x="43" y="590"/>
                </a:lnTo>
                <a:lnTo>
                  <a:pt x="69" y="578"/>
                </a:lnTo>
                <a:lnTo>
                  <a:pt x="180" y="491"/>
                </a:lnTo>
                <a:lnTo>
                  <a:pt x="250" y="491"/>
                </a:lnTo>
                <a:lnTo>
                  <a:pt x="276" y="378"/>
                </a:lnTo>
                <a:lnTo>
                  <a:pt x="276" y="277"/>
                </a:lnTo>
                <a:lnTo>
                  <a:pt x="259" y="227"/>
                </a:lnTo>
                <a:lnTo>
                  <a:pt x="267" y="202"/>
                </a:lnTo>
                <a:lnTo>
                  <a:pt x="242" y="138"/>
                </a:lnTo>
                <a:lnTo>
                  <a:pt x="171" y="176"/>
                </a:lnTo>
                <a:lnTo>
                  <a:pt x="146" y="126"/>
                </a:lnTo>
                <a:lnTo>
                  <a:pt x="180" y="4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396" name=""/>
          <p:cNvGrpSpPr/>
          <p:nvPr/>
        </p:nvGrpSpPr>
        <p:grpSpPr>
          <a:xfrm>
            <a:off x="189000" y="1978200"/>
            <a:ext cx="2724120" cy="5039640"/>
            <a:chOff x="189000" y="1978200"/>
            <a:chExt cx="2724120" cy="5039640"/>
          </a:xfrm>
        </p:grpSpPr>
        <p:sp>
          <p:nvSpPr>
            <p:cNvPr id="3397" name=""/>
            <p:cNvSpPr/>
            <p:nvPr/>
          </p:nvSpPr>
          <p:spPr>
            <a:xfrm>
              <a:off x="1060560" y="4079520"/>
              <a:ext cx="247680" cy="709560"/>
            </a:xfrm>
            <a:custGeom>
              <a:avLst/>
              <a:gdLst/>
              <a:ahLst/>
              <a:rect l="l" t="t" r="r" b="b"/>
              <a:pathLst>
                <a:path w="770" h="1509">
                  <a:moveTo>
                    <a:pt x="520" y="922"/>
                  </a:moveTo>
                  <a:lnTo>
                    <a:pt x="494" y="879"/>
                  </a:lnTo>
                  <a:lnTo>
                    <a:pt x="460" y="866"/>
                  </a:lnTo>
                  <a:lnTo>
                    <a:pt x="416" y="822"/>
                  </a:lnTo>
                  <a:lnTo>
                    <a:pt x="326" y="824"/>
                  </a:lnTo>
                  <a:lnTo>
                    <a:pt x="320" y="738"/>
                  </a:lnTo>
                  <a:lnTo>
                    <a:pt x="254" y="733"/>
                  </a:lnTo>
                  <a:lnTo>
                    <a:pt x="231" y="741"/>
                  </a:lnTo>
                  <a:lnTo>
                    <a:pt x="237" y="782"/>
                  </a:lnTo>
                  <a:lnTo>
                    <a:pt x="227" y="870"/>
                  </a:lnTo>
                  <a:lnTo>
                    <a:pt x="199" y="921"/>
                  </a:lnTo>
                  <a:lnTo>
                    <a:pt x="183" y="987"/>
                  </a:lnTo>
                  <a:lnTo>
                    <a:pt x="151" y="1059"/>
                  </a:lnTo>
                  <a:lnTo>
                    <a:pt x="164" y="1159"/>
                  </a:lnTo>
                  <a:lnTo>
                    <a:pt x="221" y="1159"/>
                  </a:lnTo>
                  <a:lnTo>
                    <a:pt x="243" y="1233"/>
                  </a:lnTo>
                  <a:lnTo>
                    <a:pt x="270" y="1267"/>
                  </a:lnTo>
                  <a:lnTo>
                    <a:pt x="290" y="1348"/>
                  </a:lnTo>
                  <a:lnTo>
                    <a:pt x="323" y="1381"/>
                  </a:lnTo>
                  <a:lnTo>
                    <a:pt x="385" y="1390"/>
                  </a:lnTo>
                  <a:lnTo>
                    <a:pt x="447" y="1459"/>
                  </a:lnTo>
                  <a:lnTo>
                    <a:pt x="435" y="1482"/>
                  </a:lnTo>
                  <a:lnTo>
                    <a:pt x="395" y="1480"/>
                  </a:lnTo>
                  <a:lnTo>
                    <a:pt x="355" y="1509"/>
                  </a:lnTo>
                  <a:lnTo>
                    <a:pt x="351" y="1459"/>
                  </a:lnTo>
                  <a:lnTo>
                    <a:pt x="333" y="1432"/>
                  </a:lnTo>
                  <a:lnTo>
                    <a:pt x="251" y="1407"/>
                  </a:lnTo>
                  <a:lnTo>
                    <a:pt x="258" y="1434"/>
                  </a:lnTo>
                  <a:lnTo>
                    <a:pt x="153" y="1300"/>
                  </a:lnTo>
                  <a:lnTo>
                    <a:pt x="107" y="1256"/>
                  </a:lnTo>
                  <a:lnTo>
                    <a:pt x="72" y="1260"/>
                  </a:lnTo>
                  <a:lnTo>
                    <a:pt x="70" y="1185"/>
                  </a:lnTo>
                  <a:lnTo>
                    <a:pt x="105" y="1067"/>
                  </a:lnTo>
                  <a:lnTo>
                    <a:pt x="129" y="998"/>
                  </a:lnTo>
                  <a:lnTo>
                    <a:pt x="161" y="962"/>
                  </a:lnTo>
                  <a:lnTo>
                    <a:pt x="198" y="897"/>
                  </a:lnTo>
                  <a:lnTo>
                    <a:pt x="148" y="774"/>
                  </a:lnTo>
                  <a:lnTo>
                    <a:pt x="137" y="689"/>
                  </a:lnTo>
                  <a:lnTo>
                    <a:pt x="70" y="631"/>
                  </a:lnTo>
                  <a:lnTo>
                    <a:pt x="59" y="601"/>
                  </a:lnTo>
                  <a:lnTo>
                    <a:pt x="60" y="576"/>
                  </a:lnTo>
                  <a:lnTo>
                    <a:pt x="89" y="540"/>
                  </a:lnTo>
                  <a:lnTo>
                    <a:pt x="95" y="504"/>
                  </a:lnTo>
                  <a:lnTo>
                    <a:pt x="116" y="469"/>
                  </a:lnTo>
                  <a:lnTo>
                    <a:pt x="110" y="452"/>
                  </a:lnTo>
                  <a:lnTo>
                    <a:pt x="91" y="450"/>
                  </a:lnTo>
                  <a:lnTo>
                    <a:pt x="86" y="372"/>
                  </a:lnTo>
                  <a:lnTo>
                    <a:pt x="31" y="324"/>
                  </a:lnTo>
                  <a:lnTo>
                    <a:pt x="0" y="241"/>
                  </a:lnTo>
                  <a:lnTo>
                    <a:pt x="14" y="228"/>
                  </a:lnTo>
                  <a:lnTo>
                    <a:pt x="16" y="189"/>
                  </a:lnTo>
                  <a:lnTo>
                    <a:pt x="42" y="118"/>
                  </a:lnTo>
                  <a:lnTo>
                    <a:pt x="118" y="108"/>
                  </a:lnTo>
                  <a:lnTo>
                    <a:pt x="183" y="56"/>
                  </a:lnTo>
                  <a:lnTo>
                    <a:pt x="225" y="42"/>
                  </a:lnTo>
                  <a:lnTo>
                    <a:pt x="255" y="0"/>
                  </a:lnTo>
                  <a:lnTo>
                    <a:pt x="254" y="23"/>
                  </a:lnTo>
                  <a:lnTo>
                    <a:pt x="265" y="21"/>
                  </a:lnTo>
                  <a:lnTo>
                    <a:pt x="284" y="44"/>
                  </a:lnTo>
                  <a:lnTo>
                    <a:pt x="288" y="92"/>
                  </a:lnTo>
                  <a:lnTo>
                    <a:pt x="287" y="103"/>
                  </a:lnTo>
                  <a:lnTo>
                    <a:pt x="346" y="113"/>
                  </a:lnTo>
                  <a:lnTo>
                    <a:pt x="344" y="202"/>
                  </a:lnTo>
                  <a:lnTo>
                    <a:pt x="322" y="292"/>
                  </a:lnTo>
                  <a:lnTo>
                    <a:pt x="326" y="324"/>
                  </a:lnTo>
                  <a:lnTo>
                    <a:pt x="416" y="260"/>
                  </a:lnTo>
                  <a:lnTo>
                    <a:pt x="446" y="261"/>
                  </a:lnTo>
                  <a:lnTo>
                    <a:pt x="458" y="278"/>
                  </a:lnTo>
                  <a:lnTo>
                    <a:pt x="487" y="289"/>
                  </a:lnTo>
                  <a:lnTo>
                    <a:pt x="523" y="273"/>
                  </a:lnTo>
                  <a:lnTo>
                    <a:pt x="538" y="245"/>
                  </a:lnTo>
                  <a:lnTo>
                    <a:pt x="576" y="240"/>
                  </a:lnTo>
                  <a:lnTo>
                    <a:pt x="599" y="241"/>
                  </a:lnTo>
                  <a:lnTo>
                    <a:pt x="674" y="323"/>
                  </a:lnTo>
                  <a:lnTo>
                    <a:pt x="689" y="362"/>
                  </a:lnTo>
                  <a:lnTo>
                    <a:pt x="697" y="450"/>
                  </a:lnTo>
                  <a:lnTo>
                    <a:pt x="723" y="477"/>
                  </a:lnTo>
                  <a:lnTo>
                    <a:pt x="739" y="479"/>
                  </a:lnTo>
                  <a:lnTo>
                    <a:pt x="770" y="522"/>
                  </a:lnTo>
                  <a:lnTo>
                    <a:pt x="768" y="551"/>
                  </a:lnTo>
                  <a:lnTo>
                    <a:pt x="764" y="632"/>
                  </a:lnTo>
                  <a:lnTo>
                    <a:pt x="742" y="658"/>
                  </a:lnTo>
                  <a:lnTo>
                    <a:pt x="725" y="667"/>
                  </a:lnTo>
                  <a:lnTo>
                    <a:pt x="707" y="649"/>
                  </a:lnTo>
                  <a:lnTo>
                    <a:pt x="626" y="656"/>
                  </a:lnTo>
                  <a:lnTo>
                    <a:pt x="548" y="647"/>
                  </a:lnTo>
                  <a:lnTo>
                    <a:pt x="484" y="707"/>
                  </a:lnTo>
                  <a:lnTo>
                    <a:pt x="462" y="734"/>
                  </a:lnTo>
                  <a:lnTo>
                    <a:pt x="458" y="766"/>
                  </a:lnTo>
                  <a:lnTo>
                    <a:pt x="474" y="824"/>
                  </a:lnTo>
                  <a:lnTo>
                    <a:pt x="512" y="869"/>
                  </a:lnTo>
                  <a:lnTo>
                    <a:pt x="520" y="92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8" name=""/>
            <p:cNvSpPr/>
            <p:nvPr/>
          </p:nvSpPr>
          <p:spPr>
            <a:xfrm>
              <a:off x="1139760" y="3985920"/>
              <a:ext cx="231840" cy="417240"/>
            </a:xfrm>
            <a:custGeom>
              <a:avLst/>
              <a:gdLst/>
              <a:ahLst/>
              <a:rect l="l" t="t" r="r" b="b"/>
              <a:pathLst>
                <a:path w="709" h="878">
                  <a:moveTo>
                    <a:pt x="162" y="451"/>
                  </a:moveTo>
                  <a:lnTo>
                    <a:pt x="192" y="452"/>
                  </a:lnTo>
                  <a:lnTo>
                    <a:pt x="204" y="469"/>
                  </a:lnTo>
                  <a:lnTo>
                    <a:pt x="233" y="480"/>
                  </a:lnTo>
                  <a:lnTo>
                    <a:pt x="269" y="464"/>
                  </a:lnTo>
                  <a:lnTo>
                    <a:pt x="284" y="436"/>
                  </a:lnTo>
                  <a:lnTo>
                    <a:pt x="322" y="431"/>
                  </a:lnTo>
                  <a:lnTo>
                    <a:pt x="345" y="432"/>
                  </a:lnTo>
                  <a:lnTo>
                    <a:pt x="420" y="514"/>
                  </a:lnTo>
                  <a:lnTo>
                    <a:pt x="435" y="553"/>
                  </a:lnTo>
                  <a:lnTo>
                    <a:pt x="443" y="641"/>
                  </a:lnTo>
                  <a:lnTo>
                    <a:pt x="469" y="668"/>
                  </a:lnTo>
                  <a:lnTo>
                    <a:pt x="485" y="670"/>
                  </a:lnTo>
                  <a:lnTo>
                    <a:pt x="516" y="713"/>
                  </a:lnTo>
                  <a:lnTo>
                    <a:pt x="514" y="742"/>
                  </a:lnTo>
                  <a:lnTo>
                    <a:pt x="510" y="823"/>
                  </a:lnTo>
                  <a:lnTo>
                    <a:pt x="488" y="849"/>
                  </a:lnTo>
                  <a:lnTo>
                    <a:pt x="503" y="864"/>
                  </a:lnTo>
                  <a:lnTo>
                    <a:pt x="555" y="878"/>
                  </a:lnTo>
                  <a:lnTo>
                    <a:pt x="572" y="874"/>
                  </a:lnTo>
                  <a:lnTo>
                    <a:pt x="572" y="847"/>
                  </a:lnTo>
                  <a:lnTo>
                    <a:pt x="599" y="832"/>
                  </a:lnTo>
                  <a:lnTo>
                    <a:pt x="636" y="826"/>
                  </a:lnTo>
                  <a:lnTo>
                    <a:pt x="664" y="839"/>
                  </a:lnTo>
                  <a:lnTo>
                    <a:pt x="708" y="806"/>
                  </a:lnTo>
                  <a:lnTo>
                    <a:pt x="709" y="746"/>
                  </a:lnTo>
                  <a:lnTo>
                    <a:pt x="674" y="650"/>
                  </a:lnTo>
                  <a:lnTo>
                    <a:pt x="636" y="618"/>
                  </a:lnTo>
                  <a:lnTo>
                    <a:pt x="620" y="618"/>
                  </a:lnTo>
                  <a:lnTo>
                    <a:pt x="611" y="593"/>
                  </a:lnTo>
                  <a:lnTo>
                    <a:pt x="597" y="544"/>
                  </a:lnTo>
                  <a:lnTo>
                    <a:pt x="557" y="519"/>
                  </a:lnTo>
                  <a:lnTo>
                    <a:pt x="480" y="431"/>
                  </a:lnTo>
                  <a:lnTo>
                    <a:pt x="473" y="406"/>
                  </a:lnTo>
                  <a:lnTo>
                    <a:pt x="365" y="337"/>
                  </a:lnTo>
                  <a:lnTo>
                    <a:pt x="375" y="300"/>
                  </a:lnTo>
                  <a:lnTo>
                    <a:pt x="419" y="300"/>
                  </a:lnTo>
                  <a:lnTo>
                    <a:pt x="446" y="272"/>
                  </a:lnTo>
                  <a:lnTo>
                    <a:pt x="448" y="257"/>
                  </a:lnTo>
                  <a:lnTo>
                    <a:pt x="404" y="190"/>
                  </a:lnTo>
                  <a:lnTo>
                    <a:pt x="387" y="170"/>
                  </a:lnTo>
                  <a:lnTo>
                    <a:pt x="289" y="171"/>
                  </a:lnTo>
                  <a:lnTo>
                    <a:pt x="262" y="144"/>
                  </a:lnTo>
                  <a:lnTo>
                    <a:pt x="265" y="107"/>
                  </a:lnTo>
                  <a:lnTo>
                    <a:pt x="256" y="90"/>
                  </a:lnTo>
                  <a:lnTo>
                    <a:pt x="198" y="15"/>
                  </a:lnTo>
                  <a:lnTo>
                    <a:pt x="150" y="0"/>
                  </a:lnTo>
                  <a:lnTo>
                    <a:pt x="135" y="16"/>
                  </a:lnTo>
                  <a:lnTo>
                    <a:pt x="136" y="68"/>
                  </a:lnTo>
                  <a:lnTo>
                    <a:pt x="148" y="97"/>
                  </a:lnTo>
                  <a:lnTo>
                    <a:pt x="138" y="128"/>
                  </a:lnTo>
                  <a:lnTo>
                    <a:pt x="103" y="137"/>
                  </a:lnTo>
                  <a:lnTo>
                    <a:pt x="92" y="91"/>
                  </a:lnTo>
                  <a:lnTo>
                    <a:pt x="81" y="112"/>
                  </a:lnTo>
                  <a:lnTo>
                    <a:pt x="35" y="145"/>
                  </a:lnTo>
                  <a:lnTo>
                    <a:pt x="38" y="168"/>
                  </a:lnTo>
                  <a:lnTo>
                    <a:pt x="14" y="172"/>
                  </a:lnTo>
                  <a:lnTo>
                    <a:pt x="1" y="191"/>
                  </a:lnTo>
                  <a:lnTo>
                    <a:pt x="0" y="214"/>
                  </a:lnTo>
                  <a:lnTo>
                    <a:pt x="11" y="212"/>
                  </a:lnTo>
                  <a:lnTo>
                    <a:pt x="30" y="235"/>
                  </a:lnTo>
                  <a:lnTo>
                    <a:pt x="34" y="283"/>
                  </a:lnTo>
                  <a:lnTo>
                    <a:pt x="33" y="294"/>
                  </a:lnTo>
                  <a:lnTo>
                    <a:pt x="92" y="304"/>
                  </a:lnTo>
                  <a:lnTo>
                    <a:pt x="90" y="393"/>
                  </a:lnTo>
                  <a:lnTo>
                    <a:pt x="68" y="483"/>
                  </a:lnTo>
                  <a:lnTo>
                    <a:pt x="72" y="515"/>
                  </a:lnTo>
                  <a:lnTo>
                    <a:pt x="162" y="45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9" name=""/>
            <p:cNvSpPr/>
            <p:nvPr/>
          </p:nvSpPr>
          <p:spPr>
            <a:xfrm>
              <a:off x="195120" y="1978200"/>
              <a:ext cx="530280" cy="928440"/>
            </a:xfrm>
            <a:custGeom>
              <a:avLst/>
              <a:gdLst/>
              <a:ahLst/>
              <a:rect l="l" t="t" r="r" b="b"/>
              <a:pathLst>
                <a:path w="1635" h="1957">
                  <a:moveTo>
                    <a:pt x="5" y="0"/>
                  </a:moveTo>
                  <a:lnTo>
                    <a:pt x="54" y="71"/>
                  </a:lnTo>
                  <a:lnTo>
                    <a:pt x="75" y="90"/>
                  </a:lnTo>
                  <a:lnTo>
                    <a:pt x="53" y="154"/>
                  </a:lnTo>
                  <a:lnTo>
                    <a:pt x="64" y="181"/>
                  </a:lnTo>
                  <a:lnTo>
                    <a:pt x="152" y="169"/>
                  </a:lnTo>
                  <a:lnTo>
                    <a:pt x="156" y="141"/>
                  </a:lnTo>
                  <a:lnTo>
                    <a:pt x="189" y="181"/>
                  </a:lnTo>
                  <a:lnTo>
                    <a:pt x="183" y="209"/>
                  </a:lnTo>
                  <a:lnTo>
                    <a:pt x="212" y="212"/>
                  </a:lnTo>
                  <a:lnTo>
                    <a:pt x="197" y="187"/>
                  </a:lnTo>
                  <a:lnTo>
                    <a:pt x="212" y="181"/>
                  </a:lnTo>
                  <a:lnTo>
                    <a:pt x="276" y="213"/>
                  </a:lnTo>
                  <a:lnTo>
                    <a:pt x="310" y="195"/>
                  </a:lnTo>
                  <a:lnTo>
                    <a:pt x="314" y="223"/>
                  </a:lnTo>
                  <a:lnTo>
                    <a:pt x="275" y="262"/>
                  </a:lnTo>
                  <a:lnTo>
                    <a:pt x="284" y="289"/>
                  </a:lnTo>
                  <a:lnTo>
                    <a:pt x="387" y="280"/>
                  </a:lnTo>
                  <a:lnTo>
                    <a:pt x="497" y="174"/>
                  </a:lnTo>
                  <a:lnTo>
                    <a:pt x="613" y="133"/>
                  </a:lnTo>
                  <a:lnTo>
                    <a:pt x="620" y="161"/>
                  </a:lnTo>
                  <a:lnTo>
                    <a:pt x="585" y="178"/>
                  </a:lnTo>
                  <a:lnTo>
                    <a:pt x="589" y="205"/>
                  </a:lnTo>
                  <a:lnTo>
                    <a:pt x="725" y="327"/>
                  </a:lnTo>
                  <a:lnTo>
                    <a:pt x="941" y="720"/>
                  </a:lnTo>
                  <a:lnTo>
                    <a:pt x="1004" y="646"/>
                  </a:lnTo>
                  <a:lnTo>
                    <a:pt x="1052" y="676"/>
                  </a:lnTo>
                  <a:lnTo>
                    <a:pt x="1072" y="727"/>
                  </a:lnTo>
                  <a:lnTo>
                    <a:pt x="1188" y="729"/>
                  </a:lnTo>
                  <a:lnTo>
                    <a:pt x="1277" y="692"/>
                  </a:lnTo>
                  <a:lnTo>
                    <a:pt x="1444" y="893"/>
                  </a:lnTo>
                  <a:lnTo>
                    <a:pt x="1542" y="919"/>
                  </a:lnTo>
                  <a:lnTo>
                    <a:pt x="1582" y="884"/>
                  </a:lnTo>
                  <a:lnTo>
                    <a:pt x="1635" y="967"/>
                  </a:lnTo>
                  <a:lnTo>
                    <a:pt x="1619" y="1019"/>
                  </a:lnTo>
                  <a:lnTo>
                    <a:pt x="1571" y="1083"/>
                  </a:lnTo>
                  <a:lnTo>
                    <a:pt x="1507" y="1091"/>
                  </a:lnTo>
                  <a:lnTo>
                    <a:pt x="1479" y="1173"/>
                  </a:lnTo>
                  <a:lnTo>
                    <a:pt x="1478" y="1279"/>
                  </a:lnTo>
                  <a:lnTo>
                    <a:pt x="1411" y="1313"/>
                  </a:lnTo>
                  <a:lnTo>
                    <a:pt x="1377" y="1284"/>
                  </a:lnTo>
                  <a:lnTo>
                    <a:pt x="1316" y="1290"/>
                  </a:lnTo>
                  <a:lnTo>
                    <a:pt x="1266" y="1266"/>
                  </a:lnTo>
                  <a:lnTo>
                    <a:pt x="1224" y="1265"/>
                  </a:lnTo>
                  <a:lnTo>
                    <a:pt x="1192" y="1348"/>
                  </a:lnTo>
                  <a:lnTo>
                    <a:pt x="1157" y="1441"/>
                  </a:lnTo>
                  <a:lnTo>
                    <a:pt x="1151" y="1476"/>
                  </a:lnTo>
                  <a:lnTo>
                    <a:pt x="1165" y="1536"/>
                  </a:lnTo>
                  <a:lnTo>
                    <a:pt x="1053" y="1548"/>
                  </a:lnTo>
                  <a:lnTo>
                    <a:pt x="1003" y="1566"/>
                  </a:lnTo>
                  <a:lnTo>
                    <a:pt x="929" y="1593"/>
                  </a:lnTo>
                  <a:lnTo>
                    <a:pt x="957" y="1633"/>
                  </a:lnTo>
                  <a:lnTo>
                    <a:pt x="966" y="1702"/>
                  </a:lnTo>
                  <a:lnTo>
                    <a:pt x="1000" y="1798"/>
                  </a:lnTo>
                  <a:lnTo>
                    <a:pt x="1000" y="1825"/>
                  </a:lnTo>
                  <a:lnTo>
                    <a:pt x="977" y="1841"/>
                  </a:lnTo>
                  <a:lnTo>
                    <a:pt x="957" y="1929"/>
                  </a:lnTo>
                  <a:lnTo>
                    <a:pt x="880" y="1900"/>
                  </a:lnTo>
                  <a:lnTo>
                    <a:pt x="853" y="1867"/>
                  </a:lnTo>
                  <a:lnTo>
                    <a:pt x="643" y="1836"/>
                  </a:lnTo>
                  <a:lnTo>
                    <a:pt x="474" y="1848"/>
                  </a:lnTo>
                  <a:lnTo>
                    <a:pt x="405" y="1836"/>
                  </a:lnTo>
                  <a:lnTo>
                    <a:pt x="355" y="1806"/>
                  </a:lnTo>
                  <a:lnTo>
                    <a:pt x="293" y="1837"/>
                  </a:lnTo>
                  <a:lnTo>
                    <a:pt x="272" y="1905"/>
                  </a:lnTo>
                  <a:lnTo>
                    <a:pt x="179" y="1868"/>
                  </a:lnTo>
                  <a:lnTo>
                    <a:pt x="94" y="1858"/>
                  </a:lnTo>
                  <a:lnTo>
                    <a:pt x="53" y="1868"/>
                  </a:lnTo>
                  <a:lnTo>
                    <a:pt x="36" y="1921"/>
                  </a:lnTo>
                  <a:lnTo>
                    <a:pt x="4" y="1957"/>
                  </a:lnTo>
                  <a:lnTo>
                    <a:pt x="4" y="1623"/>
                  </a:lnTo>
                  <a:lnTo>
                    <a:pt x="3" y="1347"/>
                  </a:lnTo>
                  <a:lnTo>
                    <a:pt x="2" y="1113"/>
                  </a:lnTo>
                  <a:lnTo>
                    <a:pt x="1" y="905"/>
                  </a:lnTo>
                  <a:lnTo>
                    <a:pt x="0" y="705"/>
                  </a:lnTo>
                  <a:lnTo>
                    <a:pt x="0" y="498"/>
                  </a:lnTo>
                  <a:lnTo>
                    <a:pt x="1" y="2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0" name=""/>
            <p:cNvSpPr/>
            <p:nvPr/>
          </p:nvSpPr>
          <p:spPr>
            <a:xfrm>
              <a:off x="298440" y="2120760"/>
              <a:ext cx="1943280" cy="1980720"/>
            </a:xfrm>
            <a:custGeom>
              <a:avLst/>
              <a:gdLst/>
              <a:ahLst/>
              <a:rect l="l" t="t" r="r" b="b"/>
              <a:pathLst>
                <a:path w="5997" h="4173">
                  <a:moveTo>
                    <a:pt x="4003" y="3947"/>
                  </a:moveTo>
                  <a:lnTo>
                    <a:pt x="3993" y="3929"/>
                  </a:lnTo>
                  <a:lnTo>
                    <a:pt x="3978" y="3933"/>
                  </a:lnTo>
                  <a:lnTo>
                    <a:pt x="3983" y="3950"/>
                  </a:lnTo>
                  <a:lnTo>
                    <a:pt x="3952" y="3956"/>
                  </a:lnTo>
                  <a:lnTo>
                    <a:pt x="3947" y="3934"/>
                  </a:lnTo>
                  <a:lnTo>
                    <a:pt x="3909" y="3904"/>
                  </a:lnTo>
                  <a:lnTo>
                    <a:pt x="3907" y="3964"/>
                  </a:lnTo>
                  <a:lnTo>
                    <a:pt x="3895" y="3966"/>
                  </a:lnTo>
                  <a:lnTo>
                    <a:pt x="3862" y="3926"/>
                  </a:lnTo>
                  <a:lnTo>
                    <a:pt x="3847" y="4001"/>
                  </a:lnTo>
                  <a:lnTo>
                    <a:pt x="3782" y="4020"/>
                  </a:lnTo>
                  <a:lnTo>
                    <a:pt x="3741" y="4018"/>
                  </a:lnTo>
                  <a:lnTo>
                    <a:pt x="3723" y="4035"/>
                  </a:lnTo>
                  <a:lnTo>
                    <a:pt x="3663" y="4041"/>
                  </a:lnTo>
                  <a:lnTo>
                    <a:pt x="3617" y="4063"/>
                  </a:lnTo>
                  <a:lnTo>
                    <a:pt x="3601" y="4058"/>
                  </a:lnTo>
                  <a:lnTo>
                    <a:pt x="3580" y="4105"/>
                  </a:lnTo>
                  <a:lnTo>
                    <a:pt x="3601" y="4140"/>
                  </a:lnTo>
                  <a:lnTo>
                    <a:pt x="3599" y="4160"/>
                  </a:lnTo>
                  <a:lnTo>
                    <a:pt x="3572" y="4173"/>
                  </a:lnTo>
                  <a:lnTo>
                    <a:pt x="3553" y="4161"/>
                  </a:lnTo>
                  <a:lnTo>
                    <a:pt x="3525" y="4107"/>
                  </a:lnTo>
                  <a:lnTo>
                    <a:pt x="3535" y="4050"/>
                  </a:lnTo>
                  <a:lnTo>
                    <a:pt x="3528" y="4036"/>
                  </a:lnTo>
                  <a:lnTo>
                    <a:pt x="3480" y="4055"/>
                  </a:lnTo>
                  <a:lnTo>
                    <a:pt x="3470" y="4037"/>
                  </a:lnTo>
                  <a:lnTo>
                    <a:pt x="3422" y="4023"/>
                  </a:lnTo>
                  <a:lnTo>
                    <a:pt x="3391" y="4041"/>
                  </a:lnTo>
                  <a:lnTo>
                    <a:pt x="3391" y="4053"/>
                  </a:lnTo>
                  <a:lnTo>
                    <a:pt x="3385" y="4035"/>
                  </a:lnTo>
                  <a:lnTo>
                    <a:pt x="3360" y="4048"/>
                  </a:lnTo>
                  <a:lnTo>
                    <a:pt x="3296" y="4036"/>
                  </a:lnTo>
                  <a:lnTo>
                    <a:pt x="3246" y="4004"/>
                  </a:lnTo>
                  <a:lnTo>
                    <a:pt x="3225" y="3955"/>
                  </a:lnTo>
                  <a:lnTo>
                    <a:pt x="3235" y="3927"/>
                  </a:lnTo>
                  <a:lnTo>
                    <a:pt x="3227" y="3912"/>
                  </a:lnTo>
                  <a:lnTo>
                    <a:pt x="3167" y="3903"/>
                  </a:lnTo>
                  <a:lnTo>
                    <a:pt x="3092" y="3866"/>
                  </a:lnTo>
                  <a:lnTo>
                    <a:pt x="3019" y="3914"/>
                  </a:lnTo>
                  <a:lnTo>
                    <a:pt x="2992" y="3912"/>
                  </a:lnTo>
                  <a:lnTo>
                    <a:pt x="2958" y="3933"/>
                  </a:lnTo>
                  <a:lnTo>
                    <a:pt x="2952" y="3922"/>
                  </a:lnTo>
                  <a:lnTo>
                    <a:pt x="2928" y="3928"/>
                  </a:lnTo>
                  <a:lnTo>
                    <a:pt x="2918" y="3920"/>
                  </a:lnTo>
                  <a:lnTo>
                    <a:pt x="2879" y="3939"/>
                  </a:lnTo>
                  <a:lnTo>
                    <a:pt x="2827" y="3917"/>
                  </a:lnTo>
                  <a:lnTo>
                    <a:pt x="2803" y="3951"/>
                  </a:lnTo>
                  <a:lnTo>
                    <a:pt x="2755" y="3936"/>
                  </a:lnTo>
                  <a:lnTo>
                    <a:pt x="2740" y="3952"/>
                  </a:lnTo>
                  <a:lnTo>
                    <a:pt x="2741" y="4004"/>
                  </a:lnTo>
                  <a:lnTo>
                    <a:pt x="2753" y="4033"/>
                  </a:lnTo>
                  <a:lnTo>
                    <a:pt x="2743" y="4064"/>
                  </a:lnTo>
                  <a:lnTo>
                    <a:pt x="2708" y="4073"/>
                  </a:lnTo>
                  <a:lnTo>
                    <a:pt x="2697" y="4027"/>
                  </a:lnTo>
                  <a:lnTo>
                    <a:pt x="2695" y="4014"/>
                  </a:lnTo>
                  <a:lnTo>
                    <a:pt x="2674" y="4012"/>
                  </a:lnTo>
                  <a:lnTo>
                    <a:pt x="2647" y="4034"/>
                  </a:lnTo>
                  <a:lnTo>
                    <a:pt x="2611" y="4038"/>
                  </a:lnTo>
                  <a:lnTo>
                    <a:pt x="2579" y="4007"/>
                  </a:lnTo>
                  <a:lnTo>
                    <a:pt x="2575" y="3986"/>
                  </a:lnTo>
                  <a:lnTo>
                    <a:pt x="2515" y="3971"/>
                  </a:lnTo>
                  <a:lnTo>
                    <a:pt x="2533" y="3889"/>
                  </a:lnTo>
                  <a:lnTo>
                    <a:pt x="2481" y="3855"/>
                  </a:lnTo>
                  <a:lnTo>
                    <a:pt x="2469" y="3774"/>
                  </a:lnTo>
                  <a:lnTo>
                    <a:pt x="2426" y="3768"/>
                  </a:lnTo>
                  <a:lnTo>
                    <a:pt x="2357" y="3813"/>
                  </a:lnTo>
                  <a:lnTo>
                    <a:pt x="2348" y="3804"/>
                  </a:lnTo>
                  <a:lnTo>
                    <a:pt x="2365" y="3772"/>
                  </a:lnTo>
                  <a:lnTo>
                    <a:pt x="2362" y="3730"/>
                  </a:lnTo>
                  <a:lnTo>
                    <a:pt x="2380" y="3670"/>
                  </a:lnTo>
                  <a:lnTo>
                    <a:pt x="2434" y="3609"/>
                  </a:lnTo>
                  <a:lnTo>
                    <a:pt x="2452" y="3561"/>
                  </a:lnTo>
                  <a:lnTo>
                    <a:pt x="2458" y="3495"/>
                  </a:lnTo>
                  <a:lnTo>
                    <a:pt x="2442" y="3400"/>
                  </a:lnTo>
                  <a:lnTo>
                    <a:pt x="2414" y="3398"/>
                  </a:lnTo>
                  <a:lnTo>
                    <a:pt x="2399" y="3351"/>
                  </a:lnTo>
                  <a:lnTo>
                    <a:pt x="2376" y="3328"/>
                  </a:lnTo>
                  <a:lnTo>
                    <a:pt x="2348" y="3316"/>
                  </a:lnTo>
                  <a:lnTo>
                    <a:pt x="2326" y="3333"/>
                  </a:lnTo>
                  <a:lnTo>
                    <a:pt x="2318" y="3311"/>
                  </a:lnTo>
                  <a:lnTo>
                    <a:pt x="2300" y="3303"/>
                  </a:lnTo>
                  <a:lnTo>
                    <a:pt x="2225" y="3296"/>
                  </a:lnTo>
                  <a:lnTo>
                    <a:pt x="2231" y="3243"/>
                  </a:lnTo>
                  <a:lnTo>
                    <a:pt x="2209" y="3237"/>
                  </a:lnTo>
                  <a:lnTo>
                    <a:pt x="2209" y="3206"/>
                  </a:lnTo>
                  <a:lnTo>
                    <a:pt x="2189" y="3184"/>
                  </a:lnTo>
                  <a:lnTo>
                    <a:pt x="2118" y="3214"/>
                  </a:lnTo>
                  <a:lnTo>
                    <a:pt x="2047" y="3204"/>
                  </a:lnTo>
                  <a:lnTo>
                    <a:pt x="1899" y="3322"/>
                  </a:lnTo>
                  <a:lnTo>
                    <a:pt x="1772" y="3373"/>
                  </a:lnTo>
                  <a:lnTo>
                    <a:pt x="1736" y="3347"/>
                  </a:lnTo>
                  <a:lnTo>
                    <a:pt x="1703" y="3353"/>
                  </a:lnTo>
                  <a:lnTo>
                    <a:pt x="1650" y="3343"/>
                  </a:lnTo>
                  <a:lnTo>
                    <a:pt x="1630" y="3319"/>
                  </a:lnTo>
                  <a:lnTo>
                    <a:pt x="1594" y="3319"/>
                  </a:lnTo>
                  <a:lnTo>
                    <a:pt x="1553" y="3347"/>
                  </a:lnTo>
                  <a:lnTo>
                    <a:pt x="1496" y="3421"/>
                  </a:lnTo>
                  <a:lnTo>
                    <a:pt x="1477" y="3414"/>
                  </a:lnTo>
                  <a:lnTo>
                    <a:pt x="1484" y="3367"/>
                  </a:lnTo>
                  <a:lnTo>
                    <a:pt x="1475" y="3343"/>
                  </a:lnTo>
                  <a:lnTo>
                    <a:pt x="1414" y="3362"/>
                  </a:lnTo>
                  <a:lnTo>
                    <a:pt x="1392" y="3362"/>
                  </a:lnTo>
                  <a:lnTo>
                    <a:pt x="1383" y="3376"/>
                  </a:lnTo>
                  <a:lnTo>
                    <a:pt x="1339" y="3373"/>
                  </a:lnTo>
                  <a:lnTo>
                    <a:pt x="1271" y="3346"/>
                  </a:lnTo>
                  <a:lnTo>
                    <a:pt x="1257" y="3362"/>
                  </a:lnTo>
                  <a:lnTo>
                    <a:pt x="1220" y="3353"/>
                  </a:lnTo>
                  <a:lnTo>
                    <a:pt x="1204" y="3361"/>
                  </a:lnTo>
                  <a:lnTo>
                    <a:pt x="1179" y="3328"/>
                  </a:lnTo>
                  <a:lnTo>
                    <a:pt x="1151" y="3329"/>
                  </a:lnTo>
                  <a:lnTo>
                    <a:pt x="1126" y="3313"/>
                  </a:lnTo>
                  <a:lnTo>
                    <a:pt x="1127" y="3277"/>
                  </a:lnTo>
                  <a:lnTo>
                    <a:pt x="1089" y="3283"/>
                  </a:lnTo>
                  <a:lnTo>
                    <a:pt x="1050" y="3272"/>
                  </a:lnTo>
                  <a:lnTo>
                    <a:pt x="1040" y="3258"/>
                  </a:lnTo>
                  <a:lnTo>
                    <a:pt x="1030" y="3262"/>
                  </a:lnTo>
                  <a:lnTo>
                    <a:pt x="1033" y="3208"/>
                  </a:lnTo>
                  <a:lnTo>
                    <a:pt x="1004" y="3206"/>
                  </a:lnTo>
                  <a:lnTo>
                    <a:pt x="971" y="3233"/>
                  </a:lnTo>
                  <a:lnTo>
                    <a:pt x="955" y="3220"/>
                  </a:lnTo>
                  <a:lnTo>
                    <a:pt x="940" y="3175"/>
                  </a:lnTo>
                  <a:lnTo>
                    <a:pt x="859" y="3115"/>
                  </a:lnTo>
                  <a:lnTo>
                    <a:pt x="759" y="3091"/>
                  </a:lnTo>
                  <a:lnTo>
                    <a:pt x="747" y="3123"/>
                  </a:lnTo>
                  <a:lnTo>
                    <a:pt x="722" y="3100"/>
                  </a:lnTo>
                  <a:lnTo>
                    <a:pt x="624" y="3048"/>
                  </a:lnTo>
                  <a:lnTo>
                    <a:pt x="615" y="3027"/>
                  </a:lnTo>
                  <a:lnTo>
                    <a:pt x="581" y="3025"/>
                  </a:lnTo>
                  <a:lnTo>
                    <a:pt x="573" y="3008"/>
                  </a:lnTo>
                  <a:lnTo>
                    <a:pt x="521" y="3015"/>
                  </a:lnTo>
                  <a:lnTo>
                    <a:pt x="520" y="2994"/>
                  </a:lnTo>
                  <a:lnTo>
                    <a:pt x="495" y="2962"/>
                  </a:lnTo>
                  <a:lnTo>
                    <a:pt x="499" y="2900"/>
                  </a:lnTo>
                  <a:lnTo>
                    <a:pt x="472" y="2870"/>
                  </a:lnTo>
                  <a:lnTo>
                    <a:pt x="468" y="2838"/>
                  </a:lnTo>
                  <a:lnTo>
                    <a:pt x="495" y="2823"/>
                  </a:lnTo>
                  <a:lnTo>
                    <a:pt x="521" y="2855"/>
                  </a:lnTo>
                  <a:lnTo>
                    <a:pt x="536" y="2852"/>
                  </a:lnTo>
                  <a:lnTo>
                    <a:pt x="552" y="2828"/>
                  </a:lnTo>
                  <a:lnTo>
                    <a:pt x="564" y="2837"/>
                  </a:lnTo>
                  <a:lnTo>
                    <a:pt x="580" y="2816"/>
                  </a:lnTo>
                  <a:lnTo>
                    <a:pt x="562" y="2787"/>
                  </a:lnTo>
                  <a:lnTo>
                    <a:pt x="563" y="2765"/>
                  </a:lnTo>
                  <a:lnTo>
                    <a:pt x="536" y="2759"/>
                  </a:lnTo>
                  <a:lnTo>
                    <a:pt x="518" y="2738"/>
                  </a:lnTo>
                  <a:lnTo>
                    <a:pt x="527" y="2693"/>
                  </a:lnTo>
                  <a:lnTo>
                    <a:pt x="516" y="2668"/>
                  </a:lnTo>
                  <a:lnTo>
                    <a:pt x="560" y="2666"/>
                  </a:lnTo>
                  <a:lnTo>
                    <a:pt x="575" y="2653"/>
                  </a:lnTo>
                  <a:lnTo>
                    <a:pt x="583" y="2617"/>
                  </a:lnTo>
                  <a:lnTo>
                    <a:pt x="601" y="2614"/>
                  </a:lnTo>
                  <a:lnTo>
                    <a:pt x="600" y="2602"/>
                  </a:lnTo>
                  <a:lnTo>
                    <a:pt x="628" y="2577"/>
                  </a:lnTo>
                  <a:lnTo>
                    <a:pt x="657" y="2485"/>
                  </a:lnTo>
                  <a:lnTo>
                    <a:pt x="644" y="2481"/>
                  </a:lnTo>
                  <a:lnTo>
                    <a:pt x="627" y="2497"/>
                  </a:lnTo>
                  <a:lnTo>
                    <a:pt x="617" y="2470"/>
                  </a:lnTo>
                  <a:lnTo>
                    <a:pt x="603" y="2475"/>
                  </a:lnTo>
                  <a:lnTo>
                    <a:pt x="588" y="2465"/>
                  </a:lnTo>
                  <a:lnTo>
                    <a:pt x="587" y="2447"/>
                  </a:lnTo>
                  <a:lnTo>
                    <a:pt x="550" y="2427"/>
                  </a:lnTo>
                  <a:lnTo>
                    <a:pt x="497" y="2440"/>
                  </a:lnTo>
                  <a:lnTo>
                    <a:pt x="421" y="2492"/>
                  </a:lnTo>
                  <a:lnTo>
                    <a:pt x="392" y="2491"/>
                  </a:lnTo>
                  <a:lnTo>
                    <a:pt x="303" y="2462"/>
                  </a:lnTo>
                  <a:lnTo>
                    <a:pt x="286" y="2451"/>
                  </a:lnTo>
                  <a:lnTo>
                    <a:pt x="283" y="2434"/>
                  </a:lnTo>
                  <a:lnTo>
                    <a:pt x="247" y="2444"/>
                  </a:lnTo>
                  <a:lnTo>
                    <a:pt x="219" y="2415"/>
                  </a:lnTo>
                  <a:lnTo>
                    <a:pt x="231" y="2402"/>
                  </a:lnTo>
                  <a:lnTo>
                    <a:pt x="228" y="2366"/>
                  </a:lnTo>
                  <a:lnTo>
                    <a:pt x="213" y="2344"/>
                  </a:lnTo>
                  <a:lnTo>
                    <a:pt x="194" y="2331"/>
                  </a:lnTo>
                  <a:lnTo>
                    <a:pt x="173" y="2341"/>
                  </a:lnTo>
                  <a:lnTo>
                    <a:pt x="167" y="2311"/>
                  </a:lnTo>
                  <a:lnTo>
                    <a:pt x="96" y="2301"/>
                  </a:lnTo>
                  <a:lnTo>
                    <a:pt x="79" y="2284"/>
                  </a:lnTo>
                  <a:lnTo>
                    <a:pt x="108" y="2271"/>
                  </a:lnTo>
                  <a:lnTo>
                    <a:pt x="129" y="2273"/>
                  </a:lnTo>
                  <a:lnTo>
                    <a:pt x="129" y="2210"/>
                  </a:lnTo>
                  <a:lnTo>
                    <a:pt x="110" y="2167"/>
                  </a:lnTo>
                  <a:lnTo>
                    <a:pt x="110" y="2132"/>
                  </a:lnTo>
                  <a:lnTo>
                    <a:pt x="96" y="2112"/>
                  </a:lnTo>
                  <a:lnTo>
                    <a:pt x="29" y="2119"/>
                  </a:lnTo>
                  <a:lnTo>
                    <a:pt x="9" y="2108"/>
                  </a:lnTo>
                  <a:lnTo>
                    <a:pt x="0" y="2076"/>
                  </a:lnTo>
                  <a:lnTo>
                    <a:pt x="14" y="1976"/>
                  </a:lnTo>
                  <a:lnTo>
                    <a:pt x="15" y="1960"/>
                  </a:lnTo>
                  <a:lnTo>
                    <a:pt x="32" y="1927"/>
                  </a:lnTo>
                  <a:lnTo>
                    <a:pt x="110" y="1892"/>
                  </a:lnTo>
                  <a:lnTo>
                    <a:pt x="120" y="1866"/>
                  </a:lnTo>
                  <a:lnTo>
                    <a:pt x="165" y="1861"/>
                  </a:lnTo>
                  <a:lnTo>
                    <a:pt x="185" y="1864"/>
                  </a:lnTo>
                  <a:lnTo>
                    <a:pt x="195" y="1887"/>
                  </a:lnTo>
                  <a:lnTo>
                    <a:pt x="262" y="1885"/>
                  </a:lnTo>
                  <a:lnTo>
                    <a:pt x="287" y="1867"/>
                  </a:lnTo>
                  <a:lnTo>
                    <a:pt x="314" y="1815"/>
                  </a:lnTo>
                  <a:lnTo>
                    <a:pt x="447" y="1788"/>
                  </a:lnTo>
                  <a:lnTo>
                    <a:pt x="488" y="1738"/>
                  </a:lnTo>
                  <a:lnTo>
                    <a:pt x="637" y="1668"/>
                  </a:lnTo>
                  <a:lnTo>
                    <a:pt x="644" y="1622"/>
                  </a:lnTo>
                  <a:lnTo>
                    <a:pt x="664" y="1534"/>
                  </a:lnTo>
                  <a:lnTo>
                    <a:pt x="687" y="1518"/>
                  </a:lnTo>
                  <a:lnTo>
                    <a:pt x="687" y="1491"/>
                  </a:lnTo>
                  <a:lnTo>
                    <a:pt x="653" y="1395"/>
                  </a:lnTo>
                  <a:lnTo>
                    <a:pt x="644" y="1326"/>
                  </a:lnTo>
                  <a:lnTo>
                    <a:pt x="616" y="1286"/>
                  </a:lnTo>
                  <a:lnTo>
                    <a:pt x="690" y="1259"/>
                  </a:lnTo>
                  <a:lnTo>
                    <a:pt x="740" y="1241"/>
                  </a:lnTo>
                  <a:lnTo>
                    <a:pt x="852" y="1229"/>
                  </a:lnTo>
                  <a:lnTo>
                    <a:pt x="838" y="1169"/>
                  </a:lnTo>
                  <a:lnTo>
                    <a:pt x="844" y="1134"/>
                  </a:lnTo>
                  <a:lnTo>
                    <a:pt x="879" y="1041"/>
                  </a:lnTo>
                  <a:lnTo>
                    <a:pt x="911" y="958"/>
                  </a:lnTo>
                  <a:lnTo>
                    <a:pt x="953" y="959"/>
                  </a:lnTo>
                  <a:lnTo>
                    <a:pt x="1003" y="983"/>
                  </a:lnTo>
                  <a:lnTo>
                    <a:pt x="1064" y="977"/>
                  </a:lnTo>
                  <a:lnTo>
                    <a:pt x="1098" y="1006"/>
                  </a:lnTo>
                  <a:lnTo>
                    <a:pt x="1165" y="972"/>
                  </a:lnTo>
                  <a:lnTo>
                    <a:pt x="1166" y="866"/>
                  </a:lnTo>
                  <a:lnTo>
                    <a:pt x="1194" y="784"/>
                  </a:lnTo>
                  <a:lnTo>
                    <a:pt x="1258" y="776"/>
                  </a:lnTo>
                  <a:lnTo>
                    <a:pt x="1306" y="712"/>
                  </a:lnTo>
                  <a:lnTo>
                    <a:pt x="1349" y="724"/>
                  </a:lnTo>
                  <a:lnTo>
                    <a:pt x="1387" y="695"/>
                  </a:lnTo>
                  <a:lnTo>
                    <a:pt x="1412" y="768"/>
                  </a:lnTo>
                  <a:lnTo>
                    <a:pt x="1466" y="811"/>
                  </a:lnTo>
                  <a:lnTo>
                    <a:pt x="1485" y="847"/>
                  </a:lnTo>
                  <a:lnTo>
                    <a:pt x="1511" y="867"/>
                  </a:lnTo>
                  <a:lnTo>
                    <a:pt x="1524" y="847"/>
                  </a:lnTo>
                  <a:lnTo>
                    <a:pt x="1609" y="872"/>
                  </a:lnTo>
                  <a:lnTo>
                    <a:pt x="1625" y="901"/>
                  </a:lnTo>
                  <a:lnTo>
                    <a:pt x="1678" y="1048"/>
                  </a:lnTo>
                  <a:lnTo>
                    <a:pt x="1683" y="1165"/>
                  </a:lnTo>
                  <a:lnTo>
                    <a:pt x="1667" y="1221"/>
                  </a:lnTo>
                  <a:lnTo>
                    <a:pt x="1825" y="1270"/>
                  </a:lnTo>
                  <a:lnTo>
                    <a:pt x="1887" y="1262"/>
                  </a:lnTo>
                  <a:lnTo>
                    <a:pt x="2119" y="1359"/>
                  </a:lnTo>
                  <a:lnTo>
                    <a:pt x="2192" y="1486"/>
                  </a:lnTo>
                  <a:lnTo>
                    <a:pt x="2266" y="1565"/>
                  </a:lnTo>
                  <a:lnTo>
                    <a:pt x="2292" y="1576"/>
                  </a:lnTo>
                  <a:lnTo>
                    <a:pt x="2657" y="1559"/>
                  </a:lnTo>
                  <a:lnTo>
                    <a:pt x="2735" y="1586"/>
                  </a:lnTo>
                  <a:lnTo>
                    <a:pt x="2818" y="1648"/>
                  </a:lnTo>
                  <a:lnTo>
                    <a:pt x="2951" y="1693"/>
                  </a:lnTo>
                  <a:lnTo>
                    <a:pt x="3001" y="1696"/>
                  </a:lnTo>
                  <a:lnTo>
                    <a:pt x="3053" y="1723"/>
                  </a:lnTo>
                  <a:lnTo>
                    <a:pt x="3201" y="1663"/>
                  </a:lnTo>
                  <a:lnTo>
                    <a:pt x="3214" y="1648"/>
                  </a:lnTo>
                  <a:lnTo>
                    <a:pt x="3333" y="1614"/>
                  </a:lnTo>
                  <a:lnTo>
                    <a:pt x="3408" y="1607"/>
                  </a:lnTo>
                  <a:lnTo>
                    <a:pt x="3457" y="1622"/>
                  </a:lnTo>
                  <a:lnTo>
                    <a:pt x="3570" y="1593"/>
                  </a:lnTo>
                  <a:lnTo>
                    <a:pt x="3751" y="1438"/>
                  </a:lnTo>
                  <a:lnTo>
                    <a:pt x="3747" y="1414"/>
                  </a:lnTo>
                  <a:lnTo>
                    <a:pt x="3708" y="1361"/>
                  </a:lnTo>
                  <a:lnTo>
                    <a:pt x="3752" y="1269"/>
                  </a:lnTo>
                  <a:lnTo>
                    <a:pt x="3790" y="1258"/>
                  </a:lnTo>
                  <a:lnTo>
                    <a:pt x="3841" y="1290"/>
                  </a:lnTo>
                  <a:lnTo>
                    <a:pt x="3909" y="1298"/>
                  </a:lnTo>
                  <a:lnTo>
                    <a:pt x="3959" y="1268"/>
                  </a:lnTo>
                  <a:lnTo>
                    <a:pt x="4028" y="1193"/>
                  </a:lnTo>
                  <a:lnTo>
                    <a:pt x="4069" y="1194"/>
                  </a:lnTo>
                  <a:lnTo>
                    <a:pt x="4115" y="1168"/>
                  </a:lnTo>
                  <a:lnTo>
                    <a:pt x="4232" y="1043"/>
                  </a:lnTo>
                  <a:lnTo>
                    <a:pt x="4365" y="1034"/>
                  </a:lnTo>
                  <a:lnTo>
                    <a:pt x="4488" y="1026"/>
                  </a:lnTo>
                  <a:lnTo>
                    <a:pt x="4485" y="1003"/>
                  </a:lnTo>
                  <a:lnTo>
                    <a:pt x="4462" y="987"/>
                  </a:lnTo>
                  <a:lnTo>
                    <a:pt x="4464" y="948"/>
                  </a:lnTo>
                  <a:lnTo>
                    <a:pt x="4454" y="924"/>
                  </a:lnTo>
                  <a:lnTo>
                    <a:pt x="4402" y="881"/>
                  </a:lnTo>
                  <a:lnTo>
                    <a:pt x="4366" y="831"/>
                  </a:lnTo>
                  <a:lnTo>
                    <a:pt x="4282" y="890"/>
                  </a:lnTo>
                  <a:lnTo>
                    <a:pt x="4241" y="902"/>
                  </a:lnTo>
                  <a:lnTo>
                    <a:pt x="4121" y="890"/>
                  </a:lnTo>
                  <a:lnTo>
                    <a:pt x="4099" y="828"/>
                  </a:lnTo>
                  <a:lnTo>
                    <a:pt x="4098" y="788"/>
                  </a:lnTo>
                  <a:lnTo>
                    <a:pt x="4119" y="723"/>
                  </a:lnTo>
                  <a:lnTo>
                    <a:pt x="4114" y="664"/>
                  </a:lnTo>
                  <a:lnTo>
                    <a:pt x="4185" y="548"/>
                  </a:lnTo>
                  <a:lnTo>
                    <a:pt x="4329" y="609"/>
                  </a:lnTo>
                  <a:lnTo>
                    <a:pt x="4465" y="529"/>
                  </a:lnTo>
                  <a:lnTo>
                    <a:pt x="4537" y="306"/>
                  </a:lnTo>
                  <a:lnTo>
                    <a:pt x="4613" y="239"/>
                  </a:lnTo>
                  <a:lnTo>
                    <a:pt x="4606" y="162"/>
                  </a:lnTo>
                  <a:lnTo>
                    <a:pt x="4542" y="165"/>
                  </a:lnTo>
                  <a:lnTo>
                    <a:pt x="4544" y="132"/>
                  </a:lnTo>
                  <a:lnTo>
                    <a:pt x="4630" y="47"/>
                  </a:lnTo>
                  <a:lnTo>
                    <a:pt x="4693" y="35"/>
                  </a:lnTo>
                  <a:lnTo>
                    <a:pt x="4895" y="0"/>
                  </a:lnTo>
                  <a:lnTo>
                    <a:pt x="4978" y="59"/>
                  </a:lnTo>
                  <a:lnTo>
                    <a:pt x="5094" y="80"/>
                  </a:lnTo>
                  <a:lnTo>
                    <a:pt x="5166" y="189"/>
                  </a:lnTo>
                  <a:lnTo>
                    <a:pt x="5246" y="409"/>
                  </a:lnTo>
                  <a:lnTo>
                    <a:pt x="5277" y="561"/>
                  </a:lnTo>
                  <a:lnTo>
                    <a:pt x="5277" y="599"/>
                  </a:lnTo>
                  <a:lnTo>
                    <a:pt x="5441" y="626"/>
                  </a:lnTo>
                  <a:lnTo>
                    <a:pt x="5472" y="640"/>
                  </a:lnTo>
                  <a:lnTo>
                    <a:pt x="5577" y="707"/>
                  </a:lnTo>
                  <a:lnTo>
                    <a:pt x="5633" y="885"/>
                  </a:lnTo>
                  <a:lnTo>
                    <a:pt x="5731" y="889"/>
                  </a:lnTo>
                  <a:lnTo>
                    <a:pt x="5765" y="873"/>
                  </a:lnTo>
                  <a:lnTo>
                    <a:pt x="5997" y="773"/>
                  </a:lnTo>
                  <a:lnTo>
                    <a:pt x="5989" y="900"/>
                  </a:lnTo>
                  <a:lnTo>
                    <a:pt x="5943" y="943"/>
                  </a:lnTo>
                  <a:lnTo>
                    <a:pt x="5898" y="1112"/>
                  </a:lnTo>
                  <a:lnTo>
                    <a:pt x="5832" y="1250"/>
                  </a:lnTo>
                  <a:lnTo>
                    <a:pt x="5810" y="1266"/>
                  </a:lnTo>
                  <a:lnTo>
                    <a:pt x="5801" y="1261"/>
                  </a:lnTo>
                  <a:lnTo>
                    <a:pt x="5711" y="1237"/>
                  </a:lnTo>
                  <a:lnTo>
                    <a:pt x="5623" y="1312"/>
                  </a:lnTo>
                  <a:lnTo>
                    <a:pt x="5649" y="1386"/>
                  </a:lnTo>
                  <a:lnTo>
                    <a:pt x="5647" y="1491"/>
                  </a:lnTo>
                  <a:lnTo>
                    <a:pt x="5584" y="1565"/>
                  </a:lnTo>
                  <a:lnTo>
                    <a:pt x="5583" y="1598"/>
                  </a:lnTo>
                  <a:lnTo>
                    <a:pt x="5570" y="1596"/>
                  </a:lnTo>
                  <a:lnTo>
                    <a:pt x="5534" y="1550"/>
                  </a:lnTo>
                  <a:lnTo>
                    <a:pt x="5517" y="1564"/>
                  </a:lnTo>
                  <a:lnTo>
                    <a:pt x="5485" y="1630"/>
                  </a:lnTo>
                  <a:lnTo>
                    <a:pt x="5428" y="1670"/>
                  </a:lnTo>
                  <a:lnTo>
                    <a:pt x="5350" y="1681"/>
                  </a:lnTo>
                  <a:lnTo>
                    <a:pt x="5342" y="1695"/>
                  </a:lnTo>
                  <a:lnTo>
                    <a:pt x="5353" y="1754"/>
                  </a:lnTo>
                  <a:lnTo>
                    <a:pt x="5278" y="1760"/>
                  </a:lnTo>
                  <a:lnTo>
                    <a:pt x="5219" y="1735"/>
                  </a:lnTo>
                  <a:lnTo>
                    <a:pt x="5121" y="1829"/>
                  </a:lnTo>
                  <a:lnTo>
                    <a:pt x="5023" y="1878"/>
                  </a:lnTo>
                  <a:lnTo>
                    <a:pt x="4973" y="1943"/>
                  </a:lnTo>
                  <a:lnTo>
                    <a:pt x="4886" y="1973"/>
                  </a:lnTo>
                  <a:lnTo>
                    <a:pt x="4876" y="1961"/>
                  </a:lnTo>
                  <a:lnTo>
                    <a:pt x="4778" y="2014"/>
                  </a:lnTo>
                  <a:lnTo>
                    <a:pt x="4730" y="2066"/>
                  </a:lnTo>
                  <a:lnTo>
                    <a:pt x="4670" y="2094"/>
                  </a:lnTo>
                  <a:lnTo>
                    <a:pt x="4659" y="2086"/>
                  </a:lnTo>
                  <a:lnTo>
                    <a:pt x="4675" y="2064"/>
                  </a:lnTo>
                  <a:lnTo>
                    <a:pt x="4701" y="2057"/>
                  </a:lnTo>
                  <a:lnTo>
                    <a:pt x="4714" y="2017"/>
                  </a:lnTo>
                  <a:lnTo>
                    <a:pt x="4674" y="1997"/>
                  </a:lnTo>
                  <a:lnTo>
                    <a:pt x="4692" y="1987"/>
                  </a:lnTo>
                  <a:lnTo>
                    <a:pt x="4695" y="1966"/>
                  </a:lnTo>
                  <a:lnTo>
                    <a:pt x="4767" y="1876"/>
                  </a:lnTo>
                  <a:lnTo>
                    <a:pt x="4725" y="1803"/>
                  </a:lnTo>
                  <a:lnTo>
                    <a:pt x="4716" y="1815"/>
                  </a:lnTo>
                  <a:lnTo>
                    <a:pt x="4658" y="1824"/>
                  </a:lnTo>
                  <a:lnTo>
                    <a:pt x="4589" y="1913"/>
                  </a:lnTo>
                  <a:lnTo>
                    <a:pt x="4495" y="1964"/>
                  </a:lnTo>
                  <a:lnTo>
                    <a:pt x="4463" y="2028"/>
                  </a:lnTo>
                  <a:lnTo>
                    <a:pt x="4401" y="2050"/>
                  </a:lnTo>
                  <a:lnTo>
                    <a:pt x="4348" y="2041"/>
                  </a:lnTo>
                  <a:lnTo>
                    <a:pt x="4330" y="2058"/>
                  </a:lnTo>
                  <a:lnTo>
                    <a:pt x="4320" y="2093"/>
                  </a:lnTo>
                  <a:lnTo>
                    <a:pt x="4313" y="2124"/>
                  </a:lnTo>
                  <a:lnTo>
                    <a:pt x="4353" y="2173"/>
                  </a:lnTo>
                  <a:lnTo>
                    <a:pt x="4413" y="2215"/>
                  </a:lnTo>
                  <a:lnTo>
                    <a:pt x="4450" y="2281"/>
                  </a:lnTo>
                  <a:lnTo>
                    <a:pt x="4498" y="2298"/>
                  </a:lnTo>
                  <a:lnTo>
                    <a:pt x="4523" y="2295"/>
                  </a:lnTo>
                  <a:lnTo>
                    <a:pt x="4578" y="2233"/>
                  </a:lnTo>
                  <a:lnTo>
                    <a:pt x="4631" y="2212"/>
                  </a:lnTo>
                  <a:lnTo>
                    <a:pt x="4698" y="2259"/>
                  </a:lnTo>
                  <a:lnTo>
                    <a:pt x="4750" y="2248"/>
                  </a:lnTo>
                  <a:lnTo>
                    <a:pt x="4802" y="2266"/>
                  </a:lnTo>
                  <a:lnTo>
                    <a:pt x="4789" y="2313"/>
                  </a:lnTo>
                  <a:lnTo>
                    <a:pt x="4772" y="2335"/>
                  </a:lnTo>
                  <a:lnTo>
                    <a:pt x="4757" y="2311"/>
                  </a:lnTo>
                  <a:lnTo>
                    <a:pt x="4736" y="2314"/>
                  </a:lnTo>
                  <a:lnTo>
                    <a:pt x="4711" y="2341"/>
                  </a:lnTo>
                  <a:lnTo>
                    <a:pt x="4630" y="2359"/>
                  </a:lnTo>
                  <a:lnTo>
                    <a:pt x="4635" y="2381"/>
                  </a:lnTo>
                  <a:lnTo>
                    <a:pt x="4608" y="2421"/>
                  </a:lnTo>
                  <a:lnTo>
                    <a:pt x="4589" y="2423"/>
                  </a:lnTo>
                  <a:lnTo>
                    <a:pt x="4584" y="2403"/>
                  </a:lnTo>
                  <a:lnTo>
                    <a:pt x="4566" y="2403"/>
                  </a:lnTo>
                  <a:lnTo>
                    <a:pt x="4553" y="2420"/>
                  </a:lnTo>
                  <a:lnTo>
                    <a:pt x="4567" y="2434"/>
                  </a:lnTo>
                  <a:lnTo>
                    <a:pt x="4560" y="2450"/>
                  </a:lnTo>
                  <a:lnTo>
                    <a:pt x="4515" y="2484"/>
                  </a:lnTo>
                  <a:lnTo>
                    <a:pt x="4468" y="2567"/>
                  </a:lnTo>
                  <a:lnTo>
                    <a:pt x="4471" y="2583"/>
                  </a:lnTo>
                  <a:lnTo>
                    <a:pt x="4567" y="2631"/>
                  </a:lnTo>
                  <a:lnTo>
                    <a:pt x="4600" y="2695"/>
                  </a:lnTo>
                  <a:lnTo>
                    <a:pt x="4637" y="2821"/>
                  </a:lnTo>
                  <a:lnTo>
                    <a:pt x="4676" y="2855"/>
                  </a:lnTo>
                  <a:lnTo>
                    <a:pt x="4678" y="2874"/>
                  </a:lnTo>
                  <a:lnTo>
                    <a:pt x="4730" y="2935"/>
                  </a:lnTo>
                  <a:lnTo>
                    <a:pt x="4605" y="2894"/>
                  </a:lnTo>
                  <a:lnTo>
                    <a:pt x="4557" y="2904"/>
                  </a:lnTo>
                  <a:lnTo>
                    <a:pt x="4557" y="2915"/>
                  </a:lnTo>
                  <a:lnTo>
                    <a:pt x="4604" y="2905"/>
                  </a:lnTo>
                  <a:lnTo>
                    <a:pt x="4618" y="2926"/>
                  </a:lnTo>
                  <a:lnTo>
                    <a:pt x="4660" y="2943"/>
                  </a:lnTo>
                  <a:lnTo>
                    <a:pt x="4694" y="2974"/>
                  </a:lnTo>
                  <a:lnTo>
                    <a:pt x="4703" y="2979"/>
                  </a:lnTo>
                  <a:lnTo>
                    <a:pt x="4731" y="3021"/>
                  </a:lnTo>
                  <a:lnTo>
                    <a:pt x="4625" y="3086"/>
                  </a:lnTo>
                  <a:lnTo>
                    <a:pt x="4578" y="3090"/>
                  </a:lnTo>
                  <a:lnTo>
                    <a:pt x="4580" y="3098"/>
                  </a:lnTo>
                  <a:lnTo>
                    <a:pt x="4622" y="3113"/>
                  </a:lnTo>
                  <a:lnTo>
                    <a:pt x="4659" y="3098"/>
                  </a:lnTo>
                  <a:lnTo>
                    <a:pt x="4705" y="3132"/>
                  </a:lnTo>
                  <a:lnTo>
                    <a:pt x="4740" y="3140"/>
                  </a:lnTo>
                  <a:lnTo>
                    <a:pt x="4689" y="3184"/>
                  </a:lnTo>
                  <a:lnTo>
                    <a:pt x="4723" y="3171"/>
                  </a:lnTo>
                  <a:lnTo>
                    <a:pt x="4724" y="3196"/>
                  </a:lnTo>
                  <a:lnTo>
                    <a:pt x="4722" y="3214"/>
                  </a:lnTo>
                  <a:lnTo>
                    <a:pt x="4689" y="3219"/>
                  </a:lnTo>
                  <a:lnTo>
                    <a:pt x="4697" y="3243"/>
                  </a:lnTo>
                  <a:lnTo>
                    <a:pt x="4674" y="3333"/>
                  </a:lnTo>
                  <a:lnTo>
                    <a:pt x="4658" y="3316"/>
                  </a:lnTo>
                  <a:lnTo>
                    <a:pt x="4648" y="3323"/>
                  </a:lnTo>
                  <a:lnTo>
                    <a:pt x="4623" y="3363"/>
                  </a:lnTo>
                  <a:lnTo>
                    <a:pt x="4596" y="3407"/>
                  </a:lnTo>
                  <a:lnTo>
                    <a:pt x="4563" y="3461"/>
                  </a:lnTo>
                  <a:lnTo>
                    <a:pt x="4534" y="3509"/>
                  </a:lnTo>
                  <a:lnTo>
                    <a:pt x="4528" y="3481"/>
                  </a:lnTo>
                  <a:lnTo>
                    <a:pt x="4498" y="3496"/>
                  </a:lnTo>
                  <a:lnTo>
                    <a:pt x="4515" y="3532"/>
                  </a:lnTo>
                  <a:lnTo>
                    <a:pt x="4488" y="3600"/>
                  </a:lnTo>
                  <a:lnTo>
                    <a:pt x="4487" y="3630"/>
                  </a:lnTo>
                  <a:lnTo>
                    <a:pt x="4467" y="3625"/>
                  </a:lnTo>
                  <a:lnTo>
                    <a:pt x="4464" y="3646"/>
                  </a:lnTo>
                  <a:lnTo>
                    <a:pt x="4439" y="3655"/>
                  </a:lnTo>
                  <a:lnTo>
                    <a:pt x="4404" y="3718"/>
                  </a:lnTo>
                  <a:lnTo>
                    <a:pt x="4359" y="3719"/>
                  </a:lnTo>
                  <a:lnTo>
                    <a:pt x="4346" y="3731"/>
                  </a:lnTo>
                  <a:lnTo>
                    <a:pt x="4353" y="3746"/>
                  </a:lnTo>
                  <a:lnTo>
                    <a:pt x="4347" y="3762"/>
                  </a:lnTo>
                  <a:lnTo>
                    <a:pt x="4312" y="3786"/>
                  </a:lnTo>
                  <a:lnTo>
                    <a:pt x="4307" y="3808"/>
                  </a:lnTo>
                  <a:lnTo>
                    <a:pt x="4303" y="3793"/>
                  </a:lnTo>
                  <a:lnTo>
                    <a:pt x="4290" y="3816"/>
                  </a:lnTo>
                  <a:lnTo>
                    <a:pt x="4241" y="3827"/>
                  </a:lnTo>
                  <a:lnTo>
                    <a:pt x="4190" y="3890"/>
                  </a:lnTo>
                  <a:lnTo>
                    <a:pt x="4140" y="3912"/>
                  </a:lnTo>
                  <a:lnTo>
                    <a:pt x="4115" y="3903"/>
                  </a:lnTo>
                  <a:lnTo>
                    <a:pt x="4094" y="3922"/>
                  </a:lnTo>
                  <a:lnTo>
                    <a:pt x="4069" y="3903"/>
                  </a:lnTo>
                  <a:lnTo>
                    <a:pt x="4032" y="3929"/>
                  </a:lnTo>
                  <a:lnTo>
                    <a:pt x="4026" y="3912"/>
                  </a:lnTo>
                  <a:lnTo>
                    <a:pt x="4011" y="3917"/>
                  </a:lnTo>
                  <a:lnTo>
                    <a:pt x="4011" y="3934"/>
                  </a:lnTo>
                  <a:lnTo>
                    <a:pt x="4003" y="394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1" name=""/>
            <p:cNvSpPr/>
            <p:nvPr/>
          </p:nvSpPr>
          <p:spPr>
            <a:xfrm>
              <a:off x="744480" y="2219040"/>
              <a:ext cx="1006560" cy="718920"/>
            </a:xfrm>
            <a:custGeom>
              <a:avLst/>
              <a:gdLst/>
              <a:ahLst/>
              <a:rect l="l" t="t" r="r" b="b"/>
              <a:pathLst>
                <a:path w="3101" h="1517">
                  <a:moveTo>
                    <a:pt x="2798" y="342"/>
                  </a:moveTo>
                  <a:lnTo>
                    <a:pt x="2727" y="458"/>
                  </a:lnTo>
                  <a:lnTo>
                    <a:pt x="2732" y="517"/>
                  </a:lnTo>
                  <a:lnTo>
                    <a:pt x="2711" y="582"/>
                  </a:lnTo>
                  <a:lnTo>
                    <a:pt x="2712" y="622"/>
                  </a:lnTo>
                  <a:lnTo>
                    <a:pt x="2734" y="684"/>
                  </a:lnTo>
                  <a:lnTo>
                    <a:pt x="2854" y="696"/>
                  </a:lnTo>
                  <a:lnTo>
                    <a:pt x="2895" y="684"/>
                  </a:lnTo>
                  <a:lnTo>
                    <a:pt x="2979" y="625"/>
                  </a:lnTo>
                  <a:lnTo>
                    <a:pt x="3015" y="675"/>
                  </a:lnTo>
                  <a:lnTo>
                    <a:pt x="3067" y="718"/>
                  </a:lnTo>
                  <a:lnTo>
                    <a:pt x="3077" y="742"/>
                  </a:lnTo>
                  <a:lnTo>
                    <a:pt x="3075" y="781"/>
                  </a:lnTo>
                  <a:lnTo>
                    <a:pt x="3098" y="797"/>
                  </a:lnTo>
                  <a:lnTo>
                    <a:pt x="3101" y="820"/>
                  </a:lnTo>
                  <a:lnTo>
                    <a:pt x="2978" y="828"/>
                  </a:lnTo>
                  <a:lnTo>
                    <a:pt x="2845" y="837"/>
                  </a:lnTo>
                  <a:lnTo>
                    <a:pt x="2728" y="962"/>
                  </a:lnTo>
                  <a:lnTo>
                    <a:pt x="2682" y="988"/>
                  </a:lnTo>
                  <a:lnTo>
                    <a:pt x="2641" y="987"/>
                  </a:lnTo>
                  <a:lnTo>
                    <a:pt x="2572" y="1062"/>
                  </a:lnTo>
                  <a:lnTo>
                    <a:pt x="2522" y="1092"/>
                  </a:lnTo>
                  <a:lnTo>
                    <a:pt x="2454" y="1084"/>
                  </a:lnTo>
                  <a:lnTo>
                    <a:pt x="2403" y="1052"/>
                  </a:lnTo>
                  <a:lnTo>
                    <a:pt x="2365" y="1063"/>
                  </a:lnTo>
                  <a:lnTo>
                    <a:pt x="2321" y="1155"/>
                  </a:lnTo>
                  <a:lnTo>
                    <a:pt x="2360" y="1208"/>
                  </a:lnTo>
                  <a:lnTo>
                    <a:pt x="2364" y="1232"/>
                  </a:lnTo>
                  <a:lnTo>
                    <a:pt x="2183" y="1387"/>
                  </a:lnTo>
                  <a:lnTo>
                    <a:pt x="2070" y="1416"/>
                  </a:lnTo>
                  <a:lnTo>
                    <a:pt x="2021" y="1401"/>
                  </a:lnTo>
                  <a:lnTo>
                    <a:pt x="1946" y="1408"/>
                  </a:lnTo>
                  <a:lnTo>
                    <a:pt x="1827" y="1442"/>
                  </a:lnTo>
                  <a:lnTo>
                    <a:pt x="1814" y="1457"/>
                  </a:lnTo>
                  <a:lnTo>
                    <a:pt x="1666" y="1517"/>
                  </a:lnTo>
                  <a:lnTo>
                    <a:pt x="1614" y="1490"/>
                  </a:lnTo>
                  <a:lnTo>
                    <a:pt x="1564" y="1487"/>
                  </a:lnTo>
                  <a:lnTo>
                    <a:pt x="1431" y="1442"/>
                  </a:lnTo>
                  <a:lnTo>
                    <a:pt x="1348" y="1380"/>
                  </a:lnTo>
                  <a:lnTo>
                    <a:pt x="1270" y="1353"/>
                  </a:lnTo>
                  <a:lnTo>
                    <a:pt x="905" y="1370"/>
                  </a:lnTo>
                  <a:lnTo>
                    <a:pt x="879" y="1359"/>
                  </a:lnTo>
                  <a:lnTo>
                    <a:pt x="805" y="1280"/>
                  </a:lnTo>
                  <a:lnTo>
                    <a:pt x="732" y="1153"/>
                  </a:lnTo>
                  <a:lnTo>
                    <a:pt x="500" y="1056"/>
                  </a:lnTo>
                  <a:lnTo>
                    <a:pt x="438" y="1064"/>
                  </a:lnTo>
                  <a:lnTo>
                    <a:pt x="280" y="1015"/>
                  </a:lnTo>
                  <a:lnTo>
                    <a:pt x="296" y="959"/>
                  </a:lnTo>
                  <a:lnTo>
                    <a:pt x="291" y="842"/>
                  </a:lnTo>
                  <a:lnTo>
                    <a:pt x="238" y="695"/>
                  </a:lnTo>
                  <a:lnTo>
                    <a:pt x="222" y="666"/>
                  </a:lnTo>
                  <a:lnTo>
                    <a:pt x="137" y="641"/>
                  </a:lnTo>
                  <a:lnTo>
                    <a:pt x="124" y="661"/>
                  </a:lnTo>
                  <a:lnTo>
                    <a:pt x="98" y="641"/>
                  </a:lnTo>
                  <a:lnTo>
                    <a:pt x="79" y="605"/>
                  </a:lnTo>
                  <a:lnTo>
                    <a:pt x="25" y="562"/>
                  </a:lnTo>
                  <a:lnTo>
                    <a:pt x="0" y="489"/>
                  </a:lnTo>
                  <a:lnTo>
                    <a:pt x="50" y="420"/>
                  </a:lnTo>
                  <a:lnTo>
                    <a:pt x="393" y="242"/>
                  </a:lnTo>
                  <a:lnTo>
                    <a:pt x="628" y="270"/>
                  </a:lnTo>
                  <a:lnTo>
                    <a:pt x="690" y="338"/>
                  </a:lnTo>
                  <a:lnTo>
                    <a:pt x="977" y="332"/>
                  </a:lnTo>
                  <a:lnTo>
                    <a:pt x="995" y="323"/>
                  </a:lnTo>
                  <a:lnTo>
                    <a:pt x="992" y="263"/>
                  </a:lnTo>
                  <a:lnTo>
                    <a:pt x="1010" y="233"/>
                  </a:lnTo>
                  <a:lnTo>
                    <a:pt x="987" y="114"/>
                  </a:lnTo>
                  <a:lnTo>
                    <a:pt x="1118" y="0"/>
                  </a:lnTo>
                  <a:lnTo>
                    <a:pt x="1381" y="103"/>
                  </a:lnTo>
                  <a:lnTo>
                    <a:pt x="1407" y="222"/>
                  </a:lnTo>
                  <a:lnTo>
                    <a:pt x="1485" y="277"/>
                  </a:lnTo>
                  <a:lnTo>
                    <a:pt x="1544" y="296"/>
                  </a:lnTo>
                  <a:lnTo>
                    <a:pt x="1690" y="238"/>
                  </a:lnTo>
                  <a:lnTo>
                    <a:pt x="1743" y="251"/>
                  </a:lnTo>
                  <a:lnTo>
                    <a:pt x="1975" y="359"/>
                  </a:lnTo>
                  <a:lnTo>
                    <a:pt x="2045" y="425"/>
                  </a:lnTo>
                  <a:lnTo>
                    <a:pt x="2256" y="460"/>
                  </a:lnTo>
                  <a:lnTo>
                    <a:pt x="2465" y="403"/>
                  </a:lnTo>
                  <a:lnTo>
                    <a:pt x="2619" y="305"/>
                  </a:lnTo>
                  <a:lnTo>
                    <a:pt x="2732" y="356"/>
                  </a:lnTo>
                  <a:lnTo>
                    <a:pt x="2798" y="34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2" name=""/>
            <p:cNvSpPr/>
            <p:nvPr/>
          </p:nvSpPr>
          <p:spPr>
            <a:xfrm>
              <a:off x="2116080" y="5067000"/>
              <a:ext cx="331920" cy="410760"/>
            </a:xfrm>
            <a:custGeom>
              <a:avLst/>
              <a:gdLst/>
              <a:ahLst/>
              <a:rect l="l" t="t" r="r" b="b"/>
              <a:pathLst>
                <a:path w="1020" h="860">
                  <a:moveTo>
                    <a:pt x="998" y="217"/>
                  </a:moveTo>
                  <a:lnTo>
                    <a:pt x="1003" y="456"/>
                  </a:lnTo>
                  <a:lnTo>
                    <a:pt x="1004" y="586"/>
                  </a:lnTo>
                  <a:lnTo>
                    <a:pt x="995" y="628"/>
                  </a:lnTo>
                  <a:lnTo>
                    <a:pt x="1007" y="658"/>
                  </a:lnTo>
                  <a:lnTo>
                    <a:pt x="1020" y="860"/>
                  </a:lnTo>
                  <a:lnTo>
                    <a:pt x="983" y="840"/>
                  </a:lnTo>
                  <a:lnTo>
                    <a:pt x="891" y="753"/>
                  </a:lnTo>
                  <a:lnTo>
                    <a:pt x="850" y="764"/>
                  </a:lnTo>
                  <a:lnTo>
                    <a:pt x="816" y="759"/>
                  </a:lnTo>
                  <a:lnTo>
                    <a:pt x="802" y="772"/>
                  </a:lnTo>
                  <a:lnTo>
                    <a:pt x="792" y="763"/>
                  </a:lnTo>
                  <a:lnTo>
                    <a:pt x="786" y="782"/>
                  </a:lnTo>
                  <a:lnTo>
                    <a:pt x="764" y="775"/>
                  </a:lnTo>
                  <a:lnTo>
                    <a:pt x="678" y="788"/>
                  </a:lnTo>
                  <a:lnTo>
                    <a:pt x="700" y="726"/>
                  </a:lnTo>
                  <a:lnTo>
                    <a:pt x="729" y="693"/>
                  </a:lnTo>
                  <a:lnTo>
                    <a:pt x="766" y="688"/>
                  </a:lnTo>
                  <a:lnTo>
                    <a:pt x="796" y="703"/>
                  </a:lnTo>
                  <a:lnTo>
                    <a:pt x="796" y="690"/>
                  </a:lnTo>
                  <a:lnTo>
                    <a:pt x="778" y="674"/>
                  </a:lnTo>
                  <a:lnTo>
                    <a:pt x="793" y="666"/>
                  </a:lnTo>
                  <a:lnTo>
                    <a:pt x="753" y="645"/>
                  </a:lnTo>
                  <a:lnTo>
                    <a:pt x="763" y="641"/>
                  </a:lnTo>
                  <a:lnTo>
                    <a:pt x="771" y="611"/>
                  </a:lnTo>
                  <a:lnTo>
                    <a:pt x="741" y="576"/>
                  </a:lnTo>
                  <a:lnTo>
                    <a:pt x="736" y="532"/>
                  </a:lnTo>
                  <a:lnTo>
                    <a:pt x="710" y="497"/>
                  </a:lnTo>
                  <a:lnTo>
                    <a:pt x="687" y="492"/>
                  </a:lnTo>
                  <a:lnTo>
                    <a:pt x="668" y="470"/>
                  </a:lnTo>
                  <a:lnTo>
                    <a:pt x="562" y="431"/>
                  </a:lnTo>
                  <a:lnTo>
                    <a:pt x="412" y="400"/>
                  </a:lnTo>
                  <a:lnTo>
                    <a:pt x="386" y="384"/>
                  </a:lnTo>
                  <a:lnTo>
                    <a:pt x="373" y="356"/>
                  </a:lnTo>
                  <a:lnTo>
                    <a:pt x="340" y="354"/>
                  </a:lnTo>
                  <a:lnTo>
                    <a:pt x="338" y="365"/>
                  </a:lnTo>
                  <a:lnTo>
                    <a:pt x="284" y="322"/>
                  </a:lnTo>
                  <a:lnTo>
                    <a:pt x="287" y="255"/>
                  </a:lnTo>
                  <a:lnTo>
                    <a:pt x="250" y="352"/>
                  </a:lnTo>
                  <a:lnTo>
                    <a:pt x="239" y="364"/>
                  </a:lnTo>
                  <a:lnTo>
                    <a:pt x="196" y="364"/>
                  </a:lnTo>
                  <a:lnTo>
                    <a:pt x="186" y="293"/>
                  </a:lnTo>
                  <a:lnTo>
                    <a:pt x="174" y="293"/>
                  </a:lnTo>
                  <a:lnTo>
                    <a:pt x="142" y="257"/>
                  </a:lnTo>
                  <a:lnTo>
                    <a:pt x="102" y="253"/>
                  </a:lnTo>
                  <a:lnTo>
                    <a:pt x="105" y="237"/>
                  </a:lnTo>
                  <a:lnTo>
                    <a:pt x="122" y="229"/>
                  </a:lnTo>
                  <a:lnTo>
                    <a:pt x="172" y="233"/>
                  </a:lnTo>
                  <a:lnTo>
                    <a:pt x="225" y="208"/>
                  </a:lnTo>
                  <a:lnTo>
                    <a:pt x="266" y="216"/>
                  </a:lnTo>
                  <a:lnTo>
                    <a:pt x="281" y="208"/>
                  </a:lnTo>
                  <a:lnTo>
                    <a:pt x="291" y="167"/>
                  </a:lnTo>
                  <a:lnTo>
                    <a:pt x="199" y="193"/>
                  </a:lnTo>
                  <a:lnTo>
                    <a:pt x="140" y="192"/>
                  </a:lnTo>
                  <a:lnTo>
                    <a:pt x="114" y="178"/>
                  </a:lnTo>
                  <a:lnTo>
                    <a:pt x="85" y="121"/>
                  </a:lnTo>
                  <a:lnTo>
                    <a:pt x="37" y="107"/>
                  </a:lnTo>
                  <a:lnTo>
                    <a:pt x="32" y="119"/>
                  </a:lnTo>
                  <a:lnTo>
                    <a:pt x="0" y="105"/>
                  </a:lnTo>
                  <a:lnTo>
                    <a:pt x="30" y="50"/>
                  </a:lnTo>
                  <a:lnTo>
                    <a:pt x="88" y="36"/>
                  </a:lnTo>
                  <a:lnTo>
                    <a:pt x="120" y="8"/>
                  </a:lnTo>
                  <a:lnTo>
                    <a:pt x="143" y="0"/>
                  </a:lnTo>
                  <a:lnTo>
                    <a:pt x="193" y="6"/>
                  </a:lnTo>
                  <a:lnTo>
                    <a:pt x="242" y="43"/>
                  </a:lnTo>
                  <a:lnTo>
                    <a:pt x="302" y="43"/>
                  </a:lnTo>
                  <a:lnTo>
                    <a:pt x="320" y="89"/>
                  </a:lnTo>
                  <a:lnTo>
                    <a:pt x="312" y="163"/>
                  </a:lnTo>
                  <a:lnTo>
                    <a:pt x="323" y="204"/>
                  </a:lnTo>
                  <a:lnTo>
                    <a:pt x="346" y="238"/>
                  </a:lnTo>
                  <a:lnTo>
                    <a:pt x="350" y="214"/>
                  </a:lnTo>
                  <a:lnTo>
                    <a:pt x="369" y="220"/>
                  </a:lnTo>
                  <a:lnTo>
                    <a:pt x="391" y="276"/>
                  </a:lnTo>
                  <a:lnTo>
                    <a:pt x="422" y="295"/>
                  </a:lnTo>
                  <a:lnTo>
                    <a:pt x="459" y="293"/>
                  </a:lnTo>
                  <a:lnTo>
                    <a:pt x="468" y="272"/>
                  </a:lnTo>
                  <a:lnTo>
                    <a:pt x="532" y="216"/>
                  </a:lnTo>
                  <a:lnTo>
                    <a:pt x="542" y="186"/>
                  </a:lnTo>
                  <a:lnTo>
                    <a:pt x="604" y="174"/>
                  </a:lnTo>
                  <a:lnTo>
                    <a:pt x="618" y="164"/>
                  </a:lnTo>
                  <a:lnTo>
                    <a:pt x="625" y="139"/>
                  </a:lnTo>
                  <a:lnTo>
                    <a:pt x="682" y="103"/>
                  </a:lnTo>
                  <a:lnTo>
                    <a:pt x="859" y="189"/>
                  </a:lnTo>
                  <a:lnTo>
                    <a:pt x="938" y="194"/>
                  </a:lnTo>
                  <a:lnTo>
                    <a:pt x="973" y="218"/>
                  </a:lnTo>
                  <a:lnTo>
                    <a:pt x="998" y="21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2436840" y="5170320"/>
              <a:ext cx="317520" cy="374400"/>
            </a:xfrm>
            <a:custGeom>
              <a:avLst/>
              <a:gdLst/>
              <a:ahLst/>
              <a:rect l="l" t="t" r="r" b="b"/>
              <a:pathLst>
                <a:path w="972" h="795">
                  <a:moveTo>
                    <a:pt x="3" y="0"/>
                  </a:moveTo>
                  <a:lnTo>
                    <a:pt x="8" y="239"/>
                  </a:lnTo>
                  <a:lnTo>
                    <a:pt x="9" y="369"/>
                  </a:lnTo>
                  <a:lnTo>
                    <a:pt x="0" y="411"/>
                  </a:lnTo>
                  <a:lnTo>
                    <a:pt x="12" y="441"/>
                  </a:lnTo>
                  <a:lnTo>
                    <a:pt x="25" y="643"/>
                  </a:lnTo>
                  <a:lnTo>
                    <a:pt x="178" y="653"/>
                  </a:lnTo>
                  <a:lnTo>
                    <a:pt x="233" y="619"/>
                  </a:lnTo>
                  <a:lnTo>
                    <a:pt x="199" y="566"/>
                  </a:lnTo>
                  <a:lnTo>
                    <a:pt x="246" y="548"/>
                  </a:lnTo>
                  <a:lnTo>
                    <a:pt x="250" y="530"/>
                  </a:lnTo>
                  <a:lnTo>
                    <a:pt x="287" y="527"/>
                  </a:lnTo>
                  <a:lnTo>
                    <a:pt x="275" y="486"/>
                  </a:lnTo>
                  <a:lnTo>
                    <a:pt x="310" y="500"/>
                  </a:lnTo>
                  <a:lnTo>
                    <a:pt x="339" y="481"/>
                  </a:lnTo>
                  <a:lnTo>
                    <a:pt x="516" y="554"/>
                  </a:lnTo>
                  <a:lnTo>
                    <a:pt x="557" y="632"/>
                  </a:lnTo>
                  <a:lnTo>
                    <a:pt x="591" y="636"/>
                  </a:lnTo>
                  <a:lnTo>
                    <a:pt x="589" y="656"/>
                  </a:lnTo>
                  <a:lnTo>
                    <a:pt x="667" y="732"/>
                  </a:lnTo>
                  <a:lnTo>
                    <a:pt x="884" y="769"/>
                  </a:lnTo>
                  <a:lnTo>
                    <a:pt x="890" y="788"/>
                  </a:lnTo>
                  <a:lnTo>
                    <a:pt x="916" y="795"/>
                  </a:lnTo>
                  <a:lnTo>
                    <a:pt x="949" y="776"/>
                  </a:lnTo>
                  <a:lnTo>
                    <a:pt x="920" y="763"/>
                  </a:lnTo>
                  <a:lnTo>
                    <a:pt x="954" y="764"/>
                  </a:lnTo>
                  <a:lnTo>
                    <a:pt x="972" y="757"/>
                  </a:lnTo>
                  <a:lnTo>
                    <a:pt x="969" y="749"/>
                  </a:lnTo>
                  <a:lnTo>
                    <a:pt x="924" y="743"/>
                  </a:lnTo>
                  <a:lnTo>
                    <a:pt x="869" y="717"/>
                  </a:lnTo>
                  <a:lnTo>
                    <a:pt x="888" y="697"/>
                  </a:lnTo>
                  <a:lnTo>
                    <a:pt x="810" y="671"/>
                  </a:lnTo>
                  <a:lnTo>
                    <a:pt x="815" y="638"/>
                  </a:lnTo>
                  <a:lnTo>
                    <a:pt x="806" y="631"/>
                  </a:lnTo>
                  <a:lnTo>
                    <a:pt x="763" y="636"/>
                  </a:lnTo>
                  <a:lnTo>
                    <a:pt x="748" y="627"/>
                  </a:lnTo>
                  <a:lnTo>
                    <a:pt x="710" y="576"/>
                  </a:lnTo>
                  <a:lnTo>
                    <a:pt x="707" y="541"/>
                  </a:lnTo>
                  <a:lnTo>
                    <a:pt x="691" y="535"/>
                  </a:lnTo>
                  <a:lnTo>
                    <a:pt x="622" y="479"/>
                  </a:lnTo>
                  <a:lnTo>
                    <a:pt x="597" y="423"/>
                  </a:lnTo>
                  <a:lnTo>
                    <a:pt x="606" y="412"/>
                  </a:lnTo>
                  <a:lnTo>
                    <a:pt x="677" y="404"/>
                  </a:lnTo>
                  <a:lnTo>
                    <a:pt x="679" y="378"/>
                  </a:lnTo>
                  <a:lnTo>
                    <a:pt x="656" y="343"/>
                  </a:lnTo>
                  <a:lnTo>
                    <a:pt x="483" y="286"/>
                  </a:lnTo>
                  <a:lnTo>
                    <a:pt x="477" y="243"/>
                  </a:lnTo>
                  <a:lnTo>
                    <a:pt x="449" y="199"/>
                  </a:lnTo>
                  <a:lnTo>
                    <a:pt x="359" y="146"/>
                  </a:lnTo>
                  <a:lnTo>
                    <a:pt x="336" y="115"/>
                  </a:lnTo>
                  <a:lnTo>
                    <a:pt x="145" y="5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1139760" y="4744800"/>
              <a:ext cx="133560" cy="242640"/>
            </a:xfrm>
            <a:custGeom>
              <a:avLst/>
              <a:gdLst/>
              <a:ahLst/>
              <a:rect l="l" t="t" r="r" b="b"/>
              <a:pathLst>
                <a:path w="403" h="516">
                  <a:moveTo>
                    <a:pt x="196" y="52"/>
                  </a:moveTo>
                  <a:lnTo>
                    <a:pt x="218" y="51"/>
                  </a:lnTo>
                  <a:lnTo>
                    <a:pt x="281" y="108"/>
                  </a:lnTo>
                  <a:lnTo>
                    <a:pt x="322" y="171"/>
                  </a:lnTo>
                  <a:lnTo>
                    <a:pt x="324" y="341"/>
                  </a:lnTo>
                  <a:lnTo>
                    <a:pt x="335" y="374"/>
                  </a:lnTo>
                  <a:lnTo>
                    <a:pt x="366" y="397"/>
                  </a:lnTo>
                  <a:lnTo>
                    <a:pt x="403" y="473"/>
                  </a:lnTo>
                  <a:lnTo>
                    <a:pt x="392" y="515"/>
                  </a:lnTo>
                  <a:lnTo>
                    <a:pt x="352" y="495"/>
                  </a:lnTo>
                  <a:lnTo>
                    <a:pt x="324" y="516"/>
                  </a:lnTo>
                  <a:lnTo>
                    <a:pt x="204" y="443"/>
                  </a:lnTo>
                  <a:lnTo>
                    <a:pt x="120" y="372"/>
                  </a:lnTo>
                  <a:lnTo>
                    <a:pt x="107" y="327"/>
                  </a:lnTo>
                  <a:lnTo>
                    <a:pt x="58" y="265"/>
                  </a:lnTo>
                  <a:lnTo>
                    <a:pt x="45" y="233"/>
                  </a:lnTo>
                  <a:lnTo>
                    <a:pt x="46" y="186"/>
                  </a:lnTo>
                  <a:lnTo>
                    <a:pt x="26" y="156"/>
                  </a:lnTo>
                  <a:lnTo>
                    <a:pt x="7" y="27"/>
                  </a:lnTo>
                  <a:lnTo>
                    <a:pt x="0" y="0"/>
                  </a:lnTo>
                  <a:lnTo>
                    <a:pt x="82" y="25"/>
                  </a:lnTo>
                  <a:lnTo>
                    <a:pt x="100" y="52"/>
                  </a:lnTo>
                  <a:lnTo>
                    <a:pt x="104" y="102"/>
                  </a:lnTo>
                  <a:lnTo>
                    <a:pt x="144" y="73"/>
                  </a:lnTo>
                  <a:lnTo>
                    <a:pt x="184" y="75"/>
                  </a:lnTo>
                  <a:lnTo>
                    <a:pt x="196" y="5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1139760" y="4744800"/>
              <a:ext cx="133560" cy="242640"/>
            </a:xfrm>
            <a:custGeom>
              <a:avLst/>
              <a:gdLst/>
              <a:ahLst/>
              <a:rect l="l" t="t" r="r" b="b"/>
              <a:pathLst>
                <a:path w="403" h="516">
                  <a:moveTo>
                    <a:pt x="196" y="52"/>
                  </a:moveTo>
                  <a:lnTo>
                    <a:pt x="218" y="51"/>
                  </a:lnTo>
                  <a:lnTo>
                    <a:pt x="281" y="108"/>
                  </a:lnTo>
                  <a:lnTo>
                    <a:pt x="322" y="171"/>
                  </a:lnTo>
                  <a:lnTo>
                    <a:pt x="324" y="341"/>
                  </a:lnTo>
                  <a:lnTo>
                    <a:pt x="335" y="374"/>
                  </a:lnTo>
                  <a:lnTo>
                    <a:pt x="366" y="397"/>
                  </a:lnTo>
                  <a:lnTo>
                    <a:pt x="403" y="473"/>
                  </a:lnTo>
                  <a:lnTo>
                    <a:pt x="392" y="515"/>
                  </a:lnTo>
                  <a:lnTo>
                    <a:pt x="352" y="495"/>
                  </a:lnTo>
                  <a:lnTo>
                    <a:pt x="324" y="516"/>
                  </a:lnTo>
                  <a:lnTo>
                    <a:pt x="204" y="443"/>
                  </a:lnTo>
                  <a:lnTo>
                    <a:pt x="120" y="372"/>
                  </a:lnTo>
                  <a:lnTo>
                    <a:pt x="107" y="327"/>
                  </a:lnTo>
                  <a:lnTo>
                    <a:pt x="58" y="265"/>
                  </a:lnTo>
                  <a:lnTo>
                    <a:pt x="45" y="233"/>
                  </a:lnTo>
                  <a:lnTo>
                    <a:pt x="46" y="186"/>
                  </a:lnTo>
                  <a:lnTo>
                    <a:pt x="26" y="156"/>
                  </a:lnTo>
                  <a:lnTo>
                    <a:pt x="7" y="27"/>
                  </a:lnTo>
                  <a:lnTo>
                    <a:pt x="0" y="0"/>
                  </a:lnTo>
                  <a:lnTo>
                    <a:pt x="82" y="25"/>
                  </a:lnTo>
                  <a:lnTo>
                    <a:pt x="100" y="52"/>
                  </a:lnTo>
                  <a:lnTo>
                    <a:pt x="104" y="102"/>
                  </a:lnTo>
                  <a:lnTo>
                    <a:pt x="144" y="73"/>
                  </a:lnTo>
                  <a:lnTo>
                    <a:pt x="184" y="75"/>
                  </a:lnTo>
                  <a:lnTo>
                    <a:pt x="196" y="52"/>
                  </a:lnTo>
                  <a:lnTo>
                    <a:pt x="196" y="5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1440000" y="4733640"/>
              <a:ext cx="306360" cy="274320"/>
            </a:xfrm>
            <a:custGeom>
              <a:avLst/>
              <a:gdLst/>
              <a:ahLst/>
              <a:rect l="l" t="t" r="r" b="b"/>
              <a:pathLst>
                <a:path w="945" h="589">
                  <a:moveTo>
                    <a:pt x="430" y="231"/>
                  </a:moveTo>
                  <a:lnTo>
                    <a:pt x="491" y="285"/>
                  </a:lnTo>
                  <a:lnTo>
                    <a:pt x="504" y="269"/>
                  </a:lnTo>
                  <a:lnTo>
                    <a:pt x="505" y="224"/>
                  </a:lnTo>
                  <a:lnTo>
                    <a:pt x="521" y="211"/>
                  </a:lnTo>
                  <a:lnTo>
                    <a:pt x="545" y="245"/>
                  </a:lnTo>
                  <a:lnTo>
                    <a:pt x="565" y="250"/>
                  </a:lnTo>
                  <a:lnTo>
                    <a:pt x="566" y="220"/>
                  </a:lnTo>
                  <a:lnTo>
                    <a:pt x="550" y="198"/>
                  </a:lnTo>
                  <a:lnTo>
                    <a:pt x="582" y="173"/>
                  </a:lnTo>
                  <a:lnTo>
                    <a:pt x="568" y="157"/>
                  </a:lnTo>
                  <a:lnTo>
                    <a:pt x="575" y="145"/>
                  </a:lnTo>
                  <a:lnTo>
                    <a:pt x="602" y="142"/>
                  </a:lnTo>
                  <a:lnTo>
                    <a:pt x="698" y="0"/>
                  </a:lnTo>
                  <a:lnTo>
                    <a:pt x="700" y="41"/>
                  </a:lnTo>
                  <a:lnTo>
                    <a:pt x="726" y="2"/>
                  </a:lnTo>
                  <a:lnTo>
                    <a:pt x="738" y="2"/>
                  </a:lnTo>
                  <a:lnTo>
                    <a:pt x="752" y="33"/>
                  </a:lnTo>
                  <a:lnTo>
                    <a:pt x="788" y="50"/>
                  </a:lnTo>
                  <a:lnTo>
                    <a:pt x="788" y="102"/>
                  </a:lnTo>
                  <a:lnTo>
                    <a:pt x="825" y="96"/>
                  </a:lnTo>
                  <a:lnTo>
                    <a:pt x="826" y="125"/>
                  </a:lnTo>
                  <a:lnTo>
                    <a:pt x="855" y="118"/>
                  </a:lnTo>
                  <a:lnTo>
                    <a:pt x="933" y="155"/>
                  </a:lnTo>
                  <a:lnTo>
                    <a:pt x="945" y="171"/>
                  </a:lnTo>
                  <a:lnTo>
                    <a:pt x="893" y="201"/>
                  </a:lnTo>
                  <a:lnTo>
                    <a:pt x="848" y="203"/>
                  </a:lnTo>
                  <a:lnTo>
                    <a:pt x="850" y="226"/>
                  </a:lnTo>
                  <a:lnTo>
                    <a:pt x="880" y="251"/>
                  </a:lnTo>
                  <a:lnTo>
                    <a:pt x="826" y="266"/>
                  </a:lnTo>
                  <a:lnTo>
                    <a:pt x="795" y="255"/>
                  </a:lnTo>
                  <a:lnTo>
                    <a:pt x="783" y="272"/>
                  </a:lnTo>
                  <a:lnTo>
                    <a:pt x="734" y="253"/>
                  </a:lnTo>
                  <a:lnTo>
                    <a:pt x="611" y="254"/>
                  </a:lnTo>
                  <a:lnTo>
                    <a:pt x="574" y="358"/>
                  </a:lnTo>
                  <a:lnTo>
                    <a:pt x="527" y="412"/>
                  </a:lnTo>
                  <a:lnTo>
                    <a:pt x="502" y="491"/>
                  </a:lnTo>
                  <a:lnTo>
                    <a:pt x="483" y="525"/>
                  </a:lnTo>
                  <a:lnTo>
                    <a:pt x="447" y="541"/>
                  </a:lnTo>
                  <a:lnTo>
                    <a:pt x="372" y="560"/>
                  </a:lnTo>
                  <a:lnTo>
                    <a:pt x="326" y="546"/>
                  </a:lnTo>
                  <a:lnTo>
                    <a:pt x="315" y="530"/>
                  </a:lnTo>
                  <a:lnTo>
                    <a:pt x="266" y="528"/>
                  </a:lnTo>
                  <a:lnTo>
                    <a:pt x="202" y="585"/>
                  </a:lnTo>
                  <a:lnTo>
                    <a:pt x="152" y="589"/>
                  </a:lnTo>
                  <a:lnTo>
                    <a:pt x="134" y="578"/>
                  </a:lnTo>
                  <a:lnTo>
                    <a:pt x="94" y="588"/>
                  </a:lnTo>
                  <a:lnTo>
                    <a:pt x="68" y="580"/>
                  </a:lnTo>
                  <a:lnTo>
                    <a:pt x="42" y="574"/>
                  </a:lnTo>
                  <a:lnTo>
                    <a:pt x="2" y="502"/>
                  </a:lnTo>
                  <a:lnTo>
                    <a:pt x="0" y="478"/>
                  </a:lnTo>
                  <a:lnTo>
                    <a:pt x="9" y="472"/>
                  </a:lnTo>
                  <a:lnTo>
                    <a:pt x="22" y="496"/>
                  </a:lnTo>
                  <a:lnTo>
                    <a:pt x="47" y="506"/>
                  </a:lnTo>
                  <a:lnTo>
                    <a:pt x="81" y="504"/>
                  </a:lnTo>
                  <a:lnTo>
                    <a:pt x="147" y="523"/>
                  </a:lnTo>
                  <a:lnTo>
                    <a:pt x="163" y="471"/>
                  </a:lnTo>
                  <a:lnTo>
                    <a:pt x="159" y="453"/>
                  </a:lnTo>
                  <a:lnTo>
                    <a:pt x="182" y="453"/>
                  </a:lnTo>
                  <a:lnTo>
                    <a:pt x="182" y="427"/>
                  </a:lnTo>
                  <a:lnTo>
                    <a:pt x="198" y="402"/>
                  </a:lnTo>
                  <a:lnTo>
                    <a:pt x="318" y="378"/>
                  </a:lnTo>
                  <a:lnTo>
                    <a:pt x="410" y="276"/>
                  </a:lnTo>
                  <a:lnTo>
                    <a:pt x="430" y="23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7" name=""/>
            <p:cNvSpPr/>
            <p:nvPr/>
          </p:nvSpPr>
          <p:spPr>
            <a:xfrm>
              <a:off x="1440000" y="4733640"/>
              <a:ext cx="306360" cy="274320"/>
            </a:xfrm>
            <a:custGeom>
              <a:avLst/>
              <a:gdLst/>
              <a:ahLst/>
              <a:rect l="l" t="t" r="r" b="b"/>
              <a:pathLst>
                <a:path w="945" h="589">
                  <a:moveTo>
                    <a:pt x="430" y="231"/>
                  </a:moveTo>
                  <a:lnTo>
                    <a:pt x="491" y="285"/>
                  </a:lnTo>
                  <a:lnTo>
                    <a:pt x="504" y="269"/>
                  </a:lnTo>
                  <a:lnTo>
                    <a:pt x="505" y="224"/>
                  </a:lnTo>
                  <a:lnTo>
                    <a:pt x="521" y="211"/>
                  </a:lnTo>
                  <a:lnTo>
                    <a:pt x="545" y="245"/>
                  </a:lnTo>
                  <a:lnTo>
                    <a:pt x="565" y="250"/>
                  </a:lnTo>
                  <a:lnTo>
                    <a:pt x="566" y="220"/>
                  </a:lnTo>
                  <a:lnTo>
                    <a:pt x="550" y="198"/>
                  </a:lnTo>
                  <a:lnTo>
                    <a:pt x="582" y="173"/>
                  </a:lnTo>
                  <a:lnTo>
                    <a:pt x="568" y="157"/>
                  </a:lnTo>
                  <a:lnTo>
                    <a:pt x="575" y="145"/>
                  </a:lnTo>
                  <a:lnTo>
                    <a:pt x="602" y="142"/>
                  </a:lnTo>
                  <a:lnTo>
                    <a:pt x="698" y="0"/>
                  </a:lnTo>
                  <a:lnTo>
                    <a:pt x="700" y="41"/>
                  </a:lnTo>
                  <a:lnTo>
                    <a:pt x="726" y="2"/>
                  </a:lnTo>
                  <a:lnTo>
                    <a:pt x="738" y="2"/>
                  </a:lnTo>
                  <a:lnTo>
                    <a:pt x="752" y="33"/>
                  </a:lnTo>
                  <a:lnTo>
                    <a:pt x="788" y="50"/>
                  </a:lnTo>
                  <a:lnTo>
                    <a:pt x="788" y="102"/>
                  </a:lnTo>
                  <a:lnTo>
                    <a:pt x="825" y="96"/>
                  </a:lnTo>
                  <a:lnTo>
                    <a:pt x="826" y="125"/>
                  </a:lnTo>
                  <a:lnTo>
                    <a:pt x="855" y="118"/>
                  </a:lnTo>
                  <a:lnTo>
                    <a:pt x="933" y="155"/>
                  </a:lnTo>
                  <a:lnTo>
                    <a:pt x="945" y="171"/>
                  </a:lnTo>
                  <a:lnTo>
                    <a:pt x="893" y="201"/>
                  </a:lnTo>
                  <a:lnTo>
                    <a:pt x="848" y="203"/>
                  </a:lnTo>
                  <a:lnTo>
                    <a:pt x="850" y="226"/>
                  </a:lnTo>
                  <a:lnTo>
                    <a:pt x="880" y="251"/>
                  </a:lnTo>
                  <a:lnTo>
                    <a:pt x="826" y="266"/>
                  </a:lnTo>
                  <a:lnTo>
                    <a:pt x="795" y="255"/>
                  </a:lnTo>
                  <a:lnTo>
                    <a:pt x="783" y="272"/>
                  </a:lnTo>
                  <a:lnTo>
                    <a:pt x="734" y="253"/>
                  </a:lnTo>
                  <a:lnTo>
                    <a:pt x="611" y="254"/>
                  </a:lnTo>
                  <a:lnTo>
                    <a:pt x="574" y="358"/>
                  </a:lnTo>
                  <a:lnTo>
                    <a:pt x="527" y="412"/>
                  </a:lnTo>
                  <a:lnTo>
                    <a:pt x="502" y="491"/>
                  </a:lnTo>
                  <a:lnTo>
                    <a:pt x="483" y="525"/>
                  </a:lnTo>
                  <a:lnTo>
                    <a:pt x="447" y="541"/>
                  </a:lnTo>
                  <a:lnTo>
                    <a:pt x="372" y="560"/>
                  </a:lnTo>
                  <a:lnTo>
                    <a:pt x="326" y="546"/>
                  </a:lnTo>
                  <a:lnTo>
                    <a:pt x="315" y="530"/>
                  </a:lnTo>
                  <a:lnTo>
                    <a:pt x="266" y="528"/>
                  </a:lnTo>
                  <a:lnTo>
                    <a:pt x="202" y="585"/>
                  </a:lnTo>
                  <a:lnTo>
                    <a:pt x="152" y="589"/>
                  </a:lnTo>
                  <a:lnTo>
                    <a:pt x="134" y="578"/>
                  </a:lnTo>
                  <a:lnTo>
                    <a:pt x="94" y="588"/>
                  </a:lnTo>
                  <a:lnTo>
                    <a:pt x="68" y="580"/>
                  </a:lnTo>
                  <a:lnTo>
                    <a:pt x="42" y="574"/>
                  </a:lnTo>
                  <a:lnTo>
                    <a:pt x="2" y="502"/>
                  </a:lnTo>
                  <a:lnTo>
                    <a:pt x="0" y="478"/>
                  </a:lnTo>
                  <a:lnTo>
                    <a:pt x="9" y="472"/>
                  </a:lnTo>
                  <a:lnTo>
                    <a:pt x="22" y="496"/>
                  </a:lnTo>
                  <a:lnTo>
                    <a:pt x="47" y="506"/>
                  </a:lnTo>
                  <a:lnTo>
                    <a:pt x="81" y="504"/>
                  </a:lnTo>
                  <a:lnTo>
                    <a:pt x="147" y="523"/>
                  </a:lnTo>
                  <a:lnTo>
                    <a:pt x="163" y="471"/>
                  </a:lnTo>
                  <a:lnTo>
                    <a:pt x="159" y="453"/>
                  </a:lnTo>
                  <a:lnTo>
                    <a:pt x="182" y="453"/>
                  </a:lnTo>
                  <a:lnTo>
                    <a:pt x="182" y="427"/>
                  </a:lnTo>
                  <a:lnTo>
                    <a:pt x="198" y="402"/>
                  </a:lnTo>
                  <a:lnTo>
                    <a:pt x="318" y="378"/>
                  </a:lnTo>
                  <a:lnTo>
                    <a:pt x="410" y="276"/>
                  </a:lnTo>
                  <a:lnTo>
                    <a:pt x="430" y="231"/>
                  </a:lnTo>
                  <a:lnTo>
                    <a:pt x="430" y="23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8" name=""/>
            <p:cNvSpPr/>
            <p:nvPr/>
          </p:nvSpPr>
          <p:spPr>
            <a:xfrm>
              <a:off x="1419120" y="4851360"/>
              <a:ext cx="317520" cy="394920"/>
            </a:xfrm>
            <a:custGeom>
              <a:avLst/>
              <a:gdLst/>
              <a:ahLst/>
              <a:rect l="l" t="t" r="r" b="b"/>
              <a:pathLst>
                <a:path w="976" h="832">
                  <a:moveTo>
                    <a:pt x="843" y="19"/>
                  </a:moveTo>
                  <a:lnTo>
                    <a:pt x="828" y="31"/>
                  </a:lnTo>
                  <a:lnTo>
                    <a:pt x="864" y="51"/>
                  </a:lnTo>
                  <a:lnTo>
                    <a:pt x="864" y="65"/>
                  </a:lnTo>
                  <a:lnTo>
                    <a:pt x="807" y="81"/>
                  </a:lnTo>
                  <a:lnTo>
                    <a:pt x="839" y="132"/>
                  </a:lnTo>
                  <a:lnTo>
                    <a:pt x="886" y="204"/>
                  </a:lnTo>
                  <a:lnTo>
                    <a:pt x="876" y="241"/>
                  </a:lnTo>
                  <a:lnTo>
                    <a:pt x="976" y="338"/>
                  </a:lnTo>
                  <a:lnTo>
                    <a:pt x="926" y="345"/>
                  </a:lnTo>
                  <a:lnTo>
                    <a:pt x="899" y="339"/>
                  </a:lnTo>
                  <a:lnTo>
                    <a:pt x="886" y="321"/>
                  </a:lnTo>
                  <a:lnTo>
                    <a:pt x="886" y="348"/>
                  </a:lnTo>
                  <a:lnTo>
                    <a:pt x="866" y="356"/>
                  </a:lnTo>
                  <a:lnTo>
                    <a:pt x="844" y="390"/>
                  </a:lnTo>
                  <a:lnTo>
                    <a:pt x="834" y="473"/>
                  </a:lnTo>
                  <a:lnTo>
                    <a:pt x="796" y="540"/>
                  </a:lnTo>
                  <a:lnTo>
                    <a:pt x="773" y="549"/>
                  </a:lnTo>
                  <a:lnTo>
                    <a:pt x="717" y="598"/>
                  </a:lnTo>
                  <a:lnTo>
                    <a:pt x="730" y="606"/>
                  </a:lnTo>
                  <a:lnTo>
                    <a:pt x="733" y="635"/>
                  </a:lnTo>
                  <a:lnTo>
                    <a:pt x="753" y="645"/>
                  </a:lnTo>
                  <a:lnTo>
                    <a:pt x="742" y="679"/>
                  </a:lnTo>
                  <a:lnTo>
                    <a:pt x="728" y="678"/>
                  </a:lnTo>
                  <a:lnTo>
                    <a:pt x="689" y="770"/>
                  </a:lnTo>
                  <a:lnTo>
                    <a:pt x="577" y="827"/>
                  </a:lnTo>
                  <a:lnTo>
                    <a:pt x="562" y="832"/>
                  </a:lnTo>
                  <a:lnTo>
                    <a:pt x="548" y="771"/>
                  </a:lnTo>
                  <a:lnTo>
                    <a:pt x="535" y="766"/>
                  </a:lnTo>
                  <a:lnTo>
                    <a:pt x="521" y="753"/>
                  </a:lnTo>
                  <a:lnTo>
                    <a:pt x="466" y="761"/>
                  </a:lnTo>
                  <a:lnTo>
                    <a:pt x="459" y="737"/>
                  </a:lnTo>
                  <a:lnTo>
                    <a:pt x="427" y="737"/>
                  </a:lnTo>
                  <a:lnTo>
                    <a:pt x="397" y="720"/>
                  </a:lnTo>
                  <a:lnTo>
                    <a:pt x="395" y="736"/>
                  </a:lnTo>
                  <a:lnTo>
                    <a:pt x="356" y="755"/>
                  </a:lnTo>
                  <a:lnTo>
                    <a:pt x="344" y="758"/>
                  </a:lnTo>
                  <a:lnTo>
                    <a:pt x="285" y="765"/>
                  </a:lnTo>
                  <a:lnTo>
                    <a:pt x="268" y="695"/>
                  </a:lnTo>
                  <a:lnTo>
                    <a:pt x="253" y="713"/>
                  </a:lnTo>
                  <a:lnTo>
                    <a:pt x="236" y="708"/>
                  </a:lnTo>
                  <a:lnTo>
                    <a:pt x="210" y="720"/>
                  </a:lnTo>
                  <a:lnTo>
                    <a:pt x="167" y="720"/>
                  </a:lnTo>
                  <a:lnTo>
                    <a:pt x="148" y="707"/>
                  </a:lnTo>
                  <a:lnTo>
                    <a:pt x="129" y="713"/>
                  </a:lnTo>
                  <a:lnTo>
                    <a:pt x="99" y="606"/>
                  </a:lnTo>
                  <a:lnTo>
                    <a:pt x="104" y="577"/>
                  </a:lnTo>
                  <a:lnTo>
                    <a:pt x="95" y="543"/>
                  </a:lnTo>
                  <a:lnTo>
                    <a:pt x="66" y="493"/>
                  </a:lnTo>
                  <a:lnTo>
                    <a:pt x="22" y="471"/>
                  </a:lnTo>
                  <a:lnTo>
                    <a:pt x="18" y="451"/>
                  </a:lnTo>
                  <a:lnTo>
                    <a:pt x="17" y="412"/>
                  </a:lnTo>
                  <a:lnTo>
                    <a:pt x="0" y="378"/>
                  </a:lnTo>
                  <a:lnTo>
                    <a:pt x="0" y="322"/>
                  </a:lnTo>
                  <a:lnTo>
                    <a:pt x="18" y="272"/>
                  </a:lnTo>
                  <a:lnTo>
                    <a:pt x="60" y="225"/>
                  </a:lnTo>
                  <a:lnTo>
                    <a:pt x="62" y="249"/>
                  </a:lnTo>
                  <a:lnTo>
                    <a:pt x="102" y="321"/>
                  </a:lnTo>
                  <a:lnTo>
                    <a:pt x="128" y="327"/>
                  </a:lnTo>
                  <a:lnTo>
                    <a:pt x="154" y="335"/>
                  </a:lnTo>
                  <a:lnTo>
                    <a:pt x="194" y="325"/>
                  </a:lnTo>
                  <a:lnTo>
                    <a:pt x="212" y="336"/>
                  </a:lnTo>
                  <a:lnTo>
                    <a:pt x="262" y="332"/>
                  </a:lnTo>
                  <a:lnTo>
                    <a:pt x="326" y="275"/>
                  </a:lnTo>
                  <a:lnTo>
                    <a:pt x="375" y="277"/>
                  </a:lnTo>
                  <a:lnTo>
                    <a:pt x="386" y="293"/>
                  </a:lnTo>
                  <a:lnTo>
                    <a:pt x="432" y="307"/>
                  </a:lnTo>
                  <a:lnTo>
                    <a:pt x="507" y="288"/>
                  </a:lnTo>
                  <a:lnTo>
                    <a:pt x="543" y="272"/>
                  </a:lnTo>
                  <a:lnTo>
                    <a:pt x="562" y="238"/>
                  </a:lnTo>
                  <a:lnTo>
                    <a:pt x="587" y="159"/>
                  </a:lnTo>
                  <a:lnTo>
                    <a:pt x="634" y="105"/>
                  </a:lnTo>
                  <a:lnTo>
                    <a:pt x="671" y="1"/>
                  </a:lnTo>
                  <a:lnTo>
                    <a:pt x="794" y="0"/>
                  </a:lnTo>
                  <a:lnTo>
                    <a:pt x="843" y="1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9" name=""/>
            <p:cNvSpPr/>
            <p:nvPr/>
          </p:nvSpPr>
          <p:spPr>
            <a:xfrm>
              <a:off x="1419120" y="4851360"/>
              <a:ext cx="317520" cy="394920"/>
            </a:xfrm>
            <a:custGeom>
              <a:avLst/>
              <a:gdLst/>
              <a:ahLst/>
              <a:rect l="l" t="t" r="r" b="b"/>
              <a:pathLst>
                <a:path w="976" h="832">
                  <a:moveTo>
                    <a:pt x="843" y="19"/>
                  </a:moveTo>
                  <a:lnTo>
                    <a:pt x="828" y="31"/>
                  </a:lnTo>
                  <a:lnTo>
                    <a:pt x="864" y="51"/>
                  </a:lnTo>
                  <a:lnTo>
                    <a:pt x="864" y="65"/>
                  </a:lnTo>
                  <a:lnTo>
                    <a:pt x="807" y="81"/>
                  </a:lnTo>
                  <a:lnTo>
                    <a:pt x="839" y="132"/>
                  </a:lnTo>
                  <a:lnTo>
                    <a:pt x="886" y="204"/>
                  </a:lnTo>
                  <a:lnTo>
                    <a:pt x="876" y="241"/>
                  </a:lnTo>
                  <a:lnTo>
                    <a:pt x="976" y="338"/>
                  </a:lnTo>
                  <a:lnTo>
                    <a:pt x="926" y="345"/>
                  </a:lnTo>
                  <a:lnTo>
                    <a:pt x="899" y="339"/>
                  </a:lnTo>
                  <a:lnTo>
                    <a:pt x="886" y="321"/>
                  </a:lnTo>
                  <a:lnTo>
                    <a:pt x="886" y="348"/>
                  </a:lnTo>
                  <a:lnTo>
                    <a:pt x="866" y="356"/>
                  </a:lnTo>
                  <a:lnTo>
                    <a:pt x="844" y="390"/>
                  </a:lnTo>
                  <a:lnTo>
                    <a:pt x="834" y="473"/>
                  </a:lnTo>
                  <a:lnTo>
                    <a:pt x="796" y="540"/>
                  </a:lnTo>
                  <a:lnTo>
                    <a:pt x="773" y="549"/>
                  </a:lnTo>
                  <a:lnTo>
                    <a:pt x="717" y="598"/>
                  </a:lnTo>
                  <a:lnTo>
                    <a:pt x="730" y="606"/>
                  </a:lnTo>
                  <a:lnTo>
                    <a:pt x="733" y="635"/>
                  </a:lnTo>
                  <a:lnTo>
                    <a:pt x="753" y="645"/>
                  </a:lnTo>
                  <a:lnTo>
                    <a:pt x="742" y="679"/>
                  </a:lnTo>
                  <a:lnTo>
                    <a:pt x="728" y="678"/>
                  </a:lnTo>
                  <a:lnTo>
                    <a:pt x="689" y="770"/>
                  </a:lnTo>
                  <a:lnTo>
                    <a:pt x="577" y="827"/>
                  </a:lnTo>
                  <a:lnTo>
                    <a:pt x="562" y="832"/>
                  </a:lnTo>
                  <a:lnTo>
                    <a:pt x="548" y="771"/>
                  </a:lnTo>
                  <a:lnTo>
                    <a:pt x="535" y="766"/>
                  </a:lnTo>
                  <a:lnTo>
                    <a:pt x="521" y="753"/>
                  </a:lnTo>
                  <a:lnTo>
                    <a:pt x="466" y="761"/>
                  </a:lnTo>
                  <a:lnTo>
                    <a:pt x="459" y="737"/>
                  </a:lnTo>
                  <a:lnTo>
                    <a:pt x="427" y="737"/>
                  </a:lnTo>
                  <a:lnTo>
                    <a:pt x="397" y="720"/>
                  </a:lnTo>
                  <a:lnTo>
                    <a:pt x="395" y="736"/>
                  </a:lnTo>
                  <a:lnTo>
                    <a:pt x="356" y="755"/>
                  </a:lnTo>
                  <a:lnTo>
                    <a:pt x="344" y="758"/>
                  </a:lnTo>
                  <a:lnTo>
                    <a:pt x="285" y="765"/>
                  </a:lnTo>
                  <a:lnTo>
                    <a:pt x="268" y="695"/>
                  </a:lnTo>
                  <a:lnTo>
                    <a:pt x="253" y="713"/>
                  </a:lnTo>
                  <a:lnTo>
                    <a:pt x="236" y="708"/>
                  </a:lnTo>
                  <a:lnTo>
                    <a:pt x="210" y="720"/>
                  </a:lnTo>
                  <a:lnTo>
                    <a:pt x="167" y="720"/>
                  </a:lnTo>
                  <a:lnTo>
                    <a:pt x="148" y="707"/>
                  </a:lnTo>
                  <a:lnTo>
                    <a:pt x="129" y="713"/>
                  </a:lnTo>
                  <a:lnTo>
                    <a:pt x="99" y="606"/>
                  </a:lnTo>
                  <a:lnTo>
                    <a:pt x="104" y="577"/>
                  </a:lnTo>
                  <a:lnTo>
                    <a:pt x="95" y="543"/>
                  </a:lnTo>
                  <a:lnTo>
                    <a:pt x="66" y="493"/>
                  </a:lnTo>
                  <a:lnTo>
                    <a:pt x="22" y="471"/>
                  </a:lnTo>
                  <a:lnTo>
                    <a:pt x="18" y="451"/>
                  </a:lnTo>
                  <a:lnTo>
                    <a:pt x="17" y="412"/>
                  </a:lnTo>
                  <a:lnTo>
                    <a:pt x="0" y="378"/>
                  </a:lnTo>
                  <a:lnTo>
                    <a:pt x="0" y="322"/>
                  </a:lnTo>
                  <a:lnTo>
                    <a:pt x="18" y="272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2" y="249"/>
                  </a:lnTo>
                  <a:lnTo>
                    <a:pt x="102" y="321"/>
                  </a:lnTo>
                  <a:lnTo>
                    <a:pt x="128" y="327"/>
                  </a:lnTo>
                  <a:lnTo>
                    <a:pt x="154" y="335"/>
                  </a:lnTo>
                  <a:lnTo>
                    <a:pt x="194" y="325"/>
                  </a:lnTo>
                  <a:lnTo>
                    <a:pt x="212" y="336"/>
                  </a:lnTo>
                  <a:lnTo>
                    <a:pt x="262" y="332"/>
                  </a:lnTo>
                  <a:lnTo>
                    <a:pt x="326" y="275"/>
                  </a:lnTo>
                  <a:lnTo>
                    <a:pt x="375" y="277"/>
                  </a:lnTo>
                  <a:lnTo>
                    <a:pt x="386" y="293"/>
                  </a:lnTo>
                  <a:lnTo>
                    <a:pt x="432" y="307"/>
                  </a:lnTo>
                  <a:lnTo>
                    <a:pt x="507" y="288"/>
                  </a:lnTo>
                  <a:lnTo>
                    <a:pt x="543" y="272"/>
                  </a:lnTo>
                  <a:lnTo>
                    <a:pt x="562" y="238"/>
                  </a:lnTo>
                  <a:lnTo>
                    <a:pt x="587" y="159"/>
                  </a:lnTo>
                  <a:lnTo>
                    <a:pt x="634" y="105"/>
                  </a:lnTo>
                  <a:lnTo>
                    <a:pt x="671" y="1"/>
                  </a:lnTo>
                  <a:lnTo>
                    <a:pt x="794" y="0"/>
                  </a:lnTo>
                  <a:lnTo>
                    <a:pt x="843" y="19"/>
                  </a:lnTo>
                  <a:lnTo>
                    <a:pt x="843" y="1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0" name=""/>
            <p:cNvSpPr/>
            <p:nvPr/>
          </p:nvSpPr>
          <p:spPr>
            <a:xfrm>
              <a:off x="1577880" y="4819320"/>
              <a:ext cx="44640" cy="44280"/>
            </a:xfrm>
            <a:custGeom>
              <a:avLst/>
              <a:gdLst/>
              <a:ahLst/>
              <a:rect l="l" t="t" r="r" b="b"/>
              <a:pathLst>
                <a:path w="136" h="102">
                  <a:moveTo>
                    <a:pt x="0" y="48"/>
                  </a:moveTo>
                  <a:lnTo>
                    <a:pt x="61" y="102"/>
                  </a:lnTo>
                  <a:lnTo>
                    <a:pt x="74" y="86"/>
                  </a:lnTo>
                  <a:lnTo>
                    <a:pt x="75" y="41"/>
                  </a:lnTo>
                  <a:lnTo>
                    <a:pt x="91" y="28"/>
                  </a:lnTo>
                  <a:lnTo>
                    <a:pt x="115" y="62"/>
                  </a:lnTo>
                  <a:lnTo>
                    <a:pt x="135" y="67"/>
                  </a:lnTo>
                  <a:lnTo>
                    <a:pt x="136" y="37"/>
                  </a:lnTo>
                  <a:lnTo>
                    <a:pt x="120" y="15"/>
                  </a:lnTo>
                  <a:lnTo>
                    <a:pt x="97" y="14"/>
                  </a:lnTo>
                  <a:lnTo>
                    <a:pt x="93" y="0"/>
                  </a:lnTo>
                  <a:lnTo>
                    <a:pt x="45" y="37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1" name=""/>
            <p:cNvSpPr/>
            <p:nvPr/>
          </p:nvSpPr>
          <p:spPr>
            <a:xfrm>
              <a:off x="1577880" y="4819320"/>
              <a:ext cx="44640" cy="44280"/>
            </a:xfrm>
            <a:custGeom>
              <a:avLst/>
              <a:gdLst/>
              <a:ahLst/>
              <a:rect l="l" t="t" r="r" b="b"/>
              <a:pathLst>
                <a:path w="136" h="102">
                  <a:moveTo>
                    <a:pt x="0" y="48"/>
                  </a:moveTo>
                  <a:lnTo>
                    <a:pt x="61" y="102"/>
                  </a:lnTo>
                  <a:lnTo>
                    <a:pt x="74" y="86"/>
                  </a:lnTo>
                  <a:lnTo>
                    <a:pt x="75" y="41"/>
                  </a:lnTo>
                  <a:lnTo>
                    <a:pt x="91" y="28"/>
                  </a:lnTo>
                  <a:lnTo>
                    <a:pt x="115" y="62"/>
                  </a:lnTo>
                  <a:lnTo>
                    <a:pt x="135" y="67"/>
                  </a:lnTo>
                  <a:lnTo>
                    <a:pt x="136" y="37"/>
                  </a:lnTo>
                  <a:lnTo>
                    <a:pt x="120" y="15"/>
                  </a:lnTo>
                  <a:lnTo>
                    <a:pt x="97" y="14"/>
                  </a:lnTo>
                  <a:lnTo>
                    <a:pt x="93" y="0"/>
                  </a:lnTo>
                  <a:lnTo>
                    <a:pt x="45" y="37"/>
                  </a:lnTo>
                  <a:lnTo>
                    <a:pt x="0" y="48"/>
                  </a:lnTo>
                  <a:lnTo>
                    <a:pt x="0" y="4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2" name=""/>
            <p:cNvSpPr/>
            <p:nvPr/>
          </p:nvSpPr>
          <p:spPr>
            <a:xfrm>
              <a:off x="1258920" y="4568760"/>
              <a:ext cx="6480" cy="16920"/>
            </a:xfrm>
            <a:custGeom>
              <a:avLst/>
              <a:gdLst/>
              <a:ahLst/>
              <a:rect l="l" t="t" r="r" b="b"/>
              <a:pathLst>
                <a:path w="14" h="34">
                  <a:moveTo>
                    <a:pt x="7" y="0"/>
                  </a:moveTo>
                  <a:lnTo>
                    <a:pt x="14" y="34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3" name=""/>
            <p:cNvSpPr/>
            <p:nvPr/>
          </p:nvSpPr>
          <p:spPr>
            <a:xfrm>
              <a:off x="1258920" y="4568760"/>
              <a:ext cx="6480" cy="16920"/>
            </a:xfrm>
            <a:custGeom>
              <a:avLst/>
              <a:gdLst/>
              <a:ahLst/>
              <a:rect l="l" t="t" r="r" b="b"/>
              <a:pathLst>
                <a:path w="14" h="34">
                  <a:moveTo>
                    <a:pt x="7" y="0"/>
                  </a:moveTo>
                  <a:lnTo>
                    <a:pt x="14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4" name=""/>
            <p:cNvSpPr/>
            <p:nvPr/>
          </p:nvSpPr>
          <p:spPr>
            <a:xfrm>
              <a:off x="1203480" y="3951000"/>
              <a:ext cx="225360" cy="703080"/>
            </a:xfrm>
            <a:custGeom>
              <a:avLst/>
              <a:gdLst/>
              <a:ahLst/>
              <a:rect l="l" t="t" r="r" b="b"/>
              <a:pathLst>
                <a:path w="695" h="1484">
                  <a:moveTo>
                    <a:pt x="557" y="182"/>
                  </a:moveTo>
                  <a:lnTo>
                    <a:pt x="503" y="205"/>
                  </a:lnTo>
                  <a:lnTo>
                    <a:pt x="498" y="221"/>
                  </a:lnTo>
                  <a:lnTo>
                    <a:pt x="428" y="270"/>
                  </a:lnTo>
                  <a:lnTo>
                    <a:pt x="422" y="296"/>
                  </a:lnTo>
                  <a:lnTo>
                    <a:pt x="363" y="348"/>
                  </a:lnTo>
                  <a:lnTo>
                    <a:pt x="333" y="435"/>
                  </a:lnTo>
                  <a:lnTo>
                    <a:pt x="339" y="482"/>
                  </a:lnTo>
                  <a:lnTo>
                    <a:pt x="396" y="531"/>
                  </a:lnTo>
                  <a:lnTo>
                    <a:pt x="409" y="579"/>
                  </a:lnTo>
                  <a:lnTo>
                    <a:pt x="469" y="641"/>
                  </a:lnTo>
                  <a:lnTo>
                    <a:pt x="535" y="710"/>
                  </a:lnTo>
                  <a:lnTo>
                    <a:pt x="565" y="715"/>
                  </a:lnTo>
                  <a:lnTo>
                    <a:pt x="575" y="739"/>
                  </a:lnTo>
                  <a:lnTo>
                    <a:pt x="588" y="732"/>
                  </a:lnTo>
                  <a:lnTo>
                    <a:pt x="601" y="773"/>
                  </a:lnTo>
                  <a:lnTo>
                    <a:pt x="642" y="814"/>
                  </a:lnTo>
                  <a:lnTo>
                    <a:pt x="671" y="906"/>
                  </a:lnTo>
                  <a:lnTo>
                    <a:pt x="694" y="1063"/>
                  </a:lnTo>
                  <a:lnTo>
                    <a:pt x="695" y="1083"/>
                  </a:lnTo>
                  <a:lnTo>
                    <a:pt x="681" y="1105"/>
                  </a:lnTo>
                  <a:lnTo>
                    <a:pt x="673" y="1106"/>
                  </a:lnTo>
                  <a:lnTo>
                    <a:pt x="677" y="1178"/>
                  </a:lnTo>
                  <a:lnTo>
                    <a:pt x="660" y="1214"/>
                  </a:lnTo>
                  <a:lnTo>
                    <a:pt x="576" y="1252"/>
                  </a:lnTo>
                  <a:lnTo>
                    <a:pt x="563" y="1272"/>
                  </a:lnTo>
                  <a:lnTo>
                    <a:pt x="494" y="1305"/>
                  </a:lnTo>
                  <a:lnTo>
                    <a:pt x="444" y="1305"/>
                  </a:lnTo>
                  <a:lnTo>
                    <a:pt x="435" y="1339"/>
                  </a:lnTo>
                  <a:lnTo>
                    <a:pt x="410" y="1354"/>
                  </a:lnTo>
                  <a:lnTo>
                    <a:pt x="419" y="1372"/>
                  </a:lnTo>
                  <a:lnTo>
                    <a:pt x="413" y="1388"/>
                  </a:lnTo>
                  <a:lnTo>
                    <a:pt x="368" y="1351"/>
                  </a:lnTo>
                  <a:lnTo>
                    <a:pt x="380" y="1390"/>
                  </a:lnTo>
                  <a:lnTo>
                    <a:pt x="381" y="1402"/>
                  </a:lnTo>
                  <a:lnTo>
                    <a:pt x="336" y="1424"/>
                  </a:lnTo>
                  <a:lnTo>
                    <a:pt x="277" y="1483"/>
                  </a:lnTo>
                  <a:lnTo>
                    <a:pt x="260" y="1484"/>
                  </a:lnTo>
                  <a:lnTo>
                    <a:pt x="257" y="1476"/>
                  </a:lnTo>
                  <a:lnTo>
                    <a:pt x="267" y="1469"/>
                  </a:lnTo>
                  <a:lnTo>
                    <a:pt x="252" y="1405"/>
                  </a:lnTo>
                  <a:lnTo>
                    <a:pt x="255" y="1375"/>
                  </a:lnTo>
                  <a:lnTo>
                    <a:pt x="275" y="1342"/>
                  </a:lnTo>
                  <a:lnTo>
                    <a:pt x="231" y="1320"/>
                  </a:lnTo>
                  <a:lnTo>
                    <a:pt x="219" y="1299"/>
                  </a:lnTo>
                  <a:lnTo>
                    <a:pt x="259" y="1286"/>
                  </a:lnTo>
                  <a:lnTo>
                    <a:pt x="272" y="1260"/>
                  </a:lnTo>
                  <a:lnTo>
                    <a:pt x="296" y="1264"/>
                  </a:lnTo>
                  <a:lnTo>
                    <a:pt x="359" y="1235"/>
                  </a:lnTo>
                  <a:lnTo>
                    <a:pt x="360" y="1181"/>
                  </a:lnTo>
                  <a:lnTo>
                    <a:pt x="410" y="1171"/>
                  </a:lnTo>
                  <a:lnTo>
                    <a:pt x="412" y="1154"/>
                  </a:lnTo>
                  <a:lnTo>
                    <a:pt x="460" y="1139"/>
                  </a:lnTo>
                  <a:lnTo>
                    <a:pt x="490" y="1117"/>
                  </a:lnTo>
                  <a:lnTo>
                    <a:pt x="506" y="1120"/>
                  </a:lnTo>
                  <a:lnTo>
                    <a:pt x="517" y="1106"/>
                  </a:lnTo>
                  <a:lnTo>
                    <a:pt x="523" y="996"/>
                  </a:lnTo>
                  <a:lnTo>
                    <a:pt x="506" y="942"/>
                  </a:lnTo>
                  <a:lnTo>
                    <a:pt x="510" y="876"/>
                  </a:lnTo>
                  <a:lnTo>
                    <a:pt x="511" y="816"/>
                  </a:lnTo>
                  <a:lnTo>
                    <a:pt x="476" y="720"/>
                  </a:lnTo>
                  <a:lnTo>
                    <a:pt x="438" y="688"/>
                  </a:lnTo>
                  <a:lnTo>
                    <a:pt x="422" y="688"/>
                  </a:lnTo>
                  <a:lnTo>
                    <a:pt x="413" y="663"/>
                  </a:lnTo>
                  <a:lnTo>
                    <a:pt x="399" y="614"/>
                  </a:lnTo>
                  <a:lnTo>
                    <a:pt x="359" y="589"/>
                  </a:lnTo>
                  <a:lnTo>
                    <a:pt x="282" y="501"/>
                  </a:lnTo>
                  <a:lnTo>
                    <a:pt x="275" y="476"/>
                  </a:lnTo>
                  <a:lnTo>
                    <a:pt x="167" y="407"/>
                  </a:lnTo>
                  <a:lnTo>
                    <a:pt x="177" y="370"/>
                  </a:lnTo>
                  <a:lnTo>
                    <a:pt x="221" y="370"/>
                  </a:lnTo>
                  <a:lnTo>
                    <a:pt x="248" y="342"/>
                  </a:lnTo>
                  <a:lnTo>
                    <a:pt x="250" y="327"/>
                  </a:lnTo>
                  <a:lnTo>
                    <a:pt x="206" y="260"/>
                  </a:lnTo>
                  <a:lnTo>
                    <a:pt x="189" y="240"/>
                  </a:lnTo>
                  <a:lnTo>
                    <a:pt x="91" y="241"/>
                  </a:lnTo>
                  <a:lnTo>
                    <a:pt x="64" y="214"/>
                  </a:lnTo>
                  <a:lnTo>
                    <a:pt x="67" y="177"/>
                  </a:lnTo>
                  <a:lnTo>
                    <a:pt x="58" y="160"/>
                  </a:lnTo>
                  <a:lnTo>
                    <a:pt x="0" y="85"/>
                  </a:lnTo>
                  <a:lnTo>
                    <a:pt x="24" y="51"/>
                  </a:lnTo>
                  <a:lnTo>
                    <a:pt x="76" y="73"/>
                  </a:lnTo>
                  <a:lnTo>
                    <a:pt x="115" y="54"/>
                  </a:lnTo>
                  <a:lnTo>
                    <a:pt x="125" y="62"/>
                  </a:lnTo>
                  <a:lnTo>
                    <a:pt x="149" y="56"/>
                  </a:lnTo>
                  <a:lnTo>
                    <a:pt x="155" y="67"/>
                  </a:lnTo>
                  <a:lnTo>
                    <a:pt x="189" y="46"/>
                  </a:lnTo>
                  <a:lnTo>
                    <a:pt x="216" y="48"/>
                  </a:lnTo>
                  <a:lnTo>
                    <a:pt x="289" y="0"/>
                  </a:lnTo>
                  <a:lnTo>
                    <a:pt x="364" y="37"/>
                  </a:lnTo>
                  <a:lnTo>
                    <a:pt x="424" y="46"/>
                  </a:lnTo>
                  <a:lnTo>
                    <a:pt x="432" y="61"/>
                  </a:lnTo>
                  <a:lnTo>
                    <a:pt x="422" y="89"/>
                  </a:lnTo>
                  <a:lnTo>
                    <a:pt x="443" y="138"/>
                  </a:lnTo>
                  <a:lnTo>
                    <a:pt x="493" y="170"/>
                  </a:lnTo>
                  <a:lnTo>
                    <a:pt x="557" y="18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5" name=""/>
            <p:cNvSpPr/>
            <p:nvPr/>
          </p:nvSpPr>
          <p:spPr>
            <a:xfrm>
              <a:off x="888840" y="3690720"/>
              <a:ext cx="281160" cy="891720"/>
            </a:xfrm>
            <a:custGeom>
              <a:avLst/>
              <a:gdLst/>
              <a:ahLst/>
              <a:rect l="l" t="t" r="r" b="b"/>
              <a:pathLst>
                <a:path w="873" h="1878">
                  <a:moveTo>
                    <a:pt x="632" y="1878"/>
                  </a:moveTo>
                  <a:lnTo>
                    <a:pt x="614" y="1864"/>
                  </a:lnTo>
                  <a:lnTo>
                    <a:pt x="647" y="1724"/>
                  </a:lnTo>
                  <a:lnTo>
                    <a:pt x="614" y="1704"/>
                  </a:lnTo>
                  <a:lnTo>
                    <a:pt x="616" y="1690"/>
                  </a:lnTo>
                  <a:lnTo>
                    <a:pt x="632" y="1693"/>
                  </a:lnTo>
                  <a:lnTo>
                    <a:pt x="624" y="1603"/>
                  </a:lnTo>
                  <a:lnTo>
                    <a:pt x="596" y="1522"/>
                  </a:lnTo>
                  <a:lnTo>
                    <a:pt x="584" y="1536"/>
                  </a:lnTo>
                  <a:lnTo>
                    <a:pt x="546" y="1401"/>
                  </a:lnTo>
                  <a:lnTo>
                    <a:pt x="533" y="1243"/>
                  </a:lnTo>
                  <a:lnTo>
                    <a:pt x="498" y="1230"/>
                  </a:lnTo>
                  <a:lnTo>
                    <a:pt x="467" y="1198"/>
                  </a:lnTo>
                  <a:lnTo>
                    <a:pt x="455" y="1204"/>
                  </a:lnTo>
                  <a:lnTo>
                    <a:pt x="437" y="1150"/>
                  </a:lnTo>
                  <a:lnTo>
                    <a:pt x="429" y="1224"/>
                  </a:lnTo>
                  <a:lnTo>
                    <a:pt x="377" y="1252"/>
                  </a:lnTo>
                  <a:lnTo>
                    <a:pt x="302" y="1319"/>
                  </a:lnTo>
                  <a:lnTo>
                    <a:pt x="273" y="1302"/>
                  </a:lnTo>
                  <a:lnTo>
                    <a:pt x="261" y="1320"/>
                  </a:lnTo>
                  <a:lnTo>
                    <a:pt x="225" y="1306"/>
                  </a:lnTo>
                  <a:lnTo>
                    <a:pt x="217" y="1297"/>
                  </a:lnTo>
                  <a:lnTo>
                    <a:pt x="223" y="1283"/>
                  </a:lnTo>
                  <a:lnTo>
                    <a:pt x="195" y="1292"/>
                  </a:lnTo>
                  <a:lnTo>
                    <a:pt x="223" y="1176"/>
                  </a:lnTo>
                  <a:lnTo>
                    <a:pt x="207" y="1058"/>
                  </a:lnTo>
                  <a:lnTo>
                    <a:pt x="163" y="976"/>
                  </a:lnTo>
                  <a:lnTo>
                    <a:pt x="158" y="999"/>
                  </a:lnTo>
                  <a:lnTo>
                    <a:pt x="138" y="988"/>
                  </a:lnTo>
                  <a:lnTo>
                    <a:pt x="125" y="964"/>
                  </a:lnTo>
                  <a:lnTo>
                    <a:pt x="132" y="949"/>
                  </a:lnTo>
                  <a:lnTo>
                    <a:pt x="151" y="957"/>
                  </a:lnTo>
                  <a:lnTo>
                    <a:pt x="135" y="939"/>
                  </a:lnTo>
                  <a:lnTo>
                    <a:pt x="138" y="917"/>
                  </a:lnTo>
                  <a:lnTo>
                    <a:pt x="66" y="880"/>
                  </a:lnTo>
                  <a:lnTo>
                    <a:pt x="65" y="861"/>
                  </a:lnTo>
                  <a:lnTo>
                    <a:pt x="25" y="837"/>
                  </a:lnTo>
                  <a:lnTo>
                    <a:pt x="0" y="793"/>
                  </a:lnTo>
                  <a:lnTo>
                    <a:pt x="3" y="746"/>
                  </a:lnTo>
                  <a:lnTo>
                    <a:pt x="12" y="739"/>
                  </a:lnTo>
                  <a:lnTo>
                    <a:pt x="33" y="745"/>
                  </a:lnTo>
                  <a:lnTo>
                    <a:pt x="32" y="687"/>
                  </a:lnTo>
                  <a:lnTo>
                    <a:pt x="82" y="663"/>
                  </a:lnTo>
                  <a:lnTo>
                    <a:pt x="70" y="607"/>
                  </a:lnTo>
                  <a:lnTo>
                    <a:pt x="75" y="583"/>
                  </a:lnTo>
                  <a:lnTo>
                    <a:pt x="102" y="577"/>
                  </a:lnTo>
                  <a:lnTo>
                    <a:pt x="105" y="495"/>
                  </a:lnTo>
                  <a:lnTo>
                    <a:pt x="118" y="481"/>
                  </a:lnTo>
                  <a:lnTo>
                    <a:pt x="180" y="479"/>
                  </a:lnTo>
                  <a:lnTo>
                    <a:pt x="189" y="471"/>
                  </a:lnTo>
                  <a:lnTo>
                    <a:pt x="232" y="372"/>
                  </a:lnTo>
                  <a:lnTo>
                    <a:pt x="236" y="336"/>
                  </a:lnTo>
                  <a:lnTo>
                    <a:pt x="285" y="276"/>
                  </a:lnTo>
                  <a:lnTo>
                    <a:pt x="281" y="228"/>
                  </a:lnTo>
                  <a:lnTo>
                    <a:pt x="295" y="197"/>
                  </a:lnTo>
                  <a:lnTo>
                    <a:pt x="347" y="165"/>
                  </a:lnTo>
                  <a:lnTo>
                    <a:pt x="378" y="126"/>
                  </a:lnTo>
                  <a:lnTo>
                    <a:pt x="431" y="111"/>
                  </a:lnTo>
                  <a:lnTo>
                    <a:pt x="461" y="122"/>
                  </a:lnTo>
                  <a:lnTo>
                    <a:pt x="471" y="61"/>
                  </a:lnTo>
                  <a:lnTo>
                    <a:pt x="502" y="38"/>
                  </a:lnTo>
                  <a:lnTo>
                    <a:pt x="502" y="17"/>
                  </a:lnTo>
                  <a:lnTo>
                    <a:pt x="524" y="0"/>
                  </a:lnTo>
                  <a:lnTo>
                    <a:pt x="552" y="12"/>
                  </a:lnTo>
                  <a:lnTo>
                    <a:pt x="575" y="35"/>
                  </a:lnTo>
                  <a:lnTo>
                    <a:pt x="590" y="82"/>
                  </a:lnTo>
                  <a:lnTo>
                    <a:pt x="618" y="84"/>
                  </a:lnTo>
                  <a:lnTo>
                    <a:pt x="634" y="179"/>
                  </a:lnTo>
                  <a:lnTo>
                    <a:pt x="628" y="245"/>
                  </a:lnTo>
                  <a:lnTo>
                    <a:pt x="610" y="293"/>
                  </a:lnTo>
                  <a:lnTo>
                    <a:pt x="556" y="354"/>
                  </a:lnTo>
                  <a:lnTo>
                    <a:pt x="538" y="414"/>
                  </a:lnTo>
                  <a:lnTo>
                    <a:pt x="541" y="456"/>
                  </a:lnTo>
                  <a:lnTo>
                    <a:pt x="524" y="488"/>
                  </a:lnTo>
                  <a:lnTo>
                    <a:pt x="533" y="497"/>
                  </a:lnTo>
                  <a:lnTo>
                    <a:pt x="602" y="452"/>
                  </a:lnTo>
                  <a:lnTo>
                    <a:pt x="645" y="458"/>
                  </a:lnTo>
                  <a:lnTo>
                    <a:pt x="657" y="539"/>
                  </a:lnTo>
                  <a:lnTo>
                    <a:pt x="709" y="573"/>
                  </a:lnTo>
                  <a:lnTo>
                    <a:pt x="691" y="655"/>
                  </a:lnTo>
                  <a:lnTo>
                    <a:pt x="751" y="670"/>
                  </a:lnTo>
                  <a:lnTo>
                    <a:pt x="755" y="691"/>
                  </a:lnTo>
                  <a:lnTo>
                    <a:pt x="787" y="722"/>
                  </a:lnTo>
                  <a:lnTo>
                    <a:pt x="823" y="718"/>
                  </a:lnTo>
                  <a:lnTo>
                    <a:pt x="850" y="696"/>
                  </a:lnTo>
                  <a:lnTo>
                    <a:pt x="871" y="698"/>
                  </a:lnTo>
                  <a:lnTo>
                    <a:pt x="873" y="711"/>
                  </a:lnTo>
                  <a:lnTo>
                    <a:pt x="862" y="732"/>
                  </a:lnTo>
                  <a:lnTo>
                    <a:pt x="816" y="765"/>
                  </a:lnTo>
                  <a:lnTo>
                    <a:pt x="819" y="788"/>
                  </a:lnTo>
                  <a:lnTo>
                    <a:pt x="795" y="792"/>
                  </a:lnTo>
                  <a:lnTo>
                    <a:pt x="782" y="811"/>
                  </a:lnTo>
                  <a:lnTo>
                    <a:pt x="752" y="853"/>
                  </a:lnTo>
                  <a:lnTo>
                    <a:pt x="710" y="867"/>
                  </a:lnTo>
                  <a:lnTo>
                    <a:pt x="645" y="919"/>
                  </a:lnTo>
                  <a:lnTo>
                    <a:pt x="569" y="929"/>
                  </a:lnTo>
                  <a:lnTo>
                    <a:pt x="543" y="1000"/>
                  </a:lnTo>
                  <a:lnTo>
                    <a:pt x="541" y="1039"/>
                  </a:lnTo>
                  <a:lnTo>
                    <a:pt x="527" y="1052"/>
                  </a:lnTo>
                  <a:lnTo>
                    <a:pt x="558" y="1135"/>
                  </a:lnTo>
                  <a:lnTo>
                    <a:pt x="613" y="1183"/>
                  </a:lnTo>
                  <a:lnTo>
                    <a:pt x="618" y="1261"/>
                  </a:lnTo>
                  <a:lnTo>
                    <a:pt x="637" y="1263"/>
                  </a:lnTo>
                  <a:lnTo>
                    <a:pt x="643" y="1280"/>
                  </a:lnTo>
                  <a:lnTo>
                    <a:pt x="622" y="1315"/>
                  </a:lnTo>
                  <a:lnTo>
                    <a:pt x="616" y="1351"/>
                  </a:lnTo>
                  <a:lnTo>
                    <a:pt x="587" y="1387"/>
                  </a:lnTo>
                  <a:lnTo>
                    <a:pt x="586" y="1412"/>
                  </a:lnTo>
                  <a:lnTo>
                    <a:pt x="597" y="1442"/>
                  </a:lnTo>
                  <a:lnTo>
                    <a:pt x="664" y="1500"/>
                  </a:lnTo>
                  <a:lnTo>
                    <a:pt x="675" y="1585"/>
                  </a:lnTo>
                  <a:lnTo>
                    <a:pt x="725" y="1708"/>
                  </a:lnTo>
                  <a:lnTo>
                    <a:pt x="688" y="1773"/>
                  </a:lnTo>
                  <a:lnTo>
                    <a:pt x="656" y="1809"/>
                  </a:lnTo>
                  <a:lnTo>
                    <a:pt x="632" y="187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6" name=""/>
            <p:cNvSpPr/>
            <p:nvPr/>
          </p:nvSpPr>
          <p:spPr>
            <a:xfrm>
              <a:off x="1209600" y="4368600"/>
              <a:ext cx="165240" cy="199800"/>
            </a:xfrm>
            <a:custGeom>
              <a:avLst/>
              <a:gdLst/>
              <a:ahLst/>
              <a:rect l="l" t="t" r="r" b="b"/>
              <a:pathLst>
                <a:path w="517" h="423">
                  <a:moveTo>
                    <a:pt x="504" y="0"/>
                  </a:moveTo>
                  <a:lnTo>
                    <a:pt x="500" y="66"/>
                  </a:lnTo>
                  <a:lnTo>
                    <a:pt x="517" y="120"/>
                  </a:lnTo>
                  <a:lnTo>
                    <a:pt x="511" y="230"/>
                  </a:lnTo>
                  <a:lnTo>
                    <a:pt x="500" y="244"/>
                  </a:lnTo>
                  <a:lnTo>
                    <a:pt x="484" y="241"/>
                  </a:lnTo>
                  <a:lnTo>
                    <a:pt x="454" y="263"/>
                  </a:lnTo>
                  <a:lnTo>
                    <a:pt x="406" y="278"/>
                  </a:lnTo>
                  <a:lnTo>
                    <a:pt x="404" y="295"/>
                  </a:lnTo>
                  <a:lnTo>
                    <a:pt x="354" y="305"/>
                  </a:lnTo>
                  <a:lnTo>
                    <a:pt x="353" y="359"/>
                  </a:lnTo>
                  <a:lnTo>
                    <a:pt x="290" y="388"/>
                  </a:lnTo>
                  <a:lnTo>
                    <a:pt x="266" y="384"/>
                  </a:lnTo>
                  <a:lnTo>
                    <a:pt x="253" y="410"/>
                  </a:lnTo>
                  <a:lnTo>
                    <a:pt x="213" y="423"/>
                  </a:lnTo>
                  <a:lnTo>
                    <a:pt x="188" y="410"/>
                  </a:lnTo>
                  <a:lnTo>
                    <a:pt x="125" y="413"/>
                  </a:lnTo>
                  <a:lnTo>
                    <a:pt x="132" y="365"/>
                  </a:lnTo>
                  <a:lnTo>
                    <a:pt x="120" y="358"/>
                  </a:lnTo>
                  <a:lnTo>
                    <a:pt x="87" y="381"/>
                  </a:lnTo>
                  <a:lnTo>
                    <a:pt x="78" y="329"/>
                  </a:lnTo>
                  <a:lnTo>
                    <a:pt x="62" y="307"/>
                  </a:lnTo>
                  <a:lnTo>
                    <a:pt x="54" y="254"/>
                  </a:lnTo>
                  <a:lnTo>
                    <a:pt x="16" y="209"/>
                  </a:lnTo>
                  <a:lnTo>
                    <a:pt x="0" y="151"/>
                  </a:lnTo>
                  <a:lnTo>
                    <a:pt x="4" y="119"/>
                  </a:lnTo>
                  <a:lnTo>
                    <a:pt x="26" y="92"/>
                  </a:lnTo>
                  <a:lnTo>
                    <a:pt x="90" y="32"/>
                  </a:lnTo>
                  <a:lnTo>
                    <a:pt x="168" y="41"/>
                  </a:lnTo>
                  <a:lnTo>
                    <a:pt x="249" y="34"/>
                  </a:lnTo>
                  <a:lnTo>
                    <a:pt x="267" y="52"/>
                  </a:lnTo>
                  <a:lnTo>
                    <a:pt x="284" y="43"/>
                  </a:lnTo>
                  <a:lnTo>
                    <a:pt x="299" y="58"/>
                  </a:lnTo>
                  <a:lnTo>
                    <a:pt x="351" y="72"/>
                  </a:lnTo>
                  <a:lnTo>
                    <a:pt x="368" y="68"/>
                  </a:lnTo>
                  <a:lnTo>
                    <a:pt x="368" y="41"/>
                  </a:lnTo>
                  <a:lnTo>
                    <a:pt x="395" y="26"/>
                  </a:lnTo>
                  <a:lnTo>
                    <a:pt x="432" y="20"/>
                  </a:lnTo>
                  <a:lnTo>
                    <a:pt x="460" y="33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7" name=""/>
            <p:cNvSpPr/>
            <p:nvPr/>
          </p:nvSpPr>
          <p:spPr>
            <a:xfrm>
              <a:off x="501480" y="3584520"/>
              <a:ext cx="254160" cy="205920"/>
            </a:xfrm>
            <a:custGeom>
              <a:avLst/>
              <a:gdLst/>
              <a:ahLst/>
              <a:rect l="l" t="t" r="r" b="b"/>
              <a:pathLst>
                <a:path w="787" h="436">
                  <a:moveTo>
                    <a:pt x="770" y="354"/>
                  </a:moveTo>
                  <a:lnTo>
                    <a:pt x="771" y="304"/>
                  </a:lnTo>
                  <a:lnTo>
                    <a:pt x="785" y="271"/>
                  </a:lnTo>
                  <a:lnTo>
                    <a:pt x="763" y="271"/>
                  </a:lnTo>
                  <a:lnTo>
                    <a:pt x="754" y="285"/>
                  </a:lnTo>
                  <a:lnTo>
                    <a:pt x="710" y="282"/>
                  </a:lnTo>
                  <a:lnTo>
                    <a:pt x="642" y="255"/>
                  </a:lnTo>
                  <a:lnTo>
                    <a:pt x="628" y="271"/>
                  </a:lnTo>
                  <a:lnTo>
                    <a:pt x="591" y="262"/>
                  </a:lnTo>
                  <a:lnTo>
                    <a:pt x="575" y="270"/>
                  </a:lnTo>
                  <a:lnTo>
                    <a:pt x="550" y="237"/>
                  </a:lnTo>
                  <a:lnTo>
                    <a:pt x="522" y="238"/>
                  </a:lnTo>
                  <a:lnTo>
                    <a:pt x="497" y="222"/>
                  </a:lnTo>
                  <a:lnTo>
                    <a:pt x="498" y="186"/>
                  </a:lnTo>
                  <a:lnTo>
                    <a:pt x="460" y="192"/>
                  </a:lnTo>
                  <a:lnTo>
                    <a:pt x="421" y="181"/>
                  </a:lnTo>
                  <a:lnTo>
                    <a:pt x="411" y="167"/>
                  </a:lnTo>
                  <a:lnTo>
                    <a:pt x="401" y="171"/>
                  </a:lnTo>
                  <a:lnTo>
                    <a:pt x="404" y="117"/>
                  </a:lnTo>
                  <a:lnTo>
                    <a:pt x="375" y="115"/>
                  </a:lnTo>
                  <a:lnTo>
                    <a:pt x="342" y="142"/>
                  </a:lnTo>
                  <a:lnTo>
                    <a:pt x="326" y="129"/>
                  </a:lnTo>
                  <a:lnTo>
                    <a:pt x="311" y="84"/>
                  </a:lnTo>
                  <a:lnTo>
                    <a:pt x="230" y="24"/>
                  </a:lnTo>
                  <a:lnTo>
                    <a:pt x="130" y="0"/>
                  </a:lnTo>
                  <a:lnTo>
                    <a:pt x="118" y="32"/>
                  </a:lnTo>
                  <a:lnTo>
                    <a:pt x="93" y="9"/>
                  </a:lnTo>
                  <a:lnTo>
                    <a:pt x="75" y="11"/>
                  </a:lnTo>
                  <a:lnTo>
                    <a:pt x="28" y="61"/>
                  </a:lnTo>
                  <a:lnTo>
                    <a:pt x="24" y="120"/>
                  </a:lnTo>
                  <a:lnTo>
                    <a:pt x="0" y="154"/>
                  </a:lnTo>
                  <a:lnTo>
                    <a:pt x="0" y="173"/>
                  </a:lnTo>
                  <a:lnTo>
                    <a:pt x="19" y="175"/>
                  </a:lnTo>
                  <a:lnTo>
                    <a:pt x="40" y="202"/>
                  </a:lnTo>
                  <a:lnTo>
                    <a:pt x="54" y="195"/>
                  </a:lnTo>
                  <a:lnTo>
                    <a:pt x="78" y="207"/>
                  </a:lnTo>
                  <a:lnTo>
                    <a:pt x="146" y="266"/>
                  </a:lnTo>
                  <a:lnTo>
                    <a:pt x="240" y="301"/>
                  </a:lnTo>
                  <a:lnTo>
                    <a:pt x="264" y="327"/>
                  </a:lnTo>
                  <a:lnTo>
                    <a:pt x="414" y="335"/>
                  </a:lnTo>
                  <a:lnTo>
                    <a:pt x="477" y="391"/>
                  </a:lnTo>
                  <a:lnTo>
                    <a:pt x="692" y="436"/>
                  </a:lnTo>
                  <a:lnTo>
                    <a:pt x="775" y="432"/>
                  </a:lnTo>
                  <a:lnTo>
                    <a:pt x="787" y="395"/>
                  </a:lnTo>
                  <a:lnTo>
                    <a:pt x="764" y="369"/>
                  </a:lnTo>
                  <a:lnTo>
                    <a:pt x="770" y="35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8" name=""/>
            <p:cNvSpPr/>
            <p:nvPr/>
          </p:nvSpPr>
          <p:spPr>
            <a:xfrm>
              <a:off x="779400" y="3693960"/>
              <a:ext cx="101520" cy="78840"/>
            </a:xfrm>
            <a:custGeom>
              <a:avLst/>
              <a:gdLst/>
              <a:ahLst/>
              <a:rect l="l" t="t" r="r" b="b"/>
              <a:pathLst>
                <a:path w="333" h="173">
                  <a:moveTo>
                    <a:pt x="293" y="54"/>
                  </a:moveTo>
                  <a:lnTo>
                    <a:pt x="257" y="28"/>
                  </a:lnTo>
                  <a:lnTo>
                    <a:pt x="224" y="34"/>
                  </a:lnTo>
                  <a:lnTo>
                    <a:pt x="171" y="24"/>
                  </a:lnTo>
                  <a:lnTo>
                    <a:pt x="151" y="0"/>
                  </a:lnTo>
                  <a:lnTo>
                    <a:pt x="115" y="0"/>
                  </a:lnTo>
                  <a:lnTo>
                    <a:pt x="74" y="28"/>
                  </a:lnTo>
                  <a:lnTo>
                    <a:pt x="17" y="102"/>
                  </a:lnTo>
                  <a:lnTo>
                    <a:pt x="0" y="125"/>
                  </a:lnTo>
                  <a:lnTo>
                    <a:pt x="13" y="156"/>
                  </a:lnTo>
                  <a:lnTo>
                    <a:pt x="87" y="173"/>
                  </a:lnTo>
                  <a:lnTo>
                    <a:pt x="318" y="148"/>
                  </a:lnTo>
                  <a:lnTo>
                    <a:pt x="331" y="140"/>
                  </a:lnTo>
                  <a:lnTo>
                    <a:pt x="333" y="102"/>
                  </a:lnTo>
                  <a:lnTo>
                    <a:pt x="290" y="79"/>
                  </a:lnTo>
                  <a:lnTo>
                    <a:pt x="293" y="5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9" name=""/>
            <p:cNvSpPr/>
            <p:nvPr/>
          </p:nvSpPr>
          <p:spPr>
            <a:xfrm>
              <a:off x="779400" y="3693960"/>
              <a:ext cx="101520" cy="78840"/>
            </a:xfrm>
            <a:custGeom>
              <a:avLst/>
              <a:gdLst/>
              <a:ahLst/>
              <a:rect l="l" t="t" r="r" b="b"/>
              <a:pathLst>
                <a:path w="333" h="173">
                  <a:moveTo>
                    <a:pt x="293" y="54"/>
                  </a:moveTo>
                  <a:lnTo>
                    <a:pt x="257" y="28"/>
                  </a:lnTo>
                  <a:lnTo>
                    <a:pt x="224" y="34"/>
                  </a:lnTo>
                  <a:lnTo>
                    <a:pt x="171" y="24"/>
                  </a:lnTo>
                  <a:lnTo>
                    <a:pt x="151" y="0"/>
                  </a:lnTo>
                  <a:lnTo>
                    <a:pt x="115" y="0"/>
                  </a:lnTo>
                  <a:lnTo>
                    <a:pt x="74" y="28"/>
                  </a:lnTo>
                  <a:lnTo>
                    <a:pt x="17" y="102"/>
                  </a:lnTo>
                  <a:lnTo>
                    <a:pt x="0" y="125"/>
                  </a:lnTo>
                  <a:lnTo>
                    <a:pt x="13" y="156"/>
                  </a:lnTo>
                  <a:lnTo>
                    <a:pt x="87" y="173"/>
                  </a:lnTo>
                  <a:lnTo>
                    <a:pt x="318" y="148"/>
                  </a:lnTo>
                  <a:lnTo>
                    <a:pt x="331" y="140"/>
                  </a:lnTo>
                  <a:lnTo>
                    <a:pt x="333" y="102"/>
                  </a:lnTo>
                  <a:lnTo>
                    <a:pt x="290" y="79"/>
                  </a:lnTo>
                  <a:lnTo>
                    <a:pt x="293" y="54"/>
                  </a:lnTo>
                  <a:lnTo>
                    <a:pt x="293" y="5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0" name=""/>
            <p:cNvSpPr/>
            <p:nvPr/>
          </p:nvSpPr>
          <p:spPr>
            <a:xfrm>
              <a:off x="744480" y="3784320"/>
              <a:ext cx="154080" cy="282240"/>
            </a:xfrm>
            <a:custGeom>
              <a:avLst/>
              <a:gdLst/>
              <a:ahLst/>
              <a:rect l="l" t="t" r="r" b="b"/>
              <a:pathLst>
                <a:path w="468" h="599">
                  <a:moveTo>
                    <a:pt x="435" y="599"/>
                  </a:moveTo>
                  <a:lnTo>
                    <a:pt x="438" y="552"/>
                  </a:lnTo>
                  <a:lnTo>
                    <a:pt x="447" y="545"/>
                  </a:lnTo>
                  <a:lnTo>
                    <a:pt x="468" y="551"/>
                  </a:lnTo>
                  <a:lnTo>
                    <a:pt x="467" y="493"/>
                  </a:lnTo>
                  <a:lnTo>
                    <a:pt x="450" y="383"/>
                  </a:lnTo>
                  <a:lnTo>
                    <a:pt x="418" y="298"/>
                  </a:lnTo>
                  <a:lnTo>
                    <a:pt x="409" y="297"/>
                  </a:lnTo>
                  <a:lnTo>
                    <a:pt x="389" y="323"/>
                  </a:lnTo>
                  <a:lnTo>
                    <a:pt x="369" y="375"/>
                  </a:lnTo>
                  <a:lnTo>
                    <a:pt x="346" y="347"/>
                  </a:lnTo>
                  <a:lnTo>
                    <a:pt x="329" y="344"/>
                  </a:lnTo>
                  <a:lnTo>
                    <a:pt x="313" y="280"/>
                  </a:lnTo>
                  <a:lnTo>
                    <a:pt x="317" y="266"/>
                  </a:lnTo>
                  <a:lnTo>
                    <a:pt x="383" y="222"/>
                  </a:lnTo>
                  <a:lnTo>
                    <a:pt x="432" y="154"/>
                  </a:lnTo>
                  <a:lnTo>
                    <a:pt x="363" y="135"/>
                  </a:lnTo>
                  <a:lnTo>
                    <a:pt x="211" y="133"/>
                  </a:lnTo>
                  <a:lnTo>
                    <a:pt x="180" y="108"/>
                  </a:lnTo>
                  <a:lnTo>
                    <a:pt x="161" y="34"/>
                  </a:lnTo>
                  <a:lnTo>
                    <a:pt x="148" y="58"/>
                  </a:lnTo>
                  <a:lnTo>
                    <a:pt x="132" y="48"/>
                  </a:lnTo>
                  <a:lnTo>
                    <a:pt x="123" y="55"/>
                  </a:lnTo>
                  <a:lnTo>
                    <a:pt x="104" y="13"/>
                  </a:lnTo>
                  <a:lnTo>
                    <a:pt x="94" y="9"/>
                  </a:lnTo>
                  <a:lnTo>
                    <a:pt x="86" y="44"/>
                  </a:lnTo>
                  <a:lnTo>
                    <a:pt x="58" y="0"/>
                  </a:lnTo>
                  <a:lnTo>
                    <a:pt x="19" y="70"/>
                  </a:lnTo>
                  <a:lnTo>
                    <a:pt x="31" y="100"/>
                  </a:lnTo>
                  <a:lnTo>
                    <a:pt x="70" y="107"/>
                  </a:lnTo>
                  <a:lnTo>
                    <a:pt x="75" y="135"/>
                  </a:lnTo>
                  <a:lnTo>
                    <a:pt x="39" y="139"/>
                  </a:lnTo>
                  <a:lnTo>
                    <a:pt x="35" y="150"/>
                  </a:lnTo>
                  <a:lnTo>
                    <a:pt x="10" y="159"/>
                  </a:lnTo>
                  <a:lnTo>
                    <a:pt x="0" y="184"/>
                  </a:lnTo>
                  <a:lnTo>
                    <a:pt x="63" y="236"/>
                  </a:lnTo>
                  <a:lnTo>
                    <a:pt x="57" y="308"/>
                  </a:lnTo>
                  <a:lnTo>
                    <a:pt x="77" y="356"/>
                  </a:lnTo>
                  <a:lnTo>
                    <a:pt x="72" y="406"/>
                  </a:lnTo>
                  <a:lnTo>
                    <a:pt x="86" y="430"/>
                  </a:lnTo>
                  <a:lnTo>
                    <a:pt x="103" y="522"/>
                  </a:lnTo>
                  <a:lnTo>
                    <a:pt x="172" y="499"/>
                  </a:lnTo>
                  <a:lnTo>
                    <a:pt x="177" y="513"/>
                  </a:lnTo>
                  <a:lnTo>
                    <a:pt x="206" y="476"/>
                  </a:lnTo>
                  <a:lnTo>
                    <a:pt x="231" y="503"/>
                  </a:lnTo>
                  <a:lnTo>
                    <a:pt x="265" y="459"/>
                  </a:lnTo>
                  <a:lnTo>
                    <a:pt x="260" y="416"/>
                  </a:lnTo>
                  <a:lnTo>
                    <a:pt x="287" y="384"/>
                  </a:lnTo>
                  <a:lnTo>
                    <a:pt x="311" y="410"/>
                  </a:lnTo>
                  <a:lnTo>
                    <a:pt x="354" y="402"/>
                  </a:lnTo>
                  <a:lnTo>
                    <a:pt x="365" y="410"/>
                  </a:lnTo>
                  <a:lnTo>
                    <a:pt x="395" y="459"/>
                  </a:lnTo>
                  <a:lnTo>
                    <a:pt x="417" y="572"/>
                  </a:lnTo>
                  <a:lnTo>
                    <a:pt x="435" y="59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1" name=""/>
            <p:cNvSpPr/>
            <p:nvPr/>
          </p:nvSpPr>
          <p:spPr>
            <a:xfrm>
              <a:off x="744480" y="3784320"/>
              <a:ext cx="154080" cy="282240"/>
            </a:xfrm>
            <a:custGeom>
              <a:avLst/>
              <a:gdLst/>
              <a:ahLst/>
              <a:rect l="l" t="t" r="r" b="b"/>
              <a:pathLst>
                <a:path w="468" h="599">
                  <a:moveTo>
                    <a:pt x="435" y="599"/>
                  </a:moveTo>
                  <a:lnTo>
                    <a:pt x="438" y="552"/>
                  </a:lnTo>
                  <a:lnTo>
                    <a:pt x="447" y="545"/>
                  </a:lnTo>
                  <a:lnTo>
                    <a:pt x="468" y="551"/>
                  </a:lnTo>
                  <a:lnTo>
                    <a:pt x="467" y="493"/>
                  </a:lnTo>
                  <a:lnTo>
                    <a:pt x="450" y="383"/>
                  </a:lnTo>
                  <a:lnTo>
                    <a:pt x="418" y="298"/>
                  </a:lnTo>
                  <a:lnTo>
                    <a:pt x="409" y="297"/>
                  </a:lnTo>
                  <a:lnTo>
                    <a:pt x="389" y="323"/>
                  </a:lnTo>
                  <a:lnTo>
                    <a:pt x="369" y="375"/>
                  </a:lnTo>
                  <a:lnTo>
                    <a:pt x="346" y="347"/>
                  </a:lnTo>
                  <a:lnTo>
                    <a:pt x="329" y="344"/>
                  </a:lnTo>
                  <a:lnTo>
                    <a:pt x="313" y="280"/>
                  </a:lnTo>
                  <a:lnTo>
                    <a:pt x="317" y="266"/>
                  </a:lnTo>
                  <a:lnTo>
                    <a:pt x="383" y="222"/>
                  </a:lnTo>
                  <a:lnTo>
                    <a:pt x="432" y="154"/>
                  </a:lnTo>
                  <a:lnTo>
                    <a:pt x="363" y="135"/>
                  </a:lnTo>
                  <a:lnTo>
                    <a:pt x="211" y="133"/>
                  </a:lnTo>
                  <a:lnTo>
                    <a:pt x="180" y="108"/>
                  </a:lnTo>
                  <a:lnTo>
                    <a:pt x="161" y="34"/>
                  </a:lnTo>
                  <a:lnTo>
                    <a:pt x="148" y="58"/>
                  </a:lnTo>
                  <a:lnTo>
                    <a:pt x="132" y="48"/>
                  </a:lnTo>
                  <a:lnTo>
                    <a:pt x="123" y="55"/>
                  </a:lnTo>
                  <a:lnTo>
                    <a:pt x="104" y="13"/>
                  </a:lnTo>
                  <a:lnTo>
                    <a:pt x="94" y="9"/>
                  </a:lnTo>
                  <a:lnTo>
                    <a:pt x="86" y="44"/>
                  </a:lnTo>
                  <a:lnTo>
                    <a:pt x="58" y="0"/>
                  </a:lnTo>
                  <a:lnTo>
                    <a:pt x="19" y="70"/>
                  </a:lnTo>
                  <a:lnTo>
                    <a:pt x="31" y="100"/>
                  </a:lnTo>
                  <a:lnTo>
                    <a:pt x="70" y="107"/>
                  </a:lnTo>
                  <a:lnTo>
                    <a:pt x="75" y="135"/>
                  </a:lnTo>
                  <a:lnTo>
                    <a:pt x="39" y="139"/>
                  </a:lnTo>
                  <a:lnTo>
                    <a:pt x="35" y="150"/>
                  </a:lnTo>
                  <a:lnTo>
                    <a:pt x="10" y="159"/>
                  </a:lnTo>
                  <a:lnTo>
                    <a:pt x="0" y="184"/>
                  </a:lnTo>
                  <a:lnTo>
                    <a:pt x="63" y="236"/>
                  </a:lnTo>
                  <a:lnTo>
                    <a:pt x="57" y="308"/>
                  </a:lnTo>
                  <a:lnTo>
                    <a:pt x="77" y="356"/>
                  </a:lnTo>
                  <a:lnTo>
                    <a:pt x="72" y="406"/>
                  </a:lnTo>
                  <a:lnTo>
                    <a:pt x="86" y="430"/>
                  </a:lnTo>
                  <a:lnTo>
                    <a:pt x="103" y="522"/>
                  </a:lnTo>
                  <a:lnTo>
                    <a:pt x="172" y="499"/>
                  </a:lnTo>
                  <a:lnTo>
                    <a:pt x="177" y="513"/>
                  </a:lnTo>
                  <a:lnTo>
                    <a:pt x="206" y="476"/>
                  </a:lnTo>
                  <a:lnTo>
                    <a:pt x="231" y="503"/>
                  </a:lnTo>
                  <a:lnTo>
                    <a:pt x="265" y="459"/>
                  </a:lnTo>
                  <a:lnTo>
                    <a:pt x="260" y="416"/>
                  </a:lnTo>
                  <a:lnTo>
                    <a:pt x="287" y="384"/>
                  </a:lnTo>
                  <a:lnTo>
                    <a:pt x="311" y="410"/>
                  </a:lnTo>
                  <a:lnTo>
                    <a:pt x="354" y="402"/>
                  </a:lnTo>
                  <a:lnTo>
                    <a:pt x="365" y="410"/>
                  </a:lnTo>
                  <a:lnTo>
                    <a:pt x="395" y="459"/>
                  </a:lnTo>
                  <a:lnTo>
                    <a:pt x="417" y="572"/>
                  </a:lnTo>
                  <a:lnTo>
                    <a:pt x="435" y="599"/>
                  </a:lnTo>
                  <a:lnTo>
                    <a:pt x="435" y="59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2" name=""/>
            <p:cNvSpPr/>
            <p:nvPr/>
          </p:nvSpPr>
          <p:spPr>
            <a:xfrm>
              <a:off x="192240" y="3269880"/>
              <a:ext cx="860400" cy="1409400"/>
            </a:xfrm>
            <a:custGeom>
              <a:avLst/>
              <a:gdLst/>
              <a:ahLst/>
              <a:rect l="l" t="t" r="r" b="b"/>
              <a:pathLst>
                <a:path w="2644" h="2971">
                  <a:moveTo>
                    <a:pt x="1" y="1683"/>
                  </a:moveTo>
                  <a:lnTo>
                    <a:pt x="138" y="1655"/>
                  </a:lnTo>
                  <a:lnTo>
                    <a:pt x="157" y="1620"/>
                  </a:lnTo>
                  <a:lnTo>
                    <a:pt x="168" y="1523"/>
                  </a:lnTo>
                  <a:lnTo>
                    <a:pt x="179" y="1533"/>
                  </a:lnTo>
                  <a:lnTo>
                    <a:pt x="231" y="1534"/>
                  </a:lnTo>
                  <a:lnTo>
                    <a:pt x="222" y="1549"/>
                  </a:lnTo>
                  <a:lnTo>
                    <a:pt x="203" y="1549"/>
                  </a:lnTo>
                  <a:lnTo>
                    <a:pt x="195" y="1572"/>
                  </a:lnTo>
                  <a:lnTo>
                    <a:pt x="197" y="1594"/>
                  </a:lnTo>
                  <a:lnTo>
                    <a:pt x="213" y="1605"/>
                  </a:lnTo>
                  <a:lnTo>
                    <a:pt x="202" y="1650"/>
                  </a:lnTo>
                  <a:lnTo>
                    <a:pt x="215" y="1660"/>
                  </a:lnTo>
                  <a:lnTo>
                    <a:pt x="226" y="1722"/>
                  </a:lnTo>
                  <a:lnTo>
                    <a:pt x="211" y="1806"/>
                  </a:lnTo>
                  <a:lnTo>
                    <a:pt x="222" y="1873"/>
                  </a:lnTo>
                  <a:lnTo>
                    <a:pt x="234" y="1863"/>
                  </a:lnTo>
                  <a:lnTo>
                    <a:pt x="237" y="1869"/>
                  </a:lnTo>
                  <a:lnTo>
                    <a:pt x="229" y="1940"/>
                  </a:lnTo>
                  <a:lnTo>
                    <a:pt x="262" y="2051"/>
                  </a:lnTo>
                  <a:lnTo>
                    <a:pt x="272" y="2132"/>
                  </a:lnTo>
                  <a:lnTo>
                    <a:pt x="312" y="2210"/>
                  </a:lnTo>
                  <a:lnTo>
                    <a:pt x="322" y="2236"/>
                  </a:lnTo>
                  <a:lnTo>
                    <a:pt x="340" y="2235"/>
                  </a:lnTo>
                  <a:lnTo>
                    <a:pt x="333" y="2254"/>
                  </a:lnTo>
                  <a:lnTo>
                    <a:pt x="345" y="2290"/>
                  </a:lnTo>
                  <a:lnTo>
                    <a:pt x="345" y="2290"/>
                  </a:lnTo>
                  <a:lnTo>
                    <a:pt x="373" y="2319"/>
                  </a:lnTo>
                  <a:lnTo>
                    <a:pt x="419" y="2427"/>
                  </a:lnTo>
                  <a:lnTo>
                    <a:pt x="452" y="2556"/>
                  </a:lnTo>
                  <a:lnTo>
                    <a:pt x="516" y="2636"/>
                  </a:lnTo>
                  <a:lnTo>
                    <a:pt x="606" y="2885"/>
                  </a:lnTo>
                  <a:lnTo>
                    <a:pt x="677" y="2971"/>
                  </a:lnTo>
                  <a:lnTo>
                    <a:pt x="708" y="2970"/>
                  </a:lnTo>
                  <a:lnTo>
                    <a:pt x="745" y="2935"/>
                  </a:lnTo>
                  <a:lnTo>
                    <a:pt x="761" y="2881"/>
                  </a:lnTo>
                  <a:lnTo>
                    <a:pt x="831" y="2857"/>
                  </a:lnTo>
                  <a:lnTo>
                    <a:pt x="831" y="2822"/>
                  </a:lnTo>
                  <a:lnTo>
                    <a:pt x="869" y="2755"/>
                  </a:lnTo>
                  <a:lnTo>
                    <a:pt x="918" y="2757"/>
                  </a:lnTo>
                  <a:lnTo>
                    <a:pt x="913" y="2623"/>
                  </a:lnTo>
                  <a:lnTo>
                    <a:pt x="965" y="2470"/>
                  </a:lnTo>
                  <a:lnTo>
                    <a:pt x="961" y="2446"/>
                  </a:lnTo>
                  <a:lnTo>
                    <a:pt x="945" y="2424"/>
                  </a:lnTo>
                  <a:lnTo>
                    <a:pt x="955" y="2424"/>
                  </a:lnTo>
                  <a:lnTo>
                    <a:pt x="942" y="2368"/>
                  </a:lnTo>
                  <a:lnTo>
                    <a:pt x="948" y="2331"/>
                  </a:lnTo>
                  <a:lnTo>
                    <a:pt x="936" y="2257"/>
                  </a:lnTo>
                  <a:lnTo>
                    <a:pt x="965" y="2213"/>
                  </a:lnTo>
                  <a:lnTo>
                    <a:pt x="1000" y="2203"/>
                  </a:lnTo>
                  <a:lnTo>
                    <a:pt x="1016" y="2212"/>
                  </a:lnTo>
                  <a:lnTo>
                    <a:pt x="1031" y="2206"/>
                  </a:lnTo>
                  <a:lnTo>
                    <a:pt x="1043" y="2185"/>
                  </a:lnTo>
                  <a:lnTo>
                    <a:pt x="1056" y="2159"/>
                  </a:lnTo>
                  <a:lnTo>
                    <a:pt x="1104" y="2151"/>
                  </a:lnTo>
                  <a:lnTo>
                    <a:pt x="1144" y="2134"/>
                  </a:lnTo>
                  <a:lnTo>
                    <a:pt x="1166" y="2082"/>
                  </a:lnTo>
                  <a:lnTo>
                    <a:pt x="1342" y="1944"/>
                  </a:lnTo>
                  <a:lnTo>
                    <a:pt x="1423" y="1848"/>
                  </a:lnTo>
                  <a:lnTo>
                    <a:pt x="1501" y="1800"/>
                  </a:lnTo>
                  <a:lnTo>
                    <a:pt x="1554" y="1781"/>
                  </a:lnTo>
                  <a:lnTo>
                    <a:pt x="1621" y="1704"/>
                  </a:lnTo>
                  <a:lnTo>
                    <a:pt x="1610" y="1661"/>
                  </a:lnTo>
                  <a:lnTo>
                    <a:pt x="1621" y="1633"/>
                  </a:lnTo>
                  <a:lnTo>
                    <a:pt x="1707" y="1590"/>
                  </a:lnTo>
                  <a:lnTo>
                    <a:pt x="1729" y="1552"/>
                  </a:lnTo>
                  <a:lnTo>
                    <a:pt x="1731" y="1596"/>
                  </a:lnTo>
                  <a:lnTo>
                    <a:pt x="1749" y="1614"/>
                  </a:lnTo>
                  <a:lnTo>
                    <a:pt x="1780" y="1607"/>
                  </a:lnTo>
                  <a:lnTo>
                    <a:pt x="1785" y="1585"/>
                  </a:lnTo>
                  <a:lnTo>
                    <a:pt x="1796" y="1609"/>
                  </a:lnTo>
                  <a:lnTo>
                    <a:pt x="1810" y="1605"/>
                  </a:lnTo>
                  <a:lnTo>
                    <a:pt x="1793" y="1513"/>
                  </a:lnTo>
                  <a:lnTo>
                    <a:pt x="1779" y="1489"/>
                  </a:lnTo>
                  <a:lnTo>
                    <a:pt x="1784" y="1439"/>
                  </a:lnTo>
                  <a:lnTo>
                    <a:pt x="1764" y="1391"/>
                  </a:lnTo>
                  <a:lnTo>
                    <a:pt x="1770" y="1319"/>
                  </a:lnTo>
                  <a:lnTo>
                    <a:pt x="1707" y="1267"/>
                  </a:lnTo>
                  <a:lnTo>
                    <a:pt x="1717" y="1242"/>
                  </a:lnTo>
                  <a:lnTo>
                    <a:pt x="1742" y="1233"/>
                  </a:lnTo>
                  <a:lnTo>
                    <a:pt x="1746" y="1222"/>
                  </a:lnTo>
                  <a:lnTo>
                    <a:pt x="1782" y="1218"/>
                  </a:lnTo>
                  <a:lnTo>
                    <a:pt x="1777" y="1190"/>
                  </a:lnTo>
                  <a:lnTo>
                    <a:pt x="1738" y="1183"/>
                  </a:lnTo>
                  <a:lnTo>
                    <a:pt x="1726" y="1153"/>
                  </a:lnTo>
                  <a:lnTo>
                    <a:pt x="1765" y="1083"/>
                  </a:lnTo>
                  <a:lnTo>
                    <a:pt x="1793" y="1127"/>
                  </a:lnTo>
                  <a:lnTo>
                    <a:pt x="1801" y="1092"/>
                  </a:lnTo>
                  <a:lnTo>
                    <a:pt x="1811" y="1096"/>
                  </a:lnTo>
                  <a:lnTo>
                    <a:pt x="1830" y="1138"/>
                  </a:lnTo>
                  <a:lnTo>
                    <a:pt x="1839" y="1131"/>
                  </a:lnTo>
                  <a:lnTo>
                    <a:pt x="1855" y="1141"/>
                  </a:lnTo>
                  <a:lnTo>
                    <a:pt x="1868" y="1117"/>
                  </a:lnTo>
                  <a:lnTo>
                    <a:pt x="1887" y="1191"/>
                  </a:lnTo>
                  <a:lnTo>
                    <a:pt x="1918" y="1216"/>
                  </a:lnTo>
                  <a:lnTo>
                    <a:pt x="2070" y="1218"/>
                  </a:lnTo>
                  <a:lnTo>
                    <a:pt x="2139" y="1237"/>
                  </a:lnTo>
                  <a:lnTo>
                    <a:pt x="2090" y="1305"/>
                  </a:lnTo>
                  <a:lnTo>
                    <a:pt x="2024" y="1349"/>
                  </a:lnTo>
                  <a:lnTo>
                    <a:pt x="2020" y="1363"/>
                  </a:lnTo>
                  <a:lnTo>
                    <a:pt x="2036" y="1427"/>
                  </a:lnTo>
                  <a:lnTo>
                    <a:pt x="2053" y="1430"/>
                  </a:lnTo>
                  <a:lnTo>
                    <a:pt x="2076" y="1458"/>
                  </a:lnTo>
                  <a:lnTo>
                    <a:pt x="2096" y="1406"/>
                  </a:lnTo>
                  <a:lnTo>
                    <a:pt x="2116" y="1380"/>
                  </a:lnTo>
                  <a:lnTo>
                    <a:pt x="2125" y="1381"/>
                  </a:lnTo>
                  <a:lnTo>
                    <a:pt x="2157" y="1466"/>
                  </a:lnTo>
                  <a:lnTo>
                    <a:pt x="2174" y="1576"/>
                  </a:lnTo>
                  <a:lnTo>
                    <a:pt x="2224" y="1552"/>
                  </a:lnTo>
                  <a:lnTo>
                    <a:pt x="2212" y="1496"/>
                  </a:lnTo>
                  <a:lnTo>
                    <a:pt x="2217" y="1472"/>
                  </a:lnTo>
                  <a:lnTo>
                    <a:pt x="2244" y="1466"/>
                  </a:lnTo>
                  <a:lnTo>
                    <a:pt x="2247" y="1384"/>
                  </a:lnTo>
                  <a:lnTo>
                    <a:pt x="2260" y="1370"/>
                  </a:lnTo>
                  <a:lnTo>
                    <a:pt x="2322" y="1368"/>
                  </a:lnTo>
                  <a:lnTo>
                    <a:pt x="2331" y="1360"/>
                  </a:lnTo>
                  <a:lnTo>
                    <a:pt x="2374" y="1261"/>
                  </a:lnTo>
                  <a:lnTo>
                    <a:pt x="2378" y="1225"/>
                  </a:lnTo>
                  <a:lnTo>
                    <a:pt x="2427" y="1165"/>
                  </a:lnTo>
                  <a:lnTo>
                    <a:pt x="2423" y="1117"/>
                  </a:lnTo>
                  <a:lnTo>
                    <a:pt x="2437" y="1086"/>
                  </a:lnTo>
                  <a:lnTo>
                    <a:pt x="2489" y="1054"/>
                  </a:lnTo>
                  <a:lnTo>
                    <a:pt x="2520" y="1015"/>
                  </a:lnTo>
                  <a:lnTo>
                    <a:pt x="2573" y="1000"/>
                  </a:lnTo>
                  <a:lnTo>
                    <a:pt x="2603" y="1011"/>
                  </a:lnTo>
                  <a:lnTo>
                    <a:pt x="2613" y="950"/>
                  </a:lnTo>
                  <a:lnTo>
                    <a:pt x="2644" y="927"/>
                  </a:lnTo>
                  <a:lnTo>
                    <a:pt x="2644" y="906"/>
                  </a:lnTo>
                  <a:lnTo>
                    <a:pt x="2636" y="884"/>
                  </a:lnTo>
                  <a:lnTo>
                    <a:pt x="2618" y="876"/>
                  </a:lnTo>
                  <a:lnTo>
                    <a:pt x="2543" y="869"/>
                  </a:lnTo>
                  <a:lnTo>
                    <a:pt x="2549" y="816"/>
                  </a:lnTo>
                  <a:lnTo>
                    <a:pt x="2527" y="810"/>
                  </a:lnTo>
                  <a:lnTo>
                    <a:pt x="2527" y="779"/>
                  </a:lnTo>
                  <a:lnTo>
                    <a:pt x="2507" y="757"/>
                  </a:lnTo>
                  <a:lnTo>
                    <a:pt x="2436" y="787"/>
                  </a:lnTo>
                  <a:lnTo>
                    <a:pt x="2365" y="777"/>
                  </a:lnTo>
                  <a:lnTo>
                    <a:pt x="2217" y="895"/>
                  </a:lnTo>
                  <a:lnTo>
                    <a:pt x="2090" y="946"/>
                  </a:lnTo>
                  <a:lnTo>
                    <a:pt x="2087" y="971"/>
                  </a:lnTo>
                  <a:lnTo>
                    <a:pt x="2130" y="994"/>
                  </a:lnTo>
                  <a:lnTo>
                    <a:pt x="2128" y="1032"/>
                  </a:lnTo>
                  <a:lnTo>
                    <a:pt x="2115" y="1040"/>
                  </a:lnTo>
                  <a:lnTo>
                    <a:pt x="1884" y="1065"/>
                  </a:lnTo>
                  <a:lnTo>
                    <a:pt x="1810" y="1048"/>
                  </a:lnTo>
                  <a:lnTo>
                    <a:pt x="1797" y="1017"/>
                  </a:lnTo>
                  <a:lnTo>
                    <a:pt x="1814" y="994"/>
                  </a:lnTo>
                  <a:lnTo>
                    <a:pt x="1795" y="987"/>
                  </a:lnTo>
                  <a:lnTo>
                    <a:pt x="1802" y="940"/>
                  </a:lnTo>
                  <a:lnTo>
                    <a:pt x="1793" y="916"/>
                  </a:lnTo>
                  <a:lnTo>
                    <a:pt x="1732" y="935"/>
                  </a:lnTo>
                  <a:lnTo>
                    <a:pt x="1718" y="968"/>
                  </a:lnTo>
                  <a:lnTo>
                    <a:pt x="1717" y="1018"/>
                  </a:lnTo>
                  <a:lnTo>
                    <a:pt x="1711" y="1033"/>
                  </a:lnTo>
                  <a:lnTo>
                    <a:pt x="1734" y="1059"/>
                  </a:lnTo>
                  <a:lnTo>
                    <a:pt x="1722" y="1096"/>
                  </a:lnTo>
                  <a:lnTo>
                    <a:pt x="1639" y="1100"/>
                  </a:lnTo>
                  <a:lnTo>
                    <a:pt x="1424" y="1055"/>
                  </a:lnTo>
                  <a:lnTo>
                    <a:pt x="1361" y="999"/>
                  </a:lnTo>
                  <a:lnTo>
                    <a:pt x="1211" y="991"/>
                  </a:lnTo>
                  <a:lnTo>
                    <a:pt x="1187" y="965"/>
                  </a:lnTo>
                  <a:lnTo>
                    <a:pt x="1093" y="930"/>
                  </a:lnTo>
                  <a:lnTo>
                    <a:pt x="1025" y="871"/>
                  </a:lnTo>
                  <a:lnTo>
                    <a:pt x="1001" y="859"/>
                  </a:lnTo>
                  <a:lnTo>
                    <a:pt x="987" y="866"/>
                  </a:lnTo>
                  <a:lnTo>
                    <a:pt x="966" y="839"/>
                  </a:lnTo>
                  <a:lnTo>
                    <a:pt x="947" y="837"/>
                  </a:lnTo>
                  <a:lnTo>
                    <a:pt x="947" y="818"/>
                  </a:lnTo>
                  <a:lnTo>
                    <a:pt x="971" y="784"/>
                  </a:lnTo>
                  <a:lnTo>
                    <a:pt x="975" y="725"/>
                  </a:lnTo>
                  <a:lnTo>
                    <a:pt x="1022" y="675"/>
                  </a:lnTo>
                  <a:lnTo>
                    <a:pt x="1040" y="673"/>
                  </a:lnTo>
                  <a:lnTo>
                    <a:pt x="942" y="621"/>
                  </a:lnTo>
                  <a:lnTo>
                    <a:pt x="933" y="600"/>
                  </a:lnTo>
                  <a:lnTo>
                    <a:pt x="899" y="598"/>
                  </a:lnTo>
                  <a:lnTo>
                    <a:pt x="891" y="581"/>
                  </a:lnTo>
                  <a:lnTo>
                    <a:pt x="839" y="588"/>
                  </a:lnTo>
                  <a:lnTo>
                    <a:pt x="838" y="567"/>
                  </a:lnTo>
                  <a:lnTo>
                    <a:pt x="813" y="535"/>
                  </a:lnTo>
                  <a:lnTo>
                    <a:pt x="817" y="473"/>
                  </a:lnTo>
                  <a:lnTo>
                    <a:pt x="790" y="443"/>
                  </a:lnTo>
                  <a:lnTo>
                    <a:pt x="786" y="411"/>
                  </a:lnTo>
                  <a:lnTo>
                    <a:pt x="813" y="396"/>
                  </a:lnTo>
                  <a:lnTo>
                    <a:pt x="839" y="428"/>
                  </a:lnTo>
                  <a:lnTo>
                    <a:pt x="854" y="425"/>
                  </a:lnTo>
                  <a:lnTo>
                    <a:pt x="870" y="401"/>
                  </a:lnTo>
                  <a:lnTo>
                    <a:pt x="882" y="410"/>
                  </a:lnTo>
                  <a:lnTo>
                    <a:pt x="898" y="389"/>
                  </a:lnTo>
                  <a:lnTo>
                    <a:pt x="880" y="360"/>
                  </a:lnTo>
                  <a:lnTo>
                    <a:pt x="881" y="338"/>
                  </a:lnTo>
                  <a:lnTo>
                    <a:pt x="854" y="332"/>
                  </a:lnTo>
                  <a:lnTo>
                    <a:pt x="836" y="311"/>
                  </a:lnTo>
                  <a:lnTo>
                    <a:pt x="845" y="266"/>
                  </a:lnTo>
                  <a:lnTo>
                    <a:pt x="834" y="241"/>
                  </a:lnTo>
                  <a:lnTo>
                    <a:pt x="878" y="239"/>
                  </a:lnTo>
                  <a:lnTo>
                    <a:pt x="893" y="226"/>
                  </a:lnTo>
                  <a:lnTo>
                    <a:pt x="901" y="190"/>
                  </a:lnTo>
                  <a:lnTo>
                    <a:pt x="919" y="187"/>
                  </a:lnTo>
                  <a:lnTo>
                    <a:pt x="918" y="175"/>
                  </a:lnTo>
                  <a:lnTo>
                    <a:pt x="946" y="150"/>
                  </a:lnTo>
                  <a:lnTo>
                    <a:pt x="975" y="58"/>
                  </a:lnTo>
                  <a:lnTo>
                    <a:pt x="962" y="54"/>
                  </a:lnTo>
                  <a:lnTo>
                    <a:pt x="945" y="70"/>
                  </a:lnTo>
                  <a:lnTo>
                    <a:pt x="935" y="43"/>
                  </a:lnTo>
                  <a:lnTo>
                    <a:pt x="921" y="48"/>
                  </a:lnTo>
                  <a:lnTo>
                    <a:pt x="906" y="38"/>
                  </a:lnTo>
                  <a:lnTo>
                    <a:pt x="905" y="20"/>
                  </a:lnTo>
                  <a:lnTo>
                    <a:pt x="868" y="0"/>
                  </a:lnTo>
                  <a:lnTo>
                    <a:pt x="815" y="13"/>
                  </a:lnTo>
                  <a:lnTo>
                    <a:pt x="739" y="65"/>
                  </a:lnTo>
                  <a:lnTo>
                    <a:pt x="710" y="64"/>
                  </a:lnTo>
                  <a:lnTo>
                    <a:pt x="647" y="109"/>
                  </a:lnTo>
                  <a:lnTo>
                    <a:pt x="630" y="150"/>
                  </a:lnTo>
                  <a:lnTo>
                    <a:pt x="584" y="144"/>
                  </a:lnTo>
                  <a:lnTo>
                    <a:pt x="566" y="159"/>
                  </a:lnTo>
                  <a:lnTo>
                    <a:pt x="543" y="155"/>
                  </a:lnTo>
                  <a:lnTo>
                    <a:pt x="504" y="172"/>
                  </a:lnTo>
                  <a:lnTo>
                    <a:pt x="381" y="132"/>
                  </a:lnTo>
                  <a:lnTo>
                    <a:pt x="341" y="148"/>
                  </a:lnTo>
                  <a:lnTo>
                    <a:pt x="326" y="188"/>
                  </a:lnTo>
                  <a:lnTo>
                    <a:pt x="347" y="201"/>
                  </a:lnTo>
                  <a:lnTo>
                    <a:pt x="335" y="221"/>
                  </a:lnTo>
                  <a:lnTo>
                    <a:pt x="372" y="238"/>
                  </a:lnTo>
                  <a:lnTo>
                    <a:pt x="349" y="263"/>
                  </a:lnTo>
                  <a:lnTo>
                    <a:pt x="372" y="295"/>
                  </a:lnTo>
                  <a:lnTo>
                    <a:pt x="344" y="324"/>
                  </a:lnTo>
                  <a:lnTo>
                    <a:pt x="382" y="358"/>
                  </a:lnTo>
                  <a:lnTo>
                    <a:pt x="381" y="372"/>
                  </a:lnTo>
                  <a:lnTo>
                    <a:pt x="416" y="377"/>
                  </a:lnTo>
                  <a:lnTo>
                    <a:pt x="421" y="412"/>
                  </a:lnTo>
                  <a:lnTo>
                    <a:pt x="474" y="421"/>
                  </a:lnTo>
                  <a:lnTo>
                    <a:pt x="485" y="449"/>
                  </a:lnTo>
                  <a:lnTo>
                    <a:pt x="473" y="465"/>
                  </a:lnTo>
                  <a:lnTo>
                    <a:pt x="414" y="479"/>
                  </a:lnTo>
                  <a:lnTo>
                    <a:pt x="406" y="512"/>
                  </a:lnTo>
                  <a:lnTo>
                    <a:pt x="421" y="539"/>
                  </a:lnTo>
                  <a:lnTo>
                    <a:pt x="406" y="561"/>
                  </a:lnTo>
                  <a:lnTo>
                    <a:pt x="432" y="581"/>
                  </a:lnTo>
                  <a:lnTo>
                    <a:pt x="410" y="581"/>
                  </a:lnTo>
                  <a:lnTo>
                    <a:pt x="382" y="603"/>
                  </a:lnTo>
                  <a:lnTo>
                    <a:pt x="333" y="666"/>
                  </a:lnTo>
                  <a:lnTo>
                    <a:pt x="329" y="693"/>
                  </a:lnTo>
                  <a:lnTo>
                    <a:pt x="289" y="712"/>
                  </a:lnTo>
                  <a:lnTo>
                    <a:pt x="236" y="808"/>
                  </a:lnTo>
                  <a:lnTo>
                    <a:pt x="184" y="848"/>
                  </a:lnTo>
                  <a:lnTo>
                    <a:pt x="133" y="928"/>
                  </a:lnTo>
                  <a:lnTo>
                    <a:pt x="70" y="937"/>
                  </a:lnTo>
                  <a:lnTo>
                    <a:pt x="40" y="938"/>
                  </a:lnTo>
                  <a:lnTo>
                    <a:pt x="0" y="918"/>
                  </a:lnTo>
                  <a:lnTo>
                    <a:pt x="0" y="1026"/>
                  </a:lnTo>
                  <a:lnTo>
                    <a:pt x="0" y="1039"/>
                  </a:lnTo>
                  <a:lnTo>
                    <a:pt x="0" y="1053"/>
                  </a:lnTo>
                  <a:lnTo>
                    <a:pt x="0" y="1072"/>
                  </a:lnTo>
                  <a:lnTo>
                    <a:pt x="0" y="1093"/>
                  </a:lnTo>
                  <a:lnTo>
                    <a:pt x="1" y="1113"/>
                  </a:lnTo>
                  <a:lnTo>
                    <a:pt x="1" y="1135"/>
                  </a:lnTo>
                  <a:lnTo>
                    <a:pt x="1" y="1156"/>
                  </a:lnTo>
                  <a:lnTo>
                    <a:pt x="2" y="1175"/>
                  </a:lnTo>
                  <a:lnTo>
                    <a:pt x="24" y="1212"/>
                  </a:lnTo>
                  <a:lnTo>
                    <a:pt x="63" y="1271"/>
                  </a:lnTo>
                  <a:lnTo>
                    <a:pt x="54" y="1308"/>
                  </a:lnTo>
                  <a:lnTo>
                    <a:pt x="66" y="1315"/>
                  </a:lnTo>
                  <a:lnTo>
                    <a:pt x="1" y="1312"/>
                  </a:lnTo>
                  <a:lnTo>
                    <a:pt x="1" y="1374"/>
                  </a:lnTo>
                  <a:lnTo>
                    <a:pt x="1" y="1427"/>
                  </a:lnTo>
                  <a:lnTo>
                    <a:pt x="1" y="1472"/>
                  </a:lnTo>
                  <a:lnTo>
                    <a:pt x="1" y="1513"/>
                  </a:lnTo>
                  <a:lnTo>
                    <a:pt x="1" y="1551"/>
                  </a:lnTo>
                  <a:lnTo>
                    <a:pt x="1" y="1591"/>
                  </a:lnTo>
                  <a:lnTo>
                    <a:pt x="1" y="1633"/>
                  </a:lnTo>
                  <a:lnTo>
                    <a:pt x="1" y="168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3" name=""/>
            <p:cNvSpPr/>
            <p:nvPr/>
          </p:nvSpPr>
          <p:spPr>
            <a:xfrm>
              <a:off x="1967040" y="3127320"/>
              <a:ext cx="109440" cy="237600"/>
            </a:xfrm>
            <a:custGeom>
              <a:avLst/>
              <a:gdLst/>
              <a:ahLst/>
              <a:rect l="l" t="t" r="r" b="b"/>
              <a:pathLst>
                <a:path w="341" h="510">
                  <a:moveTo>
                    <a:pt x="42" y="98"/>
                  </a:moveTo>
                  <a:lnTo>
                    <a:pt x="36" y="104"/>
                  </a:lnTo>
                  <a:lnTo>
                    <a:pt x="45" y="136"/>
                  </a:lnTo>
                  <a:lnTo>
                    <a:pt x="68" y="153"/>
                  </a:lnTo>
                  <a:lnTo>
                    <a:pt x="62" y="169"/>
                  </a:lnTo>
                  <a:lnTo>
                    <a:pt x="77" y="210"/>
                  </a:lnTo>
                  <a:lnTo>
                    <a:pt x="54" y="195"/>
                  </a:lnTo>
                  <a:lnTo>
                    <a:pt x="2" y="219"/>
                  </a:lnTo>
                  <a:lnTo>
                    <a:pt x="0" y="236"/>
                  </a:lnTo>
                  <a:lnTo>
                    <a:pt x="19" y="253"/>
                  </a:lnTo>
                  <a:lnTo>
                    <a:pt x="28" y="248"/>
                  </a:lnTo>
                  <a:lnTo>
                    <a:pt x="23" y="226"/>
                  </a:lnTo>
                  <a:lnTo>
                    <a:pt x="35" y="231"/>
                  </a:lnTo>
                  <a:lnTo>
                    <a:pt x="44" y="299"/>
                  </a:lnTo>
                  <a:lnTo>
                    <a:pt x="63" y="331"/>
                  </a:lnTo>
                  <a:lnTo>
                    <a:pt x="42" y="357"/>
                  </a:lnTo>
                  <a:lnTo>
                    <a:pt x="48" y="363"/>
                  </a:lnTo>
                  <a:lnTo>
                    <a:pt x="19" y="442"/>
                  </a:lnTo>
                  <a:lnTo>
                    <a:pt x="25" y="457"/>
                  </a:lnTo>
                  <a:lnTo>
                    <a:pt x="35" y="445"/>
                  </a:lnTo>
                  <a:lnTo>
                    <a:pt x="43" y="452"/>
                  </a:lnTo>
                  <a:lnTo>
                    <a:pt x="39" y="476"/>
                  </a:lnTo>
                  <a:lnTo>
                    <a:pt x="21" y="470"/>
                  </a:lnTo>
                  <a:lnTo>
                    <a:pt x="10" y="502"/>
                  </a:lnTo>
                  <a:lnTo>
                    <a:pt x="15" y="510"/>
                  </a:lnTo>
                  <a:lnTo>
                    <a:pt x="38" y="491"/>
                  </a:lnTo>
                  <a:lnTo>
                    <a:pt x="40" y="506"/>
                  </a:lnTo>
                  <a:lnTo>
                    <a:pt x="64" y="481"/>
                  </a:lnTo>
                  <a:lnTo>
                    <a:pt x="75" y="492"/>
                  </a:lnTo>
                  <a:lnTo>
                    <a:pt x="118" y="459"/>
                  </a:lnTo>
                  <a:lnTo>
                    <a:pt x="104" y="480"/>
                  </a:lnTo>
                  <a:lnTo>
                    <a:pt x="118" y="486"/>
                  </a:lnTo>
                  <a:lnTo>
                    <a:pt x="128" y="479"/>
                  </a:lnTo>
                  <a:lnTo>
                    <a:pt x="129" y="449"/>
                  </a:lnTo>
                  <a:lnTo>
                    <a:pt x="144" y="469"/>
                  </a:lnTo>
                  <a:lnTo>
                    <a:pt x="158" y="451"/>
                  </a:lnTo>
                  <a:lnTo>
                    <a:pt x="150" y="440"/>
                  </a:lnTo>
                  <a:lnTo>
                    <a:pt x="172" y="430"/>
                  </a:lnTo>
                  <a:lnTo>
                    <a:pt x="209" y="438"/>
                  </a:lnTo>
                  <a:lnTo>
                    <a:pt x="217" y="451"/>
                  </a:lnTo>
                  <a:lnTo>
                    <a:pt x="242" y="410"/>
                  </a:lnTo>
                  <a:lnTo>
                    <a:pt x="278" y="412"/>
                  </a:lnTo>
                  <a:lnTo>
                    <a:pt x="312" y="386"/>
                  </a:lnTo>
                  <a:lnTo>
                    <a:pt x="341" y="305"/>
                  </a:lnTo>
                  <a:lnTo>
                    <a:pt x="330" y="304"/>
                  </a:lnTo>
                  <a:lnTo>
                    <a:pt x="329" y="202"/>
                  </a:lnTo>
                  <a:lnTo>
                    <a:pt x="310" y="130"/>
                  </a:lnTo>
                  <a:lnTo>
                    <a:pt x="225" y="0"/>
                  </a:lnTo>
                  <a:lnTo>
                    <a:pt x="167" y="40"/>
                  </a:lnTo>
                  <a:lnTo>
                    <a:pt x="106" y="41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4" name=""/>
            <p:cNvSpPr/>
            <p:nvPr/>
          </p:nvSpPr>
          <p:spPr>
            <a:xfrm>
              <a:off x="1967040" y="3127320"/>
              <a:ext cx="109440" cy="237600"/>
            </a:xfrm>
            <a:custGeom>
              <a:avLst/>
              <a:gdLst/>
              <a:ahLst/>
              <a:rect l="l" t="t" r="r" b="b"/>
              <a:pathLst>
                <a:path w="341" h="510">
                  <a:moveTo>
                    <a:pt x="42" y="98"/>
                  </a:moveTo>
                  <a:lnTo>
                    <a:pt x="36" y="104"/>
                  </a:lnTo>
                  <a:lnTo>
                    <a:pt x="45" y="136"/>
                  </a:lnTo>
                  <a:lnTo>
                    <a:pt x="68" y="153"/>
                  </a:lnTo>
                  <a:lnTo>
                    <a:pt x="62" y="169"/>
                  </a:lnTo>
                  <a:lnTo>
                    <a:pt x="77" y="210"/>
                  </a:lnTo>
                  <a:lnTo>
                    <a:pt x="54" y="195"/>
                  </a:lnTo>
                  <a:lnTo>
                    <a:pt x="2" y="219"/>
                  </a:lnTo>
                  <a:lnTo>
                    <a:pt x="0" y="236"/>
                  </a:lnTo>
                  <a:lnTo>
                    <a:pt x="19" y="253"/>
                  </a:lnTo>
                  <a:lnTo>
                    <a:pt x="28" y="248"/>
                  </a:lnTo>
                  <a:lnTo>
                    <a:pt x="23" y="226"/>
                  </a:lnTo>
                  <a:lnTo>
                    <a:pt x="35" y="231"/>
                  </a:lnTo>
                  <a:lnTo>
                    <a:pt x="44" y="299"/>
                  </a:lnTo>
                  <a:lnTo>
                    <a:pt x="63" y="331"/>
                  </a:lnTo>
                  <a:lnTo>
                    <a:pt x="42" y="357"/>
                  </a:lnTo>
                  <a:lnTo>
                    <a:pt x="48" y="363"/>
                  </a:lnTo>
                  <a:lnTo>
                    <a:pt x="19" y="442"/>
                  </a:lnTo>
                  <a:lnTo>
                    <a:pt x="25" y="457"/>
                  </a:lnTo>
                  <a:lnTo>
                    <a:pt x="35" y="445"/>
                  </a:lnTo>
                  <a:lnTo>
                    <a:pt x="43" y="452"/>
                  </a:lnTo>
                  <a:lnTo>
                    <a:pt x="39" y="476"/>
                  </a:lnTo>
                  <a:lnTo>
                    <a:pt x="21" y="470"/>
                  </a:lnTo>
                  <a:lnTo>
                    <a:pt x="10" y="502"/>
                  </a:lnTo>
                  <a:lnTo>
                    <a:pt x="15" y="510"/>
                  </a:lnTo>
                  <a:lnTo>
                    <a:pt x="38" y="491"/>
                  </a:lnTo>
                  <a:lnTo>
                    <a:pt x="40" y="506"/>
                  </a:lnTo>
                  <a:lnTo>
                    <a:pt x="64" y="481"/>
                  </a:lnTo>
                  <a:lnTo>
                    <a:pt x="75" y="492"/>
                  </a:lnTo>
                  <a:lnTo>
                    <a:pt x="118" y="459"/>
                  </a:lnTo>
                  <a:lnTo>
                    <a:pt x="104" y="480"/>
                  </a:lnTo>
                  <a:lnTo>
                    <a:pt x="118" y="486"/>
                  </a:lnTo>
                  <a:lnTo>
                    <a:pt x="128" y="479"/>
                  </a:lnTo>
                  <a:lnTo>
                    <a:pt x="129" y="449"/>
                  </a:lnTo>
                  <a:lnTo>
                    <a:pt x="144" y="469"/>
                  </a:lnTo>
                  <a:lnTo>
                    <a:pt x="158" y="451"/>
                  </a:lnTo>
                  <a:lnTo>
                    <a:pt x="150" y="440"/>
                  </a:lnTo>
                  <a:lnTo>
                    <a:pt x="172" y="430"/>
                  </a:lnTo>
                  <a:lnTo>
                    <a:pt x="209" y="438"/>
                  </a:lnTo>
                  <a:lnTo>
                    <a:pt x="217" y="451"/>
                  </a:lnTo>
                  <a:lnTo>
                    <a:pt x="242" y="410"/>
                  </a:lnTo>
                  <a:lnTo>
                    <a:pt x="278" y="412"/>
                  </a:lnTo>
                  <a:lnTo>
                    <a:pt x="312" y="386"/>
                  </a:lnTo>
                  <a:lnTo>
                    <a:pt x="341" y="305"/>
                  </a:lnTo>
                  <a:lnTo>
                    <a:pt x="330" y="304"/>
                  </a:lnTo>
                  <a:lnTo>
                    <a:pt x="329" y="202"/>
                  </a:lnTo>
                  <a:lnTo>
                    <a:pt x="310" y="130"/>
                  </a:lnTo>
                  <a:lnTo>
                    <a:pt x="225" y="0"/>
                  </a:lnTo>
                  <a:lnTo>
                    <a:pt x="167" y="40"/>
                  </a:lnTo>
                  <a:lnTo>
                    <a:pt x="106" y="41"/>
                  </a:lnTo>
                  <a:lnTo>
                    <a:pt x="42" y="98"/>
                  </a:lnTo>
                  <a:lnTo>
                    <a:pt x="42" y="9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5" name=""/>
            <p:cNvSpPr/>
            <p:nvPr/>
          </p:nvSpPr>
          <p:spPr>
            <a:xfrm>
              <a:off x="1908000" y="2855880"/>
              <a:ext cx="200160" cy="320040"/>
            </a:xfrm>
            <a:custGeom>
              <a:avLst/>
              <a:gdLst/>
              <a:ahLst/>
              <a:rect l="l" t="t" r="r" b="b"/>
              <a:pathLst>
                <a:path w="622" h="673">
                  <a:moveTo>
                    <a:pt x="0" y="393"/>
                  </a:moveTo>
                  <a:lnTo>
                    <a:pt x="27" y="438"/>
                  </a:lnTo>
                  <a:lnTo>
                    <a:pt x="50" y="425"/>
                  </a:lnTo>
                  <a:lnTo>
                    <a:pt x="109" y="444"/>
                  </a:lnTo>
                  <a:lnTo>
                    <a:pt x="85" y="536"/>
                  </a:lnTo>
                  <a:lnTo>
                    <a:pt x="90" y="550"/>
                  </a:lnTo>
                  <a:lnTo>
                    <a:pt x="104" y="550"/>
                  </a:lnTo>
                  <a:lnTo>
                    <a:pt x="63" y="576"/>
                  </a:lnTo>
                  <a:lnTo>
                    <a:pt x="40" y="628"/>
                  </a:lnTo>
                  <a:lnTo>
                    <a:pt x="85" y="625"/>
                  </a:lnTo>
                  <a:lnTo>
                    <a:pt x="68" y="644"/>
                  </a:lnTo>
                  <a:lnTo>
                    <a:pt x="92" y="673"/>
                  </a:lnTo>
                  <a:lnTo>
                    <a:pt x="123" y="659"/>
                  </a:lnTo>
                  <a:lnTo>
                    <a:pt x="124" y="635"/>
                  </a:lnTo>
                  <a:lnTo>
                    <a:pt x="173" y="666"/>
                  </a:lnTo>
                  <a:lnTo>
                    <a:pt x="199" y="652"/>
                  </a:lnTo>
                  <a:lnTo>
                    <a:pt x="213" y="666"/>
                  </a:lnTo>
                  <a:lnTo>
                    <a:pt x="277" y="609"/>
                  </a:lnTo>
                  <a:lnTo>
                    <a:pt x="338" y="608"/>
                  </a:lnTo>
                  <a:lnTo>
                    <a:pt x="396" y="568"/>
                  </a:lnTo>
                  <a:lnTo>
                    <a:pt x="326" y="494"/>
                  </a:lnTo>
                  <a:lnTo>
                    <a:pt x="304" y="485"/>
                  </a:lnTo>
                  <a:lnTo>
                    <a:pt x="310" y="409"/>
                  </a:lnTo>
                  <a:lnTo>
                    <a:pt x="353" y="377"/>
                  </a:lnTo>
                  <a:lnTo>
                    <a:pt x="396" y="373"/>
                  </a:lnTo>
                  <a:lnTo>
                    <a:pt x="458" y="322"/>
                  </a:lnTo>
                  <a:lnTo>
                    <a:pt x="525" y="267"/>
                  </a:lnTo>
                  <a:lnTo>
                    <a:pt x="525" y="180"/>
                  </a:lnTo>
                  <a:lnTo>
                    <a:pt x="562" y="131"/>
                  </a:lnTo>
                  <a:lnTo>
                    <a:pt x="597" y="86"/>
                  </a:lnTo>
                  <a:lnTo>
                    <a:pt x="622" y="85"/>
                  </a:lnTo>
                  <a:lnTo>
                    <a:pt x="617" y="72"/>
                  </a:lnTo>
                  <a:lnTo>
                    <a:pt x="610" y="48"/>
                  </a:lnTo>
                  <a:lnTo>
                    <a:pt x="597" y="46"/>
                  </a:lnTo>
                  <a:lnTo>
                    <a:pt x="561" y="0"/>
                  </a:lnTo>
                  <a:lnTo>
                    <a:pt x="544" y="14"/>
                  </a:lnTo>
                  <a:lnTo>
                    <a:pt x="512" y="80"/>
                  </a:lnTo>
                  <a:lnTo>
                    <a:pt x="455" y="120"/>
                  </a:lnTo>
                  <a:lnTo>
                    <a:pt x="377" y="131"/>
                  </a:lnTo>
                  <a:lnTo>
                    <a:pt x="369" y="145"/>
                  </a:lnTo>
                  <a:lnTo>
                    <a:pt x="380" y="204"/>
                  </a:lnTo>
                  <a:lnTo>
                    <a:pt x="305" y="210"/>
                  </a:lnTo>
                  <a:lnTo>
                    <a:pt x="246" y="185"/>
                  </a:lnTo>
                  <a:lnTo>
                    <a:pt x="148" y="279"/>
                  </a:lnTo>
                  <a:lnTo>
                    <a:pt x="50" y="328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6" name=""/>
            <p:cNvSpPr/>
            <p:nvPr/>
          </p:nvSpPr>
          <p:spPr>
            <a:xfrm>
              <a:off x="192240" y="3036600"/>
              <a:ext cx="9360" cy="7560"/>
            </a:xfrm>
            <a:custGeom>
              <a:avLst/>
              <a:gdLst/>
              <a:ahLst/>
              <a:rect l="l" t="t" r="r" b="b"/>
              <a:pathLst>
                <a:path w="22" h="13">
                  <a:moveTo>
                    <a:pt x="22" y="1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7" name=""/>
            <p:cNvSpPr/>
            <p:nvPr/>
          </p:nvSpPr>
          <p:spPr>
            <a:xfrm>
              <a:off x="192240" y="3036600"/>
              <a:ext cx="9360" cy="7560"/>
            </a:xfrm>
            <a:custGeom>
              <a:avLst/>
              <a:gdLst/>
              <a:ahLst/>
              <a:rect l="l" t="t" r="r" b="b"/>
              <a:pathLst>
                <a:path w="22" h="13">
                  <a:moveTo>
                    <a:pt x="22" y="10"/>
                  </a:moveTo>
                  <a:lnTo>
                    <a:pt x="0" y="0"/>
                  </a:lnTo>
                  <a:lnTo>
                    <a:pt x="5" y="13"/>
                  </a:lnTo>
                  <a:lnTo>
                    <a:pt x="22" y="10"/>
                  </a:lnTo>
                  <a:lnTo>
                    <a:pt x="22" y="1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8" name=""/>
            <p:cNvSpPr/>
            <p:nvPr/>
          </p:nvSpPr>
          <p:spPr>
            <a:xfrm>
              <a:off x="209520" y="3017520"/>
              <a:ext cx="4680" cy="18720"/>
            </a:xfrm>
            <a:custGeom>
              <a:avLst/>
              <a:gdLst/>
              <a:ahLst/>
              <a:rect l="l" t="t" r="r" b="b"/>
              <a:pathLst>
                <a:path w="29" h="37">
                  <a:moveTo>
                    <a:pt x="29" y="34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9" y="37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9" name=""/>
            <p:cNvSpPr/>
            <p:nvPr/>
          </p:nvSpPr>
          <p:spPr>
            <a:xfrm>
              <a:off x="209520" y="3017520"/>
              <a:ext cx="4680" cy="18720"/>
            </a:xfrm>
            <a:custGeom>
              <a:avLst/>
              <a:gdLst/>
              <a:ahLst/>
              <a:rect l="l" t="t" r="r" b="b"/>
              <a:pathLst>
                <a:path w="29" h="37">
                  <a:moveTo>
                    <a:pt x="29" y="34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9" y="37"/>
                  </a:lnTo>
                  <a:lnTo>
                    <a:pt x="29" y="34"/>
                  </a:lnTo>
                  <a:lnTo>
                    <a:pt x="29" y="3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0" name=""/>
            <p:cNvSpPr/>
            <p:nvPr/>
          </p:nvSpPr>
          <p:spPr>
            <a:xfrm>
              <a:off x="231840" y="3036600"/>
              <a:ext cx="7920" cy="360"/>
            </a:xfrm>
            <a:custGeom>
              <a:avLst/>
              <a:gdLst/>
              <a:ahLst/>
              <a:rect l="l" t="t" r="r" b="b"/>
              <a:pathLst>
                <a:path w="24" h="10">
                  <a:moveTo>
                    <a:pt x="24" y="3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1" name=""/>
            <p:cNvSpPr/>
            <p:nvPr/>
          </p:nvSpPr>
          <p:spPr>
            <a:xfrm>
              <a:off x="231840" y="3036600"/>
              <a:ext cx="7920" cy="360"/>
            </a:xfrm>
            <a:custGeom>
              <a:avLst/>
              <a:gdLst/>
              <a:ahLst/>
              <a:rect l="l" t="t" r="r" b="b"/>
              <a:pathLst>
                <a:path w="24" h="10">
                  <a:moveTo>
                    <a:pt x="24" y="3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24" y="3"/>
                  </a:lnTo>
                  <a:lnTo>
                    <a:pt x="24" y="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2" name=""/>
            <p:cNvSpPr/>
            <p:nvPr/>
          </p:nvSpPr>
          <p:spPr>
            <a:xfrm>
              <a:off x="192240" y="2831760"/>
              <a:ext cx="312480" cy="237960"/>
            </a:xfrm>
            <a:custGeom>
              <a:avLst/>
              <a:gdLst/>
              <a:ahLst/>
              <a:rect l="l" t="t" r="r" b="b"/>
              <a:pathLst>
                <a:path w="964" h="513">
                  <a:moveTo>
                    <a:pt x="43" y="115"/>
                  </a:moveTo>
                  <a:lnTo>
                    <a:pt x="60" y="62"/>
                  </a:lnTo>
                  <a:lnTo>
                    <a:pt x="101" y="52"/>
                  </a:lnTo>
                  <a:lnTo>
                    <a:pt x="186" y="62"/>
                  </a:lnTo>
                  <a:lnTo>
                    <a:pt x="279" y="99"/>
                  </a:lnTo>
                  <a:lnTo>
                    <a:pt x="300" y="31"/>
                  </a:lnTo>
                  <a:lnTo>
                    <a:pt x="362" y="0"/>
                  </a:lnTo>
                  <a:lnTo>
                    <a:pt x="412" y="30"/>
                  </a:lnTo>
                  <a:lnTo>
                    <a:pt x="481" y="42"/>
                  </a:lnTo>
                  <a:lnTo>
                    <a:pt x="650" y="30"/>
                  </a:lnTo>
                  <a:lnTo>
                    <a:pt x="860" y="61"/>
                  </a:lnTo>
                  <a:lnTo>
                    <a:pt x="887" y="94"/>
                  </a:lnTo>
                  <a:lnTo>
                    <a:pt x="964" y="123"/>
                  </a:lnTo>
                  <a:lnTo>
                    <a:pt x="957" y="169"/>
                  </a:lnTo>
                  <a:lnTo>
                    <a:pt x="808" y="239"/>
                  </a:lnTo>
                  <a:lnTo>
                    <a:pt x="767" y="289"/>
                  </a:lnTo>
                  <a:lnTo>
                    <a:pt x="634" y="316"/>
                  </a:lnTo>
                  <a:lnTo>
                    <a:pt x="607" y="368"/>
                  </a:lnTo>
                  <a:lnTo>
                    <a:pt x="582" y="386"/>
                  </a:lnTo>
                  <a:lnTo>
                    <a:pt x="515" y="388"/>
                  </a:lnTo>
                  <a:lnTo>
                    <a:pt x="505" y="365"/>
                  </a:lnTo>
                  <a:lnTo>
                    <a:pt x="485" y="362"/>
                  </a:lnTo>
                  <a:lnTo>
                    <a:pt x="440" y="367"/>
                  </a:lnTo>
                  <a:lnTo>
                    <a:pt x="430" y="393"/>
                  </a:lnTo>
                  <a:lnTo>
                    <a:pt x="352" y="428"/>
                  </a:lnTo>
                  <a:lnTo>
                    <a:pt x="335" y="461"/>
                  </a:lnTo>
                  <a:lnTo>
                    <a:pt x="334" y="477"/>
                  </a:lnTo>
                  <a:lnTo>
                    <a:pt x="299" y="472"/>
                  </a:lnTo>
                  <a:lnTo>
                    <a:pt x="295" y="498"/>
                  </a:lnTo>
                  <a:lnTo>
                    <a:pt x="231" y="497"/>
                  </a:lnTo>
                  <a:lnTo>
                    <a:pt x="176" y="513"/>
                  </a:lnTo>
                  <a:lnTo>
                    <a:pt x="133" y="511"/>
                  </a:lnTo>
                  <a:lnTo>
                    <a:pt x="126" y="482"/>
                  </a:lnTo>
                  <a:lnTo>
                    <a:pt x="99" y="473"/>
                  </a:lnTo>
                  <a:lnTo>
                    <a:pt x="44" y="490"/>
                  </a:lnTo>
                  <a:lnTo>
                    <a:pt x="7" y="472"/>
                  </a:lnTo>
                  <a:lnTo>
                    <a:pt x="5" y="465"/>
                  </a:lnTo>
                  <a:lnTo>
                    <a:pt x="4" y="459"/>
                  </a:lnTo>
                  <a:lnTo>
                    <a:pt x="3" y="455"/>
                  </a:lnTo>
                  <a:lnTo>
                    <a:pt x="2" y="451"/>
                  </a:lnTo>
                  <a:lnTo>
                    <a:pt x="2" y="446"/>
                  </a:lnTo>
                  <a:lnTo>
                    <a:pt x="2" y="439"/>
                  </a:lnTo>
                  <a:lnTo>
                    <a:pt x="1" y="428"/>
                  </a:lnTo>
                  <a:lnTo>
                    <a:pt x="1" y="413"/>
                  </a:lnTo>
                  <a:lnTo>
                    <a:pt x="48" y="383"/>
                  </a:lnTo>
                  <a:lnTo>
                    <a:pt x="141" y="389"/>
                  </a:lnTo>
                  <a:lnTo>
                    <a:pt x="171" y="360"/>
                  </a:lnTo>
                  <a:lnTo>
                    <a:pt x="208" y="353"/>
                  </a:lnTo>
                  <a:lnTo>
                    <a:pt x="263" y="313"/>
                  </a:lnTo>
                  <a:lnTo>
                    <a:pt x="174" y="284"/>
                  </a:lnTo>
                  <a:lnTo>
                    <a:pt x="138" y="259"/>
                  </a:lnTo>
                  <a:lnTo>
                    <a:pt x="139" y="244"/>
                  </a:lnTo>
                  <a:lnTo>
                    <a:pt x="117" y="224"/>
                  </a:lnTo>
                  <a:lnTo>
                    <a:pt x="90" y="274"/>
                  </a:lnTo>
                  <a:lnTo>
                    <a:pt x="36" y="257"/>
                  </a:lnTo>
                  <a:lnTo>
                    <a:pt x="20" y="233"/>
                  </a:lnTo>
                  <a:lnTo>
                    <a:pt x="4" y="230"/>
                  </a:lnTo>
                  <a:lnTo>
                    <a:pt x="0" y="207"/>
                  </a:lnTo>
                  <a:lnTo>
                    <a:pt x="75" y="139"/>
                  </a:lnTo>
                  <a:lnTo>
                    <a:pt x="72" y="126"/>
                  </a:lnTo>
                  <a:lnTo>
                    <a:pt x="43" y="11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3" name=""/>
            <p:cNvSpPr/>
            <p:nvPr/>
          </p:nvSpPr>
          <p:spPr>
            <a:xfrm>
              <a:off x="192240" y="2831760"/>
              <a:ext cx="312480" cy="237960"/>
            </a:xfrm>
            <a:custGeom>
              <a:avLst/>
              <a:gdLst/>
              <a:ahLst/>
              <a:rect l="l" t="t" r="r" b="b"/>
              <a:pathLst>
                <a:path w="964" h="513">
                  <a:moveTo>
                    <a:pt x="43" y="115"/>
                  </a:moveTo>
                  <a:lnTo>
                    <a:pt x="60" y="62"/>
                  </a:lnTo>
                  <a:lnTo>
                    <a:pt x="101" y="52"/>
                  </a:lnTo>
                  <a:lnTo>
                    <a:pt x="186" y="62"/>
                  </a:lnTo>
                  <a:lnTo>
                    <a:pt x="279" y="99"/>
                  </a:lnTo>
                  <a:lnTo>
                    <a:pt x="300" y="31"/>
                  </a:lnTo>
                  <a:lnTo>
                    <a:pt x="362" y="0"/>
                  </a:lnTo>
                  <a:lnTo>
                    <a:pt x="412" y="30"/>
                  </a:lnTo>
                  <a:lnTo>
                    <a:pt x="481" y="42"/>
                  </a:lnTo>
                  <a:lnTo>
                    <a:pt x="650" y="30"/>
                  </a:lnTo>
                  <a:lnTo>
                    <a:pt x="860" y="61"/>
                  </a:lnTo>
                  <a:lnTo>
                    <a:pt x="887" y="94"/>
                  </a:lnTo>
                  <a:lnTo>
                    <a:pt x="964" y="123"/>
                  </a:lnTo>
                  <a:lnTo>
                    <a:pt x="957" y="169"/>
                  </a:lnTo>
                  <a:lnTo>
                    <a:pt x="808" y="239"/>
                  </a:lnTo>
                  <a:lnTo>
                    <a:pt x="767" y="289"/>
                  </a:lnTo>
                  <a:lnTo>
                    <a:pt x="634" y="316"/>
                  </a:lnTo>
                  <a:lnTo>
                    <a:pt x="607" y="368"/>
                  </a:lnTo>
                  <a:lnTo>
                    <a:pt x="582" y="386"/>
                  </a:lnTo>
                  <a:lnTo>
                    <a:pt x="515" y="388"/>
                  </a:lnTo>
                  <a:lnTo>
                    <a:pt x="505" y="365"/>
                  </a:lnTo>
                  <a:lnTo>
                    <a:pt x="485" y="362"/>
                  </a:lnTo>
                  <a:lnTo>
                    <a:pt x="440" y="367"/>
                  </a:lnTo>
                  <a:lnTo>
                    <a:pt x="430" y="393"/>
                  </a:lnTo>
                  <a:lnTo>
                    <a:pt x="352" y="428"/>
                  </a:lnTo>
                  <a:lnTo>
                    <a:pt x="335" y="461"/>
                  </a:lnTo>
                  <a:lnTo>
                    <a:pt x="334" y="477"/>
                  </a:lnTo>
                  <a:lnTo>
                    <a:pt x="299" y="472"/>
                  </a:lnTo>
                  <a:lnTo>
                    <a:pt x="295" y="498"/>
                  </a:lnTo>
                  <a:lnTo>
                    <a:pt x="231" y="497"/>
                  </a:lnTo>
                  <a:lnTo>
                    <a:pt x="176" y="513"/>
                  </a:lnTo>
                  <a:lnTo>
                    <a:pt x="133" y="511"/>
                  </a:lnTo>
                  <a:lnTo>
                    <a:pt x="126" y="482"/>
                  </a:lnTo>
                  <a:lnTo>
                    <a:pt x="99" y="473"/>
                  </a:lnTo>
                  <a:lnTo>
                    <a:pt x="44" y="490"/>
                  </a:lnTo>
                  <a:lnTo>
                    <a:pt x="7" y="472"/>
                  </a:lnTo>
                  <a:lnTo>
                    <a:pt x="5" y="465"/>
                  </a:lnTo>
                  <a:lnTo>
                    <a:pt x="4" y="459"/>
                  </a:lnTo>
                  <a:lnTo>
                    <a:pt x="3" y="455"/>
                  </a:lnTo>
                  <a:lnTo>
                    <a:pt x="2" y="451"/>
                  </a:lnTo>
                  <a:lnTo>
                    <a:pt x="2" y="446"/>
                  </a:lnTo>
                  <a:lnTo>
                    <a:pt x="2" y="439"/>
                  </a:lnTo>
                  <a:lnTo>
                    <a:pt x="1" y="428"/>
                  </a:lnTo>
                  <a:lnTo>
                    <a:pt x="1" y="413"/>
                  </a:lnTo>
                  <a:lnTo>
                    <a:pt x="48" y="383"/>
                  </a:lnTo>
                  <a:lnTo>
                    <a:pt x="141" y="389"/>
                  </a:lnTo>
                  <a:lnTo>
                    <a:pt x="171" y="360"/>
                  </a:lnTo>
                  <a:lnTo>
                    <a:pt x="208" y="353"/>
                  </a:lnTo>
                  <a:lnTo>
                    <a:pt x="263" y="313"/>
                  </a:lnTo>
                  <a:lnTo>
                    <a:pt x="174" y="284"/>
                  </a:lnTo>
                  <a:lnTo>
                    <a:pt x="138" y="259"/>
                  </a:lnTo>
                  <a:lnTo>
                    <a:pt x="139" y="244"/>
                  </a:lnTo>
                  <a:lnTo>
                    <a:pt x="117" y="224"/>
                  </a:lnTo>
                  <a:lnTo>
                    <a:pt x="90" y="274"/>
                  </a:lnTo>
                  <a:lnTo>
                    <a:pt x="36" y="257"/>
                  </a:lnTo>
                  <a:lnTo>
                    <a:pt x="20" y="233"/>
                  </a:lnTo>
                  <a:lnTo>
                    <a:pt x="4" y="230"/>
                  </a:lnTo>
                  <a:lnTo>
                    <a:pt x="0" y="207"/>
                  </a:lnTo>
                  <a:lnTo>
                    <a:pt x="75" y="139"/>
                  </a:lnTo>
                  <a:lnTo>
                    <a:pt x="72" y="126"/>
                  </a:lnTo>
                  <a:lnTo>
                    <a:pt x="43" y="115"/>
                  </a:lnTo>
                  <a:lnTo>
                    <a:pt x="43" y="11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4" name=""/>
            <p:cNvSpPr/>
            <p:nvPr/>
          </p:nvSpPr>
          <p:spPr>
            <a:xfrm>
              <a:off x="192240" y="3127320"/>
              <a:ext cx="141120" cy="259920"/>
            </a:xfrm>
            <a:custGeom>
              <a:avLst/>
              <a:gdLst/>
              <a:ahLst/>
              <a:rect l="l" t="t" r="r" b="b"/>
              <a:pathLst>
                <a:path w="431" h="548">
                  <a:moveTo>
                    <a:pt x="23" y="548"/>
                  </a:moveTo>
                  <a:lnTo>
                    <a:pt x="54" y="538"/>
                  </a:lnTo>
                  <a:lnTo>
                    <a:pt x="73" y="502"/>
                  </a:lnTo>
                  <a:lnTo>
                    <a:pt x="59" y="481"/>
                  </a:lnTo>
                  <a:lnTo>
                    <a:pt x="117" y="408"/>
                  </a:lnTo>
                  <a:lnTo>
                    <a:pt x="121" y="368"/>
                  </a:lnTo>
                  <a:lnTo>
                    <a:pt x="108" y="327"/>
                  </a:lnTo>
                  <a:lnTo>
                    <a:pt x="78" y="300"/>
                  </a:lnTo>
                  <a:lnTo>
                    <a:pt x="87" y="282"/>
                  </a:lnTo>
                  <a:lnTo>
                    <a:pt x="120" y="249"/>
                  </a:lnTo>
                  <a:lnTo>
                    <a:pt x="143" y="251"/>
                  </a:lnTo>
                  <a:lnTo>
                    <a:pt x="168" y="223"/>
                  </a:lnTo>
                  <a:lnTo>
                    <a:pt x="215" y="205"/>
                  </a:lnTo>
                  <a:lnTo>
                    <a:pt x="321" y="196"/>
                  </a:lnTo>
                  <a:lnTo>
                    <a:pt x="368" y="202"/>
                  </a:lnTo>
                  <a:lnTo>
                    <a:pt x="413" y="181"/>
                  </a:lnTo>
                  <a:lnTo>
                    <a:pt x="396" y="164"/>
                  </a:lnTo>
                  <a:lnTo>
                    <a:pt x="425" y="151"/>
                  </a:lnTo>
                  <a:lnTo>
                    <a:pt x="431" y="139"/>
                  </a:lnTo>
                  <a:lnTo>
                    <a:pt x="396" y="134"/>
                  </a:lnTo>
                  <a:lnTo>
                    <a:pt x="333" y="155"/>
                  </a:lnTo>
                  <a:lnTo>
                    <a:pt x="325" y="131"/>
                  </a:lnTo>
                  <a:lnTo>
                    <a:pt x="297" y="126"/>
                  </a:lnTo>
                  <a:lnTo>
                    <a:pt x="222" y="179"/>
                  </a:lnTo>
                  <a:lnTo>
                    <a:pt x="123" y="222"/>
                  </a:lnTo>
                  <a:lnTo>
                    <a:pt x="96" y="164"/>
                  </a:lnTo>
                  <a:lnTo>
                    <a:pt x="110" y="72"/>
                  </a:lnTo>
                  <a:lnTo>
                    <a:pt x="83" y="64"/>
                  </a:lnTo>
                  <a:lnTo>
                    <a:pt x="88" y="26"/>
                  </a:lnTo>
                  <a:lnTo>
                    <a:pt x="48" y="0"/>
                  </a:lnTo>
                  <a:lnTo>
                    <a:pt x="0" y="13"/>
                  </a:lnTo>
                  <a:lnTo>
                    <a:pt x="1" y="95"/>
                  </a:lnTo>
                  <a:lnTo>
                    <a:pt x="1" y="168"/>
                  </a:lnTo>
                  <a:lnTo>
                    <a:pt x="2" y="233"/>
                  </a:lnTo>
                  <a:lnTo>
                    <a:pt x="4" y="295"/>
                  </a:lnTo>
                  <a:lnTo>
                    <a:pt x="7" y="354"/>
                  </a:lnTo>
                  <a:lnTo>
                    <a:pt x="10" y="414"/>
                  </a:lnTo>
                  <a:lnTo>
                    <a:pt x="16" y="478"/>
                  </a:lnTo>
                  <a:lnTo>
                    <a:pt x="23" y="54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5" name=""/>
            <p:cNvSpPr/>
            <p:nvPr/>
          </p:nvSpPr>
          <p:spPr>
            <a:xfrm>
              <a:off x="192240" y="3127320"/>
              <a:ext cx="141120" cy="259920"/>
            </a:xfrm>
            <a:custGeom>
              <a:avLst/>
              <a:gdLst/>
              <a:ahLst/>
              <a:rect l="l" t="t" r="r" b="b"/>
              <a:pathLst>
                <a:path w="431" h="548">
                  <a:moveTo>
                    <a:pt x="23" y="548"/>
                  </a:moveTo>
                  <a:lnTo>
                    <a:pt x="54" y="538"/>
                  </a:lnTo>
                  <a:lnTo>
                    <a:pt x="73" y="502"/>
                  </a:lnTo>
                  <a:lnTo>
                    <a:pt x="59" y="481"/>
                  </a:lnTo>
                  <a:lnTo>
                    <a:pt x="117" y="408"/>
                  </a:lnTo>
                  <a:lnTo>
                    <a:pt x="121" y="368"/>
                  </a:lnTo>
                  <a:lnTo>
                    <a:pt x="108" y="327"/>
                  </a:lnTo>
                  <a:lnTo>
                    <a:pt x="78" y="300"/>
                  </a:lnTo>
                  <a:lnTo>
                    <a:pt x="87" y="282"/>
                  </a:lnTo>
                  <a:lnTo>
                    <a:pt x="120" y="249"/>
                  </a:lnTo>
                  <a:lnTo>
                    <a:pt x="143" y="251"/>
                  </a:lnTo>
                  <a:lnTo>
                    <a:pt x="168" y="223"/>
                  </a:lnTo>
                  <a:lnTo>
                    <a:pt x="215" y="205"/>
                  </a:lnTo>
                  <a:lnTo>
                    <a:pt x="321" y="196"/>
                  </a:lnTo>
                  <a:lnTo>
                    <a:pt x="368" y="202"/>
                  </a:lnTo>
                  <a:lnTo>
                    <a:pt x="413" y="181"/>
                  </a:lnTo>
                  <a:lnTo>
                    <a:pt x="396" y="164"/>
                  </a:lnTo>
                  <a:lnTo>
                    <a:pt x="425" y="151"/>
                  </a:lnTo>
                  <a:lnTo>
                    <a:pt x="431" y="139"/>
                  </a:lnTo>
                  <a:lnTo>
                    <a:pt x="396" y="134"/>
                  </a:lnTo>
                  <a:lnTo>
                    <a:pt x="333" y="155"/>
                  </a:lnTo>
                  <a:lnTo>
                    <a:pt x="325" y="131"/>
                  </a:lnTo>
                  <a:lnTo>
                    <a:pt x="297" y="126"/>
                  </a:lnTo>
                  <a:lnTo>
                    <a:pt x="222" y="179"/>
                  </a:lnTo>
                  <a:lnTo>
                    <a:pt x="123" y="222"/>
                  </a:lnTo>
                  <a:lnTo>
                    <a:pt x="96" y="164"/>
                  </a:lnTo>
                  <a:lnTo>
                    <a:pt x="110" y="72"/>
                  </a:lnTo>
                  <a:lnTo>
                    <a:pt x="83" y="64"/>
                  </a:lnTo>
                  <a:lnTo>
                    <a:pt x="88" y="26"/>
                  </a:lnTo>
                  <a:lnTo>
                    <a:pt x="48" y="0"/>
                  </a:lnTo>
                  <a:lnTo>
                    <a:pt x="0" y="13"/>
                  </a:lnTo>
                  <a:lnTo>
                    <a:pt x="1" y="95"/>
                  </a:lnTo>
                  <a:lnTo>
                    <a:pt x="1" y="168"/>
                  </a:lnTo>
                  <a:lnTo>
                    <a:pt x="2" y="233"/>
                  </a:lnTo>
                  <a:lnTo>
                    <a:pt x="4" y="295"/>
                  </a:lnTo>
                  <a:lnTo>
                    <a:pt x="7" y="354"/>
                  </a:lnTo>
                  <a:lnTo>
                    <a:pt x="10" y="414"/>
                  </a:lnTo>
                  <a:lnTo>
                    <a:pt x="16" y="478"/>
                  </a:lnTo>
                  <a:lnTo>
                    <a:pt x="23" y="54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6" name=""/>
            <p:cNvSpPr/>
            <p:nvPr/>
          </p:nvSpPr>
          <p:spPr>
            <a:xfrm>
              <a:off x="192240" y="3011400"/>
              <a:ext cx="147600" cy="221760"/>
            </a:xfrm>
            <a:custGeom>
              <a:avLst/>
              <a:gdLst/>
              <a:ahLst/>
              <a:rect l="l" t="t" r="r" b="b"/>
              <a:pathLst>
                <a:path w="446" h="468">
                  <a:moveTo>
                    <a:pt x="331" y="102"/>
                  </a:moveTo>
                  <a:lnTo>
                    <a:pt x="317" y="202"/>
                  </a:lnTo>
                  <a:lnTo>
                    <a:pt x="326" y="234"/>
                  </a:lnTo>
                  <a:lnTo>
                    <a:pt x="346" y="245"/>
                  </a:lnTo>
                  <a:lnTo>
                    <a:pt x="413" y="238"/>
                  </a:lnTo>
                  <a:lnTo>
                    <a:pt x="427" y="258"/>
                  </a:lnTo>
                  <a:lnTo>
                    <a:pt x="427" y="293"/>
                  </a:lnTo>
                  <a:lnTo>
                    <a:pt x="446" y="336"/>
                  </a:lnTo>
                  <a:lnTo>
                    <a:pt x="446" y="399"/>
                  </a:lnTo>
                  <a:lnTo>
                    <a:pt x="425" y="397"/>
                  </a:lnTo>
                  <a:lnTo>
                    <a:pt x="431" y="385"/>
                  </a:lnTo>
                  <a:lnTo>
                    <a:pt x="396" y="380"/>
                  </a:lnTo>
                  <a:lnTo>
                    <a:pt x="333" y="401"/>
                  </a:lnTo>
                  <a:lnTo>
                    <a:pt x="325" y="377"/>
                  </a:lnTo>
                  <a:lnTo>
                    <a:pt x="297" y="372"/>
                  </a:lnTo>
                  <a:lnTo>
                    <a:pt x="222" y="425"/>
                  </a:lnTo>
                  <a:lnTo>
                    <a:pt x="123" y="468"/>
                  </a:lnTo>
                  <a:lnTo>
                    <a:pt x="96" y="410"/>
                  </a:lnTo>
                  <a:lnTo>
                    <a:pt x="110" y="318"/>
                  </a:lnTo>
                  <a:lnTo>
                    <a:pt x="83" y="310"/>
                  </a:lnTo>
                  <a:lnTo>
                    <a:pt x="88" y="272"/>
                  </a:lnTo>
                  <a:lnTo>
                    <a:pt x="48" y="246"/>
                  </a:lnTo>
                  <a:lnTo>
                    <a:pt x="4" y="251"/>
                  </a:lnTo>
                  <a:lnTo>
                    <a:pt x="2" y="191"/>
                  </a:lnTo>
                  <a:lnTo>
                    <a:pt x="1" y="150"/>
                  </a:lnTo>
                  <a:lnTo>
                    <a:pt x="0" y="12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0" y="38"/>
                  </a:lnTo>
                  <a:lnTo>
                    <a:pt x="1" y="0"/>
                  </a:lnTo>
                  <a:lnTo>
                    <a:pt x="1" y="14"/>
                  </a:lnTo>
                  <a:lnTo>
                    <a:pt x="2" y="25"/>
                  </a:lnTo>
                  <a:lnTo>
                    <a:pt x="4" y="34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15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41" y="66"/>
                  </a:lnTo>
                  <a:lnTo>
                    <a:pt x="58" y="72"/>
                  </a:lnTo>
                  <a:lnTo>
                    <a:pt x="67" y="77"/>
                  </a:lnTo>
                  <a:lnTo>
                    <a:pt x="76" y="82"/>
                  </a:lnTo>
                  <a:lnTo>
                    <a:pt x="86" y="90"/>
                  </a:lnTo>
                  <a:lnTo>
                    <a:pt x="96" y="98"/>
                  </a:lnTo>
                  <a:lnTo>
                    <a:pt x="123" y="107"/>
                  </a:lnTo>
                  <a:lnTo>
                    <a:pt x="130" y="136"/>
                  </a:lnTo>
                  <a:lnTo>
                    <a:pt x="173" y="138"/>
                  </a:lnTo>
                  <a:lnTo>
                    <a:pt x="228" y="122"/>
                  </a:lnTo>
                  <a:lnTo>
                    <a:pt x="292" y="123"/>
                  </a:lnTo>
                  <a:lnTo>
                    <a:pt x="296" y="97"/>
                  </a:lnTo>
                  <a:lnTo>
                    <a:pt x="331" y="10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192240" y="3011400"/>
              <a:ext cx="147600" cy="221760"/>
            </a:xfrm>
            <a:custGeom>
              <a:avLst/>
              <a:gdLst/>
              <a:ahLst/>
              <a:rect l="l" t="t" r="r" b="b"/>
              <a:pathLst>
                <a:path w="446" h="468">
                  <a:moveTo>
                    <a:pt x="331" y="102"/>
                  </a:moveTo>
                  <a:lnTo>
                    <a:pt x="317" y="202"/>
                  </a:lnTo>
                  <a:lnTo>
                    <a:pt x="326" y="234"/>
                  </a:lnTo>
                  <a:lnTo>
                    <a:pt x="346" y="245"/>
                  </a:lnTo>
                  <a:lnTo>
                    <a:pt x="413" y="238"/>
                  </a:lnTo>
                  <a:lnTo>
                    <a:pt x="427" y="258"/>
                  </a:lnTo>
                  <a:lnTo>
                    <a:pt x="427" y="293"/>
                  </a:lnTo>
                  <a:lnTo>
                    <a:pt x="446" y="336"/>
                  </a:lnTo>
                  <a:lnTo>
                    <a:pt x="446" y="399"/>
                  </a:lnTo>
                  <a:lnTo>
                    <a:pt x="425" y="397"/>
                  </a:lnTo>
                  <a:lnTo>
                    <a:pt x="431" y="385"/>
                  </a:lnTo>
                  <a:lnTo>
                    <a:pt x="396" y="380"/>
                  </a:lnTo>
                  <a:lnTo>
                    <a:pt x="333" y="401"/>
                  </a:lnTo>
                  <a:lnTo>
                    <a:pt x="325" y="377"/>
                  </a:lnTo>
                  <a:lnTo>
                    <a:pt x="297" y="372"/>
                  </a:lnTo>
                  <a:lnTo>
                    <a:pt x="222" y="425"/>
                  </a:lnTo>
                  <a:lnTo>
                    <a:pt x="123" y="468"/>
                  </a:lnTo>
                  <a:lnTo>
                    <a:pt x="96" y="410"/>
                  </a:lnTo>
                  <a:lnTo>
                    <a:pt x="110" y="318"/>
                  </a:lnTo>
                  <a:lnTo>
                    <a:pt x="83" y="310"/>
                  </a:lnTo>
                  <a:lnTo>
                    <a:pt x="88" y="272"/>
                  </a:lnTo>
                  <a:lnTo>
                    <a:pt x="48" y="246"/>
                  </a:lnTo>
                  <a:lnTo>
                    <a:pt x="4" y="251"/>
                  </a:lnTo>
                  <a:lnTo>
                    <a:pt x="2" y="191"/>
                  </a:lnTo>
                  <a:lnTo>
                    <a:pt x="1" y="150"/>
                  </a:lnTo>
                  <a:lnTo>
                    <a:pt x="0" y="121"/>
                  </a:lnTo>
                  <a:lnTo>
                    <a:pt x="0" y="100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0" y="38"/>
                  </a:lnTo>
                  <a:lnTo>
                    <a:pt x="1" y="0"/>
                  </a:lnTo>
                  <a:lnTo>
                    <a:pt x="1" y="14"/>
                  </a:lnTo>
                  <a:lnTo>
                    <a:pt x="2" y="25"/>
                  </a:lnTo>
                  <a:lnTo>
                    <a:pt x="4" y="34"/>
                  </a:lnTo>
                  <a:lnTo>
                    <a:pt x="7" y="42"/>
                  </a:lnTo>
                  <a:lnTo>
                    <a:pt x="11" y="47"/>
                  </a:lnTo>
                  <a:lnTo>
                    <a:pt x="15" y="52"/>
                  </a:lnTo>
                  <a:lnTo>
                    <a:pt x="21" y="56"/>
                  </a:lnTo>
                  <a:lnTo>
                    <a:pt x="27" y="59"/>
                  </a:lnTo>
                  <a:lnTo>
                    <a:pt x="41" y="66"/>
                  </a:lnTo>
                  <a:lnTo>
                    <a:pt x="58" y="72"/>
                  </a:lnTo>
                  <a:lnTo>
                    <a:pt x="67" y="77"/>
                  </a:lnTo>
                  <a:lnTo>
                    <a:pt x="76" y="82"/>
                  </a:lnTo>
                  <a:lnTo>
                    <a:pt x="86" y="90"/>
                  </a:lnTo>
                  <a:lnTo>
                    <a:pt x="96" y="98"/>
                  </a:lnTo>
                  <a:lnTo>
                    <a:pt x="123" y="107"/>
                  </a:lnTo>
                  <a:lnTo>
                    <a:pt x="130" y="136"/>
                  </a:lnTo>
                  <a:lnTo>
                    <a:pt x="173" y="138"/>
                  </a:lnTo>
                  <a:lnTo>
                    <a:pt x="228" y="122"/>
                  </a:lnTo>
                  <a:lnTo>
                    <a:pt x="292" y="123"/>
                  </a:lnTo>
                  <a:lnTo>
                    <a:pt x="296" y="97"/>
                  </a:lnTo>
                  <a:lnTo>
                    <a:pt x="331" y="102"/>
                  </a:lnTo>
                  <a:lnTo>
                    <a:pt x="331" y="10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8" name=""/>
            <p:cNvSpPr/>
            <p:nvPr/>
          </p:nvSpPr>
          <p:spPr>
            <a:xfrm>
              <a:off x="192240" y="3213000"/>
              <a:ext cx="233280" cy="688680"/>
            </a:xfrm>
            <a:custGeom>
              <a:avLst/>
              <a:gdLst/>
              <a:ahLst/>
              <a:rect l="l" t="t" r="r" b="b"/>
              <a:pathLst>
                <a:path w="710" h="1456">
                  <a:moveTo>
                    <a:pt x="5" y="358"/>
                  </a:moveTo>
                  <a:lnTo>
                    <a:pt x="55" y="357"/>
                  </a:lnTo>
                  <a:lnTo>
                    <a:pt x="74" y="321"/>
                  </a:lnTo>
                  <a:lnTo>
                    <a:pt x="60" y="300"/>
                  </a:lnTo>
                  <a:lnTo>
                    <a:pt x="118" y="227"/>
                  </a:lnTo>
                  <a:lnTo>
                    <a:pt x="122" y="187"/>
                  </a:lnTo>
                  <a:lnTo>
                    <a:pt x="109" y="146"/>
                  </a:lnTo>
                  <a:lnTo>
                    <a:pt x="79" y="119"/>
                  </a:lnTo>
                  <a:lnTo>
                    <a:pt x="88" y="101"/>
                  </a:lnTo>
                  <a:lnTo>
                    <a:pt x="121" y="68"/>
                  </a:lnTo>
                  <a:lnTo>
                    <a:pt x="144" y="70"/>
                  </a:lnTo>
                  <a:lnTo>
                    <a:pt x="169" y="42"/>
                  </a:lnTo>
                  <a:lnTo>
                    <a:pt x="216" y="24"/>
                  </a:lnTo>
                  <a:lnTo>
                    <a:pt x="322" y="15"/>
                  </a:lnTo>
                  <a:lnTo>
                    <a:pt x="369" y="21"/>
                  </a:lnTo>
                  <a:lnTo>
                    <a:pt x="414" y="0"/>
                  </a:lnTo>
                  <a:lnTo>
                    <a:pt x="485" y="10"/>
                  </a:lnTo>
                  <a:lnTo>
                    <a:pt x="491" y="40"/>
                  </a:lnTo>
                  <a:lnTo>
                    <a:pt x="512" y="30"/>
                  </a:lnTo>
                  <a:lnTo>
                    <a:pt x="531" y="43"/>
                  </a:lnTo>
                  <a:lnTo>
                    <a:pt x="546" y="65"/>
                  </a:lnTo>
                  <a:lnTo>
                    <a:pt x="549" y="101"/>
                  </a:lnTo>
                  <a:lnTo>
                    <a:pt x="537" y="114"/>
                  </a:lnTo>
                  <a:lnTo>
                    <a:pt x="565" y="143"/>
                  </a:lnTo>
                  <a:lnTo>
                    <a:pt x="601" y="133"/>
                  </a:lnTo>
                  <a:lnTo>
                    <a:pt x="604" y="150"/>
                  </a:lnTo>
                  <a:lnTo>
                    <a:pt x="621" y="161"/>
                  </a:lnTo>
                  <a:lnTo>
                    <a:pt x="710" y="190"/>
                  </a:lnTo>
                  <a:lnTo>
                    <a:pt x="647" y="235"/>
                  </a:lnTo>
                  <a:lnTo>
                    <a:pt x="630" y="276"/>
                  </a:lnTo>
                  <a:lnTo>
                    <a:pt x="584" y="270"/>
                  </a:lnTo>
                  <a:lnTo>
                    <a:pt x="566" y="285"/>
                  </a:lnTo>
                  <a:lnTo>
                    <a:pt x="543" y="281"/>
                  </a:lnTo>
                  <a:lnTo>
                    <a:pt x="504" y="298"/>
                  </a:lnTo>
                  <a:lnTo>
                    <a:pt x="381" y="258"/>
                  </a:lnTo>
                  <a:lnTo>
                    <a:pt x="341" y="274"/>
                  </a:lnTo>
                  <a:lnTo>
                    <a:pt x="326" y="314"/>
                  </a:lnTo>
                  <a:lnTo>
                    <a:pt x="347" y="327"/>
                  </a:lnTo>
                  <a:lnTo>
                    <a:pt x="335" y="347"/>
                  </a:lnTo>
                  <a:lnTo>
                    <a:pt x="372" y="364"/>
                  </a:lnTo>
                  <a:lnTo>
                    <a:pt x="349" y="389"/>
                  </a:lnTo>
                  <a:lnTo>
                    <a:pt x="372" y="421"/>
                  </a:lnTo>
                  <a:lnTo>
                    <a:pt x="344" y="450"/>
                  </a:lnTo>
                  <a:lnTo>
                    <a:pt x="382" y="484"/>
                  </a:lnTo>
                  <a:lnTo>
                    <a:pt x="381" y="498"/>
                  </a:lnTo>
                  <a:lnTo>
                    <a:pt x="416" y="503"/>
                  </a:lnTo>
                  <a:lnTo>
                    <a:pt x="421" y="538"/>
                  </a:lnTo>
                  <a:lnTo>
                    <a:pt x="474" y="547"/>
                  </a:lnTo>
                  <a:lnTo>
                    <a:pt x="485" y="575"/>
                  </a:lnTo>
                  <a:lnTo>
                    <a:pt x="473" y="591"/>
                  </a:lnTo>
                  <a:lnTo>
                    <a:pt x="414" y="605"/>
                  </a:lnTo>
                  <a:lnTo>
                    <a:pt x="406" y="638"/>
                  </a:lnTo>
                  <a:lnTo>
                    <a:pt x="421" y="665"/>
                  </a:lnTo>
                  <a:lnTo>
                    <a:pt x="406" y="687"/>
                  </a:lnTo>
                  <a:lnTo>
                    <a:pt x="432" y="707"/>
                  </a:lnTo>
                  <a:lnTo>
                    <a:pt x="410" y="707"/>
                  </a:lnTo>
                  <a:lnTo>
                    <a:pt x="382" y="729"/>
                  </a:lnTo>
                  <a:lnTo>
                    <a:pt x="333" y="792"/>
                  </a:lnTo>
                  <a:lnTo>
                    <a:pt x="329" y="819"/>
                  </a:lnTo>
                  <a:lnTo>
                    <a:pt x="289" y="838"/>
                  </a:lnTo>
                  <a:lnTo>
                    <a:pt x="236" y="934"/>
                  </a:lnTo>
                  <a:lnTo>
                    <a:pt x="184" y="974"/>
                  </a:lnTo>
                  <a:lnTo>
                    <a:pt x="133" y="1054"/>
                  </a:lnTo>
                  <a:lnTo>
                    <a:pt x="70" y="1063"/>
                  </a:lnTo>
                  <a:lnTo>
                    <a:pt x="0" y="1052"/>
                  </a:lnTo>
                  <a:lnTo>
                    <a:pt x="0" y="1070"/>
                  </a:lnTo>
                  <a:lnTo>
                    <a:pt x="0" y="1097"/>
                  </a:lnTo>
                  <a:lnTo>
                    <a:pt x="1" y="1130"/>
                  </a:lnTo>
                  <a:lnTo>
                    <a:pt x="1" y="1168"/>
                  </a:lnTo>
                  <a:lnTo>
                    <a:pt x="1" y="1205"/>
                  </a:lnTo>
                  <a:lnTo>
                    <a:pt x="2" y="1242"/>
                  </a:lnTo>
                  <a:lnTo>
                    <a:pt x="3" y="1274"/>
                  </a:lnTo>
                  <a:lnTo>
                    <a:pt x="5" y="1300"/>
                  </a:lnTo>
                  <a:lnTo>
                    <a:pt x="24" y="1338"/>
                  </a:lnTo>
                  <a:lnTo>
                    <a:pt x="63" y="1397"/>
                  </a:lnTo>
                  <a:lnTo>
                    <a:pt x="54" y="1434"/>
                  </a:lnTo>
                  <a:lnTo>
                    <a:pt x="66" y="1441"/>
                  </a:lnTo>
                  <a:lnTo>
                    <a:pt x="32" y="1456"/>
                  </a:lnTo>
                  <a:lnTo>
                    <a:pt x="28" y="1451"/>
                  </a:lnTo>
                  <a:lnTo>
                    <a:pt x="26" y="1443"/>
                  </a:lnTo>
                  <a:lnTo>
                    <a:pt x="24" y="1432"/>
                  </a:lnTo>
                  <a:lnTo>
                    <a:pt x="22" y="1416"/>
                  </a:lnTo>
                  <a:lnTo>
                    <a:pt x="18" y="1377"/>
                  </a:lnTo>
                  <a:lnTo>
                    <a:pt x="15" y="1325"/>
                  </a:lnTo>
                  <a:lnTo>
                    <a:pt x="12" y="1263"/>
                  </a:lnTo>
                  <a:lnTo>
                    <a:pt x="10" y="1194"/>
                  </a:lnTo>
                  <a:lnTo>
                    <a:pt x="8" y="1116"/>
                  </a:lnTo>
                  <a:lnTo>
                    <a:pt x="6" y="1034"/>
                  </a:lnTo>
                  <a:lnTo>
                    <a:pt x="3" y="858"/>
                  </a:lnTo>
                  <a:lnTo>
                    <a:pt x="2" y="678"/>
                  </a:lnTo>
                  <a:lnTo>
                    <a:pt x="2" y="508"/>
                  </a:lnTo>
                  <a:lnTo>
                    <a:pt x="5" y="35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9" name=""/>
            <p:cNvSpPr/>
            <p:nvPr/>
          </p:nvSpPr>
          <p:spPr>
            <a:xfrm>
              <a:off x="192240" y="2885760"/>
              <a:ext cx="85680" cy="129960"/>
            </a:xfrm>
            <a:custGeom>
              <a:avLst/>
              <a:gdLst/>
              <a:ahLst/>
              <a:rect l="l" t="t" r="r" b="b"/>
              <a:pathLst>
                <a:path w="261" h="278">
                  <a:moveTo>
                    <a:pt x="7" y="167"/>
                  </a:moveTo>
                  <a:lnTo>
                    <a:pt x="0" y="206"/>
                  </a:lnTo>
                  <a:lnTo>
                    <a:pt x="3" y="264"/>
                  </a:lnTo>
                  <a:lnTo>
                    <a:pt x="12" y="278"/>
                  </a:lnTo>
                  <a:lnTo>
                    <a:pt x="46" y="268"/>
                  </a:lnTo>
                  <a:lnTo>
                    <a:pt x="139" y="274"/>
                  </a:lnTo>
                  <a:lnTo>
                    <a:pt x="169" y="245"/>
                  </a:lnTo>
                  <a:lnTo>
                    <a:pt x="206" y="238"/>
                  </a:lnTo>
                  <a:lnTo>
                    <a:pt x="261" y="198"/>
                  </a:lnTo>
                  <a:lnTo>
                    <a:pt x="172" y="169"/>
                  </a:lnTo>
                  <a:lnTo>
                    <a:pt x="136" y="144"/>
                  </a:lnTo>
                  <a:lnTo>
                    <a:pt x="137" y="129"/>
                  </a:lnTo>
                  <a:lnTo>
                    <a:pt x="115" y="109"/>
                  </a:lnTo>
                  <a:lnTo>
                    <a:pt x="88" y="159"/>
                  </a:lnTo>
                  <a:lnTo>
                    <a:pt x="34" y="142"/>
                  </a:lnTo>
                  <a:lnTo>
                    <a:pt x="18" y="118"/>
                  </a:lnTo>
                  <a:lnTo>
                    <a:pt x="14" y="116"/>
                  </a:lnTo>
                  <a:lnTo>
                    <a:pt x="11" y="114"/>
                  </a:lnTo>
                  <a:lnTo>
                    <a:pt x="10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11" y="95"/>
                  </a:lnTo>
                  <a:lnTo>
                    <a:pt x="13" y="89"/>
                  </a:lnTo>
                  <a:lnTo>
                    <a:pt x="16" y="82"/>
                  </a:lnTo>
                  <a:lnTo>
                    <a:pt x="20" y="75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8" y="53"/>
                  </a:lnTo>
                  <a:lnTo>
                    <a:pt x="45" y="46"/>
                  </a:lnTo>
                  <a:lnTo>
                    <a:pt x="53" y="39"/>
                  </a:lnTo>
                  <a:lnTo>
                    <a:pt x="63" y="31"/>
                  </a:lnTo>
                  <a:lnTo>
                    <a:pt x="72" y="24"/>
                  </a:lnTo>
                  <a:lnTo>
                    <a:pt x="70" y="11"/>
                  </a:lnTo>
                  <a:lnTo>
                    <a:pt x="41" y="0"/>
                  </a:lnTo>
                  <a:lnTo>
                    <a:pt x="17" y="36"/>
                  </a:lnTo>
                  <a:lnTo>
                    <a:pt x="12" y="51"/>
                  </a:lnTo>
                  <a:lnTo>
                    <a:pt x="8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7" y="16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0" name=""/>
            <p:cNvSpPr/>
            <p:nvPr/>
          </p:nvSpPr>
          <p:spPr>
            <a:xfrm>
              <a:off x="192240" y="2885760"/>
              <a:ext cx="85680" cy="129960"/>
            </a:xfrm>
            <a:custGeom>
              <a:avLst/>
              <a:gdLst/>
              <a:ahLst/>
              <a:rect l="l" t="t" r="r" b="b"/>
              <a:pathLst>
                <a:path w="261" h="278">
                  <a:moveTo>
                    <a:pt x="7" y="167"/>
                  </a:moveTo>
                  <a:lnTo>
                    <a:pt x="0" y="206"/>
                  </a:lnTo>
                  <a:lnTo>
                    <a:pt x="3" y="264"/>
                  </a:lnTo>
                  <a:lnTo>
                    <a:pt x="12" y="278"/>
                  </a:lnTo>
                  <a:lnTo>
                    <a:pt x="46" y="268"/>
                  </a:lnTo>
                  <a:lnTo>
                    <a:pt x="139" y="274"/>
                  </a:lnTo>
                  <a:lnTo>
                    <a:pt x="169" y="245"/>
                  </a:lnTo>
                  <a:lnTo>
                    <a:pt x="206" y="238"/>
                  </a:lnTo>
                  <a:lnTo>
                    <a:pt x="261" y="198"/>
                  </a:lnTo>
                  <a:lnTo>
                    <a:pt x="172" y="169"/>
                  </a:lnTo>
                  <a:lnTo>
                    <a:pt x="136" y="144"/>
                  </a:lnTo>
                  <a:lnTo>
                    <a:pt x="137" y="129"/>
                  </a:lnTo>
                  <a:lnTo>
                    <a:pt x="115" y="109"/>
                  </a:lnTo>
                  <a:lnTo>
                    <a:pt x="88" y="159"/>
                  </a:lnTo>
                  <a:lnTo>
                    <a:pt x="34" y="142"/>
                  </a:lnTo>
                  <a:lnTo>
                    <a:pt x="18" y="118"/>
                  </a:lnTo>
                  <a:lnTo>
                    <a:pt x="14" y="116"/>
                  </a:lnTo>
                  <a:lnTo>
                    <a:pt x="11" y="114"/>
                  </a:lnTo>
                  <a:lnTo>
                    <a:pt x="10" y="109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11" y="95"/>
                  </a:lnTo>
                  <a:lnTo>
                    <a:pt x="13" y="89"/>
                  </a:lnTo>
                  <a:lnTo>
                    <a:pt x="16" y="82"/>
                  </a:lnTo>
                  <a:lnTo>
                    <a:pt x="20" y="75"/>
                  </a:lnTo>
                  <a:lnTo>
                    <a:pt x="25" y="68"/>
                  </a:lnTo>
                  <a:lnTo>
                    <a:pt x="32" y="61"/>
                  </a:lnTo>
                  <a:lnTo>
                    <a:pt x="38" y="53"/>
                  </a:lnTo>
                  <a:lnTo>
                    <a:pt x="45" y="46"/>
                  </a:lnTo>
                  <a:lnTo>
                    <a:pt x="53" y="39"/>
                  </a:lnTo>
                  <a:lnTo>
                    <a:pt x="63" y="31"/>
                  </a:lnTo>
                  <a:lnTo>
                    <a:pt x="72" y="24"/>
                  </a:lnTo>
                  <a:lnTo>
                    <a:pt x="70" y="11"/>
                  </a:lnTo>
                  <a:lnTo>
                    <a:pt x="41" y="0"/>
                  </a:lnTo>
                  <a:lnTo>
                    <a:pt x="17" y="36"/>
                  </a:lnTo>
                  <a:lnTo>
                    <a:pt x="12" y="51"/>
                  </a:lnTo>
                  <a:lnTo>
                    <a:pt x="8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2" y="144"/>
                  </a:lnTo>
                  <a:lnTo>
                    <a:pt x="7" y="16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1" name=""/>
            <p:cNvSpPr/>
            <p:nvPr/>
          </p:nvSpPr>
          <p:spPr>
            <a:xfrm>
              <a:off x="2085840" y="5584680"/>
              <a:ext cx="17640" cy="18720"/>
            </a:xfrm>
            <a:custGeom>
              <a:avLst/>
              <a:gdLst/>
              <a:ahLst/>
              <a:rect l="l" t="t" r="r" b="b"/>
              <a:pathLst>
                <a:path w="48" h="40">
                  <a:moveTo>
                    <a:pt x="9" y="40"/>
                  </a:moveTo>
                  <a:lnTo>
                    <a:pt x="0" y="27"/>
                  </a:lnTo>
                  <a:lnTo>
                    <a:pt x="20" y="0"/>
                  </a:lnTo>
                  <a:lnTo>
                    <a:pt x="48" y="39"/>
                  </a:lnTo>
                  <a:lnTo>
                    <a:pt x="9" y="4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2" name=""/>
            <p:cNvSpPr/>
            <p:nvPr/>
          </p:nvSpPr>
          <p:spPr>
            <a:xfrm>
              <a:off x="2085840" y="5584680"/>
              <a:ext cx="17640" cy="18720"/>
            </a:xfrm>
            <a:custGeom>
              <a:avLst/>
              <a:gdLst/>
              <a:ahLst/>
              <a:rect l="l" t="t" r="r" b="b"/>
              <a:pathLst>
                <a:path w="48" h="40">
                  <a:moveTo>
                    <a:pt x="9" y="40"/>
                  </a:moveTo>
                  <a:lnTo>
                    <a:pt x="0" y="27"/>
                  </a:lnTo>
                  <a:lnTo>
                    <a:pt x="20" y="0"/>
                  </a:lnTo>
                  <a:lnTo>
                    <a:pt x="48" y="39"/>
                  </a:lnTo>
                  <a:lnTo>
                    <a:pt x="9" y="40"/>
                  </a:lnTo>
                  <a:lnTo>
                    <a:pt x="9" y="4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3" name=""/>
            <p:cNvSpPr/>
            <p:nvPr/>
          </p:nvSpPr>
          <p:spPr>
            <a:xfrm>
              <a:off x="2093760" y="5578200"/>
              <a:ext cx="34920" cy="29880"/>
            </a:xfrm>
            <a:custGeom>
              <a:avLst/>
              <a:gdLst/>
              <a:ahLst/>
              <a:rect l="l" t="t" r="r" b="b"/>
              <a:pathLst>
                <a:path w="111" h="65">
                  <a:moveTo>
                    <a:pt x="0" y="0"/>
                  </a:moveTo>
                  <a:lnTo>
                    <a:pt x="35" y="22"/>
                  </a:lnTo>
                  <a:lnTo>
                    <a:pt x="68" y="17"/>
                  </a:lnTo>
                  <a:lnTo>
                    <a:pt x="90" y="0"/>
                  </a:lnTo>
                  <a:lnTo>
                    <a:pt x="108" y="15"/>
                  </a:lnTo>
                  <a:lnTo>
                    <a:pt x="111" y="32"/>
                  </a:lnTo>
                  <a:lnTo>
                    <a:pt x="97" y="50"/>
                  </a:lnTo>
                  <a:lnTo>
                    <a:pt x="56" y="65"/>
                  </a:lnTo>
                  <a:lnTo>
                    <a:pt x="16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4" name=""/>
            <p:cNvSpPr/>
            <p:nvPr/>
          </p:nvSpPr>
          <p:spPr>
            <a:xfrm>
              <a:off x="2093760" y="5578200"/>
              <a:ext cx="34920" cy="29880"/>
            </a:xfrm>
            <a:custGeom>
              <a:avLst/>
              <a:gdLst/>
              <a:ahLst/>
              <a:rect l="l" t="t" r="r" b="b"/>
              <a:pathLst>
                <a:path w="111" h="65">
                  <a:moveTo>
                    <a:pt x="0" y="0"/>
                  </a:moveTo>
                  <a:lnTo>
                    <a:pt x="35" y="22"/>
                  </a:lnTo>
                  <a:lnTo>
                    <a:pt x="68" y="17"/>
                  </a:lnTo>
                  <a:lnTo>
                    <a:pt x="90" y="0"/>
                  </a:lnTo>
                  <a:lnTo>
                    <a:pt x="108" y="15"/>
                  </a:lnTo>
                  <a:lnTo>
                    <a:pt x="111" y="32"/>
                  </a:lnTo>
                  <a:lnTo>
                    <a:pt x="97" y="50"/>
                  </a:lnTo>
                  <a:lnTo>
                    <a:pt x="56" y="65"/>
                  </a:lnTo>
                  <a:lnTo>
                    <a:pt x="16" y="3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920" bIns="-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5" name=""/>
            <p:cNvSpPr/>
            <p:nvPr/>
          </p:nvSpPr>
          <p:spPr>
            <a:xfrm>
              <a:off x="2290680" y="5568840"/>
              <a:ext cx="4680" cy="16920"/>
            </a:xfrm>
            <a:custGeom>
              <a:avLst/>
              <a:gdLst/>
              <a:ahLst/>
              <a:rect l="l" t="t" r="r" b="b"/>
              <a:pathLst>
                <a:path w="17" h="41">
                  <a:moveTo>
                    <a:pt x="1" y="41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" y="4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6" name=""/>
            <p:cNvSpPr/>
            <p:nvPr/>
          </p:nvSpPr>
          <p:spPr>
            <a:xfrm>
              <a:off x="2290680" y="5568840"/>
              <a:ext cx="4680" cy="16920"/>
            </a:xfrm>
            <a:custGeom>
              <a:avLst/>
              <a:gdLst/>
              <a:ahLst/>
              <a:rect l="l" t="t" r="r" b="b"/>
              <a:pathLst>
                <a:path w="17" h="41">
                  <a:moveTo>
                    <a:pt x="1" y="41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" y="41"/>
                  </a:lnTo>
                  <a:lnTo>
                    <a:pt x="1" y="4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7" name=""/>
            <p:cNvSpPr/>
            <p:nvPr/>
          </p:nvSpPr>
          <p:spPr>
            <a:xfrm>
              <a:off x="2290680" y="5690880"/>
              <a:ext cx="11160" cy="31320"/>
            </a:xfrm>
            <a:custGeom>
              <a:avLst/>
              <a:gdLst/>
              <a:ahLst/>
              <a:rect l="l" t="t" r="r" b="b"/>
              <a:pathLst>
                <a:path w="46" h="58">
                  <a:moveTo>
                    <a:pt x="0" y="8"/>
                  </a:moveTo>
                  <a:lnTo>
                    <a:pt x="8" y="14"/>
                  </a:lnTo>
                  <a:lnTo>
                    <a:pt x="17" y="0"/>
                  </a:lnTo>
                  <a:lnTo>
                    <a:pt x="22" y="15"/>
                  </a:lnTo>
                  <a:lnTo>
                    <a:pt x="35" y="6"/>
                  </a:lnTo>
                  <a:lnTo>
                    <a:pt x="46" y="52"/>
                  </a:lnTo>
                  <a:lnTo>
                    <a:pt x="9" y="58"/>
                  </a:lnTo>
                  <a:lnTo>
                    <a:pt x="0" y="4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8" name=""/>
            <p:cNvSpPr/>
            <p:nvPr/>
          </p:nvSpPr>
          <p:spPr>
            <a:xfrm>
              <a:off x="2290680" y="5690880"/>
              <a:ext cx="11160" cy="31320"/>
            </a:xfrm>
            <a:custGeom>
              <a:avLst/>
              <a:gdLst/>
              <a:ahLst/>
              <a:rect l="l" t="t" r="r" b="b"/>
              <a:pathLst>
                <a:path w="46" h="58">
                  <a:moveTo>
                    <a:pt x="0" y="8"/>
                  </a:moveTo>
                  <a:lnTo>
                    <a:pt x="8" y="14"/>
                  </a:lnTo>
                  <a:lnTo>
                    <a:pt x="17" y="0"/>
                  </a:lnTo>
                  <a:lnTo>
                    <a:pt x="22" y="15"/>
                  </a:lnTo>
                  <a:lnTo>
                    <a:pt x="35" y="6"/>
                  </a:lnTo>
                  <a:lnTo>
                    <a:pt x="46" y="52"/>
                  </a:lnTo>
                  <a:lnTo>
                    <a:pt x="9" y="58"/>
                  </a:lnTo>
                  <a:lnTo>
                    <a:pt x="0" y="44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9" name=""/>
            <p:cNvSpPr/>
            <p:nvPr/>
          </p:nvSpPr>
          <p:spPr>
            <a:xfrm>
              <a:off x="2381400" y="5821200"/>
              <a:ext cx="15840" cy="16920"/>
            </a:xfrm>
            <a:custGeom>
              <a:avLst/>
              <a:gdLst/>
              <a:ahLst/>
              <a:rect l="l" t="t" r="r" b="b"/>
              <a:pathLst>
                <a:path w="58" h="35">
                  <a:moveTo>
                    <a:pt x="38" y="0"/>
                  </a:moveTo>
                  <a:lnTo>
                    <a:pt x="58" y="13"/>
                  </a:lnTo>
                  <a:lnTo>
                    <a:pt x="10" y="35"/>
                  </a:lnTo>
                  <a:lnTo>
                    <a:pt x="0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0" name=""/>
            <p:cNvSpPr/>
            <p:nvPr/>
          </p:nvSpPr>
          <p:spPr>
            <a:xfrm>
              <a:off x="2381400" y="5821200"/>
              <a:ext cx="15840" cy="16920"/>
            </a:xfrm>
            <a:custGeom>
              <a:avLst/>
              <a:gdLst/>
              <a:ahLst/>
              <a:rect l="l" t="t" r="r" b="b"/>
              <a:pathLst>
                <a:path w="58" h="35">
                  <a:moveTo>
                    <a:pt x="38" y="0"/>
                  </a:moveTo>
                  <a:lnTo>
                    <a:pt x="58" y="13"/>
                  </a:lnTo>
                  <a:lnTo>
                    <a:pt x="10" y="35"/>
                  </a:lnTo>
                  <a:lnTo>
                    <a:pt x="0" y="22"/>
                  </a:lnTo>
                  <a:lnTo>
                    <a:pt x="38" y="0"/>
                  </a:lnTo>
                  <a:lnTo>
                    <a:pt x="3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1" name=""/>
            <p:cNvSpPr/>
            <p:nvPr/>
          </p:nvSpPr>
          <p:spPr>
            <a:xfrm>
              <a:off x="2816280" y="6230880"/>
              <a:ext cx="9360" cy="50400"/>
            </a:xfrm>
            <a:custGeom>
              <a:avLst/>
              <a:gdLst/>
              <a:ahLst/>
              <a:rect l="l" t="t" r="r" b="b"/>
              <a:pathLst>
                <a:path w="30" h="94">
                  <a:moveTo>
                    <a:pt x="12" y="0"/>
                  </a:moveTo>
                  <a:lnTo>
                    <a:pt x="30" y="20"/>
                  </a:lnTo>
                  <a:lnTo>
                    <a:pt x="30" y="46"/>
                  </a:lnTo>
                  <a:lnTo>
                    <a:pt x="4" y="94"/>
                  </a:lnTo>
                  <a:lnTo>
                    <a:pt x="0" y="46"/>
                  </a:lnTo>
                  <a:lnTo>
                    <a:pt x="17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2" name=""/>
            <p:cNvSpPr/>
            <p:nvPr/>
          </p:nvSpPr>
          <p:spPr>
            <a:xfrm>
              <a:off x="2816280" y="6230880"/>
              <a:ext cx="9360" cy="50400"/>
            </a:xfrm>
            <a:custGeom>
              <a:avLst/>
              <a:gdLst/>
              <a:ahLst/>
              <a:rect l="l" t="t" r="r" b="b"/>
              <a:pathLst>
                <a:path w="30" h="94">
                  <a:moveTo>
                    <a:pt x="12" y="0"/>
                  </a:moveTo>
                  <a:lnTo>
                    <a:pt x="30" y="20"/>
                  </a:lnTo>
                  <a:lnTo>
                    <a:pt x="30" y="46"/>
                  </a:lnTo>
                  <a:lnTo>
                    <a:pt x="4" y="94"/>
                  </a:lnTo>
                  <a:lnTo>
                    <a:pt x="0" y="46"/>
                  </a:lnTo>
                  <a:lnTo>
                    <a:pt x="17" y="14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3" name=""/>
            <p:cNvSpPr/>
            <p:nvPr/>
          </p:nvSpPr>
          <p:spPr>
            <a:xfrm>
              <a:off x="2835360" y="6364080"/>
              <a:ext cx="1440" cy="1728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0" y="0"/>
                  </a:moveTo>
                  <a:lnTo>
                    <a:pt x="10" y="7"/>
                  </a:lnTo>
                  <a:lnTo>
                    <a:pt x="2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4" name=""/>
            <p:cNvSpPr/>
            <p:nvPr/>
          </p:nvSpPr>
          <p:spPr>
            <a:xfrm>
              <a:off x="2835360" y="6364080"/>
              <a:ext cx="1440" cy="1728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0" y="0"/>
                  </a:moveTo>
                  <a:lnTo>
                    <a:pt x="10" y="7"/>
                  </a:lnTo>
                  <a:lnTo>
                    <a:pt x="2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5" name=""/>
            <p:cNvSpPr/>
            <p:nvPr/>
          </p:nvSpPr>
          <p:spPr>
            <a:xfrm>
              <a:off x="2292480" y="6813360"/>
              <a:ext cx="54000" cy="23400"/>
            </a:xfrm>
            <a:custGeom>
              <a:avLst/>
              <a:gdLst/>
              <a:ahLst/>
              <a:rect l="l" t="t" r="r" b="b"/>
              <a:pathLst>
                <a:path w="152" h="58">
                  <a:moveTo>
                    <a:pt x="0" y="27"/>
                  </a:moveTo>
                  <a:lnTo>
                    <a:pt x="74" y="0"/>
                  </a:lnTo>
                  <a:lnTo>
                    <a:pt x="152" y="39"/>
                  </a:lnTo>
                  <a:lnTo>
                    <a:pt x="107" y="39"/>
                  </a:lnTo>
                  <a:lnTo>
                    <a:pt x="91" y="58"/>
                  </a:lnTo>
                  <a:lnTo>
                    <a:pt x="32" y="54"/>
                  </a:lnTo>
                  <a:lnTo>
                    <a:pt x="9" y="5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6" name=""/>
            <p:cNvSpPr/>
            <p:nvPr/>
          </p:nvSpPr>
          <p:spPr>
            <a:xfrm>
              <a:off x="2292480" y="6813360"/>
              <a:ext cx="54000" cy="23400"/>
            </a:xfrm>
            <a:custGeom>
              <a:avLst/>
              <a:gdLst/>
              <a:ahLst/>
              <a:rect l="l" t="t" r="r" b="b"/>
              <a:pathLst>
                <a:path w="152" h="58">
                  <a:moveTo>
                    <a:pt x="0" y="27"/>
                  </a:moveTo>
                  <a:lnTo>
                    <a:pt x="74" y="0"/>
                  </a:lnTo>
                  <a:lnTo>
                    <a:pt x="152" y="39"/>
                  </a:lnTo>
                  <a:lnTo>
                    <a:pt x="107" y="39"/>
                  </a:lnTo>
                  <a:lnTo>
                    <a:pt x="91" y="58"/>
                  </a:lnTo>
                  <a:lnTo>
                    <a:pt x="32" y="54"/>
                  </a:lnTo>
                  <a:lnTo>
                    <a:pt x="9" y="52"/>
                  </a:lnTo>
                  <a:lnTo>
                    <a:pt x="0" y="27"/>
                  </a:lnTo>
                  <a:lnTo>
                    <a:pt x="0" y="2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7" name=""/>
            <p:cNvSpPr/>
            <p:nvPr/>
          </p:nvSpPr>
          <p:spPr>
            <a:xfrm>
              <a:off x="1554120" y="5551200"/>
              <a:ext cx="1282680" cy="1466640"/>
            </a:xfrm>
            <a:custGeom>
              <a:avLst/>
              <a:gdLst/>
              <a:ahLst/>
              <a:rect l="l" t="t" r="r" b="b"/>
              <a:pathLst>
                <a:path w="3964" h="3101">
                  <a:moveTo>
                    <a:pt x="190" y="2424"/>
                  </a:moveTo>
                  <a:lnTo>
                    <a:pt x="192" y="2501"/>
                  </a:lnTo>
                  <a:lnTo>
                    <a:pt x="232" y="2512"/>
                  </a:lnTo>
                  <a:lnTo>
                    <a:pt x="293" y="2573"/>
                  </a:lnTo>
                  <a:lnTo>
                    <a:pt x="339" y="2591"/>
                  </a:lnTo>
                  <a:lnTo>
                    <a:pt x="426" y="2591"/>
                  </a:lnTo>
                  <a:lnTo>
                    <a:pt x="437" y="2606"/>
                  </a:lnTo>
                  <a:lnTo>
                    <a:pt x="465" y="2605"/>
                  </a:lnTo>
                  <a:lnTo>
                    <a:pt x="467" y="2586"/>
                  </a:lnTo>
                  <a:lnTo>
                    <a:pt x="501" y="2589"/>
                  </a:lnTo>
                  <a:lnTo>
                    <a:pt x="564" y="2530"/>
                  </a:lnTo>
                  <a:lnTo>
                    <a:pt x="615" y="2523"/>
                  </a:lnTo>
                  <a:lnTo>
                    <a:pt x="635" y="2487"/>
                  </a:lnTo>
                  <a:lnTo>
                    <a:pt x="672" y="2464"/>
                  </a:lnTo>
                  <a:lnTo>
                    <a:pt x="869" y="2451"/>
                  </a:lnTo>
                  <a:lnTo>
                    <a:pt x="887" y="2469"/>
                  </a:lnTo>
                  <a:lnTo>
                    <a:pt x="1032" y="2451"/>
                  </a:lnTo>
                  <a:lnTo>
                    <a:pt x="1075" y="2361"/>
                  </a:lnTo>
                  <a:lnTo>
                    <a:pt x="1269" y="2269"/>
                  </a:lnTo>
                  <a:lnTo>
                    <a:pt x="1355" y="2275"/>
                  </a:lnTo>
                  <a:lnTo>
                    <a:pt x="1467" y="2254"/>
                  </a:lnTo>
                  <a:lnTo>
                    <a:pt x="1574" y="2196"/>
                  </a:lnTo>
                  <a:lnTo>
                    <a:pt x="1741" y="2189"/>
                  </a:lnTo>
                  <a:lnTo>
                    <a:pt x="1819" y="2201"/>
                  </a:lnTo>
                  <a:lnTo>
                    <a:pt x="1881" y="2248"/>
                  </a:lnTo>
                  <a:lnTo>
                    <a:pt x="1911" y="2238"/>
                  </a:lnTo>
                  <a:lnTo>
                    <a:pt x="1985" y="2270"/>
                  </a:lnTo>
                  <a:lnTo>
                    <a:pt x="1981" y="2257"/>
                  </a:lnTo>
                  <a:lnTo>
                    <a:pt x="2029" y="2299"/>
                  </a:lnTo>
                  <a:lnTo>
                    <a:pt x="2068" y="2310"/>
                  </a:lnTo>
                  <a:lnTo>
                    <a:pt x="2054" y="2351"/>
                  </a:lnTo>
                  <a:lnTo>
                    <a:pt x="2083" y="2378"/>
                  </a:lnTo>
                  <a:lnTo>
                    <a:pt x="2114" y="2384"/>
                  </a:lnTo>
                  <a:lnTo>
                    <a:pt x="2180" y="2510"/>
                  </a:lnTo>
                  <a:lnTo>
                    <a:pt x="2182" y="2552"/>
                  </a:lnTo>
                  <a:lnTo>
                    <a:pt x="2154" y="2531"/>
                  </a:lnTo>
                  <a:lnTo>
                    <a:pt x="2155" y="2549"/>
                  </a:lnTo>
                  <a:lnTo>
                    <a:pt x="2237" y="2600"/>
                  </a:lnTo>
                  <a:lnTo>
                    <a:pt x="2237" y="2567"/>
                  </a:lnTo>
                  <a:lnTo>
                    <a:pt x="2227" y="2570"/>
                  </a:lnTo>
                  <a:lnTo>
                    <a:pt x="2234" y="2548"/>
                  </a:lnTo>
                  <a:lnTo>
                    <a:pt x="2270" y="2512"/>
                  </a:lnTo>
                  <a:lnTo>
                    <a:pt x="2281" y="2484"/>
                  </a:lnTo>
                  <a:lnTo>
                    <a:pt x="2329" y="2447"/>
                  </a:lnTo>
                  <a:lnTo>
                    <a:pt x="2356" y="2445"/>
                  </a:lnTo>
                  <a:lnTo>
                    <a:pt x="2387" y="2378"/>
                  </a:lnTo>
                  <a:lnTo>
                    <a:pt x="2410" y="2354"/>
                  </a:lnTo>
                  <a:lnTo>
                    <a:pt x="2414" y="2303"/>
                  </a:lnTo>
                  <a:lnTo>
                    <a:pt x="2437" y="2379"/>
                  </a:lnTo>
                  <a:lnTo>
                    <a:pt x="2428" y="2377"/>
                  </a:lnTo>
                  <a:lnTo>
                    <a:pt x="2427" y="2421"/>
                  </a:lnTo>
                  <a:lnTo>
                    <a:pt x="2384" y="2496"/>
                  </a:lnTo>
                  <a:lnTo>
                    <a:pt x="2379" y="2579"/>
                  </a:lnTo>
                  <a:lnTo>
                    <a:pt x="2335" y="2587"/>
                  </a:lnTo>
                  <a:lnTo>
                    <a:pt x="2326" y="2621"/>
                  </a:lnTo>
                  <a:lnTo>
                    <a:pt x="2337" y="2633"/>
                  </a:lnTo>
                  <a:lnTo>
                    <a:pt x="2411" y="2615"/>
                  </a:lnTo>
                  <a:lnTo>
                    <a:pt x="2426" y="2545"/>
                  </a:lnTo>
                  <a:lnTo>
                    <a:pt x="2446" y="2503"/>
                  </a:lnTo>
                  <a:lnTo>
                    <a:pt x="2486" y="2567"/>
                  </a:lnTo>
                  <a:lnTo>
                    <a:pt x="2481" y="2625"/>
                  </a:lnTo>
                  <a:lnTo>
                    <a:pt x="2454" y="2670"/>
                  </a:lnTo>
                  <a:lnTo>
                    <a:pt x="2485" y="2674"/>
                  </a:lnTo>
                  <a:lnTo>
                    <a:pt x="2567" y="2645"/>
                  </a:lnTo>
                  <a:lnTo>
                    <a:pt x="2557" y="2679"/>
                  </a:lnTo>
                  <a:lnTo>
                    <a:pt x="2598" y="2735"/>
                  </a:lnTo>
                  <a:lnTo>
                    <a:pt x="2616" y="2786"/>
                  </a:lnTo>
                  <a:lnTo>
                    <a:pt x="2606" y="2838"/>
                  </a:lnTo>
                  <a:lnTo>
                    <a:pt x="2629" y="2892"/>
                  </a:lnTo>
                  <a:lnTo>
                    <a:pt x="2675" y="2948"/>
                  </a:lnTo>
                  <a:lnTo>
                    <a:pt x="2734" y="2966"/>
                  </a:lnTo>
                  <a:lnTo>
                    <a:pt x="2781" y="3006"/>
                  </a:lnTo>
                  <a:lnTo>
                    <a:pt x="2811" y="2992"/>
                  </a:lnTo>
                  <a:lnTo>
                    <a:pt x="2874" y="3008"/>
                  </a:lnTo>
                  <a:lnTo>
                    <a:pt x="2966" y="3062"/>
                  </a:lnTo>
                  <a:lnTo>
                    <a:pt x="3020" y="3040"/>
                  </a:lnTo>
                  <a:lnTo>
                    <a:pt x="3057" y="3000"/>
                  </a:lnTo>
                  <a:lnTo>
                    <a:pt x="3092" y="2987"/>
                  </a:lnTo>
                  <a:lnTo>
                    <a:pt x="3066" y="2967"/>
                  </a:lnTo>
                  <a:lnTo>
                    <a:pt x="3113" y="2944"/>
                  </a:lnTo>
                  <a:lnTo>
                    <a:pt x="3129" y="2952"/>
                  </a:lnTo>
                  <a:lnTo>
                    <a:pt x="3131" y="2976"/>
                  </a:lnTo>
                  <a:lnTo>
                    <a:pt x="3126" y="2996"/>
                  </a:lnTo>
                  <a:lnTo>
                    <a:pt x="3103" y="2996"/>
                  </a:lnTo>
                  <a:lnTo>
                    <a:pt x="3111" y="3005"/>
                  </a:lnTo>
                  <a:lnTo>
                    <a:pt x="3130" y="3012"/>
                  </a:lnTo>
                  <a:lnTo>
                    <a:pt x="3169" y="2988"/>
                  </a:lnTo>
                  <a:lnTo>
                    <a:pt x="3181" y="3001"/>
                  </a:lnTo>
                  <a:lnTo>
                    <a:pt x="3177" y="3031"/>
                  </a:lnTo>
                  <a:lnTo>
                    <a:pt x="3242" y="3069"/>
                  </a:lnTo>
                  <a:lnTo>
                    <a:pt x="3266" y="3101"/>
                  </a:lnTo>
                  <a:lnTo>
                    <a:pt x="3283" y="3053"/>
                  </a:lnTo>
                  <a:lnTo>
                    <a:pt x="3256" y="3073"/>
                  </a:lnTo>
                  <a:lnTo>
                    <a:pt x="3252" y="3048"/>
                  </a:lnTo>
                  <a:lnTo>
                    <a:pt x="3304" y="3047"/>
                  </a:lnTo>
                  <a:lnTo>
                    <a:pt x="3393" y="2967"/>
                  </a:lnTo>
                  <a:lnTo>
                    <a:pt x="3433" y="2947"/>
                  </a:lnTo>
                  <a:lnTo>
                    <a:pt x="3553" y="2937"/>
                  </a:lnTo>
                  <a:lnTo>
                    <a:pt x="3588" y="2927"/>
                  </a:lnTo>
                  <a:lnTo>
                    <a:pt x="3591" y="2903"/>
                  </a:lnTo>
                  <a:lnTo>
                    <a:pt x="3612" y="2911"/>
                  </a:lnTo>
                  <a:lnTo>
                    <a:pt x="3616" y="2898"/>
                  </a:lnTo>
                  <a:lnTo>
                    <a:pt x="3612" y="2836"/>
                  </a:lnTo>
                  <a:lnTo>
                    <a:pt x="3635" y="2763"/>
                  </a:lnTo>
                  <a:lnTo>
                    <a:pt x="3638" y="2692"/>
                  </a:lnTo>
                  <a:lnTo>
                    <a:pt x="3677" y="2612"/>
                  </a:lnTo>
                  <a:lnTo>
                    <a:pt x="3691" y="2625"/>
                  </a:lnTo>
                  <a:lnTo>
                    <a:pt x="3716" y="2523"/>
                  </a:lnTo>
                  <a:lnTo>
                    <a:pt x="3747" y="2466"/>
                  </a:lnTo>
                  <a:lnTo>
                    <a:pt x="3738" y="2431"/>
                  </a:lnTo>
                  <a:lnTo>
                    <a:pt x="3769" y="2407"/>
                  </a:lnTo>
                  <a:lnTo>
                    <a:pt x="3796" y="2350"/>
                  </a:lnTo>
                  <a:lnTo>
                    <a:pt x="3827" y="2338"/>
                  </a:lnTo>
                  <a:lnTo>
                    <a:pt x="3820" y="2327"/>
                  </a:lnTo>
                  <a:lnTo>
                    <a:pt x="3859" y="2297"/>
                  </a:lnTo>
                  <a:lnTo>
                    <a:pt x="3855" y="2274"/>
                  </a:lnTo>
                  <a:lnTo>
                    <a:pt x="3883" y="2238"/>
                  </a:lnTo>
                  <a:lnTo>
                    <a:pt x="3909" y="2169"/>
                  </a:lnTo>
                  <a:lnTo>
                    <a:pt x="3914" y="2080"/>
                  </a:lnTo>
                  <a:lnTo>
                    <a:pt x="3930" y="2042"/>
                  </a:lnTo>
                  <a:lnTo>
                    <a:pt x="3964" y="1877"/>
                  </a:lnTo>
                  <a:lnTo>
                    <a:pt x="3963" y="1830"/>
                  </a:lnTo>
                  <a:lnTo>
                    <a:pt x="3918" y="1703"/>
                  </a:lnTo>
                  <a:lnTo>
                    <a:pt x="3921" y="1690"/>
                  </a:lnTo>
                  <a:lnTo>
                    <a:pt x="3929" y="1694"/>
                  </a:lnTo>
                  <a:lnTo>
                    <a:pt x="3913" y="1610"/>
                  </a:lnTo>
                  <a:lnTo>
                    <a:pt x="3916" y="1556"/>
                  </a:lnTo>
                  <a:lnTo>
                    <a:pt x="3910" y="1566"/>
                  </a:lnTo>
                  <a:lnTo>
                    <a:pt x="3904" y="1558"/>
                  </a:lnTo>
                  <a:lnTo>
                    <a:pt x="3886" y="1494"/>
                  </a:lnTo>
                  <a:lnTo>
                    <a:pt x="3865" y="1484"/>
                  </a:lnTo>
                  <a:lnTo>
                    <a:pt x="3868" y="1474"/>
                  </a:lnTo>
                  <a:lnTo>
                    <a:pt x="3845" y="1435"/>
                  </a:lnTo>
                  <a:lnTo>
                    <a:pt x="3812" y="1415"/>
                  </a:lnTo>
                  <a:lnTo>
                    <a:pt x="3786" y="1369"/>
                  </a:lnTo>
                  <a:lnTo>
                    <a:pt x="3750" y="1360"/>
                  </a:lnTo>
                  <a:lnTo>
                    <a:pt x="3699" y="1311"/>
                  </a:lnTo>
                  <a:lnTo>
                    <a:pt x="3679" y="1188"/>
                  </a:lnTo>
                  <a:lnTo>
                    <a:pt x="3671" y="1182"/>
                  </a:lnTo>
                  <a:lnTo>
                    <a:pt x="3667" y="1209"/>
                  </a:lnTo>
                  <a:lnTo>
                    <a:pt x="3623" y="1179"/>
                  </a:lnTo>
                  <a:lnTo>
                    <a:pt x="3617" y="1161"/>
                  </a:lnTo>
                  <a:lnTo>
                    <a:pt x="3607" y="1169"/>
                  </a:lnTo>
                  <a:lnTo>
                    <a:pt x="3607" y="1196"/>
                  </a:lnTo>
                  <a:lnTo>
                    <a:pt x="3584" y="1200"/>
                  </a:lnTo>
                  <a:lnTo>
                    <a:pt x="3564" y="1154"/>
                  </a:lnTo>
                  <a:lnTo>
                    <a:pt x="3561" y="1095"/>
                  </a:lnTo>
                  <a:lnTo>
                    <a:pt x="3549" y="1091"/>
                  </a:lnTo>
                  <a:lnTo>
                    <a:pt x="3520" y="1026"/>
                  </a:lnTo>
                  <a:lnTo>
                    <a:pt x="3491" y="1013"/>
                  </a:lnTo>
                  <a:lnTo>
                    <a:pt x="3494" y="992"/>
                  </a:lnTo>
                  <a:lnTo>
                    <a:pt x="3506" y="995"/>
                  </a:lnTo>
                  <a:lnTo>
                    <a:pt x="3502" y="975"/>
                  </a:lnTo>
                  <a:lnTo>
                    <a:pt x="3463" y="947"/>
                  </a:lnTo>
                  <a:lnTo>
                    <a:pt x="3453" y="954"/>
                  </a:lnTo>
                  <a:lnTo>
                    <a:pt x="3432" y="928"/>
                  </a:lnTo>
                  <a:lnTo>
                    <a:pt x="3402" y="916"/>
                  </a:lnTo>
                  <a:lnTo>
                    <a:pt x="3385" y="921"/>
                  </a:lnTo>
                  <a:lnTo>
                    <a:pt x="3363" y="868"/>
                  </a:lnTo>
                  <a:lnTo>
                    <a:pt x="3345" y="876"/>
                  </a:lnTo>
                  <a:lnTo>
                    <a:pt x="3311" y="868"/>
                  </a:lnTo>
                  <a:lnTo>
                    <a:pt x="3262" y="842"/>
                  </a:lnTo>
                  <a:lnTo>
                    <a:pt x="3256" y="796"/>
                  </a:lnTo>
                  <a:lnTo>
                    <a:pt x="3251" y="803"/>
                  </a:lnTo>
                  <a:lnTo>
                    <a:pt x="3253" y="794"/>
                  </a:lnTo>
                  <a:lnTo>
                    <a:pt x="3233" y="782"/>
                  </a:lnTo>
                  <a:lnTo>
                    <a:pt x="3231" y="703"/>
                  </a:lnTo>
                  <a:lnTo>
                    <a:pt x="3210" y="624"/>
                  </a:lnTo>
                  <a:lnTo>
                    <a:pt x="3196" y="624"/>
                  </a:lnTo>
                  <a:lnTo>
                    <a:pt x="3173" y="592"/>
                  </a:lnTo>
                  <a:lnTo>
                    <a:pt x="3151" y="495"/>
                  </a:lnTo>
                  <a:lnTo>
                    <a:pt x="3153" y="431"/>
                  </a:lnTo>
                  <a:lnTo>
                    <a:pt x="3092" y="385"/>
                  </a:lnTo>
                  <a:lnTo>
                    <a:pt x="3080" y="356"/>
                  </a:lnTo>
                  <a:lnTo>
                    <a:pt x="3065" y="353"/>
                  </a:lnTo>
                  <a:lnTo>
                    <a:pt x="3026" y="378"/>
                  </a:lnTo>
                  <a:lnTo>
                    <a:pt x="2996" y="358"/>
                  </a:lnTo>
                  <a:lnTo>
                    <a:pt x="2959" y="192"/>
                  </a:lnTo>
                  <a:lnTo>
                    <a:pt x="2932" y="158"/>
                  </a:lnTo>
                  <a:lnTo>
                    <a:pt x="2931" y="122"/>
                  </a:lnTo>
                  <a:lnTo>
                    <a:pt x="2911" y="122"/>
                  </a:lnTo>
                  <a:lnTo>
                    <a:pt x="2906" y="104"/>
                  </a:lnTo>
                  <a:lnTo>
                    <a:pt x="2901" y="32"/>
                  </a:lnTo>
                  <a:lnTo>
                    <a:pt x="2901" y="4"/>
                  </a:lnTo>
                  <a:lnTo>
                    <a:pt x="2891" y="0"/>
                  </a:lnTo>
                  <a:lnTo>
                    <a:pt x="2852" y="29"/>
                  </a:lnTo>
                  <a:lnTo>
                    <a:pt x="2852" y="54"/>
                  </a:lnTo>
                  <a:lnTo>
                    <a:pt x="2830" y="81"/>
                  </a:lnTo>
                  <a:lnTo>
                    <a:pt x="2815" y="131"/>
                  </a:lnTo>
                  <a:lnTo>
                    <a:pt x="2796" y="137"/>
                  </a:lnTo>
                  <a:lnTo>
                    <a:pt x="2788" y="169"/>
                  </a:lnTo>
                  <a:lnTo>
                    <a:pt x="2786" y="190"/>
                  </a:lnTo>
                  <a:lnTo>
                    <a:pt x="2800" y="193"/>
                  </a:lnTo>
                  <a:lnTo>
                    <a:pt x="2792" y="260"/>
                  </a:lnTo>
                  <a:lnTo>
                    <a:pt x="2775" y="294"/>
                  </a:lnTo>
                  <a:lnTo>
                    <a:pt x="2776" y="380"/>
                  </a:lnTo>
                  <a:lnTo>
                    <a:pt x="2789" y="441"/>
                  </a:lnTo>
                  <a:lnTo>
                    <a:pt x="2748" y="595"/>
                  </a:lnTo>
                  <a:lnTo>
                    <a:pt x="2710" y="688"/>
                  </a:lnTo>
                  <a:lnTo>
                    <a:pt x="2638" y="711"/>
                  </a:lnTo>
                  <a:lnTo>
                    <a:pt x="2555" y="664"/>
                  </a:lnTo>
                  <a:lnTo>
                    <a:pt x="2524" y="619"/>
                  </a:lnTo>
                  <a:lnTo>
                    <a:pt x="2448" y="598"/>
                  </a:lnTo>
                  <a:lnTo>
                    <a:pt x="2360" y="528"/>
                  </a:lnTo>
                  <a:lnTo>
                    <a:pt x="2298" y="520"/>
                  </a:lnTo>
                  <a:lnTo>
                    <a:pt x="2281" y="531"/>
                  </a:lnTo>
                  <a:lnTo>
                    <a:pt x="2270" y="473"/>
                  </a:lnTo>
                  <a:lnTo>
                    <a:pt x="2227" y="448"/>
                  </a:lnTo>
                  <a:lnTo>
                    <a:pt x="2213" y="451"/>
                  </a:lnTo>
                  <a:lnTo>
                    <a:pt x="2196" y="431"/>
                  </a:lnTo>
                  <a:lnTo>
                    <a:pt x="2240" y="301"/>
                  </a:lnTo>
                  <a:lnTo>
                    <a:pt x="2223" y="306"/>
                  </a:lnTo>
                  <a:lnTo>
                    <a:pt x="2232" y="258"/>
                  </a:lnTo>
                  <a:lnTo>
                    <a:pt x="2254" y="279"/>
                  </a:lnTo>
                  <a:lnTo>
                    <a:pt x="2249" y="255"/>
                  </a:lnTo>
                  <a:lnTo>
                    <a:pt x="2257" y="244"/>
                  </a:lnTo>
                  <a:lnTo>
                    <a:pt x="2261" y="254"/>
                  </a:lnTo>
                  <a:lnTo>
                    <a:pt x="2283" y="253"/>
                  </a:lnTo>
                  <a:lnTo>
                    <a:pt x="2294" y="233"/>
                  </a:lnTo>
                  <a:lnTo>
                    <a:pt x="2284" y="217"/>
                  </a:lnTo>
                  <a:lnTo>
                    <a:pt x="2302" y="208"/>
                  </a:lnTo>
                  <a:lnTo>
                    <a:pt x="2324" y="164"/>
                  </a:lnTo>
                  <a:lnTo>
                    <a:pt x="2314" y="156"/>
                  </a:lnTo>
                  <a:lnTo>
                    <a:pt x="2289" y="166"/>
                  </a:lnTo>
                  <a:lnTo>
                    <a:pt x="2277" y="126"/>
                  </a:lnTo>
                  <a:lnTo>
                    <a:pt x="2259" y="141"/>
                  </a:lnTo>
                  <a:lnTo>
                    <a:pt x="2250" y="182"/>
                  </a:lnTo>
                  <a:lnTo>
                    <a:pt x="2234" y="188"/>
                  </a:lnTo>
                  <a:lnTo>
                    <a:pt x="2232" y="147"/>
                  </a:lnTo>
                  <a:lnTo>
                    <a:pt x="2222" y="155"/>
                  </a:lnTo>
                  <a:lnTo>
                    <a:pt x="2214" y="147"/>
                  </a:lnTo>
                  <a:lnTo>
                    <a:pt x="2225" y="129"/>
                  </a:lnTo>
                  <a:lnTo>
                    <a:pt x="2182" y="137"/>
                  </a:lnTo>
                  <a:lnTo>
                    <a:pt x="2154" y="161"/>
                  </a:lnTo>
                  <a:lnTo>
                    <a:pt x="2107" y="133"/>
                  </a:lnTo>
                  <a:lnTo>
                    <a:pt x="2056" y="137"/>
                  </a:lnTo>
                  <a:lnTo>
                    <a:pt x="2014" y="119"/>
                  </a:lnTo>
                  <a:lnTo>
                    <a:pt x="2014" y="107"/>
                  </a:lnTo>
                  <a:lnTo>
                    <a:pt x="1995" y="118"/>
                  </a:lnTo>
                  <a:lnTo>
                    <a:pt x="1948" y="105"/>
                  </a:lnTo>
                  <a:lnTo>
                    <a:pt x="1921" y="74"/>
                  </a:lnTo>
                  <a:lnTo>
                    <a:pt x="1909" y="89"/>
                  </a:lnTo>
                  <a:lnTo>
                    <a:pt x="1866" y="52"/>
                  </a:lnTo>
                  <a:lnTo>
                    <a:pt x="1850" y="81"/>
                  </a:lnTo>
                  <a:lnTo>
                    <a:pt x="1841" y="49"/>
                  </a:lnTo>
                  <a:lnTo>
                    <a:pt x="1832" y="62"/>
                  </a:lnTo>
                  <a:lnTo>
                    <a:pt x="1817" y="62"/>
                  </a:lnTo>
                  <a:lnTo>
                    <a:pt x="1834" y="69"/>
                  </a:lnTo>
                  <a:lnTo>
                    <a:pt x="1856" y="89"/>
                  </a:lnTo>
                  <a:lnTo>
                    <a:pt x="1888" y="87"/>
                  </a:lnTo>
                  <a:lnTo>
                    <a:pt x="1899" y="99"/>
                  </a:lnTo>
                  <a:lnTo>
                    <a:pt x="1900" y="141"/>
                  </a:lnTo>
                  <a:lnTo>
                    <a:pt x="1849" y="163"/>
                  </a:lnTo>
                  <a:lnTo>
                    <a:pt x="1773" y="157"/>
                  </a:lnTo>
                  <a:lnTo>
                    <a:pt x="1771" y="166"/>
                  </a:lnTo>
                  <a:lnTo>
                    <a:pt x="1747" y="158"/>
                  </a:lnTo>
                  <a:lnTo>
                    <a:pt x="1731" y="176"/>
                  </a:lnTo>
                  <a:lnTo>
                    <a:pt x="1740" y="206"/>
                  </a:lnTo>
                  <a:lnTo>
                    <a:pt x="1706" y="183"/>
                  </a:lnTo>
                  <a:lnTo>
                    <a:pt x="1703" y="196"/>
                  </a:lnTo>
                  <a:lnTo>
                    <a:pt x="1672" y="208"/>
                  </a:lnTo>
                  <a:lnTo>
                    <a:pt x="1660" y="254"/>
                  </a:lnTo>
                  <a:lnTo>
                    <a:pt x="1674" y="253"/>
                  </a:lnTo>
                  <a:lnTo>
                    <a:pt x="1676" y="274"/>
                  </a:lnTo>
                  <a:lnTo>
                    <a:pt x="1664" y="286"/>
                  </a:lnTo>
                  <a:lnTo>
                    <a:pt x="1634" y="283"/>
                  </a:lnTo>
                  <a:lnTo>
                    <a:pt x="1606" y="338"/>
                  </a:lnTo>
                  <a:lnTo>
                    <a:pt x="1592" y="339"/>
                  </a:lnTo>
                  <a:lnTo>
                    <a:pt x="1583" y="367"/>
                  </a:lnTo>
                  <a:lnTo>
                    <a:pt x="1622" y="415"/>
                  </a:lnTo>
                  <a:lnTo>
                    <a:pt x="1608" y="424"/>
                  </a:lnTo>
                  <a:lnTo>
                    <a:pt x="1613" y="452"/>
                  </a:lnTo>
                  <a:lnTo>
                    <a:pt x="1561" y="415"/>
                  </a:lnTo>
                  <a:lnTo>
                    <a:pt x="1501" y="413"/>
                  </a:lnTo>
                  <a:lnTo>
                    <a:pt x="1496" y="428"/>
                  </a:lnTo>
                  <a:lnTo>
                    <a:pt x="1468" y="437"/>
                  </a:lnTo>
                  <a:lnTo>
                    <a:pt x="1440" y="495"/>
                  </a:lnTo>
                  <a:lnTo>
                    <a:pt x="1453" y="471"/>
                  </a:lnTo>
                  <a:lnTo>
                    <a:pt x="1464" y="403"/>
                  </a:lnTo>
                  <a:lnTo>
                    <a:pt x="1409" y="345"/>
                  </a:lnTo>
                  <a:lnTo>
                    <a:pt x="1340" y="312"/>
                  </a:lnTo>
                  <a:lnTo>
                    <a:pt x="1325" y="314"/>
                  </a:lnTo>
                  <a:lnTo>
                    <a:pt x="1323" y="334"/>
                  </a:lnTo>
                  <a:lnTo>
                    <a:pt x="1291" y="346"/>
                  </a:lnTo>
                  <a:lnTo>
                    <a:pt x="1285" y="336"/>
                  </a:lnTo>
                  <a:lnTo>
                    <a:pt x="1268" y="354"/>
                  </a:lnTo>
                  <a:lnTo>
                    <a:pt x="1256" y="328"/>
                  </a:lnTo>
                  <a:lnTo>
                    <a:pt x="1250" y="339"/>
                  </a:lnTo>
                  <a:lnTo>
                    <a:pt x="1260" y="362"/>
                  </a:lnTo>
                  <a:lnTo>
                    <a:pt x="1251" y="382"/>
                  </a:lnTo>
                  <a:lnTo>
                    <a:pt x="1228" y="398"/>
                  </a:lnTo>
                  <a:lnTo>
                    <a:pt x="1226" y="384"/>
                  </a:lnTo>
                  <a:lnTo>
                    <a:pt x="1174" y="396"/>
                  </a:lnTo>
                  <a:lnTo>
                    <a:pt x="1187" y="445"/>
                  </a:lnTo>
                  <a:lnTo>
                    <a:pt x="1155" y="434"/>
                  </a:lnTo>
                  <a:lnTo>
                    <a:pt x="1146" y="453"/>
                  </a:lnTo>
                  <a:lnTo>
                    <a:pt x="1157" y="475"/>
                  </a:lnTo>
                  <a:lnTo>
                    <a:pt x="1133" y="469"/>
                  </a:lnTo>
                  <a:lnTo>
                    <a:pt x="1110" y="484"/>
                  </a:lnTo>
                  <a:lnTo>
                    <a:pt x="1118" y="514"/>
                  </a:lnTo>
                  <a:lnTo>
                    <a:pt x="1094" y="543"/>
                  </a:lnTo>
                  <a:lnTo>
                    <a:pt x="1091" y="564"/>
                  </a:lnTo>
                  <a:lnTo>
                    <a:pt x="1108" y="572"/>
                  </a:lnTo>
                  <a:lnTo>
                    <a:pt x="1104" y="585"/>
                  </a:lnTo>
                  <a:lnTo>
                    <a:pt x="1075" y="581"/>
                  </a:lnTo>
                  <a:lnTo>
                    <a:pt x="1053" y="552"/>
                  </a:lnTo>
                  <a:lnTo>
                    <a:pt x="1019" y="547"/>
                  </a:lnTo>
                  <a:lnTo>
                    <a:pt x="1010" y="554"/>
                  </a:lnTo>
                  <a:lnTo>
                    <a:pt x="1008" y="591"/>
                  </a:lnTo>
                  <a:lnTo>
                    <a:pt x="1031" y="619"/>
                  </a:lnTo>
                  <a:lnTo>
                    <a:pt x="1034" y="641"/>
                  </a:lnTo>
                  <a:lnTo>
                    <a:pt x="1017" y="643"/>
                  </a:lnTo>
                  <a:lnTo>
                    <a:pt x="1008" y="690"/>
                  </a:lnTo>
                  <a:lnTo>
                    <a:pt x="948" y="574"/>
                  </a:lnTo>
                  <a:lnTo>
                    <a:pt x="938" y="606"/>
                  </a:lnTo>
                  <a:lnTo>
                    <a:pt x="892" y="636"/>
                  </a:lnTo>
                  <a:lnTo>
                    <a:pt x="875" y="680"/>
                  </a:lnTo>
                  <a:lnTo>
                    <a:pt x="895" y="738"/>
                  </a:lnTo>
                  <a:lnTo>
                    <a:pt x="851" y="786"/>
                  </a:lnTo>
                  <a:lnTo>
                    <a:pt x="840" y="785"/>
                  </a:lnTo>
                  <a:lnTo>
                    <a:pt x="814" y="853"/>
                  </a:lnTo>
                  <a:lnTo>
                    <a:pt x="758" y="901"/>
                  </a:lnTo>
                  <a:lnTo>
                    <a:pt x="617" y="943"/>
                  </a:lnTo>
                  <a:lnTo>
                    <a:pt x="575" y="934"/>
                  </a:lnTo>
                  <a:lnTo>
                    <a:pt x="537" y="969"/>
                  </a:lnTo>
                  <a:lnTo>
                    <a:pt x="483" y="978"/>
                  </a:lnTo>
                  <a:lnTo>
                    <a:pt x="431" y="1008"/>
                  </a:lnTo>
                  <a:lnTo>
                    <a:pt x="342" y="999"/>
                  </a:lnTo>
                  <a:lnTo>
                    <a:pt x="261" y="1048"/>
                  </a:lnTo>
                  <a:lnTo>
                    <a:pt x="216" y="1102"/>
                  </a:lnTo>
                  <a:lnTo>
                    <a:pt x="181" y="1108"/>
                  </a:lnTo>
                  <a:lnTo>
                    <a:pt x="129" y="1137"/>
                  </a:lnTo>
                  <a:lnTo>
                    <a:pt x="90" y="1204"/>
                  </a:lnTo>
                  <a:lnTo>
                    <a:pt x="80" y="1200"/>
                  </a:lnTo>
                  <a:lnTo>
                    <a:pt x="79" y="1172"/>
                  </a:lnTo>
                  <a:lnTo>
                    <a:pt x="88" y="1125"/>
                  </a:lnTo>
                  <a:lnTo>
                    <a:pt x="76" y="1134"/>
                  </a:lnTo>
                  <a:lnTo>
                    <a:pt x="48" y="1182"/>
                  </a:lnTo>
                  <a:lnTo>
                    <a:pt x="40" y="1221"/>
                  </a:lnTo>
                  <a:lnTo>
                    <a:pt x="52" y="1244"/>
                  </a:lnTo>
                  <a:lnTo>
                    <a:pt x="52" y="1295"/>
                  </a:lnTo>
                  <a:lnTo>
                    <a:pt x="16" y="1354"/>
                  </a:lnTo>
                  <a:lnTo>
                    <a:pt x="16" y="1408"/>
                  </a:lnTo>
                  <a:lnTo>
                    <a:pt x="68" y="1508"/>
                  </a:lnTo>
                  <a:lnTo>
                    <a:pt x="66" y="1522"/>
                  </a:lnTo>
                  <a:lnTo>
                    <a:pt x="94" y="1551"/>
                  </a:lnTo>
                  <a:lnTo>
                    <a:pt x="97" y="1583"/>
                  </a:lnTo>
                  <a:lnTo>
                    <a:pt x="83" y="1618"/>
                  </a:lnTo>
                  <a:lnTo>
                    <a:pt x="70" y="1616"/>
                  </a:lnTo>
                  <a:lnTo>
                    <a:pt x="64" y="1581"/>
                  </a:lnTo>
                  <a:lnTo>
                    <a:pt x="52" y="1592"/>
                  </a:lnTo>
                  <a:lnTo>
                    <a:pt x="23" y="1530"/>
                  </a:lnTo>
                  <a:lnTo>
                    <a:pt x="21" y="1534"/>
                  </a:lnTo>
                  <a:lnTo>
                    <a:pt x="64" y="1633"/>
                  </a:lnTo>
                  <a:lnTo>
                    <a:pt x="41" y="1640"/>
                  </a:lnTo>
                  <a:lnTo>
                    <a:pt x="37" y="1630"/>
                  </a:lnTo>
                  <a:lnTo>
                    <a:pt x="28" y="1634"/>
                  </a:lnTo>
                  <a:lnTo>
                    <a:pt x="21" y="1604"/>
                  </a:lnTo>
                  <a:lnTo>
                    <a:pt x="2" y="1590"/>
                  </a:lnTo>
                  <a:lnTo>
                    <a:pt x="0" y="1601"/>
                  </a:lnTo>
                  <a:lnTo>
                    <a:pt x="36" y="1658"/>
                  </a:lnTo>
                  <a:lnTo>
                    <a:pt x="72" y="1690"/>
                  </a:lnTo>
                  <a:lnTo>
                    <a:pt x="95" y="1753"/>
                  </a:lnTo>
                  <a:lnTo>
                    <a:pt x="97" y="1793"/>
                  </a:lnTo>
                  <a:lnTo>
                    <a:pt x="170" y="1931"/>
                  </a:lnTo>
                  <a:lnTo>
                    <a:pt x="183" y="2056"/>
                  </a:lnTo>
                  <a:lnTo>
                    <a:pt x="251" y="2206"/>
                  </a:lnTo>
                  <a:lnTo>
                    <a:pt x="255" y="2299"/>
                  </a:lnTo>
                  <a:lnTo>
                    <a:pt x="246" y="2334"/>
                  </a:lnTo>
                  <a:lnTo>
                    <a:pt x="254" y="2374"/>
                  </a:lnTo>
                  <a:lnTo>
                    <a:pt x="224" y="2427"/>
                  </a:lnTo>
                  <a:lnTo>
                    <a:pt x="190" y="242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8" name=""/>
            <p:cNvSpPr/>
            <p:nvPr/>
          </p:nvSpPr>
          <p:spPr>
            <a:xfrm>
              <a:off x="1305000" y="5319360"/>
              <a:ext cx="293760" cy="141120"/>
            </a:xfrm>
            <a:custGeom>
              <a:avLst/>
              <a:gdLst/>
              <a:ahLst/>
              <a:rect l="l" t="t" r="r" b="b"/>
              <a:pathLst>
                <a:path w="903" h="284">
                  <a:moveTo>
                    <a:pt x="667" y="231"/>
                  </a:moveTo>
                  <a:lnTo>
                    <a:pt x="628" y="241"/>
                  </a:lnTo>
                  <a:lnTo>
                    <a:pt x="580" y="221"/>
                  </a:lnTo>
                  <a:lnTo>
                    <a:pt x="540" y="223"/>
                  </a:lnTo>
                  <a:lnTo>
                    <a:pt x="432" y="177"/>
                  </a:lnTo>
                  <a:lnTo>
                    <a:pt x="339" y="170"/>
                  </a:lnTo>
                  <a:lnTo>
                    <a:pt x="314" y="185"/>
                  </a:lnTo>
                  <a:lnTo>
                    <a:pt x="230" y="160"/>
                  </a:lnTo>
                  <a:lnTo>
                    <a:pt x="167" y="155"/>
                  </a:lnTo>
                  <a:lnTo>
                    <a:pt x="110" y="130"/>
                  </a:lnTo>
                  <a:lnTo>
                    <a:pt x="125" y="106"/>
                  </a:lnTo>
                  <a:lnTo>
                    <a:pt x="9" y="83"/>
                  </a:lnTo>
                  <a:lnTo>
                    <a:pt x="0" y="61"/>
                  </a:lnTo>
                  <a:lnTo>
                    <a:pt x="13" y="75"/>
                  </a:lnTo>
                  <a:lnTo>
                    <a:pt x="34" y="69"/>
                  </a:lnTo>
                  <a:lnTo>
                    <a:pt x="71" y="8"/>
                  </a:lnTo>
                  <a:lnTo>
                    <a:pt x="93" y="1"/>
                  </a:lnTo>
                  <a:lnTo>
                    <a:pt x="156" y="12"/>
                  </a:lnTo>
                  <a:lnTo>
                    <a:pt x="200" y="0"/>
                  </a:lnTo>
                  <a:lnTo>
                    <a:pt x="216" y="26"/>
                  </a:lnTo>
                  <a:lnTo>
                    <a:pt x="291" y="35"/>
                  </a:lnTo>
                  <a:lnTo>
                    <a:pt x="329" y="84"/>
                  </a:lnTo>
                  <a:lnTo>
                    <a:pt x="348" y="87"/>
                  </a:lnTo>
                  <a:lnTo>
                    <a:pt x="416" y="86"/>
                  </a:lnTo>
                  <a:lnTo>
                    <a:pt x="496" y="102"/>
                  </a:lnTo>
                  <a:lnTo>
                    <a:pt x="508" y="97"/>
                  </a:lnTo>
                  <a:lnTo>
                    <a:pt x="528" y="56"/>
                  </a:lnTo>
                  <a:lnTo>
                    <a:pt x="554" y="48"/>
                  </a:lnTo>
                  <a:lnTo>
                    <a:pt x="577" y="75"/>
                  </a:lnTo>
                  <a:lnTo>
                    <a:pt x="609" y="65"/>
                  </a:lnTo>
                  <a:lnTo>
                    <a:pt x="663" y="92"/>
                  </a:lnTo>
                  <a:lnTo>
                    <a:pt x="708" y="99"/>
                  </a:lnTo>
                  <a:lnTo>
                    <a:pt x="735" y="134"/>
                  </a:lnTo>
                  <a:lnTo>
                    <a:pt x="739" y="163"/>
                  </a:lnTo>
                  <a:lnTo>
                    <a:pt x="755" y="171"/>
                  </a:lnTo>
                  <a:lnTo>
                    <a:pt x="856" y="169"/>
                  </a:lnTo>
                  <a:lnTo>
                    <a:pt x="891" y="184"/>
                  </a:lnTo>
                  <a:lnTo>
                    <a:pt x="886" y="244"/>
                  </a:lnTo>
                  <a:lnTo>
                    <a:pt x="903" y="284"/>
                  </a:lnTo>
                  <a:lnTo>
                    <a:pt x="884" y="268"/>
                  </a:lnTo>
                  <a:lnTo>
                    <a:pt x="771" y="233"/>
                  </a:lnTo>
                  <a:lnTo>
                    <a:pt x="723" y="247"/>
                  </a:lnTo>
                  <a:lnTo>
                    <a:pt x="667" y="23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9" name=""/>
            <p:cNvSpPr/>
            <p:nvPr/>
          </p:nvSpPr>
          <p:spPr>
            <a:xfrm>
              <a:off x="1644480" y="5206680"/>
              <a:ext cx="8280" cy="31680"/>
            </a:xfrm>
            <a:custGeom>
              <a:avLst/>
              <a:gdLst/>
              <a:ahLst/>
              <a:rect l="l" t="t" r="r" b="b"/>
              <a:pathLst>
                <a:path w="26" h="73">
                  <a:moveTo>
                    <a:pt x="13" y="0"/>
                  </a:moveTo>
                  <a:lnTo>
                    <a:pt x="26" y="58"/>
                  </a:lnTo>
                  <a:lnTo>
                    <a:pt x="6" y="73"/>
                  </a:lnTo>
                  <a:lnTo>
                    <a:pt x="0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0" name=""/>
            <p:cNvSpPr/>
            <p:nvPr/>
          </p:nvSpPr>
          <p:spPr>
            <a:xfrm>
              <a:off x="1644480" y="5206680"/>
              <a:ext cx="8280" cy="31680"/>
            </a:xfrm>
            <a:custGeom>
              <a:avLst/>
              <a:gdLst/>
              <a:ahLst/>
              <a:rect l="l" t="t" r="r" b="b"/>
              <a:pathLst>
                <a:path w="26" h="73">
                  <a:moveTo>
                    <a:pt x="13" y="0"/>
                  </a:moveTo>
                  <a:lnTo>
                    <a:pt x="26" y="58"/>
                  </a:lnTo>
                  <a:lnTo>
                    <a:pt x="6" y="73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1" name=""/>
            <p:cNvSpPr/>
            <p:nvPr/>
          </p:nvSpPr>
          <p:spPr>
            <a:xfrm>
              <a:off x="1681200" y="4527360"/>
              <a:ext cx="71280" cy="136080"/>
            </a:xfrm>
            <a:custGeom>
              <a:avLst/>
              <a:gdLst/>
              <a:ahLst/>
              <a:rect l="l" t="t" r="r" b="b"/>
              <a:pathLst>
                <a:path w="229" h="290">
                  <a:moveTo>
                    <a:pt x="216" y="1"/>
                  </a:moveTo>
                  <a:lnTo>
                    <a:pt x="223" y="0"/>
                  </a:lnTo>
                  <a:lnTo>
                    <a:pt x="229" y="30"/>
                  </a:lnTo>
                  <a:lnTo>
                    <a:pt x="226" y="91"/>
                  </a:lnTo>
                  <a:lnTo>
                    <a:pt x="155" y="147"/>
                  </a:lnTo>
                  <a:lnTo>
                    <a:pt x="147" y="173"/>
                  </a:lnTo>
                  <a:lnTo>
                    <a:pt x="66" y="251"/>
                  </a:lnTo>
                  <a:lnTo>
                    <a:pt x="12" y="290"/>
                  </a:lnTo>
                  <a:lnTo>
                    <a:pt x="0" y="288"/>
                  </a:lnTo>
                  <a:lnTo>
                    <a:pt x="18" y="242"/>
                  </a:lnTo>
                  <a:lnTo>
                    <a:pt x="67" y="208"/>
                  </a:lnTo>
                  <a:lnTo>
                    <a:pt x="160" y="108"/>
                  </a:lnTo>
                  <a:lnTo>
                    <a:pt x="187" y="91"/>
                  </a:lnTo>
                  <a:lnTo>
                    <a:pt x="198" y="49"/>
                  </a:lnTo>
                  <a:lnTo>
                    <a:pt x="204" y="58"/>
                  </a:lnTo>
                  <a:lnTo>
                    <a:pt x="210" y="52"/>
                  </a:lnTo>
                  <a:lnTo>
                    <a:pt x="199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2" name=""/>
            <p:cNvSpPr/>
            <p:nvPr/>
          </p:nvSpPr>
          <p:spPr>
            <a:xfrm>
              <a:off x="1681200" y="4527360"/>
              <a:ext cx="71280" cy="136080"/>
            </a:xfrm>
            <a:custGeom>
              <a:avLst/>
              <a:gdLst/>
              <a:ahLst/>
              <a:rect l="l" t="t" r="r" b="b"/>
              <a:pathLst>
                <a:path w="229" h="290">
                  <a:moveTo>
                    <a:pt x="216" y="1"/>
                  </a:moveTo>
                  <a:lnTo>
                    <a:pt x="223" y="0"/>
                  </a:lnTo>
                  <a:lnTo>
                    <a:pt x="229" y="30"/>
                  </a:lnTo>
                  <a:lnTo>
                    <a:pt x="226" y="91"/>
                  </a:lnTo>
                  <a:lnTo>
                    <a:pt x="155" y="147"/>
                  </a:lnTo>
                  <a:lnTo>
                    <a:pt x="147" y="173"/>
                  </a:lnTo>
                  <a:lnTo>
                    <a:pt x="66" y="251"/>
                  </a:lnTo>
                  <a:lnTo>
                    <a:pt x="12" y="290"/>
                  </a:lnTo>
                  <a:lnTo>
                    <a:pt x="0" y="288"/>
                  </a:lnTo>
                  <a:lnTo>
                    <a:pt x="18" y="242"/>
                  </a:lnTo>
                  <a:lnTo>
                    <a:pt x="67" y="208"/>
                  </a:lnTo>
                  <a:lnTo>
                    <a:pt x="160" y="108"/>
                  </a:lnTo>
                  <a:lnTo>
                    <a:pt x="187" y="91"/>
                  </a:lnTo>
                  <a:lnTo>
                    <a:pt x="198" y="49"/>
                  </a:lnTo>
                  <a:lnTo>
                    <a:pt x="204" y="58"/>
                  </a:lnTo>
                  <a:lnTo>
                    <a:pt x="210" y="52"/>
                  </a:lnTo>
                  <a:lnTo>
                    <a:pt x="199" y="39"/>
                  </a:lnTo>
                  <a:lnTo>
                    <a:pt x="216" y="1"/>
                  </a:lnTo>
                  <a:lnTo>
                    <a:pt x="216" y="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3" name=""/>
            <p:cNvSpPr/>
            <p:nvPr/>
          </p:nvSpPr>
          <p:spPr>
            <a:xfrm>
              <a:off x="1763640" y="4500360"/>
              <a:ext cx="6480" cy="6120"/>
            </a:xfrm>
            <a:custGeom>
              <a:avLst/>
              <a:gdLst/>
              <a:ahLst/>
              <a:rect l="l" t="t" r="r" b="b"/>
              <a:pathLst>
                <a:path w="17" h="23">
                  <a:moveTo>
                    <a:pt x="0" y="0"/>
                  </a:moveTo>
                  <a:lnTo>
                    <a:pt x="17" y="12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4" name=""/>
            <p:cNvSpPr/>
            <p:nvPr/>
          </p:nvSpPr>
          <p:spPr>
            <a:xfrm>
              <a:off x="1763640" y="4500360"/>
              <a:ext cx="6480" cy="6120"/>
            </a:xfrm>
            <a:custGeom>
              <a:avLst/>
              <a:gdLst/>
              <a:ahLst/>
              <a:rect l="l" t="t" r="r" b="b"/>
              <a:pathLst>
                <a:path w="17" h="23">
                  <a:moveTo>
                    <a:pt x="0" y="0"/>
                  </a:moveTo>
                  <a:lnTo>
                    <a:pt x="17" y="12"/>
                  </a:lnTo>
                  <a:lnTo>
                    <a:pt x="12" y="2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680" bIns="-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5" name=""/>
            <p:cNvSpPr/>
            <p:nvPr/>
          </p:nvSpPr>
          <p:spPr>
            <a:xfrm>
              <a:off x="1768320" y="4483080"/>
              <a:ext cx="11160" cy="10440"/>
            </a:xfrm>
            <a:custGeom>
              <a:avLst/>
              <a:gdLst/>
              <a:ahLst/>
              <a:rect l="l" t="t" r="r" b="b"/>
              <a:pathLst>
                <a:path w="33" h="26">
                  <a:moveTo>
                    <a:pt x="0" y="0"/>
                  </a:moveTo>
                  <a:lnTo>
                    <a:pt x="33" y="26"/>
                  </a:lnTo>
                  <a:lnTo>
                    <a:pt x="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6" name=""/>
            <p:cNvSpPr/>
            <p:nvPr/>
          </p:nvSpPr>
          <p:spPr>
            <a:xfrm>
              <a:off x="1768320" y="4483080"/>
              <a:ext cx="11160" cy="10440"/>
            </a:xfrm>
            <a:custGeom>
              <a:avLst/>
              <a:gdLst/>
              <a:ahLst/>
              <a:rect l="l" t="t" r="r" b="b"/>
              <a:pathLst>
                <a:path w="33" h="26">
                  <a:moveTo>
                    <a:pt x="0" y="0"/>
                  </a:moveTo>
                  <a:lnTo>
                    <a:pt x="33" y="26"/>
                  </a:lnTo>
                  <a:lnTo>
                    <a:pt x="9" y="2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7" name=""/>
            <p:cNvSpPr/>
            <p:nvPr/>
          </p:nvSpPr>
          <p:spPr>
            <a:xfrm>
              <a:off x="1781280" y="4424040"/>
              <a:ext cx="36360" cy="58680"/>
            </a:xfrm>
            <a:custGeom>
              <a:avLst/>
              <a:gdLst/>
              <a:ahLst/>
              <a:rect l="l" t="t" r="r" b="b"/>
              <a:pathLst>
                <a:path w="116" h="128">
                  <a:moveTo>
                    <a:pt x="0" y="4"/>
                  </a:moveTo>
                  <a:lnTo>
                    <a:pt x="64" y="0"/>
                  </a:lnTo>
                  <a:lnTo>
                    <a:pt x="110" y="29"/>
                  </a:lnTo>
                  <a:lnTo>
                    <a:pt x="116" y="88"/>
                  </a:lnTo>
                  <a:lnTo>
                    <a:pt x="108" y="109"/>
                  </a:lnTo>
                  <a:lnTo>
                    <a:pt x="83" y="128"/>
                  </a:lnTo>
                  <a:lnTo>
                    <a:pt x="62" y="102"/>
                  </a:lnTo>
                  <a:lnTo>
                    <a:pt x="32" y="2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8" name=""/>
            <p:cNvSpPr/>
            <p:nvPr/>
          </p:nvSpPr>
          <p:spPr>
            <a:xfrm>
              <a:off x="1781280" y="4424040"/>
              <a:ext cx="36360" cy="58680"/>
            </a:xfrm>
            <a:custGeom>
              <a:avLst/>
              <a:gdLst/>
              <a:ahLst/>
              <a:rect l="l" t="t" r="r" b="b"/>
              <a:pathLst>
                <a:path w="116" h="128">
                  <a:moveTo>
                    <a:pt x="0" y="4"/>
                  </a:moveTo>
                  <a:lnTo>
                    <a:pt x="64" y="0"/>
                  </a:lnTo>
                  <a:lnTo>
                    <a:pt x="110" y="29"/>
                  </a:lnTo>
                  <a:lnTo>
                    <a:pt x="116" y="88"/>
                  </a:lnTo>
                  <a:lnTo>
                    <a:pt x="108" y="109"/>
                  </a:lnTo>
                  <a:lnTo>
                    <a:pt x="83" y="128"/>
                  </a:lnTo>
                  <a:lnTo>
                    <a:pt x="62" y="102"/>
                  </a:lnTo>
                  <a:lnTo>
                    <a:pt x="32" y="27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9" name=""/>
            <p:cNvSpPr/>
            <p:nvPr/>
          </p:nvSpPr>
          <p:spPr>
            <a:xfrm>
              <a:off x="1763640" y="4181400"/>
              <a:ext cx="136440" cy="286920"/>
            </a:xfrm>
            <a:custGeom>
              <a:avLst/>
              <a:gdLst/>
              <a:ahLst/>
              <a:rect l="l" t="t" r="r" b="b"/>
              <a:pathLst>
                <a:path w="423" h="616">
                  <a:moveTo>
                    <a:pt x="241" y="18"/>
                  </a:moveTo>
                  <a:lnTo>
                    <a:pt x="249" y="30"/>
                  </a:lnTo>
                  <a:lnTo>
                    <a:pt x="234" y="60"/>
                  </a:lnTo>
                  <a:lnTo>
                    <a:pt x="232" y="119"/>
                  </a:lnTo>
                  <a:lnTo>
                    <a:pt x="262" y="156"/>
                  </a:lnTo>
                  <a:lnTo>
                    <a:pt x="262" y="173"/>
                  </a:lnTo>
                  <a:lnTo>
                    <a:pt x="229" y="255"/>
                  </a:lnTo>
                  <a:lnTo>
                    <a:pt x="188" y="279"/>
                  </a:lnTo>
                  <a:lnTo>
                    <a:pt x="170" y="330"/>
                  </a:lnTo>
                  <a:lnTo>
                    <a:pt x="157" y="337"/>
                  </a:lnTo>
                  <a:lnTo>
                    <a:pt x="184" y="397"/>
                  </a:lnTo>
                  <a:lnTo>
                    <a:pt x="180" y="425"/>
                  </a:lnTo>
                  <a:lnTo>
                    <a:pt x="190" y="455"/>
                  </a:lnTo>
                  <a:lnTo>
                    <a:pt x="216" y="478"/>
                  </a:lnTo>
                  <a:lnTo>
                    <a:pt x="240" y="474"/>
                  </a:lnTo>
                  <a:lnTo>
                    <a:pt x="239" y="449"/>
                  </a:lnTo>
                  <a:lnTo>
                    <a:pt x="286" y="434"/>
                  </a:lnTo>
                  <a:lnTo>
                    <a:pt x="311" y="450"/>
                  </a:lnTo>
                  <a:lnTo>
                    <a:pt x="331" y="494"/>
                  </a:lnTo>
                  <a:lnTo>
                    <a:pt x="342" y="483"/>
                  </a:lnTo>
                  <a:lnTo>
                    <a:pt x="339" y="464"/>
                  </a:lnTo>
                  <a:lnTo>
                    <a:pt x="397" y="488"/>
                  </a:lnTo>
                  <a:lnTo>
                    <a:pt x="401" y="497"/>
                  </a:lnTo>
                  <a:lnTo>
                    <a:pt x="372" y="510"/>
                  </a:lnTo>
                  <a:lnTo>
                    <a:pt x="375" y="524"/>
                  </a:lnTo>
                  <a:lnTo>
                    <a:pt x="398" y="537"/>
                  </a:lnTo>
                  <a:lnTo>
                    <a:pt x="395" y="558"/>
                  </a:lnTo>
                  <a:lnTo>
                    <a:pt x="423" y="573"/>
                  </a:lnTo>
                  <a:lnTo>
                    <a:pt x="414" y="616"/>
                  </a:lnTo>
                  <a:lnTo>
                    <a:pt x="396" y="590"/>
                  </a:lnTo>
                  <a:lnTo>
                    <a:pt x="409" y="580"/>
                  </a:lnTo>
                  <a:lnTo>
                    <a:pt x="379" y="579"/>
                  </a:lnTo>
                  <a:lnTo>
                    <a:pt x="348" y="561"/>
                  </a:lnTo>
                  <a:lnTo>
                    <a:pt x="331" y="525"/>
                  </a:lnTo>
                  <a:lnTo>
                    <a:pt x="282" y="483"/>
                  </a:lnTo>
                  <a:lnTo>
                    <a:pt x="264" y="478"/>
                  </a:lnTo>
                  <a:lnTo>
                    <a:pt x="284" y="547"/>
                  </a:lnTo>
                  <a:lnTo>
                    <a:pt x="208" y="479"/>
                  </a:lnTo>
                  <a:lnTo>
                    <a:pt x="176" y="478"/>
                  </a:lnTo>
                  <a:lnTo>
                    <a:pt x="152" y="505"/>
                  </a:lnTo>
                  <a:lnTo>
                    <a:pt x="136" y="506"/>
                  </a:lnTo>
                  <a:lnTo>
                    <a:pt x="101" y="482"/>
                  </a:lnTo>
                  <a:lnTo>
                    <a:pt x="92" y="489"/>
                  </a:lnTo>
                  <a:lnTo>
                    <a:pt x="83" y="454"/>
                  </a:lnTo>
                  <a:lnTo>
                    <a:pt x="110" y="401"/>
                  </a:lnTo>
                  <a:lnTo>
                    <a:pt x="82" y="392"/>
                  </a:lnTo>
                  <a:lnTo>
                    <a:pt x="75" y="426"/>
                  </a:lnTo>
                  <a:lnTo>
                    <a:pt x="51" y="392"/>
                  </a:lnTo>
                  <a:lnTo>
                    <a:pt x="40" y="391"/>
                  </a:lnTo>
                  <a:lnTo>
                    <a:pt x="30" y="362"/>
                  </a:lnTo>
                  <a:lnTo>
                    <a:pt x="0" y="245"/>
                  </a:lnTo>
                  <a:lnTo>
                    <a:pt x="17" y="243"/>
                  </a:lnTo>
                  <a:lnTo>
                    <a:pt x="33" y="261"/>
                  </a:lnTo>
                  <a:lnTo>
                    <a:pt x="54" y="255"/>
                  </a:lnTo>
                  <a:lnTo>
                    <a:pt x="62" y="71"/>
                  </a:lnTo>
                  <a:lnTo>
                    <a:pt x="78" y="14"/>
                  </a:lnTo>
                  <a:lnTo>
                    <a:pt x="91" y="0"/>
                  </a:lnTo>
                  <a:lnTo>
                    <a:pt x="145" y="7"/>
                  </a:lnTo>
                  <a:lnTo>
                    <a:pt x="183" y="30"/>
                  </a:lnTo>
                  <a:lnTo>
                    <a:pt x="218" y="27"/>
                  </a:lnTo>
                  <a:lnTo>
                    <a:pt x="221" y="7"/>
                  </a:lnTo>
                  <a:lnTo>
                    <a:pt x="233" y="6"/>
                  </a:lnTo>
                  <a:lnTo>
                    <a:pt x="241" y="1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0" name=""/>
            <p:cNvSpPr/>
            <p:nvPr/>
          </p:nvSpPr>
          <p:spPr>
            <a:xfrm>
              <a:off x="1832040" y="4352760"/>
              <a:ext cx="1440" cy="15480"/>
            </a:xfrm>
            <a:custGeom>
              <a:avLst/>
              <a:gdLst/>
              <a:ahLst/>
              <a:rect l="l" t="t" r="r" b="b"/>
              <a:pathLst>
                <a:path w="13" h="37">
                  <a:moveTo>
                    <a:pt x="0" y="4"/>
                  </a:moveTo>
                  <a:lnTo>
                    <a:pt x="11" y="0"/>
                  </a:lnTo>
                  <a:lnTo>
                    <a:pt x="13" y="35"/>
                  </a:lnTo>
                  <a:lnTo>
                    <a:pt x="4" y="3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1" name=""/>
            <p:cNvSpPr/>
            <p:nvPr/>
          </p:nvSpPr>
          <p:spPr>
            <a:xfrm>
              <a:off x="1832040" y="4352760"/>
              <a:ext cx="1440" cy="15480"/>
            </a:xfrm>
            <a:custGeom>
              <a:avLst/>
              <a:gdLst/>
              <a:ahLst/>
              <a:rect l="l" t="t" r="r" b="b"/>
              <a:pathLst>
                <a:path w="13" h="37">
                  <a:moveTo>
                    <a:pt x="0" y="4"/>
                  </a:moveTo>
                  <a:lnTo>
                    <a:pt x="11" y="0"/>
                  </a:lnTo>
                  <a:lnTo>
                    <a:pt x="13" y="35"/>
                  </a:lnTo>
                  <a:lnTo>
                    <a:pt x="4" y="37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2" name=""/>
            <p:cNvSpPr/>
            <p:nvPr/>
          </p:nvSpPr>
          <p:spPr>
            <a:xfrm>
              <a:off x="1827360" y="4424040"/>
              <a:ext cx="7920" cy="10800"/>
            </a:xfrm>
            <a:custGeom>
              <a:avLst/>
              <a:gdLst/>
              <a:ahLst/>
              <a:rect l="l" t="t" r="r" b="b"/>
              <a:pathLst>
                <a:path w="25" h="30">
                  <a:moveTo>
                    <a:pt x="3" y="18"/>
                  </a:moveTo>
                  <a:lnTo>
                    <a:pt x="0" y="0"/>
                  </a:lnTo>
                  <a:lnTo>
                    <a:pt x="25" y="3"/>
                  </a:lnTo>
                  <a:lnTo>
                    <a:pt x="24" y="3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3" name=""/>
            <p:cNvSpPr/>
            <p:nvPr/>
          </p:nvSpPr>
          <p:spPr>
            <a:xfrm>
              <a:off x="1827360" y="4424040"/>
              <a:ext cx="7920" cy="10800"/>
            </a:xfrm>
            <a:custGeom>
              <a:avLst/>
              <a:gdLst/>
              <a:ahLst/>
              <a:rect l="l" t="t" r="r" b="b"/>
              <a:pathLst>
                <a:path w="25" h="30">
                  <a:moveTo>
                    <a:pt x="3" y="18"/>
                  </a:moveTo>
                  <a:lnTo>
                    <a:pt x="0" y="0"/>
                  </a:lnTo>
                  <a:lnTo>
                    <a:pt x="25" y="3"/>
                  </a:lnTo>
                  <a:lnTo>
                    <a:pt x="24" y="30"/>
                  </a:lnTo>
                  <a:lnTo>
                    <a:pt x="3" y="18"/>
                  </a:lnTo>
                  <a:lnTo>
                    <a:pt x="3" y="1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4" name=""/>
            <p:cNvSpPr/>
            <p:nvPr/>
          </p:nvSpPr>
          <p:spPr>
            <a:xfrm>
              <a:off x="1833480" y="4465440"/>
              <a:ext cx="1800" cy="26640"/>
            </a:xfrm>
            <a:custGeom>
              <a:avLst/>
              <a:gdLst/>
              <a:ahLst/>
              <a:rect l="l" t="t" r="r" b="b"/>
              <a:pathLst>
                <a:path w="11" h="48">
                  <a:moveTo>
                    <a:pt x="0" y="17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3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5" name=""/>
            <p:cNvSpPr/>
            <p:nvPr/>
          </p:nvSpPr>
          <p:spPr>
            <a:xfrm>
              <a:off x="1833480" y="4465440"/>
              <a:ext cx="1800" cy="26640"/>
            </a:xfrm>
            <a:custGeom>
              <a:avLst/>
              <a:gdLst/>
              <a:ahLst/>
              <a:rect l="l" t="t" r="r" b="b"/>
              <a:pathLst>
                <a:path w="11" h="48">
                  <a:moveTo>
                    <a:pt x="0" y="17"/>
                  </a:moveTo>
                  <a:lnTo>
                    <a:pt x="3" y="0"/>
                  </a:lnTo>
                  <a:lnTo>
                    <a:pt x="11" y="0"/>
                  </a:lnTo>
                  <a:lnTo>
                    <a:pt x="3" y="48"/>
                  </a:lnTo>
                  <a:lnTo>
                    <a:pt x="0" y="17"/>
                  </a:lnTo>
                  <a:lnTo>
                    <a:pt x="0" y="1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6" name=""/>
            <p:cNvSpPr/>
            <p:nvPr/>
          </p:nvSpPr>
          <p:spPr>
            <a:xfrm>
              <a:off x="1847880" y="4474800"/>
              <a:ext cx="6480" cy="7920"/>
            </a:xfrm>
            <a:custGeom>
              <a:avLst/>
              <a:gdLst/>
              <a:ahLst/>
              <a:rect l="l" t="t" r="r" b="b"/>
              <a:pathLst>
                <a:path w="22" h="16">
                  <a:moveTo>
                    <a:pt x="0" y="2"/>
                  </a:moveTo>
                  <a:lnTo>
                    <a:pt x="11" y="0"/>
                  </a:lnTo>
                  <a:lnTo>
                    <a:pt x="22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7" name=""/>
            <p:cNvSpPr/>
            <p:nvPr/>
          </p:nvSpPr>
          <p:spPr>
            <a:xfrm>
              <a:off x="1847880" y="4474800"/>
              <a:ext cx="6480" cy="7920"/>
            </a:xfrm>
            <a:custGeom>
              <a:avLst/>
              <a:gdLst/>
              <a:ahLst/>
              <a:rect l="l" t="t" r="r" b="b"/>
              <a:pathLst>
                <a:path w="22" h="16">
                  <a:moveTo>
                    <a:pt x="0" y="2"/>
                  </a:moveTo>
                  <a:lnTo>
                    <a:pt x="11" y="0"/>
                  </a:lnTo>
                  <a:lnTo>
                    <a:pt x="22" y="16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8" name=""/>
            <p:cNvSpPr/>
            <p:nvPr/>
          </p:nvSpPr>
          <p:spPr>
            <a:xfrm>
              <a:off x="1871640" y="4465440"/>
              <a:ext cx="27000" cy="37800"/>
            </a:xfrm>
            <a:custGeom>
              <a:avLst/>
              <a:gdLst/>
              <a:ahLst/>
              <a:rect l="l" t="t" r="r" b="b"/>
              <a:pathLst>
                <a:path w="81" h="80">
                  <a:moveTo>
                    <a:pt x="4" y="0"/>
                  </a:moveTo>
                  <a:lnTo>
                    <a:pt x="76" y="52"/>
                  </a:lnTo>
                  <a:lnTo>
                    <a:pt x="81" y="80"/>
                  </a:lnTo>
                  <a:lnTo>
                    <a:pt x="49" y="65"/>
                  </a:lnTo>
                  <a:lnTo>
                    <a:pt x="30" y="41"/>
                  </a:lnTo>
                  <a:lnTo>
                    <a:pt x="0" y="5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9" name=""/>
            <p:cNvSpPr/>
            <p:nvPr/>
          </p:nvSpPr>
          <p:spPr>
            <a:xfrm>
              <a:off x="1908000" y="4465440"/>
              <a:ext cx="44640" cy="74160"/>
            </a:xfrm>
            <a:custGeom>
              <a:avLst/>
              <a:gdLst/>
              <a:ahLst/>
              <a:rect l="l" t="t" r="r" b="b"/>
              <a:pathLst>
                <a:path w="139" h="153">
                  <a:moveTo>
                    <a:pt x="0" y="7"/>
                  </a:moveTo>
                  <a:lnTo>
                    <a:pt x="68" y="0"/>
                  </a:lnTo>
                  <a:lnTo>
                    <a:pt x="92" y="12"/>
                  </a:lnTo>
                  <a:lnTo>
                    <a:pt x="114" y="38"/>
                  </a:lnTo>
                  <a:lnTo>
                    <a:pt x="115" y="102"/>
                  </a:lnTo>
                  <a:lnTo>
                    <a:pt x="139" y="153"/>
                  </a:lnTo>
                  <a:lnTo>
                    <a:pt x="92" y="147"/>
                  </a:lnTo>
                  <a:lnTo>
                    <a:pt x="62" y="113"/>
                  </a:lnTo>
                  <a:lnTo>
                    <a:pt x="63" y="86"/>
                  </a:lnTo>
                  <a:lnTo>
                    <a:pt x="23" y="5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0" name=""/>
            <p:cNvSpPr/>
            <p:nvPr/>
          </p:nvSpPr>
          <p:spPr>
            <a:xfrm>
              <a:off x="1908000" y="4465440"/>
              <a:ext cx="44640" cy="74160"/>
            </a:xfrm>
            <a:custGeom>
              <a:avLst/>
              <a:gdLst/>
              <a:ahLst/>
              <a:rect l="l" t="t" r="r" b="b"/>
              <a:pathLst>
                <a:path w="139" h="153">
                  <a:moveTo>
                    <a:pt x="0" y="7"/>
                  </a:moveTo>
                  <a:lnTo>
                    <a:pt x="68" y="0"/>
                  </a:lnTo>
                  <a:lnTo>
                    <a:pt x="92" y="12"/>
                  </a:lnTo>
                  <a:lnTo>
                    <a:pt x="114" y="38"/>
                  </a:lnTo>
                  <a:lnTo>
                    <a:pt x="115" y="102"/>
                  </a:lnTo>
                  <a:lnTo>
                    <a:pt x="139" y="153"/>
                  </a:lnTo>
                  <a:lnTo>
                    <a:pt x="92" y="147"/>
                  </a:lnTo>
                  <a:lnTo>
                    <a:pt x="62" y="113"/>
                  </a:lnTo>
                  <a:lnTo>
                    <a:pt x="63" y="86"/>
                  </a:lnTo>
                  <a:lnTo>
                    <a:pt x="23" y="52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1" name=""/>
            <p:cNvSpPr/>
            <p:nvPr/>
          </p:nvSpPr>
          <p:spPr>
            <a:xfrm>
              <a:off x="1832040" y="4503600"/>
              <a:ext cx="30240" cy="64800"/>
            </a:xfrm>
            <a:custGeom>
              <a:avLst/>
              <a:gdLst/>
              <a:ahLst/>
              <a:rect l="l" t="t" r="r" b="b"/>
              <a:pathLst>
                <a:path w="114" h="146">
                  <a:moveTo>
                    <a:pt x="0" y="0"/>
                  </a:moveTo>
                  <a:lnTo>
                    <a:pt x="21" y="2"/>
                  </a:lnTo>
                  <a:lnTo>
                    <a:pt x="48" y="29"/>
                  </a:lnTo>
                  <a:lnTo>
                    <a:pt x="114" y="35"/>
                  </a:lnTo>
                  <a:lnTo>
                    <a:pt x="109" y="78"/>
                  </a:lnTo>
                  <a:lnTo>
                    <a:pt x="67" y="115"/>
                  </a:lnTo>
                  <a:lnTo>
                    <a:pt x="21" y="131"/>
                  </a:lnTo>
                  <a:lnTo>
                    <a:pt x="9" y="146"/>
                  </a:lnTo>
                  <a:lnTo>
                    <a:pt x="3" y="104"/>
                  </a:lnTo>
                  <a:lnTo>
                    <a:pt x="1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2" name=""/>
            <p:cNvSpPr/>
            <p:nvPr/>
          </p:nvSpPr>
          <p:spPr>
            <a:xfrm>
              <a:off x="1832040" y="4503600"/>
              <a:ext cx="30240" cy="64800"/>
            </a:xfrm>
            <a:custGeom>
              <a:avLst/>
              <a:gdLst/>
              <a:ahLst/>
              <a:rect l="l" t="t" r="r" b="b"/>
              <a:pathLst>
                <a:path w="114" h="146">
                  <a:moveTo>
                    <a:pt x="0" y="0"/>
                  </a:moveTo>
                  <a:lnTo>
                    <a:pt x="21" y="2"/>
                  </a:lnTo>
                  <a:lnTo>
                    <a:pt x="48" y="29"/>
                  </a:lnTo>
                  <a:lnTo>
                    <a:pt x="114" y="35"/>
                  </a:lnTo>
                  <a:lnTo>
                    <a:pt x="109" y="78"/>
                  </a:lnTo>
                  <a:lnTo>
                    <a:pt x="67" y="115"/>
                  </a:lnTo>
                  <a:lnTo>
                    <a:pt x="21" y="131"/>
                  </a:lnTo>
                  <a:lnTo>
                    <a:pt x="9" y="146"/>
                  </a:lnTo>
                  <a:lnTo>
                    <a:pt x="3" y="104"/>
                  </a:lnTo>
                  <a:lnTo>
                    <a:pt x="13" y="3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3" name=""/>
            <p:cNvSpPr/>
            <p:nvPr/>
          </p:nvSpPr>
          <p:spPr>
            <a:xfrm>
              <a:off x="1844640" y="4541760"/>
              <a:ext cx="36720" cy="91440"/>
            </a:xfrm>
            <a:custGeom>
              <a:avLst/>
              <a:gdLst/>
              <a:ahLst/>
              <a:rect l="l" t="t" r="r" b="b"/>
              <a:pathLst>
                <a:path w="106" h="191">
                  <a:moveTo>
                    <a:pt x="52" y="14"/>
                  </a:moveTo>
                  <a:lnTo>
                    <a:pt x="70" y="0"/>
                  </a:lnTo>
                  <a:lnTo>
                    <a:pt x="105" y="9"/>
                  </a:lnTo>
                  <a:lnTo>
                    <a:pt x="106" y="24"/>
                  </a:lnTo>
                  <a:lnTo>
                    <a:pt x="75" y="111"/>
                  </a:lnTo>
                  <a:lnTo>
                    <a:pt x="78" y="180"/>
                  </a:lnTo>
                  <a:lnTo>
                    <a:pt x="62" y="191"/>
                  </a:lnTo>
                  <a:lnTo>
                    <a:pt x="0" y="125"/>
                  </a:lnTo>
                  <a:lnTo>
                    <a:pt x="6" y="101"/>
                  </a:lnTo>
                  <a:lnTo>
                    <a:pt x="33" y="91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4" name=""/>
            <p:cNvSpPr/>
            <p:nvPr/>
          </p:nvSpPr>
          <p:spPr>
            <a:xfrm>
              <a:off x="1844640" y="4541760"/>
              <a:ext cx="36720" cy="91440"/>
            </a:xfrm>
            <a:custGeom>
              <a:avLst/>
              <a:gdLst/>
              <a:ahLst/>
              <a:rect l="l" t="t" r="r" b="b"/>
              <a:pathLst>
                <a:path w="106" h="191">
                  <a:moveTo>
                    <a:pt x="52" y="14"/>
                  </a:moveTo>
                  <a:lnTo>
                    <a:pt x="70" y="0"/>
                  </a:lnTo>
                  <a:lnTo>
                    <a:pt x="105" y="9"/>
                  </a:lnTo>
                  <a:lnTo>
                    <a:pt x="106" y="24"/>
                  </a:lnTo>
                  <a:lnTo>
                    <a:pt x="75" y="111"/>
                  </a:lnTo>
                  <a:lnTo>
                    <a:pt x="78" y="180"/>
                  </a:lnTo>
                  <a:lnTo>
                    <a:pt x="62" y="191"/>
                  </a:lnTo>
                  <a:lnTo>
                    <a:pt x="0" y="125"/>
                  </a:lnTo>
                  <a:lnTo>
                    <a:pt x="6" y="101"/>
                  </a:lnTo>
                  <a:lnTo>
                    <a:pt x="33" y="91"/>
                  </a:lnTo>
                  <a:lnTo>
                    <a:pt x="52" y="14"/>
                  </a:lnTo>
                  <a:lnTo>
                    <a:pt x="52" y="1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5" name=""/>
            <p:cNvSpPr/>
            <p:nvPr/>
          </p:nvSpPr>
          <p:spPr>
            <a:xfrm>
              <a:off x="1908000" y="4520880"/>
              <a:ext cx="32040" cy="68040"/>
            </a:xfrm>
            <a:custGeom>
              <a:avLst/>
              <a:gdLst/>
              <a:ahLst/>
              <a:rect l="l" t="t" r="r" b="b"/>
              <a:pathLst>
                <a:path w="91" h="145">
                  <a:moveTo>
                    <a:pt x="0" y="0"/>
                  </a:moveTo>
                  <a:lnTo>
                    <a:pt x="11" y="16"/>
                  </a:lnTo>
                  <a:lnTo>
                    <a:pt x="53" y="15"/>
                  </a:lnTo>
                  <a:lnTo>
                    <a:pt x="66" y="33"/>
                  </a:lnTo>
                  <a:lnTo>
                    <a:pt x="68" y="77"/>
                  </a:lnTo>
                  <a:lnTo>
                    <a:pt x="91" y="124"/>
                  </a:lnTo>
                  <a:lnTo>
                    <a:pt x="68" y="126"/>
                  </a:lnTo>
                  <a:lnTo>
                    <a:pt x="66" y="145"/>
                  </a:lnTo>
                  <a:lnTo>
                    <a:pt x="45" y="123"/>
                  </a:lnTo>
                  <a:lnTo>
                    <a:pt x="35" y="56"/>
                  </a:lnTo>
                  <a:lnTo>
                    <a:pt x="15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6" name=""/>
            <p:cNvSpPr/>
            <p:nvPr/>
          </p:nvSpPr>
          <p:spPr>
            <a:xfrm>
              <a:off x="1878120" y="4533840"/>
              <a:ext cx="20520" cy="78840"/>
            </a:xfrm>
            <a:custGeom>
              <a:avLst/>
              <a:gdLst/>
              <a:ahLst/>
              <a:rect l="l" t="t" r="r" b="b"/>
              <a:pathLst>
                <a:path w="64" h="174">
                  <a:moveTo>
                    <a:pt x="62" y="0"/>
                  </a:moveTo>
                  <a:lnTo>
                    <a:pt x="64" y="82"/>
                  </a:lnTo>
                  <a:lnTo>
                    <a:pt x="42" y="101"/>
                  </a:lnTo>
                  <a:lnTo>
                    <a:pt x="5" y="174"/>
                  </a:lnTo>
                  <a:lnTo>
                    <a:pt x="0" y="13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7" name=""/>
            <p:cNvSpPr/>
            <p:nvPr/>
          </p:nvSpPr>
          <p:spPr>
            <a:xfrm>
              <a:off x="1878120" y="4533840"/>
              <a:ext cx="20520" cy="78840"/>
            </a:xfrm>
            <a:custGeom>
              <a:avLst/>
              <a:gdLst/>
              <a:ahLst/>
              <a:rect l="l" t="t" r="r" b="b"/>
              <a:pathLst>
                <a:path w="64" h="174">
                  <a:moveTo>
                    <a:pt x="62" y="0"/>
                  </a:moveTo>
                  <a:lnTo>
                    <a:pt x="64" y="82"/>
                  </a:lnTo>
                  <a:lnTo>
                    <a:pt x="42" y="101"/>
                  </a:lnTo>
                  <a:lnTo>
                    <a:pt x="5" y="174"/>
                  </a:lnTo>
                  <a:lnTo>
                    <a:pt x="0" y="135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040" bIns="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8" name=""/>
            <p:cNvSpPr/>
            <p:nvPr/>
          </p:nvSpPr>
          <p:spPr>
            <a:xfrm>
              <a:off x="1893960" y="4582800"/>
              <a:ext cx="22320" cy="23400"/>
            </a:xfrm>
            <a:custGeom>
              <a:avLst/>
              <a:gdLst/>
              <a:ahLst/>
              <a:rect l="l" t="t" r="r" b="b"/>
              <a:pathLst>
                <a:path w="72" h="54">
                  <a:moveTo>
                    <a:pt x="0" y="32"/>
                  </a:moveTo>
                  <a:lnTo>
                    <a:pt x="37" y="0"/>
                  </a:lnTo>
                  <a:lnTo>
                    <a:pt x="72" y="4"/>
                  </a:lnTo>
                  <a:lnTo>
                    <a:pt x="66" y="49"/>
                  </a:lnTo>
                  <a:lnTo>
                    <a:pt x="14" y="5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9" name=""/>
            <p:cNvSpPr/>
            <p:nvPr/>
          </p:nvSpPr>
          <p:spPr>
            <a:xfrm>
              <a:off x="1893960" y="4582800"/>
              <a:ext cx="22320" cy="23400"/>
            </a:xfrm>
            <a:custGeom>
              <a:avLst/>
              <a:gdLst/>
              <a:ahLst/>
              <a:rect l="l" t="t" r="r" b="b"/>
              <a:pathLst>
                <a:path w="72" h="54">
                  <a:moveTo>
                    <a:pt x="0" y="32"/>
                  </a:moveTo>
                  <a:lnTo>
                    <a:pt x="37" y="0"/>
                  </a:lnTo>
                  <a:lnTo>
                    <a:pt x="72" y="4"/>
                  </a:lnTo>
                  <a:lnTo>
                    <a:pt x="66" y="49"/>
                  </a:lnTo>
                  <a:lnTo>
                    <a:pt x="14" y="54"/>
                  </a:lnTo>
                  <a:lnTo>
                    <a:pt x="0" y="32"/>
                  </a:lnTo>
                  <a:lnTo>
                    <a:pt x="0" y="3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0" name=""/>
            <p:cNvSpPr/>
            <p:nvPr/>
          </p:nvSpPr>
          <p:spPr>
            <a:xfrm>
              <a:off x="1832040" y="4598640"/>
              <a:ext cx="144360" cy="195120"/>
            </a:xfrm>
            <a:custGeom>
              <a:avLst/>
              <a:gdLst/>
              <a:ahLst/>
              <a:rect l="l" t="t" r="r" b="b"/>
              <a:pathLst>
                <a:path w="455" h="407">
                  <a:moveTo>
                    <a:pt x="342" y="2"/>
                  </a:moveTo>
                  <a:lnTo>
                    <a:pt x="359" y="0"/>
                  </a:lnTo>
                  <a:lnTo>
                    <a:pt x="419" y="61"/>
                  </a:lnTo>
                  <a:lnTo>
                    <a:pt x="430" y="93"/>
                  </a:lnTo>
                  <a:lnTo>
                    <a:pt x="414" y="113"/>
                  </a:lnTo>
                  <a:lnTo>
                    <a:pt x="431" y="125"/>
                  </a:lnTo>
                  <a:lnTo>
                    <a:pt x="455" y="221"/>
                  </a:lnTo>
                  <a:lnTo>
                    <a:pt x="454" y="255"/>
                  </a:lnTo>
                  <a:lnTo>
                    <a:pt x="426" y="288"/>
                  </a:lnTo>
                  <a:lnTo>
                    <a:pt x="425" y="331"/>
                  </a:lnTo>
                  <a:lnTo>
                    <a:pt x="413" y="321"/>
                  </a:lnTo>
                  <a:lnTo>
                    <a:pt x="405" y="270"/>
                  </a:lnTo>
                  <a:lnTo>
                    <a:pt x="388" y="239"/>
                  </a:lnTo>
                  <a:lnTo>
                    <a:pt x="372" y="243"/>
                  </a:lnTo>
                  <a:lnTo>
                    <a:pt x="346" y="284"/>
                  </a:lnTo>
                  <a:lnTo>
                    <a:pt x="342" y="308"/>
                  </a:lnTo>
                  <a:lnTo>
                    <a:pt x="370" y="360"/>
                  </a:lnTo>
                  <a:lnTo>
                    <a:pt x="347" y="407"/>
                  </a:lnTo>
                  <a:lnTo>
                    <a:pt x="334" y="399"/>
                  </a:lnTo>
                  <a:lnTo>
                    <a:pt x="328" y="366"/>
                  </a:lnTo>
                  <a:lnTo>
                    <a:pt x="294" y="380"/>
                  </a:lnTo>
                  <a:lnTo>
                    <a:pt x="239" y="355"/>
                  </a:lnTo>
                  <a:lnTo>
                    <a:pt x="225" y="339"/>
                  </a:lnTo>
                  <a:lnTo>
                    <a:pt x="203" y="268"/>
                  </a:lnTo>
                  <a:lnTo>
                    <a:pt x="223" y="225"/>
                  </a:lnTo>
                  <a:lnTo>
                    <a:pt x="173" y="186"/>
                  </a:lnTo>
                  <a:lnTo>
                    <a:pt x="160" y="187"/>
                  </a:lnTo>
                  <a:lnTo>
                    <a:pt x="145" y="223"/>
                  </a:lnTo>
                  <a:lnTo>
                    <a:pt x="123" y="217"/>
                  </a:lnTo>
                  <a:lnTo>
                    <a:pt x="123" y="205"/>
                  </a:lnTo>
                  <a:lnTo>
                    <a:pt x="96" y="237"/>
                  </a:lnTo>
                  <a:lnTo>
                    <a:pt x="85" y="199"/>
                  </a:lnTo>
                  <a:lnTo>
                    <a:pt x="71" y="199"/>
                  </a:lnTo>
                  <a:lnTo>
                    <a:pt x="50" y="222"/>
                  </a:lnTo>
                  <a:lnTo>
                    <a:pt x="29" y="275"/>
                  </a:lnTo>
                  <a:lnTo>
                    <a:pt x="8" y="276"/>
                  </a:lnTo>
                  <a:lnTo>
                    <a:pt x="0" y="257"/>
                  </a:lnTo>
                  <a:lnTo>
                    <a:pt x="21" y="187"/>
                  </a:lnTo>
                  <a:lnTo>
                    <a:pt x="39" y="167"/>
                  </a:lnTo>
                  <a:lnTo>
                    <a:pt x="95" y="153"/>
                  </a:lnTo>
                  <a:lnTo>
                    <a:pt x="100" y="136"/>
                  </a:lnTo>
                  <a:lnTo>
                    <a:pt x="142" y="102"/>
                  </a:lnTo>
                  <a:lnTo>
                    <a:pt x="177" y="114"/>
                  </a:lnTo>
                  <a:lnTo>
                    <a:pt x="186" y="137"/>
                  </a:lnTo>
                  <a:lnTo>
                    <a:pt x="176" y="169"/>
                  </a:lnTo>
                  <a:lnTo>
                    <a:pt x="215" y="153"/>
                  </a:lnTo>
                  <a:lnTo>
                    <a:pt x="229" y="124"/>
                  </a:lnTo>
                  <a:lnTo>
                    <a:pt x="247" y="113"/>
                  </a:lnTo>
                  <a:lnTo>
                    <a:pt x="260" y="119"/>
                  </a:lnTo>
                  <a:lnTo>
                    <a:pt x="282" y="77"/>
                  </a:lnTo>
                  <a:lnTo>
                    <a:pt x="303" y="84"/>
                  </a:lnTo>
                  <a:lnTo>
                    <a:pt x="346" y="71"/>
                  </a:lnTo>
                  <a:lnTo>
                    <a:pt x="342" y="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1" name=""/>
            <p:cNvSpPr/>
            <p:nvPr/>
          </p:nvSpPr>
          <p:spPr>
            <a:xfrm>
              <a:off x="1827360" y="4744800"/>
              <a:ext cx="15840" cy="9360"/>
            </a:xfrm>
            <a:custGeom>
              <a:avLst/>
              <a:gdLst/>
              <a:ahLst/>
              <a:rect l="l" t="t" r="r" b="b"/>
              <a:pathLst>
                <a:path w="47" h="27">
                  <a:moveTo>
                    <a:pt x="0" y="8"/>
                  </a:moveTo>
                  <a:lnTo>
                    <a:pt x="23" y="0"/>
                  </a:lnTo>
                  <a:lnTo>
                    <a:pt x="47" y="12"/>
                  </a:lnTo>
                  <a:lnTo>
                    <a:pt x="16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2" name=""/>
            <p:cNvSpPr/>
            <p:nvPr/>
          </p:nvSpPr>
          <p:spPr>
            <a:xfrm>
              <a:off x="1827360" y="4744800"/>
              <a:ext cx="15840" cy="9360"/>
            </a:xfrm>
            <a:custGeom>
              <a:avLst/>
              <a:gdLst/>
              <a:ahLst/>
              <a:rect l="l" t="t" r="r" b="b"/>
              <a:pathLst>
                <a:path w="47" h="27">
                  <a:moveTo>
                    <a:pt x="0" y="8"/>
                  </a:moveTo>
                  <a:lnTo>
                    <a:pt x="23" y="0"/>
                  </a:lnTo>
                  <a:lnTo>
                    <a:pt x="47" y="12"/>
                  </a:lnTo>
                  <a:lnTo>
                    <a:pt x="16" y="27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3" name=""/>
            <p:cNvSpPr/>
            <p:nvPr/>
          </p:nvSpPr>
          <p:spPr>
            <a:xfrm>
              <a:off x="1797120" y="4771800"/>
              <a:ext cx="17280" cy="10800"/>
            </a:xfrm>
            <a:custGeom>
              <a:avLst/>
              <a:gdLst/>
              <a:ahLst/>
              <a:rect l="l" t="t" r="r" b="b"/>
              <a:pathLst>
                <a:path w="47" h="22">
                  <a:moveTo>
                    <a:pt x="0" y="16"/>
                  </a:moveTo>
                  <a:lnTo>
                    <a:pt x="15" y="0"/>
                  </a:lnTo>
                  <a:lnTo>
                    <a:pt x="47" y="8"/>
                  </a:lnTo>
                  <a:lnTo>
                    <a:pt x="39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4" name=""/>
            <p:cNvSpPr/>
            <p:nvPr/>
          </p:nvSpPr>
          <p:spPr>
            <a:xfrm>
              <a:off x="1797120" y="4771800"/>
              <a:ext cx="17280" cy="10800"/>
            </a:xfrm>
            <a:custGeom>
              <a:avLst/>
              <a:gdLst/>
              <a:ahLst/>
              <a:rect l="l" t="t" r="r" b="b"/>
              <a:pathLst>
                <a:path w="47" h="22">
                  <a:moveTo>
                    <a:pt x="0" y="16"/>
                  </a:moveTo>
                  <a:lnTo>
                    <a:pt x="15" y="0"/>
                  </a:lnTo>
                  <a:lnTo>
                    <a:pt x="47" y="8"/>
                  </a:lnTo>
                  <a:lnTo>
                    <a:pt x="39" y="22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5" name=""/>
            <p:cNvSpPr/>
            <p:nvPr/>
          </p:nvSpPr>
          <p:spPr>
            <a:xfrm>
              <a:off x="1763640" y="4813200"/>
              <a:ext cx="15840" cy="10800"/>
            </a:xfrm>
            <a:custGeom>
              <a:avLst/>
              <a:gdLst/>
              <a:ahLst/>
              <a:rect l="l" t="t" r="r" b="b"/>
              <a:pathLst>
                <a:path w="37" h="23">
                  <a:moveTo>
                    <a:pt x="0" y="23"/>
                  </a:moveTo>
                  <a:lnTo>
                    <a:pt x="9" y="3"/>
                  </a:lnTo>
                  <a:lnTo>
                    <a:pt x="34" y="0"/>
                  </a:lnTo>
                  <a:lnTo>
                    <a:pt x="37" y="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6" name=""/>
            <p:cNvSpPr/>
            <p:nvPr/>
          </p:nvSpPr>
          <p:spPr>
            <a:xfrm>
              <a:off x="1763640" y="4813200"/>
              <a:ext cx="15840" cy="10800"/>
            </a:xfrm>
            <a:custGeom>
              <a:avLst/>
              <a:gdLst/>
              <a:ahLst/>
              <a:rect l="l" t="t" r="r" b="b"/>
              <a:pathLst>
                <a:path w="37" h="23">
                  <a:moveTo>
                    <a:pt x="0" y="23"/>
                  </a:moveTo>
                  <a:lnTo>
                    <a:pt x="9" y="3"/>
                  </a:lnTo>
                  <a:lnTo>
                    <a:pt x="34" y="0"/>
                  </a:lnTo>
                  <a:lnTo>
                    <a:pt x="37" y="7"/>
                  </a:lnTo>
                  <a:lnTo>
                    <a:pt x="0" y="23"/>
                  </a:lnTo>
                  <a:lnTo>
                    <a:pt x="0" y="2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7" name=""/>
            <p:cNvSpPr/>
            <p:nvPr/>
          </p:nvSpPr>
          <p:spPr>
            <a:xfrm>
              <a:off x="2617920" y="5143320"/>
              <a:ext cx="15840" cy="10800"/>
            </a:xfrm>
            <a:custGeom>
              <a:avLst/>
              <a:gdLst/>
              <a:ahLst/>
              <a:rect l="l" t="t" r="r" b="b"/>
              <a:pathLst>
                <a:path w="51" h="24">
                  <a:moveTo>
                    <a:pt x="0" y="0"/>
                  </a:moveTo>
                  <a:lnTo>
                    <a:pt x="51" y="1"/>
                  </a:lnTo>
                  <a:lnTo>
                    <a:pt x="41" y="20"/>
                  </a:lnTo>
                  <a:lnTo>
                    <a:pt x="24" y="14"/>
                  </a:lnTo>
                  <a:lnTo>
                    <a:pt x="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8" name=""/>
            <p:cNvSpPr/>
            <p:nvPr/>
          </p:nvSpPr>
          <p:spPr>
            <a:xfrm>
              <a:off x="2617920" y="5143320"/>
              <a:ext cx="15840" cy="10800"/>
            </a:xfrm>
            <a:custGeom>
              <a:avLst/>
              <a:gdLst/>
              <a:ahLst/>
              <a:rect l="l" t="t" r="r" b="b"/>
              <a:pathLst>
                <a:path w="51" h="24">
                  <a:moveTo>
                    <a:pt x="0" y="0"/>
                  </a:moveTo>
                  <a:lnTo>
                    <a:pt x="51" y="1"/>
                  </a:lnTo>
                  <a:lnTo>
                    <a:pt x="41" y="20"/>
                  </a:lnTo>
                  <a:lnTo>
                    <a:pt x="24" y="14"/>
                  </a:lnTo>
                  <a:lnTo>
                    <a:pt x="8" y="2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9" name=""/>
            <p:cNvSpPr/>
            <p:nvPr/>
          </p:nvSpPr>
          <p:spPr>
            <a:xfrm>
              <a:off x="2709720" y="5114880"/>
              <a:ext cx="7920" cy="13680"/>
            </a:xfrm>
            <a:custGeom>
              <a:avLst/>
              <a:gdLst/>
              <a:ahLst/>
              <a:rect l="l" t="t" r="r" b="b"/>
              <a:pathLst>
                <a:path w="19" h="23">
                  <a:moveTo>
                    <a:pt x="0" y="0"/>
                  </a:moveTo>
                  <a:lnTo>
                    <a:pt x="19" y="17"/>
                  </a:lnTo>
                  <a:lnTo>
                    <a:pt x="1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0" name=""/>
            <p:cNvSpPr/>
            <p:nvPr/>
          </p:nvSpPr>
          <p:spPr>
            <a:xfrm>
              <a:off x="2709720" y="5114880"/>
              <a:ext cx="7920" cy="13680"/>
            </a:xfrm>
            <a:custGeom>
              <a:avLst/>
              <a:gdLst/>
              <a:ahLst/>
              <a:rect l="l" t="t" r="r" b="b"/>
              <a:pathLst>
                <a:path w="19" h="23">
                  <a:moveTo>
                    <a:pt x="0" y="0"/>
                  </a:moveTo>
                  <a:lnTo>
                    <a:pt x="19" y="17"/>
                  </a:lnTo>
                  <a:lnTo>
                    <a:pt x="13" y="2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1" name=""/>
            <p:cNvSpPr/>
            <p:nvPr/>
          </p:nvSpPr>
          <p:spPr>
            <a:xfrm>
              <a:off x="2725560" y="5165640"/>
              <a:ext cx="14400" cy="7560"/>
            </a:xfrm>
            <a:custGeom>
              <a:avLst/>
              <a:gdLst/>
              <a:ahLst/>
              <a:rect l="l" t="t" r="r" b="b"/>
              <a:pathLst>
                <a:path w="41" h="26">
                  <a:moveTo>
                    <a:pt x="0" y="5"/>
                  </a:moveTo>
                  <a:lnTo>
                    <a:pt x="34" y="0"/>
                  </a:lnTo>
                  <a:lnTo>
                    <a:pt x="41" y="22"/>
                  </a:lnTo>
                  <a:lnTo>
                    <a:pt x="19" y="2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2" name=""/>
            <p:cNvSpPr/>
            <p:nvPr/>
          </p:nvSpPr>
          <p:spPr>
            <a:xfrm>
              <a:off x="2725560" y="5165640"/>
              <a:ext cx="14400" cy="7560"/>
            </a:xfrm>
            <a:custGeom>
              <a:avLst/>
              <a:gdLst/>
              <a:ahLst/>
              <a:rect l="l" t="t" r="r" b="b"/>
              <a:pathLst>
                <a:path w="41" h="26">
                  <a:moveTo>
                    <a:pt x="0" y="5"/>
                  </a:moveTo>
                  <a:lnTo>
                    <a:pt x="34" y="0"/>
                  </a:lnTo>
                  <a:lnTo>
                    <a:pt x="41" y="22"/>
                  </a:lnTo>
                  <a:lnTo>
                    <a:pt x="19" y="26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3" name=""/>
            <p:cNvSpPr/>
            <p:nvPr/>
          </p:nvSpPr>
          <p:spPr>
            <a:xfrm>
              <a:off x="2752560" y="5173560"/>
              <a:ext cx="74880" cy="102600"/>
            </a:xfrm>
            <a:custGeom>
              <a:avLst/>
              <a:gdLst/>
              <a:ahLst/>
              <a:rect l="l" t="t" r="r" b="b"/>
              <a:pathLst>
                <a:path w="230" h="208">
                  <a:moveTo>
                    <a:pt x="0" y="0"/>
                  </a:moveTo>
                  <a:lnTo>
                    <a:pt x="95" y="56"/>
                  </a:lnTo>
                  <a:lnTo>
                    <a:pt x="114" y="58"/>
                  </a:lnTo>
                  <a:lnTo>
                    <a:pt x="189" y="123"/>
                  </a:lnTo>
                  <a:lnTo>
                    <a:pt x="209" y="126"/>
                  </a:lnTo>
                  <a:lnTo>
                    <a:pt x="230" y="163"/>
                  </a:lnTo>
                  <a:lnTo>
                    <a:pt x="213" y="207"/>
                  </a:lnTo>
                  <a:lnTo>
                    <a:pt x="197" y="208"/>
                  </a:lnTo>
                  <a:lnTo>
                    <a:pt x="172" y="123"/>
                  </a:lnTo>
                  <a:lnTo>
                    <a:pt x="153" y="9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2752560" y="5173560"/>
              <a:ext cx="74880" cy="102600"/>
            </a:xfrm>
            <a:custGeom>
              <a:avLst/>
              <a:gdLst/>
              <a:ahLst/>
              <a:rect l="l" t="t" r="r" b="b"/>
              <a:pathLst>
                <a:path w="230" h="208">
                  <a:moveTo>
                    <a:pt x="0" y="0"/>
                  </a:moveTo>
                  <a:lnTo>
                    <a:pt x="95" y="56"/>
                  </a:lnTo>
                  <a:lnTo>
                    <a:pt x="114" y="58"/>
                  </a:lnTo>
                  <a:lnTo>
                    <a:pt x="189" y="123"/>
                  </a:lnTo>
                  <a:lnTo>
                    <a:pt x="209" y="126"/>
                  </a:lnTo>
                  <a:lnTo>
                    <a:pt x="230" y="163"/>
                  </a:lnTo>
                  <a:lnTo>
                    <a:pt x="213" y="207"/>
                  </a:lnTo>
                  <a:lnTo>
                    <a:pt x="197" y="208"/>
                  </a:lnTo>
                  <a:lnTo>
                    <a:pt x="172" y="123"/>
                  </a:lnTo>
                  <a:lnTo>
                    <a:pt x="153" y="9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2633760" y="5300640"/>
              <a:ext cx="6120" cy="2520"/>
            </a:xfrm>
            <a:custGeom>
              <a:avLst/>
              <a:gdLst/>
              <a:ahLst/>
              <a:rect l="l" t="t" r="r" b="b"/>
              <a:pathLst>
                <a:path w="17" h="21">
                  <a:moveTo>
                    <a:pt x="0" y="0"/>
                  </a:moveTo>
                  <a:lnTo>
                    <a:pt x="17" y="14"/>
                  </a:lnTo>
                  <a:lnTo>
                    <a:pt x="1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6" name=""/>
            <p:cNvSpPr/>
            <p:nvPr/>
          </p:nvSpPr>
          <p:spPr>
            <a:xfrm>
              <a:off x="2633760" y="5300640"/>
              <a:ext cx="6120" cy="2520"/>
            </a:xfrm>
            <a:custGeom>
              <a:avLst/>
              <a:gdLst/>
              <a:ahLst/>
              <a:rect l="l" t="t" r="r" b="b"/>
              <a:pathLst>
                <a:path w="17" h="21">
                  <a:moveTo>
                    <a:pt x="0" y="0"/>
                  </a:moveTo>
                  <a:lnTo>
                    <a:pt x="17" y="14"/>
                  </a:lnTo>
                  <a:lnTo>
                    <a:pt x="11" y="2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7" name=""/>
            <p:cNvSpPr/>
            <p:nvPr/>
          </p:nvSpPr>
          <p:spPr>
            <a:xfrm>
              <a:off x="2655720" y="5306760"/>
              <a:ext cx="8280" cy="10800"/>
            </a:xfrm>
            <a:custGeom>
              <a:avLst/>
              <a:gdLst/>
              <a:ahLst/>
              <a:rect l="l" t="t" r="r" b="b"/>
              <a:pathLst>
                <a:path w="28" h="26">
                  <a:moveTo>
                    <a:pt x="0" y="0"/>
                  </a:moveTo>
                  <a:lnTo>
                    <a:pt x="26" y="7"/>
                  </a:lnTo>
                  <a:lnTo>
                    <a:pt x="28" y="26"/>
                  </a:lnTo>
                  <a:lnTo>
                    <a:pt x="18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2655720" y="5306760"/>
              <a:ext cx="8280" cy="10800"/>
            </a:xfrm>
            <a:custGeom>
              <a:avLst/>
              <a:gdLst/>
              <a:ahLst/>
              <a:rect l="l" t="t" r="r" b="b"/>
              <a:pathLst>
                <a:path w="28" h="26">
                  <a:moveTo>
                    <a:pt x="0" y="0"/>
                  </a:moveTo>
                  <a:lnTo>
                    <a:pt x="26" y="7"/>
                  </a:lnTo>
                  <a:lnTo>
                    <a:pt x="28" y="26"/>
                  </a:lnTo>
                  <a:lnTo>
                    <a:pt x="18" y="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2673360" y="5246640"/>
              <a:ext cx="125280" cy="97920"/>
            </a:xfrm>
            <a:custGeom>
              <a:avLst/>
              <a:gdLst/>
              <a:ahLst/>
              <a:rect l="l" t="t" r="r" b="b"/>
              <a:pathLst>
                <a:path w="398" h="209">
                  <a:moveTo>
                    <a:pt x="0" y="129"/>
                  </a:moveTo>
                  <a:lnTo>
                    <a:pt x="9" y="120"/>
                  </a:lnTo>
                  <a:lnTo>
                    <a:pt x="89" y="133"/>
                  </a:lnTo>
                  <a:lnTo>
                    <a:pt x="143" y="129"/>
                  </a:lnTo>
                  <a:lnTo>
                    <a:pt x="157" y="120"/>
                  </a:lnTo>
                  <a:lnTo>
                    <a:pt x="176" y="83"/>
                  </a:lnTo>
                  <a:lnTo>
                    <a:pt x="172" y="120"/>
                  </a:lnTo>
                  <a:lnTo>
                    <a:pt x="241" y="128"/>
                  </a:lnTo>
                  <a:lnTo>
                    <a:pt x="285" y="83"/>
                  </a:lnTo>
                  <a:lnTo>
                    <a:pt x="328" y="65"/>
                  </a:lnTo>
                  <a:lnTo>
                    <a:pt x="321" y="6"/>
                  </a:lnTo>
                  <a:lnTo>
                    <a:pt x="375" y="0"/>
                  </a:lnTo>
                  <a:lnTo>
                    <a:pt x="398" y="23"/>
                  </a:lnTo>
                  <a:lnTo>
                    <a:pt x="396" y="63"/>
                  </a:lnTo>
                  <a:lnTo>
                    <a:pt x="374" y="78"/>
                  </a:lnTo>
                  <a:lnTo>
                    <a:pt x="375" y="110"/>
                  </a:lnTo>
                  <a:lnTo>
                    <a:pt x="363" y="132"/>
                  </a:lnTo>
                  <a:lnTo>
                    <a:pt x="327" y="132"/>
                  </a:lnTo>
                  <a:lnTo>
                    <a:pt x="299" y="172"/>
                  </a:lnTo>
                  <a:lnTo>
                    <a:pt x="236" y="199"/>
                  </a:lnTo>
                  <a:lnTo>
                    <a:pt x="138" y="209"/>
                  </a:lnTo>
                  <a:lnTo>
                    <a:pt x="117" y="189"/>
                  </a:lnTo>
                  <a:lnTo>
                    <a:pt x="85" y="194"/>
                  </a:lnTo>
                  <a:lnTo>
                    <a:pt x="22" y="163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0" name=""/>
            <p:cNvSpPr/>
            <p:nvPr/>
          </p:nvSpPr>
          <p:spPr>
            <a:xfrm>
              <a:off x="2673360" y="5246640"/>
              <a:ext cx="125280" cy="97920"/>
            </a:xfrm>
            <a:custGeom>
              <a:avLst/>
              <a:gdLst/>
              <a:ahLst/>
              <a:rect l="l" t="t" r="r" b="b"/>
              <a:pathLst>
                <a:path w="398" h="209">
                  <a:moveTo>
                    <a:pt x="0" y="129"/>
                  </a:moveTo>
                  <a:lnTo>
                    <a:pt x="9" y="120"/>
                  </a:lnTo>
                  <a:lnTo>
                    <a:pt x="89" y="133"/>
                  </a:lnTo>
                  <a:lnTo>
                    <a:pt x="143" y="129"/>
                  </a:lnTo>
                  <a:lnTo>
                    <a:pt x="157" y="120"/>
                  </a:lnTo>
                  <a:lnTo>
                    <a:pt x="176" y="83"/>
                  </a:lnTo>
                  <a:lnTo>
                    <a:pt x="172" y="120"/>
                  </a:lnTo>
                  <a:lnTo>
                    <a:pt x="241" y="128"/>
                  </a:lnTo>
                  <a:lnTo>
                    <a:pt x="285" y="83"/>
                  </a:lnTo>
                  <a:lnTo>
                    <a:pt x="328" y="65"/>
                  </a:lnTo>
                  <a:lnTo>
                    <a:pt x="321" y="6"/>
                  </a:lnTo>
                  <a:lnTo>
                    <a:pt x="375" y="0"/>
                  </a:lnTo>
                  <a:lnTo>
                    <a:pt x="398" y="23"/>
                  </a:lnTo>
                  <a:lnTo>
                    <a:pt x="396" y="63"/>
                  </a:lnTo>
                  <a:lnTo>
                    <a:pt x="374" y="78"/>
                  </a:lnTo>
                  <a:lnTo>
                    <a:pt x="375" y="110"/>
                  </a:lnTo>
                  <a:lnTo>
                    <a:pt x="363" y="132"/>
                  </a:lnTo>
                  <a:lnTo>
                    <a:pt x="327" y="132"/>
                  </a:lnTo>
                  <a:lnTo>
                    <a:pt x="299" y="172"/>
                  </a:lnTo>
                  <a:lnTo>
                    <a:pt x="236" y="199"/>
                  </a:lnTo>
                  <a:lnTo>
                    <a:pt x="138" y="209"/>
                  </a:lnTo>
                  <a:lnTo>
                    <a:pt x="117" y="189"/>
                  </a:lnTo>
                  <a:lnTo>
                    <a:pt x="85" y="194"/>
                  </a:lnTo>
                  <a:lnTo>
                    <a:pt x="22" y="163"/>
                  </a:lnTo>
                  <a:lnTo>
                    <a:pt x="0" y="129"/>
                  </a:lnTo>
                  <a:lnTo>
                    <a:pt x="0" y="12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1" name=""/>
            <p:cNvSpPr/>
            <p:nvPr/>
          </p:nvSpPr>
          <p:spPr>
            <a:xfrm>
              <a:off x="2871720" y="5279760"/>
              <a:ext cx="1800" cy="20520"/>
            </a:xfrm>
            <a:custGeom>
              <a:avLst/>
              <a:gdLst/>
              <a:ahLst/>
              <a:rect l="l" t="t" r="r" b="b"/>
              <a:pathLst>
                <a:path w="8" h="37">
                  <a:moveTo>
                    <a:pt x="0" y="0"/>
                  </a:moveTo>
                  <a:lnTo>
                    <a:pt x="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2" name=""/>
            <p:cNvSpPr/>
            <p:nvPr/>
          </p:nvSpPr>
          <p:spPr>
            <a:xfrm>
              <a:off x="2871720" y="5279760"/>
              <a:ext cx="1800" cy="20520"/>
            </a:xfrm>
            <a:custGeom>
              <a:avLst/>
              <a:gdLst/>
              <a:ahLst/>
              <a:rect l="l" t="t" r="r" b="b"/>
              <a:pathLst>
                <a:path w="8" h="37">
                  <a:moveTo>
                    <a:pt x="0" y="0"/>
                  </a:moveTo>
                  <a:lnTo>
                    <a:pt x="8" y="3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3" name=""/>
            <p:cNvSpPr/>
            <p:nvPr/>
          </p:nvSpPr>
          <p:spPr>
            <a:xfrm>
              <a:off x="2878200" y="5303520"/>
              <a:ext cx="34920" cy="64800"/>
            </a:xfrm>
            <a:custGeom>
              <a:avLst/>
              <a:gdLst/>
              <a:ahLst/>
              <a:rect l="l" t="t" r="r" b="b"/>
              <a:pathLst>
                <a:path w="117" h="139">
                  <a:moveTo>
                    <a:pt x="0" y="0"/>
                  </a:moveTo>
                  <a:lnTo>
                    <a:pt x="25" y="7"/>
                  </a:lnTo>
                  <a:lnTo>
                    <a:pt x="116" y="100"/>
                  </a:lnTo>
                  <a:lnTo>
                    <a:pt x="117" y="130"/>
                  </a:lnTo>
                  <a:lnTo>
                    <a:pt x="90" y="139"/>
                  </a:lnTo>
                  <a:lnTo>
                    <a:pt x="57" y="122"/>
                  </a:lnTo>
                  <a:lnTo>
                    <a:pt x="47" y="81"/>
                  </a:lnTo>
                  <a:lnTo>
                    <a:pt x="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4" name=""/>
            <p:cNvSpPr/>
            <p:nvPr/>
          </p:nvSpPr>
          <p:spPr>
            <a:xfrm>
              <a:off x="2878200" y="5303520"/>
              <a:ext cx="34920" cy="64800"/>
            </a:xfrm>
            <a:custGeom>
              <a:avLst/>
              <a:gdLst/>
              <a:ahLst/>
              <a:rect l="l" t="t" r="r" b="b"/>
              <a:pathLst>
                <a:path w="117" h="139">
                  <a:moveTo>
                    <a:pt x="0" y="0"/>
                  </a:moveTo>
                  <a:lnTo>
                    <a:pt x="25" y="7"/>
                  </a:lnTo>
                  <a:lnTo>
                    <a:pt x="116" y="100"/>
                  </a:lnTo>
                  <a:lnTo>
                    <a:pt x="117" y="130"/>
                  </a:lnTo>
                  <a:lnTo>
                    <a:pt x="90" y="139"/>
                  </a:lnTo>
                  <a:lnTo>
                    <a:pt x="57" y="122"/>
                  </a:lnTo>
                  <a:lnTo>
                    <a:pt x="47" y="81"/>
                  </a:lnTo>
                  <a:lnTo>
                    <a:pt x="4" y="3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5" name=""/>
            <p:cNvSpPr/>
            <p:nvPr/>
          </p:nvSpPr>
          <p:spPr>
            <a:xfrm>
              <a:off x="2809800" y="5467320"/>
              <a:ext cx="9720" cy="16920"/>
            </a:xfrm>
            <a:custGeom>
              <a:avLst/>
              <a:gdLst/>
              <a:ahLst/>
              <a:rect l="l" t="t" r="r" b="b"/>
              <a:pathLst>
                <a:path w="35" h="33">
                  <a:moveTo>
                    <a:pt x="0" y="0"/>
                  </a:moveTo>
                  <a:lnTo>
                    <a:pt x="34" y="22"/>
                  </a:lnTo>
                  <a:lnTo>
                    <a:pt x="35" y="33"/>
                  </a:lnTo>
                  <a:lnTo>
                    <a:pt x="21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6" name=""/>
            <p:cNvSpPr/>
            <p:nvPr/>
          </p:nvSpPr>
          <p:spPr>
            <a:xfrm>
              <a:off x="2809800" y="5467320"/>
              <a:ext cx="9720" cy="16920"/>
            </a:xfrm>
            <a:custGeom>
              <a:avLst/>
              <a:gdLst/>
              <a:ahLst/>
              <a:rect l="l" t="t" r="r" b="b"/>
              <a:pathLst>
                <a:path w="35" h="33">
                  <a:moveTo>
                    <a:pt x="0" y="0"/>
                  </a:moveTo>
                  <a:lnTo>
                    <a:pt x="34" y="22"/>
                  </a:lnTo>
                  <a:lnTo>
                    <a:pt x="35" y="33"/>
                  </a:lnTo>
                  <a:lnTo>
                    <a:pt x="21" y="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7" name=""/>
            <p:cNvSpPr/>
            <p:nvPr/>
          </p:nvSpPr>
          <p:spPr>
            <a:xfrm>
              <a:off x="2741760" y="5486040"/>
              <a:ext cx="14040" cy="1584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0" y="0"/>
                  </a:moveTo>
                  <a:lnTo>
                    <a:pt x="37" y="15"/>
                  </a:lnTo>
                  <a:lnTo>
                    <a:pt x="42" y="35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8" name=""/>
            <p:cNvSpPr/>
            <p:nvPr/>
          </p:nvSpPr>
          <p:spPr>
            <a:xfrm>
              <a:off x="2741760" y="5486040"/>
              <a:ext cx="14040" cy="1584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0" y="0"/>
                  </a:moveTo>
                  <a:lnTo>
                    <a:pt x="37" y="15"/>
                  </a:lnTo>
                  <a:lnTo>
                    <a:pt x="42" y="35"/>
                  </a:lnTo>
                  <a:lnTo>
                    <a:pt x="4" y="2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9" name=""/>
            <p:cNvSpPr/>
            <p:nvPr/>
          </p:nvSpPr>
          <p:spPr>
            <a:xfrm>
              <a:off x="2752560" y="5506920"/>
              <a:ext cx="12960" cy="12240"/>
            </a:xfrm>
            <a:custGeom>
              <a:avLst/>
              <a:gdLst/>
              <a:ahLst/>
              <a:rect l="l" t="t" r="r" b="b"/>
              <a:pathLst>
                <a:path w="41" h="31">
                  <a:moveTo>
                    <a:pt x="0" y="0"/>
                  </a:moveTo>
                  <a:lnTo>
                    <a:pt x="16" y="13"/>
                  </a:lnTo>
                  <a:lnTo>
                    <a:pt x="40" y="15"/>
                  </a:lnTo>
                  <a:lnTo>
                    <a:pt x="41" y="30"/>
                  </a:lnTo>
                  <a:lnTo>
                    <a:pt x="27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0" name=""/>
            <p:cNvSpPr/>
            <p:nvPr/>
          </p:nvSpPr>
          <p:spPr>
            <a:xfrm>
              <a:off x="2752560" y="5506920"/>
              <a:ext cx="12960" cy="12240"/>
            </a:xfrm>
            <a:custGeom>
              <a:avLst/>
              <a:gdLst/>
              <a:ahLst/>
              <a:rect l="l" t="t" r="r" b="b"/>
              <a:pathLst>
                <a:path w="41" h="31">
                  <a:moveTo>
                    <a:pt x="0" y="0"/>
                  </a:moveTo>
                  <a:lnTo>
                    <a:pt x="16" y="13"/>
                  </a:lnTo>
                  <a:lnTo>
                    <a:pt x="40" y="15"/>
                  </a:lnTo>
                  <a:lnTo>
                    <a:pt x="41" y="30"/>
                  </a:lnTo>
                  <a:lnTo>
                    <a:pt x="27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1" name=""/>
            <p:cNvSpPr/>
            <p:nvPr/>
          </p:nvSpPr>
          <p:spPr>
            <a:xfrm>
              <a:off x="2260440" y="5089320"/>
              <a:ext cx="28800" cy="17280"/>
            </a:xfrm>
            <a:custGeom>
              <a:avLst/>
              <a:gdLst/>
              <a:ahLst/>
              <a:rect l="l" t="t" r="r" b="b"/>
              <a:pathLst>
                <a:path w="82" h="45">
                  <a:moveTo>
                    <a:pt x="0" y="0"/>
                  </a:moveTo>
                  <a:lnTo>
                    <a:pt x="37" y="0"/>
                  </a:lnTo>
                  <a:lnTo>
                    <a:pt x="82" y="39"/>
                  </a:lnTo>
                  <a:lnTo>
                    <a:pt x="54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2" name=""/>
            <p:cNvSpPr/>
            <p:nvPr/>
          </p:nvSpPr>
          <p:spPr>
            <a:xfrm>
              <a:off x="2260440" y="5089320"/>
              <a:ext cx="28800" cy="17280"/>
            </a:xfrm>
            <a:custGeom>
              <a:avLst/>
              <a:gdLst/>
              <a:ahLst/>
              <a:rect l="l" t="t" r="r" b="b"/>
              <a:pathLst>
                <a:path w="82" h="45">
                  <a:moveTo>
                    <a:pt x="0" y="0"/>
                  </a:moveTo>
                  <a:lnTo>
                    <a:pt x="37" y="0"/>
                  </a:lnTo>
                  <a:lnTo>
                    <a:pt x="82" y="39"/>
                  </a:lnTo>
                  <a:lnTo>
                    <a:pt x="54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3" name=""/>
            <p:cNvSpPr/>
            <p:nvPr/>
          </p:nvSpPr>
          <p:spPr>
            <a:xfrm>
              <a:off x="2265480" y="5128920"/>
              <a:ext cx="36360" cy="10800"/>
            </a:xfrm>
            <a:custGeom>
              <a:avLst/>
              <a:gdLst/>
              <a:ahLst/>
              <a:rect l="l" t="t" r="r" b="b"/>
              <a:pathLst>
                <a:path w="124" h="24">
                  <a:moveTo>
                    <a:pt x="0" y="0"/>
                  </a:moveTo>
                  <a:lnTo>
                    <a:pt x="112" y="9"/>
                  </a:lnTo>
                  <a:lnTo>
                    <a:pt x="124" y="24"/>
                  </a:lnTo>
                  <a:lnTo>
                    <a:pt x="6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4" name=""/>
            <p:cNvSpPr/>
            <p:nvPr/>
          </p:nvSpPr>
          <p:spPr>
            <a:xfrm>
              <a:off x="2265480" y="5128920"/>
              <a:ext cx="36360" cy="10800"/>
            </a:xfrm>
            <a:custGeom>
              <a:avLst/>
              <a:gdLst/>
              <a:ahLst/>
              <a:rect l="l" t="t" r="r" b="b"/>
              <a:pathLst>
                <a:path w="124" h="24">
                  <a:moveTo>
                    <a:pt x="0" y="0"/>
                  </a:moveTo>
                  <a:lnTo>
                    <a:pt x="112" y="9"/>
                  </a:lnTo>
                  <a:lnTo>
                    <a:pt x="124" y="24"/>
                  </a:lnTo>
                  <a:lnTo>
                    <a:pt x="64" y="2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5" name=""/>
            <p:cNvSpPr/>
            <p:nvPr/>
          </p:nvSpPr>
          <p:spPr>
            <a:xfrm>
              <a:off x="2098800" y="5054400"/>
              <a:ext cx="28440" cy="18720"/>
            </a:xfrm>
            <a:custGeom>
              <a:avLst/>
              <a:gdLst/>
              <a:ahLst/>
              <a:rect l="l" t="t" r="r" b="b"/>
              <a:pathLst>
                <a:path w="89" h="38">
                  <a:moveTo>
                    <a:pt x="5" y="7"/>
                  </a:moveTo>
                  <a:lnTo>
                    <a:pt x="32" y="0"/>
                  </a:lnTo>
                  <a:lnTo>
                    <a:pt x="89" y="28"/>
                  </a:lnTo>
                  <a:lnTo>
                    <a:pt x="48" y="38"/>
                  </a:lnTo>
                  <a:lnTo>
                    <a:pt x="10" y="23"/>
                  </a:lnTo>
                  <a:lnTo>
                    <a:pt x="0" y="1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6" name=""/>
            <p:cNvSpPr/>
            <p:nvPr/>
          </p:nvSpPr>
          <p:spPr>
            <a:xfrm>
              <a:off x="2098800" y="5054400"/>
              <a:ext cx="28440" cy="18720"/>
            </a:xfrm>
            <a:custGeom>
              <a:avLst/>
              <a:gdLst/>
              <a:ahLst/>
              <a:rect l="l" t="t" r="r" b="b"/>
              <a:pathLst>
                <a:path w="89" h="38">
                  <a:moveTo>
                    <a:pt x="5" y="7"/>
                  </a:moveTo>
                  <a:lnTo>
                    <a:pt x="32" y="0"/>
                  </a:lnTo>
                  <a:lnTo>
                    <a:pt x="89" y="28"/>
                  </a:lnTo>
                  <a:lnTo>
                    <a:pt x="48" y="38"/>
                  </a:lnTo>
                  <a:lnTo>
                    <a:pt x="10" y="23"/>
                  </a:lnTo>
                  <a:lnTo>
                    <a:pt x="0" y="17"/>
                  </a:lnTo>
                  <a:lnTo>
                    <a:pt x="5" y="7"/>
                  </a:lnTo>
                  <a:lnTo>
                    <a:pt x="5" y="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7" name=""/>
            <p:cNvSpPr/>
            <p:nvPr/>
          </p:nvSpPr>
          <p:spPr>
            <a:xfrm>
              <a:off x="2081160" y="5130720"/>
              <a:ext cx="17640" cy="16920"/>
            </a:xfrm>
            <a:custGeom>
              <a:avLst/>
              <a:gdLst/>
              <a:ahLst/>
              <a:rect l="l" t="t" r="r" b="b"/>
              <a:pathLst>
                <a:path w="59" h="37">
                  <a:moveTo>
                    <a:pt x="0" y="14"/>
                  </a:moveTo>
                  <a:lnTo>
                    <a:pt x="51" y="0"/>
                  </a:lnTo>
                  <a:lnTo>
                    <a:pt x="59" y="29"/>
                  </a:lnTo>
                  <a:lnTo>
                    <a:pt x="26" y="3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8" name=""/>
            <p:cNvSpPr/>
            <p:nvPr/>
          </p:nvSpPr>
          <p:spPr>
            <a:xfrm>
              <a:off x="2081160" y="5130720"/>
              <a:ext cx="17640" cy="16920"/>
            </a:xfrm>
            <a:custGeom>
              <a:avLst/>
              <a:gdLst/>
              <a:ahLst/>
              <a:rect l="l" t="t" r="r" b="b"/>
              <a:pathLst>
                <a:path w="59" h="37">
                  <a:moveTo>
                    <a:pt x="0" y="14"/>
                  </a:moveTo>
                  <a:lnTo>
                    <a:pt x="51" y="0"/>
                  </a:lnTo>
                  <a:lnTo>
                    <a:pt x="59" y="29"/>
                  </a:lnTo>
                  <a:lnTo>
                    <a:pt x="26" y="37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9" name=""/>
            <p:cNvSpPr/>
            <p:nvPr/>
          </p:nvSpPr>
          <p:spPr>
            <a:xfrm>
              <a:off x="2021040" y="5182920"/>
              <a:ext cx="93600" cy="48960"/>
            </a:xfrm>
            <a:custGeom>
              <a:avLst/>
              <a:gdLst/>
              <a:ahLst/>
              <a:rect l="l" t="t" r="r" b="b"/>
              <a:pathLst>
                <a:path w="289" h="105">
                  <a:moveTo>
                    <a:pt x="6" y="68"/>
                  </a:moveTo>
                  <a:lnTo>
                    <a:pt x="0" y="40"/>
                  </a:lnTo>
                  <a:lnTo>
                    <a:pt x="31" y="4"/>
                  </a:lnTo>
                  <a:lnTo>
                    <a:pt x="126" y="8"/>
                  </a:lnTo>
                  <a:lnTo>
                    <a:pt x="159" y="0"/>
                  </a:lnTo>
                  <a:lnTo>
                    <a:pt x="194" y="18"/>
                  </a:lnTo>
                  <a:lnTo>
                    <a:pt x="255" y="23"/>
                  </a:lnTo>
                  <a:lnTo>
                    <a:pt x="272" y="61"/>
                  </a:lnTo>
                  <a:lnTo>
                    <a:pt x="287" y="65"/>
                  </a:lnTo>
                  <a:lnTo>
                    <a:pt x="289" y="88"/>
                  </a:lnTo>
                  <a:lnTo>
                    <a:pt x="282" y="105"/>
                  </a:lnTo>
                  <a:lnTo>
                    <a:pt x="176" y="52"/>
                  </a:lnTo>
                  <a:lnTo>
                    <a:pt x="130" y="61"/>
                  </a:lnTo>
                  <a:lnTo>
                    <a:pt x="97" y="44"/>
                  </a:lnTo>
                  <a:lnTo>
                    <a:pt x="60" y="64"/>
                  </a:lnTo>
                  <a:lnTo>
                    <a:pt x="24" y="36"/>
                  </a:lnTo>
                  <a:lnTo>
                    <a:pt x="6" y="6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0" name=""/>
            <p:cNvSpPr/>
            <p:nvPr/>
          </p:nvSpPr>
          <p:spPr>
            <a:xfrm>
              <a:off x="2021040" y="5182920"/>
              <a:ext cx="93600" cy="48960"/>
            </a:xfrm>
            <a:custGeom>
              <a:avLst/>
              <a:gdLst/>
              <a:ahLst/>
              <a:rect l="l" t="t" r="r" b="b"/>
              <a:pathLst>
                <a:path w="289" h="105">
                  <a:moveTo>
                    <a:pt x="6" y="68"/>
                  </a:moveTo>
                  <a:lnTo>
                    <a:pt x="0" y="40"/>
                  </a:lnTo>
                  <a:lnTo>
                    <a:pt x="31" y="4"/>
                  </a:lnTo>
                  <a:lnTo>
                    <a:pt x="126" y="8"/>
                  </a:lnTo>
                  <a:lnTo>
                    <a:pt x="159" y="0"/>
                  </a:lnTo>
                  <a:lnTo>
                    <a:pt x="194" y="18"/>
                  </a:lnTo>
                  <a:lnTo>
                    <a:pt x="255" y="23"/>
                  </a:lnTo>
                  <a:lnTo>
                    <a:pt x="272" y="61"/>
                  </a:lnTo>
                  <a:lnTo>
                    <a:pt x="287" y="65"/>
                  </a:lnTo>
                  <a:lnTo>
                    <a:pt x="289" y="88"/>
                  </a:lnTo>
                  <a:lnTo>
                    <a:pt x="282" y="105"/>
                  </a:lnTo>
                  <a:lnTo>
                    <a:pt x="176" y="52"/>
                  </a:lnTo>
                  <a:lnTo>
                    <a:pt x="130" y="61"/>
                  </a:lnTo>
                  <a:lnTo>
                    <a:pt x="97" y="44"/>
                  </a:lnTo>
                  <a:lnTo>
                    <a:pt x="60" y="64"/>
                  </a:lnTo>
                  <a:lnTo>
                    <a:pt x="24" y="36"/>
                  </a:lnTo>
                  <a:lnTo>
                    <a:pt x="6" y="68"/>
                  </a:lnTo>
                  <a:lnTo>
                    <a:pt x="6" y="6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1" name=""/>
            <p:cNvSpPr/>
            <p:nvPr/>
          </p:nvSpPr>
          <p:spPr>
            <a:xfrm>
              <a:off x="2181240" y="5302080"/>
              <a:ext cx="6480" cy="15480"/>
            </a:xfrm>
            <a:custGeom>
              <a:avLst/>
              <a:gdLst/>
              <a:ahLst/>
              <a:rect l="l" t="t" r="r" b="b"/>
              <a:pathLst>
                <a:path w="17" h="31">
                  <a:moveTo>
                    <a:pt x="4" y="4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2" name=""/>
            <p:cNvSpPr/>
            <p:nvPr/>
          </p:nvSpPr>
          <p:spPr>
            <a:xfrm>
              <a:off x="2181240" y="5302080"/>
              <a:ext cx="6480" cy="15480"/>
            </a:xfrm>
            <a:custGeom>
              <a:avLst/>
              <a:gdLst/>
              <a:ahLst/>
              <a:rect l="l" t="t" r="r" b="b"/>
              <a:pathLst>
                <a:path w="17" h="31">
                  <a:moveTo>
                    <a:pt x="4" y="4"/>
                  </a:moveTo>
                  <a:lnTo>
                    <a:pt x="17" y="0"/>
                  </a:lnTo>
                  <a:lnTo>
                    <a:pt x="0" y="31"/>
                  </a:lnTo>
                  <a:lnTo>
                    <a:pt x="4" y="4"/>
                  </a:lnTo>
                  <a:lnTo>
                    <a:pt x="4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3" name=""/>
            <p:cNvSpPr/>
            <p:nvPr/>
          </p:nvSpPr>
          <p:spPr>
            <a:xfrm>
              <a:off x="2224080" y="5303520"/>
              <a:ext cx="14400" cy="41040"/>
            </a:xfrm>
            <a:custGeom>
              <a:avLst/>
              <a:gdLst/>
              <a:ahLst/>
              <a:rect l="l" t="t" r="r" b="b"/>
              <a:pathLst>
                <a:path w="46" h="91">
                  <a:moveTo>
                    <a:pt x="0" y="35"/>
                  </a:moveTo>
                  <a:lnTo>
                    <a:pt x="20" y="0"/>
                  </a:lnTo>
                  <a:lnTo>
                    <a:pt x="34" y="6"/>
                  </a:lnTo>
                  <a:lnTo>
                    <a:pt x="46" y="27"/>
                  </a:lnTo>
                  <a:lnTo>
                    <a:pt x="40" y="91"/>
                  </a:lnTo>
                  <a:lnTo>
                    <a:pt x="10" y="74"/>
                  </a:lnTo>
                  <a:lnTo>
                    <a:pt x="1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4" name=""/>
            <p:cNvSpPr/>
            <p:nvPr/>
          </p:nvSpPr>
          <p:spPr>
            <a:xfrm>
              <a:off x="2224080" y="5303520"/>
              <a:ext cx="14400" cy="41040"/>
            </a:xfrm>
            <a:custGeom>
              <a:avLst/>
              <a:gdLst/>
              <a:ahLst/>
              <a:rect l="l" t="t" r="r" b="b"/>
              <a:pathLst>
                <a:path w="46" h="91">
                  <a:moveTo>
                    <a:pt x="0" y="35"/>
                  </a:moveTo>
                  <a:lnTo>
                    <a:pt x="20" y="0"/>
                  </a:lnTo>
                  <a:lnTo>
                    <a:pt x="34" y="6"/>
                  </a:lnTo>
                  <a:lnTo>
                    <a:pt x="46" y="27"/>
                  </a:lnTo>
                  <a:lnTo>
                    <a:pt x="40" y="91"/>
                  </a:lnTo>
                  <a:lnTo>
                    <a:pt x="10" y="74"/>
                  </a:lnTo>
                  <a:lnTo>
                    <a:pt x="13" y="38"/>
                  </a:lnTo>
                  <a:lnTo>
                    <a:pt x="0" y="35"/>
                  </a:lnTo>
                  <a:lnTo>
                    <a:pt x="0" y="3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5" name=""/>
            <p:cNvSpPr/>
            <p:nvPr/>
          </p:nvSpPr>
          <p:spPr>
            <a:xfrm>
              <a:off x="2216160" y="5343480"/>
              <a:ext cx="11160" cy="28080"/>
            </a:xfrm>
            <a:custGeom>
              <a:avLst/>
              <a:gdLst/>
              <a:ahLst/>
              <a:rect l="l" t="t" r="r" b="b"/>
              <a:pathLst>
                <a:path w="38" h="70">
                  <a:moveTo>
                    <a:pt x="8" y="0"/>
                  </a:moveTo>
                  <a:lnTo>
                    <a:pt x="38" y="33"/>
                  </a:lnTo>
                  <a:lnTo>
                    <a:pt x="29" y="67"/>
                  </a:lnTo>
                  <a:lnTo>
                    <a:pt x="16" y="70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14" y="4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6" name=""/>
            <p:cNvSpPr/>
            <p:nvPr/>
          </p:nvSpPr>
          <p:spPr>
            <a:xfrm>
              <a:off x="2216160" y="5343480"/>
              <a:ext cx="11160" cy="28080"/>
            </a:xfrm>
            <a:custGeom>
              <a:avLst/>
              <a:gdLst/>
              <a:ahLst/>
              <a:rect l="l" t="t" r="r" b="b"/>
              <a:pathLst>
                <a:path w="38" h="70">
                  <a:moveTo>
                    <a:pt x="8" y="0"/>
                  </a:moveTo>
                  <a:lnTo>
                    <a:pt x="38" y="33"/>
                  </a:lnTo>
                  <a:lnTo>
                    <a:pt x="29" y="67"/>
                  </a:lnTo>
                  <a:lnTo>
                    <a:pt x="16" y="70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14" y="46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7" name=""/>
            <p:cNvSpPr/>
            <p:nvPr/>
          </p:nvSpPr>
          <p:spPr>
            <a:xfrm>
              <a:off x="2125800" y="5384520"/>
              <a:ext cx="14040" cy="4104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0" y="61"/>
                  </a:moveTo>
                  <a:lnTo>
                    <a:pt x="9" y="58"/>
                  </a:lnTo>
                  <a:lnTo>
                    <a:pt x="4" y="35"/>
                  </a:lnTo>
                  <a:lnTo>
                    <a:pt x="36" y="0"/>
                  </a:lnTo>
                  <a:lnTo>
                    <a:pt x="52" y="4"/>
                  </a:lnTo>
                  <a:lnTo>
                    <a:pt x="51" y="41"/>
                  </a:lnTo>
                  <a:lnTo>
                    <a:pt x="21" y="8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8" name=""/>
            <p:cNvSpPr/>
            <p:nvPr/>
          </p:nvSpPr>
          <p:spPr>
            <a:xfrm>
              <a:off x="2125800" y="5384520"/>
              <a:ext cx="14040" cy="4104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0" y="61"/>
                  </a:moveTo>
                  <a:lnTo>
                    <a:pt x="9" y="58"/>
                  </a:lnTo>
                  <a:lnTo>
                    <a:pt x="4" y="35"/>
                  </a:lnTo>
                  <a:lnTo>
                    <a:pt x="36" y="0"/>
                  </a:lnTo>
                  <a:lnTo>
                    <a:pt x="52" y="4"/>
                  </a:lnTo>
                  <a:lnTo>
                    <a:pt x="51" y="41"/>
                  </a:lnTo>
                  <a:lnTo>
                    <a:pt x="21" y="85"/>
                  </a:lnTo>
                  <a:lnTo>
                    <a:pt x="0" y="61"/>
                  </a:lnTo>
                  <a:lnTo>
                    <a:pt x="0" y="6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9" name=""/>
            <p:cNvSpPr/>
            <p:nvPr/>
          </p:nvSpPr>
          <p:spPr>
            <a:xfrm>
              <a:off x="2076480" y="5418000"/>
              <a:ext cx="4680" cy="756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0" y="5"/>
                  </a:moveTo>
                  <a:lnTo>
                    <a:pt x="17" y="0"/>
                  </a:lnTo>
                  <a:lnTo>
                    <a:pt x="18" y="9"/>
                  </a:lnTo>
                  <a:lnTo>
                    <a:pt x="11" y="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0" name=""/>
            <p:cNvSpPr/>
            <p:nvPr/>
          </p:nvSpPr>
          <p:spPr>
            <a:xfrm>
              <a:off x="2076480" y="5418000"/>
              <a:ext cx="4680" cy="7560"/>
            </a:xfrm>
            <a:custGeom>
              <a:avLst/>
              <a:gdLst/>
              <a:ahLst/>
              <a:rect l="l" t="t" r="r" b="b"/>
              <a:pathLst>
                <a:path w="18" h="19">
                  <a:moveTo>
                    <a:pt x="0" y="5"/>
                  </a:moveTo>
                  <a:lnTo>
                    <a:pt x="17" y="0"/>
                  </a:lnTo>
                  <a:lnTo>
                    <a:pt x="18" y="9"/>
                  </a:lnTo>
                  <a:lnTo>
                    <a:pt x="11" y="19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1" name=""/>
            <p:cNvSpPr/>
            <p:nvPr/>
          </p:nvSpPr>
          <p:spPr>
            <a:xfrm>
              <a:off x="2041560" y="5384520"/>
              <a:ext cx="1440" cy="14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4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2" name=""/>
            <p:cNvSpPr/>
            <p:nvPr/>
          </p:nvSpPr>
          <p:spPr>
            <a:xfrm>
              <a:off x="2041560" y="5384520"/>
              <a:ext cx="1440" cy="1440"/>
            </a:xfrm>
            <a:custGeom>
              <a:avLst/>
              <a:gdLst/>
              <a:ahLst/>
              <a:rect l="l" t="t" r="r" b="b"/>
              <a:pathLst>
                <a:path w="9" h="8">
                  <a:moveTo>
                    <a:pt x="0" y="4"/>
                  </a:moveTo>
                  <a:lnTo>
                    <a:pt x="9" y="0"/>
                  </a:lnTo>
                  <a:lnTo>
                    <a:pt x="9" y="8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3" name=""/>
            <p:cNvSpPr/>
            <p:nvPr/>
          </p:nvSpPr>
          <p:spPr>
            <a:xfrm>
              <a:off x="1954080" y="5403600"/>
              <a:ext cx="33480" cy="21960"/>
            </a:xfrm>
            <a:custGeom>
              <a:avLst/>
              <a:gdLst/>
              <a:ahLst/>
              <a:rect l="l" t="t" r="r" b="b"/>
              <a:pathLst>
                <a:path w="100" h="49">
                  <a:moveTo>
                    <a:pt x="7" y="49"/>
                  </a:moveTo>
                  <a:lnTo>
                    <a:pt x="0" y="39"/>
                  </a:lnTo>
                  <a:lnTo>
                    <a:pt x="13" y="16"/>
                  </a:lnTo>
                  <a:lnTo>
                    <a:pt x="42" y="17"/>
                  </a:lnTo>
                  <a:lnTo>
                    <a:pt x="76" y="0"/>
                  </a:lnTo>
                  <a:lnTo>
                    <a:pt x="100" y="19"/>
                  </a:lnTo>
                  <a:lnTo>
                    <a:pt x="67" y="43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4" name=""/>
            <p:cNvSpPr/>
            <p:nvPr/>
          </p:nvSpPr>
          <p:spPr>
            <a:xfrm>
              <a:off x="1954080" y="5403600"/>
              <a:ext cx="33480" cy="21960"/>
            </a:xfrm>
            <a:custGeom>
              <a:avLst/>
              <a:gdLst/>
              <a:ahLst/>
              <a:rect l="l" t="t" r="r" b="b"/>
              <a:pathLst>
                <a:path w="100" h="49">
                  <a:moveTo>
                    <a:pt x="7" y="49"/>
                  </a:moveTo>
                  <a:lnTo>
                    <a:pt x="0" y="39"/>
                  </a:lnTo>
                  <a:lnTo>
                    <a:pt x="13" y="16"/>
                  </a:lnTo>
                  <a:lnTo>
                    <a:pt x="42" y="17"/>
                  </a:lnTo>
                  <a:lnTo>
                    <a:pt x="76" y="0"/>
                  </a:lnTo>
                  <a:lnTo>
                    <a:pt x="100" y="19"/>
                  </a:lnTo>
                  <a:lnTo>
                    <a:pt x="67" y="43"/>
                  </a:lnTo>
                  <a:lnTo>
                    <a:pt x="7" y="49"/>
                  </a:lnTo>
                  <a:lnTo>
                    <a:pt x="7" y="4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5" name=""/>
            <p:cNvSpPr/>
            <p:nvPr/>
          </p:nvSpPr>
          <p:spPr>
            <a:xfrm>
              <a:off x="1881360" y="5441760"/>
              <a:ext cx="115560" cy="90000"/>
            </a:xfrm>
            <a:custGeom>
              <a:avLst/>
              <a:gdLst/>
              <a:ahLst/>
              <a:rect l="l" t="t" r="r" b="b"/>
              <a:pathLst>
                <a:path w="356" h="198">
                  <a:moveTo>
                    <a:pt x="151" y="104"/>
                  </a:moveTo>
                  <a:lnTo>
                    <a:pt x="143" y="132"/>
                  </a:lnTo>
                  <a:lnTo>
                    <a:pt x="111" y="167"/>
                  </a:lnTo>
                  <a:lnTo>
                    <a:pt x="39" y="197"/>
                  </a:lnTo>
                  <a:lnTo>
                    <a:pt x="9" y="198"/>
                  </a:lnTo>
                  <a:lnTo>
                    <a:pt x="0" y="187"/>
                  </a:lnTo>
                  <a:lnTo>
                    <a:pt x="13" y="173"/>
                  </a:lnTo>
                  <a:lnTo>
                    <a:pt x="14" y="125"/>
                  </a:lnTo>
                  <a:lnTo>
                    <a:pt x="26" y="113"/>
                  </a:lnTo>
                  <a:lnTo>
                    <a:pt x="119" y="70"/>
                  </a:lnTo>
                  <a:lnTo>
                    <a:pt x="152" y="30"/>
                  </a:lnTo>
                  <a:lnTo>
                    <a:pt x="341" y="0"/>
                  </a:lnTo>
                  <a:lnTo>
                    <a:pt x="356" y="5"/>
                  </a:lnTo>
                  <a:lnTo>
                    <a:pt x="349" y="34"/>
                  </a:lnTo>
                  <a:lnTo>
                    <a:pt x="190" y="92"/>
                  </a:lnTo>
                  <a:lnTo>
                    <a:pt x="161" y="111"/>
                  </a:lnTo>
                  <a:lnTo>
                    <a:pt x="151" y="10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6" name=""/>
            <p:cNvSpPr/>
            <p:nvPr/>
          </p:nvSpPr>
          <p:spPr>
            <a:xfrm>
              <a:off x="1881360" y="5441760"/>
              <a:ext cx="115560" cy="90000"/>
            </a:xfrm>
            <a:custGeom>
              <a:avLst/>
              <a:gdLst/>
              <a:ahLst/>
              <a:rect l="l" t="t" r="r" b="b"/>
              <a:pathLst>
                <a:path w="356" h="198">
                  <a:moveTo>
                    <a:pt x="151" y="104"/>
                  </a:moveTo>
                  <a:lnTo>
                    <a:pt x="143" y="132"/>
                  </a:lnTo>
                  <a:lnTo>
                    <a:pt x="111" y="167"/>
                  </a:lnTo>
                  <a:lnTo>
                    <a:pt x="39" y="197"/>
                  </a:lnTo>
                  <a:lnTo>
                    <a:pt x="9" y="198"/>
                  </a:lnTo>
                  <a:lnTo>
                    <a:pt x="0" y="187"/>
                  </a:lnTo>
                  <a:lnTo>
                    <a:pt x="13" y="173"/>
                  </a:lnTo>
                  <a:lnTo>
                    <a:pt x="14" y="125"/>
                  </a:lnTo>
                  <a:lnTo>
                    <a:pt x="26" y="113"/>
                  </a:lnTo>
                  <a:lnTo>
                    <a:pt x="119" y="70"/>
                  </a:lnTo>
                  <a:lnTo>
                    <a:pt x="152" y="30"/>
                  </a:lnTo>
                  <a:lnTo>
                    <a:pt x="341" y="0"/>
                  </a:lnTo>
                  <a:lnTo>
                    <a:pt x="356" y="5"/>
                  </a:lnTo>
                  <a:lnTo>
                    <a:pt x="349" y="34"/>
                  </a:lnTo>
                  <a:lnTo>
                    <a:pt x="190" y="92"/>
                  </a:lnTo>
                  <a:lnTo>
                    <a:pt x="161" y="111"/>
                  </a:lnTo>
                  <a:lnTo>
                    <a:pt x="151" y="104"/>
                  </a:lnTo>
                  <a:lnTo>
                    <a:pt x="151" y="10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7" name=""/>
            <p:cNvSpPr/>
            <p:nvPr/>
          </p:nvSpPr>
          <p:spPr>
            <a:xfrm>
              <a:off x="1860480" y="5541840"/>
              <a:ext cx="19080" cy="15480"/>
            </a:xfrm>
            <a:custGeom>
              <a:avLst/>
              <a:gdLst/>
              <a:ahLst/>
              <a:rect l="l" t="t" r="r" b="b"/>
              <a:pathLst>
                <a:path w="50" h="43">
                  <a:moveTo>
                    <a:pt x="0" y="41"/>
                  </a:moveTo>
                  <a:lnTo>
                    <a:pt x="1" y="29"/>
                  </a:lnTo>
                  <a:lnTo>
                    <a:pt x="50" y="0"/>
                  </a:lnTo>
                  <a:lnTo>
                    <a:pt x="34" y="31"/>
                  </a:lnTo>
                  <a:lnTo>
                    <a:pt x="19" y="4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8" name=""/>
            <p:cNvSpPr/>
            <p:nvPr/>
          </p:nvSpPr>
          <p:spPr>
            <a:xfrm>
              <a:off x="1860480" y="5541840"/>
              <a:ext cx="19080" cy="15480"/>
            </a:xfrm>
            <a:custGeom>
              <a:avLst/>
              <a:gdLst/>
              <a:ahLst/>
              <a:rect l="l" t="t" r="r" b="b"/>
              <a:pathLst>
                <a:path w="50" h="43">
                  <a:moveTo>
                    <a:pt x="0" y="41"/>
                  </a:moveTo>
                  <a:lnTo>
                    <a:pt x="1" y="29"/>
                  </a:lnTo>
                  <a:lnTo>
                    <a:pt x="50" y="0"/>
                  </a:lnTo>
                  <a:lnTo>
                    <a:pt x="34" y="31"/>
                  </a:lnTo>
                  <a:lnTo>
                    <a:pt x="19" y="43"/>
                  </a:lnTo>
                  <a:lnTo>
                    <a:pt x="0" y="41"/>
                  </a:lnTo>
                  <a:lnTo>
                    <a:pt x="0" y="4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9" name=""/>
            <p:cNvSpPr/>
            <p:nvPr/>
          </p:nvSpPr>
          <p:spPr>
            <a:xfrm>
              <a:off x="1909800" y="5430600"/>
              <a:ext cx="20520" cy="14040"/>
            </a:xfrm>
            <a:custGeom>
              <a:avLst/>
              <a:gdLst/>
              <a:ahLst/>
              <a:rect l="l" t="t" r="r" b="b"/>
              <a:pathLst>
                <a:path w="63" h="29">
                  <a:moveTo>
                    <a:pt x="2" y="3"/>
                  </a:moveTo>
                  <a:lnTo>
                    <a:pt x="55" y="0"/>
                  </a:lnTo>
                  <a:lnTo>
                    <a:pt x="63" y="11"/>
                  </a:lnTo>
                  <a:lnTo>
                    <a:pt x="44" y="27"/>
                  </a:lnTo>
                  <a:lnTo>
                    <a:pt x="11" y="29"/>
                  </a:lnTo>
                  <a:lnTo>
                    <a:pt x="0" y="2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0" name=""/>
            <p:cNvSpPr/>
            <p:nvPr/>
          </p:nvSpPr>
          <p:spPr>
            <a:xfrm>
              <a:off x="1909800" y="5430600"/>
              <a:ext cx="20520" cy="14040"/>
            </a:xfrm>
            <a:custGeom>
              <a:avLst/>
              <a:gdLst/>
              <a:ahLst/>
              <a:rect l="l" t="t" r="r" b="b"/>
              <a:pathLst>
                <a:path w="63" h="29">
                  <a:moveTo>
                    <a:pt x="2" y="3"/>
                  </a:moveTo>
                  <a:lnTo>
                    <a:pt x="55" y="0"/>
                  </a:lnTo>
                  <a:lnTo>
                    <a:pt x="63" y="11"/>
                  </a:lnTo>
                  <a:lnTo>
                    <a:pt x="44" y="27"/>
                  </a:lnTo>
                  <a:lnTo>
                    <a:pt x="11" y="29"/>
                  </a:lnTo>
                  <a:lnTo>
                    <a:pt x="0" y="24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1" name=""/>
            <p:cNvSpPr/>
            <p:nvPr/>
          </p:nvSpPr>
          <p:spPr>
            <a:xfrm>
              <a:off x="1898640" y="5435280"/>
              <a:ext cx="4680" cy="1404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2" y="23"/>
                  </a:moveTo>
                  <a:lnTo>
                    <a:pt x="0" y="13"/>
                  </a:lnTo>
                  <a:lnTo>
                    <a:pt x="27" y="0"/>
                  </a:lnTo>
                  <a:lnTo>
                    <a:pt x="17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2" name=""/>
            <p:cNvSpPr/>
            <p:nvPr/>
          </p:nvSpPr>
          <p:spPr>
            <a:xfrm>
              <a:off x="1898640" y="5435280"/>
              <a:ext cx="4680" cy="1404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2" y="23"/>
                  </a:moveTo>
                  <a:lnTo>
                    <a:pt x="0" y="13"/>
                  </a:lnTo>
                  <a:lnTo>
                    <a:pt x="27" y="0"/>
                  </a:lnTo>
                  <a:lnTo>
                    <a:pt x="17" y="31"/>
                  </a:lnTo>
                  <a:lnTo>
                    <a:pt x="2" y="23"/>
                  </a:lnTo>
                  <a:lnTo>
                    <a:pt x="2" y="2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3" name=""/>
            <p:cNvSpPr/>
            <p:nvPr/>
          </p:nvSpPr>
          <p:spPr>
            <a:xfrm>
              <a:off x="1876320" y="5430600"/>
              <a:ext cx="12960" cy="18720"/>
            </a:xfrm>
            <a:custGeom>
              <a:avLst/>
              <a:gdLst/>
              <a:ahLst/>
              <a:rect l="l" t="t" r="r" b="b"/>
              <a:pathLst>
                <a:path w="45" h="40">
                  <a:moveTo>
                    <a:pt x="0" y="34"/>
                  </a:moveTo>
                  <a:lnTo>
                    <a:pt x="10" y="5"/>
                  </a:lnTo>
                  <a:lnTo>
                    <a:pt x="21" y="16"/>
                  </a:lnTo>
                  <a:lnTo>
                    <a:pt x="39" y="0"/>
                  </a:lnTo>
                  <a:lnTo>
                    <a:pt x="45" y="9"/>
                  </a:lnTo>
                  <a:lnTo>
                    <a:pt x="27" y="33"/>
                  </a:lnTo>
                  <a:lnTo>
                    <a:pt x="16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4" name=""/>
            <p:cNvSpPr/>
            <p:nvPr/>
          </p:nvSpPr>
          <p:spPr>
            <a:xfrm>
              <a:off x="1876320" y="5430600"/>
              <a:ext cx="12960" cy="18720"/>
            </a:xfrm>
            <a:custGeom>
              <a:avLst/>
              <a:gdLst/>
              <a:ahLst/>
              <a:rect l="l" t="t" r="r" b="b"/>
              <a:pathLst>
                <a:path w="45" h="40">
                  <a:moveTo>
                    <a:pt x="0" y="34"/>
                  </a:moveTo>
                  <a:lnTo>
                    <a:pt x="10" y="5"/>
                  </a:lnTo>
                  <a:lnTo>
                    <a:pt x="21" y="16"/>
                  </a:lnTo>
                  <a:lnTo>
                    <a:pt x="39" y="0"/>
                  </a:lnTo>
                  <a:lnTo>
                    <a:pt x="45" y="9"/>
                  </a:lnTo>
                  <a:lnTo>
                    <a:pt x="27" y="33"/>
                  </a:lnTo>
                  <a:lnTo>
                    <a:pt x="16" y="40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5" name=""/>
            <p:cNvSpPr/>
            <p:nvPr/>
          </p:nvSpPr>
          <p:spPr>
            <a:xfrm>
              <a:off x="1763640" y="5425920"/>
              <a:ext cx="101520" cy="41040"/>
            </a:xfrm>
            <a:custGeom>
              <a:avLst/>
              <a:gdLst/>
              <a:ahLst/>
              <a:rect l="l" t="t" r="r" b="b"/>
              <a:pathLst>
                <a:path w="308" h="89">
                  <a:moveTo>
                    <a:pt x="12" y="39"/>
                  </a:moveTo>
                  <a:lnTo>
                    <a:pt x="78" y="17"/>
                  </a:lnTo>
                  <a:lnTo>
                    <a:pt x="123" y="30"/>
                  </a:lnTo>
                  <a:lnTo>
                    <a:pt x="159" y="53"/>
                  </a:lnTo>
                  <a:lnTo>
                    <a:pt x="214" y="38"/>
                  </a:lnTo>
                  <a:lnTo>
                    <a:pt x="250" y="55"/>
                  </a:lnTo>
                  <a:lnTo>
                    <a:pt x="298" y="24"/>
                  </a:lnTo>
                  <a:lnTo>
                    <a:pt x="294" y="0"/>
                  </a:lnTo>
                  <a:lnTo>
                    <a:pt x="308" y="28"/>
                  </a:lnTo>
                  <a:lnTo>
                    <a:pt x="267" y="65"/>
                  </a:lnTo>
                  <a:lnTo>
                    <a:pt x="122" y="89"/>
                  </a:lnTo>
                  <a:lnTo>
                    <a:pt x="70" y="74"/>
                  </a:lnTo>
                  <a:lnTo>
                    <a:pt x="5" y="75"/>
                  </a:lnTo>
                  <a:lnTo>
                    <a:pt x="0" y="44"/>
                  </a:lnTo>
                  <a:lnTo>
                    <a:pt x="12" y="39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6" name=""/>
            <p:cNvSpPr/>
            <p:nvPr/>
          </p:nvSpPr>
          <p:spPr>
            <a:xfrm>
              <a:off x="1763640" y="5425920"/>
              <a:ext cx="101520" cy="41040"/>
            </a:xfrm>
            <a:custGeom>
              <a:avLst/>
              <a:gdLst/>
              <a:ahLst/>
              <a:rect l="l" t="t" r="r" b="b"/>
              <a:pathLst>
                <a:path w="308" h="89">
                  <a:moveTo>
                    <a:pt x="12" y="39"/>
                  </a:moveTo>
                  <a:lnTo>
                    <a:pt x="78" y="17"/>
                  </a:lnTo>
                  <a:lnTo>
                    <a:pt x="123" y="30"/>
                  </a:lnTo>
                  <a:lnTo>
                    <a:pt x="159" y="53"/>
                  </a:lnTo>
                  <a:lnTo>
                    <a:pt x="214" y="38"/>
                  </a:lnTo>
                  <a:lnTo>
                    <a:pt x="250" y="55"/>
                  </a:lnTo>
                  <a:lnTo>
                    <a:pt x="298" y="24"/>
                  </a:lnTo>
                  <a:lnTo>
                    <a:pt x="294" y="0"/>
                  </a:lnTo>
                  <a:lnTo>
                    <a:pt x="308" y="28"/>
                  </a:lnTo>
                  <a:lnTo>
                    <a:pt x="267" y="65"/>
                  </a:lnTo>
                  <a:lnTo>
                    <a:pt x="122" y="89"/>
                  </a:lnTo>
                  <a:lnTo>
                    <a:pt x="70" y="74"/>
                  </a:lnTo>
                  <a:lnTo>
                    <a:pt x="5" y="75"/>
                  </a:lnTo>
                  <a:lnTo>
                    <a:pt x="0" y="44"/>
                  </a:lnTo>
                  <a:lnTo>
                    <a:pt x="12" y="39"/>
                  </a:lnTo>
                  <a:lnTo>
                    <a:pt x="12" y="3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7" name=""/>
            <p:cNvSpPr/>
            <p:nvPr/>
          </p:nvSpPr>
          <p:spPr>
            <a:xfrm>
              <a:off x="1741320" y="5484600"/>
              <a:ext cx="54000" cy="42480"/>
            </a:xfrm>
            <a:custGeom>
              <a:avLst/>
              <a:gdLst/>
              <a:ahLst/>
              <a:rect l="l" t="t" r="r" b="b"/>
              <a:pathLst>
                <a:path w="171" h="99">
                  <a:moveTo>
                    <a:pt x="88" y="0"/>
                  </a:moveTo>
                  <a:lnTo>
                    <a:pt x="147" y="42"/>
                  </a:lnTo>
                  <a:lnTo>
                    <a:pt x="171" y="83"/>
                  </a:lnTo>
                  <a:lnTo>
                    <a:pt x="142" y="99"/>
                  </a:lnTo>
                  <a:lnTo>
                    <a:pt x="119" y="98"/>
                  </a:lnTo>
                  <a:lnTo>
                    <a:pt x="57" y="49"/>
                  </a:lnTo>
                  <a:lnTo>
                    <a:pt x="13" y="48"/>
                  </a:lnTo>
                  <a:lnTo>
                    <a:pt x="0" y="1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8" name=""/>
            <p:cNvSpPr/>
            <p:nvPr/>
          </p:nvSpPr>
          <p:spPr>
            <a:xfrm>
              <a:off x="1741320" y="5484600"/>
              <a:ext cx="54000" cy="42480"/>
            </a:xfrm>
            <a:custGeom>
              <a:avLst/>
              <a:gdLst/>
              <a:ahLst/>
              <a:rect l="l" t="t" r="r" b="b"/>
              <a:pathLst>
                <a:path w="171" h="99">
                  <a:moveTo>
                    <a:pt x="88" y="0"/>
                  </a:moveTo>
                  <a:lnTo>
                    <a:pt x="147" y="42"/>
                  </a:lnTo>
                  <a:lnTo>
                    <a:pt x="171" y="83"/>
                  </a:lnTo>
                  <a:lnTo>
                    <a:pt x="142" y="99"/>
                  </a:lnTo>
                  <a:lnTo>
                    <a:pt x="119" y="98"/>
                  </a:lnTo>
                  <a:lnTo>
                    <a:pt x="57" y="49"/>
                  </a:lnTo>
                  <a:lnTo>
                    <a:pt x="13" y="48"/>
                  </a:lnTo>
                  <a:lnTo>
                    <a:pt x="0" y="17"/>
                  </a:lnTo>
                  <a:lnTo>
                    <a:pt x="88" y="0"/>
                  </a:lnTo>
                  <a:lnTo>
                    <a:pt x="8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9" name=""/>
            <p:cNvSpPr/>
            <p:nvPr/>
          </p:nvSpPr>
          <p:spPr>
            <a:xfrm>
              <a:off x="1668600" y="5425920"/>
              <a:ext cx="74520" cy="45720"/>
            </a:xfrm>
            <a:custGeom>
              <a:avLst/>
              <a:gdLst/>
              <a:ahLst/>
              <a:rect l="l" t="t" r="r" b="b"/>
              <a:pathLst>
                <a:path w="233" h="98">
                  <a:moveTo>
                    <a:pt x="27" y="33"/>
                  </a:moveTo>
                  <a:lnTo>
                    <a:pt x="78" y="35"/>
                  </a:lnTo>
                  <a:lnTo>
                    <a:pt x="108" y="60"/>
                  </a:lnTo>
                  <a:lnTo>
                    <a:pt x="140" y="53"/>
                  </a:lnTo>
                  <a:lnTo>
                    <a:pt x="104" y="24"/>
                  </a:lnTo>
                  <a:lnTo>
                    <a:pt x="100" y="7"/>
                  </a:lnTo>
                  <a:lnTo>
                    <a:pt x="114" y="0"/>
                  </a:lnTo>
                  <a:lnTo>
                    <a:pt x="143" y="25"/>
                  </a:lnTo>
                  <a:lnTo>
                    <a:pt x="173" y="19"/>
                  </a:lnTo>
                  <a:lnTo>
                    <a:pt x="185" y="42"/>
                  </a:lnTo>
                  <a:lnTo>
                    <a:pt x="206" y="19"/>
                  </a:lnTo>
                  <a:lnTo>
                    <a:pt x="233" y="60"/>
                  </a:lnTo>
                  <a:lnTo>
                    <a:pt x="207" y="59"/>
                  </a:lnTo>
                  <a:lnTo>
                    <a:pt x="206" y="71"/>
                  </a:lnTo>
                  <a:lnTo>
                    <a:pt x="182" y="74"/>
                  </a:lnTo>
                  <a:lnTo>
                    <a:pt x="162" y="60"/>
                  </a:lnTo>
                  <a:lnTo>
                    <a:pt x="87" y="92"/>
                  </a:lnTo>
                  <a:lnTo>
                    <a:pt x="23" y="98"/>
                  </a:lnTo>
                  <a:lnTo>
                    <a:pt x="9" y="92"/>
                  </a:lnTo>
                  <a:lnTo>
                    <a:pt x="0" y="54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0" name=""/>
            <p:cNvSpPr/>
            <p:nvPr/>
          </p:nvSpPr>
          <p:spPr>
            <a:xfrm>
              <a:off x="1668600" y="5425920"/>
              <a:ext cx="74520" cy="45720"/>
            </a:xfrm>
            <a:custGeom>
              <a:avLst/>
              <a:gdLst/>
              <a:ahLst/>
              <a:rect l="l" t="t" r="r" b="b"/>
              <a:pathLst>
                <a:path w="233" h="98">
                  <a:moveTo>
                    <a:pt x="27" y="33"/>
                  </a:moveTo>
                  <a:lnTo>
                    <a:pt x="78" y="35"/>
                  </a:lnTo>
                  <a:lnTo>
                    <a:pt x="108" y="60"/>
                  </a:lnTo>
                  <a:lnTo>
                    <a:pt x="140" y="53"/>
                  </a:lnTo>
                  <a:lnTo>
                    <a:pt x="104" y="24"/>
                  </a:lnTo>
                  <a:lnTo>
                    <a:pt x="100" y="7"/>
                  </a:lnTo>
                  <a:lnTo>
                    <a:pt x="114" y="0"/>
                  </a:lnTo>
                  <a:lnTo>
                    <a:pt x="143" y="25"/>
                  </a:lnTo>
                  <a:lnTo>
                    <a:pt x="173" y="19"/>
                  </a:lnTo>
                  <a:lnTo>
                    <a:pt x="185" y="42"/>
                  </a:lnTo>
                  <a:lnTo>
                    <a:pt x="206" y="19"/>
                  </a:lnTo>
                  <a:lnTo>
                    <a:pt x="233" y="60"/>
                  </a:lnTo>
                  <a:lnTo>
                    <a:pt x="207" y="59"/>
                  </a:lnTo>
                  <a:lnTo>
                    <a:pt x="206" y="71"/>
                  </a:lnTo>
                  <a:lnTo>
                    <a:pt x="182" y="74"/>
                  </a:lnTo>
                  <a:lnTo>
                    <a:pt x="162" y="60"/>
                  </a:lnTo>
                  <a:lnTo>
                    <a:pt x="87" y="92"/>
                  </a:lnTo>
                  <a:lnTo>
                    <a:pt x="23" y="98"/>
                  </a:lnTo>
                  <a:lnTo>
                    <a:pt x="9" y="92"/>
                  </a:lnTo>
                  <a:lnTo>
                    <a:pt x="0" y="54"/>
                  </a:lnTo>
                  <a:lnTo>
                    <a:pt x="27" y="33"/>
                  </a:lnTo>
                  <a:lnTo>
                    <a:pt x="27" y="3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1" name=""/>
            <p:cNvSpPr/>
            <p:nvPr/>
          </p:nvSpPr>
          <p:spPr>
            <a:xfrm>
              <a:off x="1639800" y="5435280"/>
              <a:ext cx="25560" cy="26640"/>
            </a:xfrm>
            <a:custGeom>
              <a:avLst/>
              <a:gdLst/>
              <a:ahLst/>
              <a:rect l="l" t="t" r="r" b="b"/>
              <a:pathLst>
                <a:path w="75" h="67">
                  <a:moveTo>
                    <a:pt x="14" y="22"/>
                  </a:moveTo>
                  <a:lnTo>
                    <a:pt x="40" y="0"/>
                  </a:lnTo>
                  <a:lnTo>
                    <a:pt x="75" y="9"/>
                  </a:lnTo>
                  <a:lnTo>
                    <a:pt x="69" y="67"/>
                  </a:lnTo>
                  <a:lnTo>
                    <a:pt x="0" y="64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2" name=""/>
            <p:cNvSpPr/>
            <p:nvPr/>
          </p:nvSpPr>
          <p:spPr>
            <a:xfrm>
              <a:off x="1639800" y="5435280"/>
              <a:ext cx="25560" cy="26640"/>
            </a:xfrm>
            <a:custGeom>
              <a:avLst/>
              <a:gdLst/>
              <a:ahLst/>
              <a:rect l="l" t="t" r="r" b="b"/>
              <a:pathLst>
                <a:path w="75" h="67">
                  <a:moveTo>
                    <a:pt x="14" y="22"/>
                  </a:moveTo>
                  <a:lnTo>
                    <a:pt x="40" y="0"/>
                  </a:lnTo>
                  <a:lnTo>
                    <a:pt x="75" y="9"/>
                  </a:lnTo>
                  <a:lnTo>
                    <a:pt x="69" y="67"/>
                  </a:lnTo>
                  <a:lnTo>
                    <a:pt x="0" y="64"/>
                  </a:lnTo>
                  <a:lnTo>
                    <a:pt x="14" y="22"/>
                  </a:lnTo>
                  <a:lnTo>
                    <a:pt x="14" y="2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3" name=""/>
            <p:cNvSpPr/>
            <p:nvPr/>
          </p:nvSpPr>
          <p:spPr>
            <a:xfrm>
              <a:off x="1596960" y="5425920"/>
              <a:ext cx="34920" cy="34560"/>
            </a:xfrm>
            <a:custGeom>
              <a:avLst/>
              <a:gdLst/>
              <a:ahLst/>
              <a:rect l="l" t="t" r="r" b="b"/>
              <a:pathLst>
                <a:path w="108" h="75">
                  <a:moveTo>
                    <a:pt x="45" y="4"/>
                  </a:moveTo>
                  <a:lnTo>
                    <a:pt x="80" y="3"/>
                  </a:lnTo>
                  <a:lnTo>
                    <a:pt x="107" y="25"/>
                  </a:lnTo>
                  <a:lnTo>
                    <a:pt x="108" y="38"/>
                  </a:lnTo>
                  <a:lnTo>
                    <a:pt x="78" y="56"/>
                  </a:lnTo>
                  <a:lnTo>
                    <a:pt x="67" y="75"/>
                  </a:lnTo>
                  <a:lnTo>
                    <a:pt x="37" y="35"/>
                  </a:lnTo>
                  <a:lnTo>
                    <a:pt x="0" y="25"/>
                  </a:lnTo>
                  <a:lnTo>
                    <a:pt x="2" y="0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4" name=""/>
            <p:cNvSpPr/>
            <p:nvPr/>
          </p:nvSpPr>
          <p:spPr>
            <a:xfrm>
              <a:off x="1596960" y="5425920"/>
              <a:ext cx="34920" cy="34560"/>
            </a:xfrm>
            <a:custGeom>
              <a:avLst/>
              <a:gdLst/>
              <a:ahLst/>
              <a:rect l="l" t="t" r="r" b="b"/>
              <a:pathLst>
                <a:path w="108" h="75">
                  <a:moveTo>
                    <a:pt x="45" y="4"/>
                  </a:moveTo>
                  <a:lnTo>
                    <a:pt x="80" y="3"/>
                  </a:lnTo>
                  <a:lnTo>
                    <a:pt x="107" y="25"/>
                  </a:lnTo>
                  <a:lnTo>
                    <a:pt x="108" y="38"/>
                  </a:lnTo>
                  <a:lnTo>
                    <a:pt x="78" y="56"/>
                  </a:lnTo>
                  <a:lnTo>
                    <a:pt x="67" y="75"/>
                  </a:lnTo>
                  <a:lnTo>
                    <a:pt x="37" y="35"/>
                  </a:lnTo>
                  <a:lnTo>
                    <a:pt x="0" y="25"/>
                  </a:lnTo>
                  <a:lnTo>
                    <a:pt x="2" y="0"/>
                  </a:lnTo>
                  <a:lnTo>
                    <a:pt x="45" y="4"/>
                  </a:lnTo>
                  <a:lnTo>
                    <a:pt x="45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5" name=""/>
            <p:cNvSpPr/>
            <p:nvPr/>
          </p:nvSpPr>
          <p:spPr>
            <a:xfrm>
              <a:off x="1538280" y="5368680"/>
              <a:ext cx="42840" cy="17280"/>
            </a:xfrm>
            <a:custGeom>
              <a:avLst/>
              <a:gdLst/>
              <a:ahLst/>
              <a:rect l="l" t="t" r="r" b="b"/>
              <a:pathLst>
                <a:path w="125" h="36">
                  <a:moveTo>
                    <a:pt x="0" y="7"/>
                  </a:moveTo>
                  <a:lnTo>
                    <a:pt x="115" y="0"/>
                  </a:lnTo>
                  <a:lnTo>
                    <a:pt x="125" y="18"/>
                  </a:lnTo>
                  <a:lnTo>
                    <a:pt x="70" y="36"/>
                  </a:lnTo>
                  <a:lnTo>
                    <a:pt x="15" y="3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6" name=""/>
            <p:cNvSpPr/>
            <p:nvPr/>
          </p:nvSpPr>
          <p:spPr>
            <a:xfrm>
              <a:off x="1538280" y="5368680"/>
              <a:ext cx="42840" cy="17280"/>
            </a:xfrm>
            <a:custGeom>
              <a:avLst/>
              <a:gdLst/>
              <a:ahLst/>
              <a:rect l="l" t="t" r="r" b="b"/>
              <a:pathLst>
                <a:path w="125" h="36">
                  <a:moveTo>
                    <a:pt x="0" y="7"/>
                  </a:moveTo>
                  <a:lnTo>
                    <a:pt x="115" y="0"/>
                  </a:lnTo>
                  <a:lnTo>
                    <a:pt x="125" y="18"/>
                  </a:lnTo>
                  <a:lnTo>
                    <a:pt x="70" y="36"/>
                  </a:lnTo>
                  <a:lnTo>
                    <a:pt x="15" y="3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7" name=""/>
            <p:cNvSpPr/>
            <p:nvPr/>
          </p:nvSpPr>
          <p:spPr>
            <a:xfrm>
              <a:off x="1620720" y="5367240"/>
              <a:ext cx="9720" cy="10800"/>
            </a:xfrm>
            <a:custGeom>
              <a:avLst/>
              <a:gdLst/>
              <a:ahLst/>
              <a:rect l="l" t="t" r="r" b="b"/>
              <a:pathLst>
                <a:path w="32" h="23">
                  <a:moveTo>
                    <a:pt x="0" y="1"/>
                  </a:moveTo>
                  <a:lnTo>
                    <a:pt x="24" y="0"/>
                  </a:lnTo>
                  <a:lnTo>
                    <a:pt x="32" y="13"/>
                  </a:lnTo>
                  <a:lnTo>
                    <a:pt x="1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8" name=""/>
            <p:cNvSpPr/>
            <p:nvPr/>
          </p:nvSpPr>
          <p:spPr>
            <a:xfrm>
              <a:off x="1620720" y="5367240"/>
              <a:ext cx="9720" cy="10800"/>
            </a:xfrm>
            <a:custGeom>
              <a:avLst/>
              <a:gdLst/>
              <a:ahLst/>
              <a:rect l="l" t="t" r="r" b="b"/>
              <a:pathLst>
                <a:path w="32" h="23">
                  <a:moveTo>
                    <a:pt x="0" y="1"/>
                  </a:moveTo>
                  <a:lnTo>
                    <a:pt x="24" y="0"/>
                  </a:lnTo>
                  <a:lnTo>
                    <a:pt x="32" y="13"/>
                  </a:lnTo>
                  <a:lnTo>
                    <a:pt x="10" y="2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9" name=""/>
            <p:cNvSpPr/>
            <p:nvPr/>
          </p:nvSpPr>
          <p:spPr>
            <a:xfrm>
              <a:off x="1736640" y="4975200"/>
              <a:ext cx="196920" cy="337680"/>
            </a:xfrm>
            <a:custGeom>
              <a:avLst/>
              <a:gdLst/>
              <a:ahLst/>
              <a:rect l="l" t="t" r="r" b="b"/>
              <a:pathLst>
                <a:path w="614" h="718">
                  <a:moveTo>
                    <a:pt x="214" y="38"/>
                  </a:moveTo>
                  <a:lnTo>
                    <a:pt x="247" y="40"/>
                  </a:lnTo>
                  <a:lnTo>
                    <a:pt x="262" y="60"/>
                  </a:lnTo>
                  <a:lnTo>
                    <a:pt x="342" y="63"/>
                  </a:lnTo>
                  <a:lnTo>
                    <a:pt x="386" y="82"/>
                  </a:lnTo>
                  <a:lnTo>
                    <a:pt x="423" y="72"/>
                  </a:lnTo>
                  <a:lnTo>
                    <a:pt x="488" y="81"/>
                  </a:lnTo>
                  <a:lnTo>
                    <a:pt x="513" y="75"/>
                  </a:lnTo>
                  <a:lnTo>
                    <a:pt x="598" y="0"/>
                  </a:lnTo>
                  <a:lnTo>
                    <a:pt x="613" y="6"/>
                  </a:lnTo>
                  <a:lnTo>
                    <a:pt x="614" y="34"/>
                  </a:lnTo>
                  <a:lnTo>
                    <a:pt x="559" y="106"/>
                  </a:lnTo>
                  <a:lnTo>
                    <a:pt x="523" y="133"/>
                  </a:lnTo>
                  <a:lnTo>
                    <a:pt x="437" y="138"/>
                  </a:lnTo>
                  <a:lnTo>
                    <a:pt x="390" y="119"/>
                  </a:lnTo>
                  <a:lnTo>
                    <a:pt x="293" y="127"/>
                  </a:lnTo>
                  <a:lnTo>
                    <a:pt x="239" y="117"/>
                  </a:lnTo>
                  <a:lnTo>
                    <a:pt x="215" y="127"/>
                  </a:lnTo>
                  <a:lnTo>
                    <a:pt x="154" y="122"/>
                  </a:lnTo>
                  <a:lnTo>
                    <a:pt x="137" y="141"/>
                  </a:lnTo>
                  <a:lnTo>
                    <a:pt x="120" y="189"/>
                  </a:lnTo>
                  <a:lnTo>
                    <a:pt x="120" y="242"/>
                  </a:lnTo>
                  <a:lnTo>
                    <a:pt x="152" y="263"/>
                  </a:lnTo>
                  <a:lnTo>
                    <a:pt x="179" y="304"/>
                  </a:lnTo>
                  <a:lnTo>
                    <a:pt x="216" y="302"/>
                  </a:lnTo>
                  <a:lnTo>
                    <a:pt x="249" y="261"/>
                  </a:lnTo>
                  <a:lnTo>
                    <a:pt x="268" y="252"/>
                  </a:lnTo>
                  <a:lnTo>
                    <a:pt x="307" y="262"/>
                  </a:lnTo>
                  <a:lnTo>
                    <a:pt x="315" y="248"/>
                  </a:lnTo>
                  <a:lnTo>
                    <a:pt x="384" y="245"/>
                  </a:lnTo>
                  <a:lnTo>
                    <a:pt x="388" y="229"/>
                  </a:lnTo>
                  <a:lnTo>
                    <a:pt x="416" y="220"/>
                  </a:lnTo>
                  <a:lnTo>
                    <a:pt x="435" y="221"/>
                  </a:lnTo>
                  <a:lnTo>
                    <a:pt x="446" y="235"/>
                  </a:lnTo>
                  <a:lnTo>
                    <a:pt x="444" y="255"/>
                  </a:lnTo>
                  <a:lnTo>
                    <a:pt x="433" y="267"/>
                  </a:lnTo>
                  <a:lnTo>
                    <a:pt x="411" y="255"/>
                  </a:lnTo>
                  <a:lnTo>
                    <a:pt x="389" y="261"/>
                  </a:lnTo>
                  <a:lnTo>
                    <a:pt x="336" y="320"/>
                  </a:lnTo>
                  <a:lnTo>
                    <a:pt x="276" y="348"/>
                  </a:lnTo>
                  <a:lnTo>
                    <a:pt x="243" y="343"/>
                  </a:lnTo>
                  <a:lnTo>
                    <a:pt x="246" y="361"/>
                  </a:lnTo>
                  <a:lnTo>
                    <a:pt x="271" y="376"/>
                  </a:lnTo>
                  <a:lnTo>
                    <a:pt x="349" y="481"/>
                  </a:lnTo>
                  <a:lnTo>
                    <a:pt x="330" y="497"/>
                  </a:lnTo>
                  <a:lnTo>
                    <a:pt x="330" y="522"/>
                  </a:lnTo>
                  <a:lnTo>
                    <a:pt x="361" y="549"/>
                  </a:lnTo>
                  <a:lnTo>
                    <a:pt x="361" y="565"/>
                  </a:lnTo>
                  <a:lnTo>
                    <a:pt x="384" y="569"/>
                  </a:lnTo>
                  <a:lnTo>
                    <a:pt x="384" y="592"/>
                  </a:lnTo>
                  <a:lnTo>
                    <a:pt x="324" y="606"/>
                  </a:lnTo>
                  <a:lnTo>
                    <a:pt x="294" y="642"/>
                  </a:lnTo>
                  <a:lnTo>
                    <a:pt x="267" y="640"/>
                  </a:lnTo>
                  <a:lnTo>
                    <a:pt x="257" y="594"/>
                  </a:lnTo>
                  <a:lnTo>
                    <a:pt x="264" y="572"/>
                  </a:lnTo>
                  <a:lnTo>
                    <a:pt x="213" y="524"/>
                  </a:lnTo>
                  <a:lnTo>
                    <a:pt x="202" y="499"/>
                  </a:lnTo>
                  <a:lnTo>
                    <a:pt x="215" y="472"/>
                  </a:lnTo>
                  <a:lnTo>
                    <a:pt x="212" y="435"/>
                  </a:lnTo>
                  <a:lnTo>
                    <a:pt x="208" y="425"/>
                  </a:lnTo>
                  <a:lnTo>
                    <a:pt x="186" y="423"/>
                  </a:lnTo>
                  <a:lnTo>
                    <a:pt x="143" y="452"/>
                  </a:lnTo>
                  <a:lnTo>
                    <a:pt x="134" y="475"/>
                  </a:lnTo>
                  <a:lnTo>
                    <a:pt x="147" y="499"/>
                  </a:lnTo>
                  <a:lnTo>
                    <a:pt x="153" y="630"/>
                  </a:lnTo>
                  <a:lnTo>
                    <a:pt x="141" y="655"/>
                  </a:lnTo>
                  <a:lnTo>
                    <a:pt x="151" y="709"/>
                  </a:lnTo>
                  <a:lnTo>
                    <a:pt x="74" y="718"/>
                  </a:lnTo>
                  <a:lnTo>
                    <a:pt x="58" y="711"/>
                  </a:lnTo>
                  <a:lnTo>
                    <a:pt x="48" y="684"/>
                  </a:lnTo>
                  <a:lnTo>
                    <a:pt x="75" y="563"/>
                  </a:lnTo>
                  <a:lnTo>
                    <a:pt x="60" y="505"/>
                  </a:lnTo>
                  <a:lnTo>
                    <a:pt x="18" y="509"/>
                  </a:lnTo>
                  <a:lnTo>
                    <a:pt x="2" y="485"/>
                  </a:lnTo>
                  <a:lnTo>
                    <a:pt x="0" y="427"/>
                  </a:lnTo>
                  <a:lnTo>
                    <a:pt x="45" y="348"/>
                  </a:lnTo>
                  <a:lnTo>
                    <a:pt x="44" y="294"/>
                  </a:lnTo>
                  <a:lnTo>
                    <a:pt x="85" y="226"/>
                  </a:lnTo>
                  <a:lnTo>
                    <a:pt x="93" y="186"/>
                  </a:lnTo>
                  <a:lnTo>
                    <a:pt x="80" y="171"/>
                  </a:lnTo>
                  <a:lnTo>
                    <a:pt x="97" y="153"/>
                  </a:lnTo>
                  <a:lnTo>
                    <a:pt x="110" y="102"/>
                  </a:lnTo>
                  <a:lnTo>
                    <a:pt x="131" y="80"/>
                  </a:lnTo>
                  <a:lnTo>
                    <a:pt x="164" y="88"/>
                  </a:lnTo>
                  <a:lnTo>
                    <a:pt x="185" y="48"/>
                  </a:lnTo>
                  <a:lnTo>
                    <a:pt x="214" y="3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0" name=""/>
            <p:cNvSpPr/>
            <p:nvPr/>
          </p:nvSpPr>
          <p:spPr>
            <a:xfrm>
              <a:off x="1736640" y="4975200"/>
              <a:ext cx="196920" cy="337680"/>
            </a:xfrm>
            <a:custGeom>
              <a:avLst/>
              <a:gdLst/>
              <a:ahLst/>
              <a:rect l="l" t="t" r="r" b="b"/>
              <a:pathLst>
                <a:path w="614" h="718">
                  <a:moveTo>
                    <a:pt x="214" y="38"/>
                  </a:moveTo>
                  <a:lnTo>
                    <a:pt x="247" y="40"/>
                  </a:lnTo>
                  <a:lnTo>
                    <a:pt x="262" y="60"/>
                  </a:lnTo>
                  <a:lnTo>
                    <a:pt x="342" y="63"/>
                  </a:lnTo>
                  <a:lnTo>
                    <a:pt x="386" y="82"/>
                  </a:lnTo>
                  <a:lnTo>
                    <a:pt x="423" y="72"/>
                  </a:lnTo>
                  <a:lnTo>
                    <a:pt x="488" y="81"/>
                  </a:lnTo>
                  <a:lnTo>
                    <a:pt x="513" y="75"/>
                  </a:lnTo>
                  <a:lnTo>
                    <a:pt x="598" y="0"/>
                  </a:lnTo>
                  <a:lnTo>
                    <a:pt x="613" y="6"/>
                  </a:lnTo>
                  <a:lnTo>
                    <a:pt x="614" y="34"/>
                  </a:lnTo>
                  <a:lnTo>
                    <a:pt x="559" y="106"/>
                  </a:lnTo>
                  <a:lnTo>
                    <a:pt x="523" y="133"/>
                  </a:lnTo>
                  <a:lnTo>
                    <a:pt x="437" y="138"/>
                  </a:lnTo>
                  <a:lnTo>
                    <a:pt x="390" y="119"/>
                  </a:lnTo>
                  <a:lnTo>
                    <a:pt x="293" y="127"/>
                  </a:lnTo>
                  <a:lnTo>
                    <a:pt x="239" y="117"/>
                  </a:lnTo>
                  <a:lnTo>
                    <a:pt x="215" y="127"/>
                  </a:lnTo>
                  <a:lnTo>
                    <a:pt x="154" y="122"/>
                  </a:lnTo>
                  <a:lnTo>
                    <a:pt x="137" y="141"/>
                  </a:lnTo>
                  <a:lnTo>
                    <a:pt x="120" y="189"/>
                  </a:lnTo>
                  <a:lnTo>
                    <a:pt x="120" y="242"/>
                  </a:lnTo>
                  <a:lnTo>
                    <a:pt x="152" y="263"/>
                  </a:lnTo>
                  <a:lnTo>
                    <a:pt x="179" y="304"/>
                  </a:lnTo>
                  <a:lnTo>
                    <a:pt x="216" y="302"/>
                  </a:lnTo>
                  <a:lnTo>
                    <a:pt x="249" y="261"/>
                  </a:lnTo>
                  <a:lnTo>
                    <a:pt x="268" y="252"/>
                  </a:lnTo>
                  <a:lnTo>
                    <a:pt x="307" y="262"/>
                  </a:lnTo>
                  <a:lnTo>
                    <a:pt x="315" y="248"/>
                  </a:lnTo>
                  <a:lnTo>
                    <a:pt x="384" y="245"/>
                  </a:lnTo>
                  <a:lnTo>
                    <a:pt x="388" y="229"/>
                  </a:lnTo>
                  <a:lnTo>
                    <a:pt x="416" y="220"/>
                  </a:lnTo>
                  <a:lnTo>
                    <a:pt x="435" y="221"/>
                  </a:lnTo>
                  <a:lnTo>
                    <a:pt x="446" y="235"/>
                  </a:lnTo>
                  <a:lnTo>
                    <a:pt x="444" y="255"/>
                  </a:lnTo>
                  <a:lnTo>
                    <a:pt x="433" y="267"/>
                  </a:lnTo>
                  <a:lnTo>
                    <a:pt x="411" y="255"/>
                  </a:lnTo>
                  <a:lnTo>
                    <a:pt x="389" y="261"/>
                  </a:lnTo>
                  <a:lnTo>
                    <a:pt x="336" y="320"/>
                  </a:lnTo>
                  <a:lnTo>
                    <a:pt x="276" y="348"/>
                  </a:lnTo>
                  <a:lnTo>
                    <a:pt x="243" y="343"/>
                  </a:lnTo>
                  <a:lnTo>
                    <a:pt x="246" y="361"/>
                  </a:lnTo>
                  <a:lnTo>
                    <a:pt x="271" y="376"/>
                  </a:lnTo>
                  <a:lnTo>
                    <a:pt x="349" y="481"/>
                  </a:lnTo>
                  <a:lnTo>
                    <a:pt x="330" y="497"/>
                  </a:lnTo>
                  <a:lnTo>
                    <a:pt x="330" y="522"/>
                  </a:lnTo>
                  <a:lnTo>
                    <a:pt x="361" y="549"/>
                  </a:lnTo>
                  <a:lnTo>
                    <a:pt x="361" y="565"/>
                  </a:lnTo>
                  <a:lnTo>
                    <a:pt x="384" y="569"/>
                  </a:lnTo>
                  <a:lnTo>
                    <a:pt x="384" y="592"/>
                  </a:lnTo>
                  <a:lnTo>
                    <a:pt x="324" y="606"/>
                  </a:lnTo>
                  <a:lnTo>
                    <a:pt x="294" y="642"/>
                  </a:lnTo>
                  <a:lnTo>
                    <a:pt x="267" y="640"/>
                  </a:lnTo>
                  <a:lnTo>
                    <a:pt x="257" y="594"/>
                  </a:lnTo>
                  <a:lnTo>
                    <a:pt x="264" y="572"/>
                  </a:lnTo>
                  <a:lnTo>
                    <a:pt x="213" y="524"/>
                  </a:lnTo>
                  <a:lnTo>
                    <a:pt x="202" y="499"/>
                  </a:lnTo>
                  <a:lnTo>
                    <a:pt x="215" y="472"/>
                  </a:lnTo>
                  <a:lnTo>
                    <a:pt x="212" y="435"/>
                  </a:lnTo>
                  <a:lnTo>
                    <a:pt x="208" y="425"/>
                  </a:lnTo>
                  <a:lnTo>
                    <a:pt x="186" y="423"/>
                  </a:lnTo>
                  <a:lnTo>
                    <a:pt x="143" y="452"/>
                  </a:lnTo>
                  <a:lnTo>
                    <a:pt x="134" y="475"/>
                  </a:lnTo>
                  <a:lnTo>
                    <a:pt x="147" y="499"/>
                  </a:lnTo>
                  <a:lnTo>
                    <a:pt x="153" y="630"/>
                  </a:lnTo>
                  <a:lnTo>
                    <a:pt x="141" y="655"/>
                  </a:lnTo>
                  <a:lnTo>
                    <a:pt x="151" y="709"/>
                  </a:lnTo>
                  <a:lnTo>
                    <a:pt x="74" y="718"/>
                  </a:lnTo>
                  <a:lnTo>
                    <a:pt x="58" y="711"/>
                  </a:lnTo>
                  <a:lnTo>
                    <a:pt x="48" y="684"/>
                  </a:lnTo>
                  <a:lnTo>
                    <a:pt x="75" y="563"/>
                  </a:lnTo>
                  <a:lnTo>
                    <a:pt x="60" y="505"/>
                  </a:lnTo>
                  <a:lnTo>
                    <a:pt x="18" y="509"/>
                  </a:lnTo>
                  <a:lnTo>
                    <a:pt x="2" y="485"/>
                  </a:lnTo>
                  <a:lnTo>
                    <a:pt x="0" y="427"/>
                  </a:lnTo>
                  <a:lnTo>
                    <a:pt x="45" y="348"/>
                  </a:lnTo>
                  <a:lnTo>
                    <a:pt x="44" y="294"/>
                  </a:lnTo>
                  <a:lnTo>
                    <a:pt x="85" y="226"/>
                  </a:lnTo>
                  <a:lnTo>
                    <a:pt x="93" y="186"/>
                  </a:lnTo>
                  <a:lnTo>
                    <a:pt x="80" y="171"/>
                  </a:lnTo>
                  <a:lnTo>
                    <a:pt x="97" y="153"/>
                  </a:lnTo>
                  <a:lnTo>
                    <a:pt x="110" y="102"/>
                  </a:lnTo>
                  <a:lnTo>
                    <a:pt x="131" y="80"/>
                  </a:lnTo>
                  <a:lnTo>
                    <a:pt x="164" y="88"/>
                  </a:lnTo>
                  <a:lnTo>
                    <a:pt x="185" y="48"/>
                  </a:lnTo>
                  <a:lnTo>
                    <a:pt x="214" y="38"/>
                  </a:lnTo>
                  <a:lnTo>
                    <a:pt x="214" y="3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1" name=""/>
            <p:cNvSpPr/>
            <p:nvPr/>
          </p:nvSpPr>
          <p:spPr>
            <a:xfrm>
              <a:off x="1828800" y="5289480"/>
              <a:ext cx="6480" cy="1368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6"/>
                  </a:moveTo>
                  <a:lnTo>
                    <a:pt x="17" y="0"/>
                  </a:lnTo>
                  <a:lnTo>
                    <a:pt x="23" y="26"/>
                  </a:lnTo>
                  <a:lnTo>
                    <a:pt x="15" y="2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2" name=""/>
            <p:cNvSpPr/>
            <p:nvPr/>
          </p:nvSpPr>
          <p:spPr>
            <a:xfrm>
              <a:off x="1828800" y="5289480"/>
              <a:ext cx="6480" cy="13680"/>
            </a:xfrm>
            <a:custGeom>
              <a:avLst/>
              <a:gdLst/>
              <a:ahLst/>
              <a:rect l="l" t="t" r="r" b="b"/>
              <a:pathLst>
                <a:path w="23" h="29">
                  <a:moveTo>
                    <a:pt x="0" y="6"/>
                  </a:moveTo>
                  <a:lnTo>
                    <a:pt x="17" y="0"/>
                  </a:lnTo>
                  <a:lnTo>
                    <a:pt x="23" y="26"/>
                  </a:lnTo>
                  <a:lnTo>
                    <a:pt x="15" y="29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3" name=""/>
            <p:cNvSpPr/>
            <p:nvPr/>
          </p:nvSpPr>
          <p:spPr>
            <a:xfrm>
              <a:off x="1843200" y="5267160"/>
              <a:ext cx="12600" cy="34560"/>
            </a:xfrm>
            <a:custGeom>
              <a:avLst/>
              <a:gdLst/>
              <a:ahLst/>
              <a:rect l="l" t="t" r="r" b="b"/>
              <a:pathLst>
                <a:path w="35" h="70">
                  <a:moveTo>
                    <a:pt x="4" y="6"/>
                  </a:moveTo>
                  <a:lnTo>
                    <a:pt x="35" y="0"/>
                  </a:lnTo>
                  <a:lnTo>
                    <a:pt x="30" y="70"/>
                  </a:lnTo>
                  <a:lnTo>
                    <a:pt x="0" y="6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4" name=""/>
            <p:cNvSpPr/>
            <p:nvPr/>
          </p:nvSpPr>
          <p:spPr>
            <a:xfrm>
              <a:off x="1843200" y="5267160"/>
              <a:ext cx="12600" cy="34560"/>
            </a:xfrm>
            <a:custGeom>
              <a:avLst/>
              <a:gdLst/>
              <a:ahLst/>
              <a:rect l="l" t="t" r="r" b="b"/>
              <a:pathLst>
                <a:path w="35" h="70">
                  <a:moveTo>
                    <a:pt x="4" y="6"/>
                  </a:moveTo>
                  <a:lnTo>
                    <a:pt x="35" y="0"/>
                  </a:lnTo>
                  <a:lnTo>
                    <a:pt x="30" y="70"/>
                  </a:lnTo>
                  <a:lnTo>
                    <a:pt x="0" y="66"/>
                  </a:lnTo>
                  <a:lnTo>
                    <a:pt x="4" y="6"/>
                  </a:lnTo>
                  <a:lnTo>
                    <a:pt x="4" y="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5" name=""/>
            <p:cNvSpPr/>
            <p:nvPr/>
          </p:nvSpPr>
          <p:spPr>
            <a:xfrm>
              <a:off x="1854360" y="5254560"/>
              <a:ext cx="17280" cy="63000"/>
            </a:xfrm>
            <a:custGeom>
              <a:avLst/>
              <a:gdLst/>
              <a:ahLst/>
              <a:rect l="l" t="t" r="r" b="b"/>
              <a:pathLst>
                <a:path w="52" h="128">
                  <a:moveTo>
                    <a:pt x="13" y="63"/>
                  </a:moveTo>
                  <a:lnTo>
                    <a:pt x="30" y="0"/>
                  </a:lnTo>
                  <a:lnTo>
                    <a:pt x="52" y="39"/>
                  </a:lnTo>
                  <a:lnTo>
                    <a:pt x="34" y="59"/>
                  </a:lnTo>
                  <a:lnTo>
                    <a:pt x="49" y="99"/>
                  </a:lnTo>
                  <a:lnTo>
                    <a:pt x="12" y="128"/>
                  </a:lnTo>
                  <a:lnTo>
                    <a:pt x="0" y="105"/>
                  </a:lnTo>
                  <a:lnTo>
                    <a:pt x="13" y="6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6" name=""/>
            <p:cNvSpPr/>
            <p:nvPr/>
          </p:nvSpPr>
          <p:spPr>
            <a:xfrm>
              <a:off x="1854360" y="5254560"/>
              <a:ext cx="17280" cy="63000"/>
            </a:xfrm>
            <a:custGeom>
              <a:avLst/>
              <a:gdLst/>
              <a:ahLst/>
              <a:rect l="l" t="t" r="r" b="b"/>
              <a:pathLst>
                <a:path w="52" h="128">
                  <a:moveTo>
                    <a:pt x="13" y="63"/>
                  </a:moveTo>
                  <a:lnTo>
                    <a:pt x="30" y="0"/>
                  </a:lnTo>
                  <a:lnTo>
                    <a:pt x="52" y="39"/>
                  </a:lnTo>
                  <a:lnTo>
                    <a:pt x="34" y="59"/>
                  </a:lnTo>
                  <a:lnTo>
                    <a:pt x="49" y="99"/>
                  </a:lnTo>
                  <a:lnTo>
                    <a:pt x="12" y="128"/>
                  </a:lnTo>
                  <a:lnTo>
                    <a:pt x="0" y="105"/>
                  </a:lnTo>
                  <a:lnTo>
                    <a:pt x="13" y="63"/>
                  </a:lnTo>
                  <a:lnTo>
                    <a:pt x="13" y="6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200" bIns="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7" name=""/>
            <p:cNvSpPr/>
            <p:nvPr/>
          </p:nvSpPr>
          <p:spPr>
            <a:xfrm>
              <a:off x="1865160" y="5236920"/>
              <a:ext cx="6480" cy="10800"/>
            </a:xfrm>
            <a:custGeom>
              <a:avLst/>
              <a:gdLst/>
              <a:ahLst/>
              <a:rect l="l" t="t" r="r" b="b"/>
              <a:pathLst>
                <a:path w="17" h="20">
                  <a:moveTo>
                    <a:pt x="0" y="0"/>
                  </a:moveTo>
                  <a:lnTo>
                    <a:pt x="16" y="1"/>
                  </a:lnTo>
                  <a:lnTo>
                    <a:pt x="17" y="20"/>
                  </a:lnTo>
                  <a:lnTo>
                    <a:pt x="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8" name=""/>
            <p:cNvSpPr/>
            <p:nvPr/>
          </p:nvSpPr>
          <p:spPr>
            <a:xfrm>
              <a:off x="1865160" y="5236920"/>
              <a:ext cx="6480" cy="10800"/>
            </a:xfrm>
            <a:custGeom>
              <a:avLst/>
              <a:gdLst/>
              <a:ahLst/>
              <a:rect l="l" t="t" r="r" b="b"/>
              <a:pathLst>
                <a:path w="17" h="20">
                  <a:moveTo>
                    <a:pt x="0" y="0"/>
                  </a:moveTo>
                  <a:lnTo>
                    <a:pt x="16" y="1"/>
                  </a:lnTo>
                  <a:lnTo>
                    <a:pt x="17" y="20"/>
                  </a:lnTo>
                  <a:lnTo>
                    <a:pt x="1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9" name=""/>
            <p:cNvSpPr/>
            <p:nvPr/>
          </p:nvSpPr>
          <p:spPr>
            <a:xfrm>
              <a:off x="1860480" y="5106960"/>
              <a:ext cx="11160" cy="15480"/>
            </a:xfrm>
            <a:custGeom>
              <a:avLst/>
              <a:gdLst/>
              <a:ahLst/>
              <a:rect l="l" t="t" r="r" b="b"/>
              <a:pathLst>
                <a:path w="31" h="39">
                  <a:moveTo>
                    <a:pt x="20" y="0"/>
                  </a:moveTo>
                  <a:lnTo>
                    <a:pt x="31" y="0"/>
                  </a:lnTo>
                  <a:lnTo>
                    <a:pt x="30" y="16"/>
                  </a:lnTo>
                  <a:lnTo>
                    <a:pt x="15" y="39"/>
                  </a:lnTo>
                  <a:lnTo>
                    <a:pt x="0" y="38"/>
                  </a:lnTo>
                  <a:lnTo>
                    <a:pt x="0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0" name=""/>
            <p:cNvSpPr/>
            <p:nvPr/>
          </p:nvSpPr>
          <p:spPr>
            <a:xfrm>
              <a:off x="1860480" y="5106960"/>
              <a:ext cx="11160" cy="15480"/>
            </a:xfrm>
            <a:custGeom>
              <a:avLst/>
              <a:gdLst/>
              <a:ahLst/>
              <a:rect l="l" t="t" r="r" b="b"/>
              <a:pathLst>
                <a:path w="31" h="39">
                  <a:moveTo>
                    <a:pt x="20" y="0"/>
                  </a:moveTo>
                  <a:lnTo>
                    <a:pt x="31" y="0"/>
                  </a:lnTo>
                  <a:lnTo>
                    <a:pt x="30" y="16"/>
                  </a:lnTo>
                  <a:lnTo>
                    <a:pt x="15" y="39"/>
                  </a:lnTo>
                  <a:lnTo>
                    <a:pt x="0" y="38"/>
                  </a:lnTo>
                  <a:lnTo>
                    <a:pt x="0" y="14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1" name=""/>
            <p:cNvSpPr/>
            <p:nvPr/>
          </p:nvSpPr>
          <p:spPr>
            <a:xfrm>
              <a:off x="1871640" y="5113080"/>
              <a:ext cx="9720" cy="15480"/>
            </a:xfrm>
            <a:custGeom>
              <a:avLst/>
              <a:gdLst/>
              <a:ahLst/>
              <a:rect l="l" t="t" r="r" b="b"/>
              <a:pathLst>
                <a:path w="30" h="33">
                  <a:moveTo>
                    <a:pt x="0" y="13"/>
                  </a:moveTo>
                  <a:lnTo>
                    <a:pt x="16" y="0"/>
                  </a:lnTo>
                  <a:lnTo>
                    <a:pt x="30" y="7"/>
                  </a:lnTo>
                  <a:lnTo>
                    <a:pt x="23" y="30"/>
                  </a:lnTo>
                  <a:lnTo>
                    <a:pt x="10" y="24"/>
                  </a:lnTo>
                  <a:lnTo>
                    <a:pt x="6" y="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2" name=""/>
            <p:cNvSpPr/>
            <p:nvPr/>
          </p:nvSpPr>
          <p:spPr>
            <a:xfrm>
              <a:off x="1871640" y="5113080"/>
              <a:ext cx="9720" cy="15480"/>
            </a:xfrm>
            <a:custGeom>
              <a:avLst/>
              <a:gdLst/>
              <a:ahLst/>
              <a:rect l="l" t="t" r="r" b="b"/>
              <a:pathLst>
                <a:path w="30" h="33">
                  <a:moveTo>
                    <a:pt x="0" y="13"/>
                  </a:moveTo>
                  <a:lnTo>
                    <a:pt x="16" y="0"/>
                  </a:lnTo>
                  <a:lnTo>
                    <a:pt x="30" y="7"/>
                  </a:lnTo>
                  <a:lnTo>
                    <a:pt x="23" y="30"/>
                  </a:lnTo>
                  <a:lnTo>
                    <a:pt x="10" y="24"/>
                  </a:lnTo>
                  <a:lnTo>
                    <a:pt x="6" y="33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3" name=""/>
            <p:cNvSpPr/>
            <p:nvPr/>
          </p:nvSpPr>
          <p:spPr>
            <a:xfrm>
              <a:off x="1909800" y="5130720"/>
              <a:ext cx="25200" cy="15480"/>
            </a:xfrm>
            <a:custGeom>
              <a:avLst/>
              <a:gdLst/>
              <a:ahLst/>
              <a:rect l="l" t="t" r="r" b="b"/>
              <a:pathLst>
                <a:path w="83" h="35">
                  <a:moveTo>
                    <a:pt x="0" y="0"/>
                  </a:moveTo>
                  <a:lnTo>
                    <a:pt x="83" y="14"/>
                  </a:lnTo>
                  <a:lnTo>
                    <a:pt x="18" y="35"/>
                  </a:lnTo>
                  <a:lnTo>
                    <a:pt x="7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4" name=""/>
            <p:cNvSpPr/>
            <p:nvPr/>
          </p:nvSpPr>
          <p:spPr>
            <a:xfrm>
              <a:off x="1909800" y="5130720"/>
              <a:ext cx="25200" cy="15480"/>
            </a:xfrm>
            <a:custGeom>
              <a:avLst/>
              <a:gdLst/>
              <a:ahLst/>
              <a:rect l="l" t="t" r="r" b="b"/>
              <a:pathLst>
                <a:path w="83" h="35">
                  <a:moveTo>
                    <a:pt x="0" y="0"/>
                  </a:moveTo>
                  <a:lnTo>
                    <a:pt x="83" y="14"/>
                  </a:lnTo>
                  <a:lnTo>
                    <a:pt x="18" y="35"/>
                  </a:lnTo>
                  <a:lnTo>
                    <a:pt x="7" y="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5" name=""/>
            <p:cNvSpPr/>
            <p:nvPr/>
          </p:nvSpPr>
          <p:spPr>
            <a:xfrm>
              <a:off x="1941480" y="5132160"/>
              <a:ext cx="27000" cy="9360"/>
            </a:xfrm>
            <a:custGeom>
              <a:avLst/>
              <a:gdLst/>
              <a:ahLst/>
              <a:rect l="l" t="t" r="r" b="b"/>
              <a:pathLst>
                <a:path w="86" h="16">
                  <a:moveTo>
                    <a:pt x="0" y="3"/>
                  </a:moveTo>
                  <a:lnTo>
                    <a:pt x="86" y="0"/>
                  </a:lnTo>
                  <a:lnTo>
                    <a:pt x="11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6" name=""/>
            <p:cNvSpPr/>
            <p:nvPr/>
          </p:nvSpPr>
          <p:spPr>
            <a:xfrm>
              <a:off x="1941480" y="5132160"/>
              <a:ext cx="27000" cy="9360"/>
            </a:xfrm>
            <a:custGeom>
              <a:avLst/>
              <a:gdLst/>
              <a:ahLst/>
              <a:rect l="l" t="t" r="r" b="b"/>
              <a:pathLst>
                <a:path w="86" h="16">
                  <a:moveTo>
                    <a:pt x="0" y="3"/>
                  </a:moveTo>
                  <a:lnTo>
                    <a:pt x="86" y="0"/>
                  </a:lnTo>
                  <a:lnTo>
                    <a:pt x="11" y="16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7" name=""/>
            <p:cNvSpPr/>
            <p:nvPr/>
          </p:nvSpPr>
          <p:spPr>
            <a:xfrm>
              <a:off x="1955880" y="5146560"/>
              <a:ext cx="7920" cy="18720"/>
            </a:xfrm>
            <a:custGeom>
              <a:avLst/>
              <a:gdLst/>
              <a:ahLst/>
              <a:rect l="l" t="t" r="r" b="b"/>
              <a:pathLst>
                <a:path w="13" h="45">
                  <a:moveTo>
                    <a:pt x="0" y="4"/>
                  </a:moveTo>
                  <a:lnTo>
                    <a:pt x="7" y="0"/>
                  </a:lnTo>
                  <a:lnTo>
                    <a:pt x="13" y="4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8" name=""/>
            <p:cNvSpPr/>
            <p:nvPr/>
          </p:nvSpPr>
          <p:spPr>
            <a:xfrm>
              <a:off x="1955880" y="5146560"/>
              <a:ext cx="7920" cy="18720"/>
            </a:xfrm>
            <a:custGeom>
              <a:avLst/>
              <a:gdLst/>
              <a:ahLst/>
              <a:rect l="l" t="t" r="r" b="b"/>
              <a:pathLst>
                <a:path w="13" h="45">
                  <a:moveTo>
                    <a:pt x="0" y="4"/>
                  </a:moveTo>
                  <a:lnTo>
                    <a:pt x="7" y="0"/>
                  </a:lnTo>
                  <a:lnTo>
                    <a:pt x="13" y="45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9" name=""/>
            <p:cNvSpPr/>
            <p:nvPr/>
          </p:nvSpPr>
          <p:spPr>
            <a:xfrm>
              <a:off x="1963800" y="5190840"/>
              <a:ext cx="33120" cy="41040"/>
            </a:xfrm>
            <a:custGeom>
              <a:avLst/>
              <a:gdLst/>
              <a:ahLst/>
              <a:rect l="l" t="t" r="r" b="b"/>
              <a:pathLst>
                <a:path w="115" h="82">
                  <a:moveTo>
                    <a:pt x="0" y="6"/>
                  </a:moveTo>
                  <a:lnTo>
                    <a:pt x="7" y="16"/>
                  </a:lnTo>
                  <a:lnTo>
                    <a:pt x="67" y="0"/>
                  </a:lnTo>
                  <a:lnTo>
                    <a:pt x="110" y="30"/>
                  </a:lnTo>
                  <a:lnTo>
                    <a:pt x="115" y="53"/>
                  </a:lnTo>
                  <a:lnTo>
                    <a:pt x="108" y="67"/>
                  </a:lnTo>
                  <a:lnTo>
                    <a:pt x="73" y="82"/>
                  </a:lnTo>
                  <a:lnTo>
                    <a:pt x="48" y="77"/>
                  </a:lnTo>
                  <a:lnTo>
                    <a:pt x="15" y="5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0" name=""/>
            <p:cNvSpPr/>
            <p:nvPr/>
          </p:nvSpPr>
          <p:spPr>
            <a:xfrm>
              <a:off x="1963800" y="5190840"/>
              <a:ext cx="33120" cy="41040"/>
            </a:xfrm>
            <a:custGeom>
              <a:avLst/>
              <a:gdLst/>
              <a:ahLst/>
              <a:rect l="l" t="t" r="r" b="b"/>
              <a:pathLst>
                <a:path w="115" h="82">
                  <a:moveTo>
                    <a:pt x="0" y="6"/>
                  </a:moveTo>
                  <a:lnTo>
                    <a:pt x="7" y="16"/>
                  </a:lnTo>
                  <a:lnTo>
                    <a:pt x="67" y="0"/>
                  </a:lnTo>
                  <a:lnTo>
                    <a:pt x="110" y="30"/>
                  </a:lnTo>
                  <a:lnTo>
                    <a:pt x="115" y="53"/>
                  </a:lnTo>
                  <a:lnTo>
                    <a:pt x="108" y="67"/>
                  </a:lnTo>
                  <a:lnTo>
                    <a:pt x="73" y="82"/>
                  </a:lnTo>
                  <a:lnTo>
                    <a:pt x="48" y="77"/>
                  </a:lnTo>
                  <a:lnTo>
                    <a:pt x="15" y="51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1" name=""/>
            <p:cNvSpPr/>
            <p:nvPr/>
          </p:nvSpPr>
          <p:spPr>
            <a:xfrm>
              <a:off x="1986120" y="4841640"/>
              <a:ext cx="1440" cy="26640"/>
            </a:xfrm>
            <a:custGeom>
              <a:avLst/>
              <a:gdLst/>
              <a:ahLst/>
              <a:rect l="l" t="t" r="r" b="b"/>
              <a:pathLst>
                <a:path w="11" h="50">
                  <a:moveTo>
                    <a:pt x="0" y="0"/>
                  </a:moveTo>
                  <a:lnTo>
                    <a:pt x="11" y="28"/>
                  </a:lnTo>
                  <a:lnTo>
                    <a:pt x="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2" name=""/>
            <p:cNvSpPr/>
            <p:nvPr/>
          </p:nvSpPr>
          <p:spPr>
            <a:xfrm>
              <a:off x="1986120" y="4841640"/>
              <a:ext cx="1440" cy="26640"/>
            </a:xfrm>
            <a:custGeom>
              <a:avLst/>
              <a:gdLst/>
              <a:ahLst/>
              <a:rect l="l" t="t" r="r" b="b"/>
              <a:pathLst>
                <a:path w="11" h="50">
                  <a:moveTo>
                    <a:pt x="0" y="0"/>
                  </a:moveTo>
                  <a:lnTo>
                    <a:pt x="11" y="28"/>
                  </a:lnTo>
                  <a:lnTo>
                    <a:pt x="5" y="5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3" name=""/>
            <p:cNvSpPr/>
            <p:nvPr/>
          </p:nvSpPr>
          <p:spPr>
            <a:xfrm>
              <a:off x="2031840" y="4930560"/>
              <a:ext cx="11160" cy="28080"/>
            </a:xfrm>
            <a:custGeom>
              <a:avLst/>
              <a:gdLst/>
              <a:ahLst/>
              <a:rect l="l" t="t" r="r" b="b"/>
              <a:pathLst>
                <a:path w="36" h="58">
                  <a:moveTo>
                    <a:pt x="25" y="0"/>
                  </a:moveTo>
                  <a:lnTo>
                    <a:pt x="36" y="35"/>
                  </a:lnTo>
                  <a:lnTo>
                    <a:pt x="22" y="58"/>
                  </a:lnTo>
                  <a:lnTo>
                    <a:pt x="5" y="58"/>
                  </a:lnTo>
                  <a:lnTo>
                    <a:pt x="0" y="2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4" name=""/>
            <p:cNvSpPr/>
            <p:nvPr/>
          </p:nvSpPr>
          <p:spPr>
            <a:xfrm>
              <a:off x="2031840" y="4930560"/>
              <a:ext cx="11160" cy="28080"/>
            </a:xfrm>
            <a:custGeom>
              <a:avLst/>
              <a:gdLst/>
              <a:ahLst/>
              <a:rect l="l" t="t" r="r" b="b"/>
              <a:pathLst>
                <a:path w="36" h="58">
                  <a:moveTo>
                    <a:pt x="25" y="0"/>
                  </a:moveTo>
                  <a:lnTo>
                    <a:pt x="36" y="35"/>
                  </a:lnTo>
                  <a:lnTo>
                    <a:pt x="22" y="58"/>
                  </a:lnTo>
                  <a:lnTo>
                    <a:pt x="5" y="58"/>
                  </a:lnTo>
                  <a:lnTo>
                    <a:pt x="0" y="21"/>
                  </a:lnTo>
                  <a:lnTo>
                    <a:pt x="25" y="0"/>
                  </a:lnTo>
                  <a:lnTo>
                    <a:pt x="2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5" name=""/>
            <p:cNvSpPr/>
            <p:nvPr/>
          </p:nvSpPr>
          <p:spPr>
            <a:xfrm>
              <a:off x="2001960" y="4948200"/>
              <a:ext cx="47520" cy="142200"/>
            </a:xfrm>
            <a:custGeom>
              <a:avLst/>
              <a:gdLst/>
              <a:ahLst/>
              <a:rect l="l" t="t" r="r" b="b"/>
              <a:pathLst>
                <a:path w="142" h="303">
                  <a:moveTo>
                    <a:pt x="55" y="0"/>
                  </a:moveTo>
                  <a:lnTo>
                    <a:pt x="64" y="11"/>
                  </a:lnTo>
                  <a:lnTo>
                    <a:pt x="48" y="37"/>
                  </a:lnTo>
                  <a:lnTo>
                    <a:pt x="61" y="64"/>
                  </a:lnTo>
                  <a:lnTo>
                    <a:pt x="61" y="93"/>
                  </a:lnTo>
                  <a:lnTo>
                    <a:pt x="27" y="131"/>
                  </a:lnTo>
                  <a:lnTo>
                    <a:pt x="42" y="134"/>
                  </a:lnTo>
                  <a:lnTo>
                    <a:pt x="101" y="70"/>
                  </a:lnTo>
                  <a:lnTo>
                    <a:pt x="121" y="68"/>
                  </a:lnTo>
                  <a:lnTo>
                    <a:pt x="132" y="87"/>
                  </a:lnTo>
                  <a:lnTo>
                    <a:pt x="132" y="110"/>
                  </a:lnTo>
                  <a:lnTo>
                    <a:pt x="94" y="145"/>
                  </a:lnTo>
                  <a:lnTo>
                    <a:pt x="124" y="163"/>
                  </a:lnTo>
                  <a:lnTo>
                    <a:pt x="142" y="191"/>
                  </a:lnTo>
                  <a:lnTo>
                    <a:pt x="65" y="170"/>
                  </a:lnTo>
                  <a:lnTo>
                    <a:pt x="56" y="182"/>
                  </a:lnTo>
                  <a:lnTo>
                    <a:pt x="57" y="243"/>
                  </a:lnTo>
                  <a:lnTo>
                    <a:pt x="98" y="301"/>
                  </a:lnTo>
                  <a:lnTo>
                    <a:pt x="88" y="303"/>
                  </a:lnTo>
                  <a:lnTo>
                    <a:pt x="37" y="243"/>
                  </a:lnTo>
                  <a:lnTo>
                    <a:pt x="22" y="142"/>
                  </a:lnTo>
                  <a:lnTo>
                    <a:pt x="0" y="105"/>
                  </a:lnTo>
                  <a:lnTo>
                    <a:pt x="18" y="4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6" name=""/>
            <p:cNvSpPr/>
            <p:nvPr/>
          </p:nvSpPr>
          <p:spPr>
            <a:xfrm>
              <a:off x="2001960" y="4948200"/>
              <a:ext cx="47520" cy="142200"/>
            </a:xfrm>
            <a:custGeom>
              <a:avLst/>
              <a:gdLst/>
              <a:ahLst/>
              <a:rect l="l" t="t" r="r" b="b"/>
              <a:pathLst>
                <a:path w="142" h="303">
                  <a:moveTo>
                    <a:pt x="55" y="0"/>
                  </a:moveTo>
                  <a:lnTo>
                    <a:pt x="64" y="11"/>
                  </a:lnTo>
                  <a:lnTo>
                    <a:pt x="48" y="37"/>
                  </a:lnTo>
                  <a:lnTo>
                    <a:pt x="61" y="64"/>
                  </a:lnTo>
                  <a:lnTo>
                    <a:pt x="61" y="93"/>
                  </a:lnTo>
                  <a:lnTo>
                    <a:pt x="27" y="131"/>
                  </a:lnTo>
                  <a:lnTo>
                    <a:pt x="42" y="134"/>
                  </a:lnTo>
                  <a:lnTo>
                    <a:pt x="101" y="70"/>
                  </a:lnTo>
                  <a:lnTo>
                    <a:pt x="121" y="68"/>
                  </a:lnTo>
                  <a:lnTo>
                    <a:pt x="132" y="87"/>
                  </a:lnTo>
                  <a:lnTo>
                    <a:pt x="132" y="110"/>
                  </a:lnTo>
                  <a:lnTo>
                    <a:pt x="94" y="145"/>
                  </a:lnTo>
                  <a:lnTo>
                    <a:pt x="124" y="163"/>
                  </a:lnTo>
                  <a:lnTo>
                    <a:pt x="142" y="191"/>
                  </a:lnTo>
                  <a:lnTo>
                    <a:pt x="65" y="170"/>
                  </a:lnTo>
                  <a:lnTo>
                    <a:pt x="56" y="182"/>
                  </a:lnTo>
                  <a:lnTo>
                    <a:pt x="57" y="243"/>
                  </a:lnTo>
                  <a:lnTo>
                    <a:pt x="98" y="301"/>
                  </a:lnTo>
                  <a:lnTo>
                    <a:pt x="88" y="303"/>
                  </a:lnTo>
                  <a:lnTo>
                    <a:pt x="37" y="243"/>
                  </a:lnTo>
                  <a:lnTo>
                    <a:pt x="22" y="142"/>
                  </a:lnTo>
                  <a:lnTo>
                    <a:pt x="0" y="105"/>
                  </a:lnTo>
                  <a:lnTo>
                    <a:pt x="18" y="44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7" name=""/>
            <p:cNvSpPr/>
            <p:nvPr/>
          </p:nvSpPr>
          <p:spPr>
            <a:xfrm>
              <a:off x="2001960" y="5072040"/>
              <a:ext cx="17280" cy="18360"/>
            </a:xfrm>
            <a:custGeom>
              <a:avLst/>
              <a:gdLst/>
              <a:ahLst/>
              <a:rect l="l" t="t" r="r" b="b"/>
              <a:pathLst>
                <a:path w="48" h="50">
                  <a:moveTo>
                    <a:pt x="0" y="0"/>
                  </a:moveTo>
                  <a:lnTo>
                    <a:pt x="16" y="0"/>
                  </a:lnTo>
                  <a:lnTo>
                    <a:pt x="48" y="42"/>
                  </a:lnTo>
                  <a:lnTo>
                    <a:pt x="44" y="50"/>
                  </a:lnTo>
                  <a:lnTo>
                    <a:pt x="16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8" name=""/>
            <p:cNvSpPr/>
            <p:nvPr/>
          </p:nvSpPr>
          <p:spPr>
            <a:xfrm>
              <a:off x="2001960" y="5072040"/>
              <a:ext cx="17280" cy="18360"/>
            </a:xfrm>
            <a:custGeom>
              <a:avLst/>
              <a:gdLst/>
              <a:ahLst/>
              <a:rect l="l" t="t" r="r" b="b"/>
              <a:pathLst>
                <a:path w="48" h="50">
                  <a:moveTo>
                    <a:pt x="0" y="0"/>
                  </a:moveTo>
                  <a:lnTo>
                    <a:pt x="16" y="0"/>
                  </a:lnTo>
                  <a:lnTo>
                    <a:pt x="48" y="42"/>
                  </a:lnTo>
                  <a:lnTo>
                    <a:pt x="44" y="50"/>
                  </a:lnTo>
                  <a:lnTo>
                    <a:pt x="16" y="4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9" name=""/>
            <p:cNvSpPr/>
            <p:nvPr/>
          </p:nvSpPr>
          <p:spPr>
            <a:xfrm>
              <a:off x="2001960" y="5119560"/>
              <a:ext cx="28440" cy="12240"/>
            </a:xfrm>
            <a:custGeom>
              <a:avLst/>
              <a:gdLst/>
              <a:ahLst/>
              <a:rect l="l" t="t" r="r" b="b"/>
              <a:pathLst>
                <a:path w="74" h="34">
                  <a:moveTo>
                    <a:pt x="0" y="5"/>
                  </a:moveTo>
                  <a:lnTo>
                    <a:pt x="39" y="0"/>
                  </a:lnTo>
                  <a:lnTo>
                    <a:pt x="74" y="20"/>
                  </a:lnTo>
                  <a:lnTo>
                    <a:pt x="70" y="29"/>
                  </a:lnTo>
                  <a:lnTo>
                    <a:pt x="14" y="34"/>
                  </a:lnTo>
                  <a:lnTo>
                    <a:pt x="1" y="2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0" name=""/>
            <p:cNvSpPr/>
            <p:nvPr/>
          </p:nvSpPr>
          <p:spPr>
            <a:xfrm>
              <a:off x="2001960" y="5119560"/>
              <a:ext cx="28440" cy="12240"/>
            </a:xfrm>
            <a:custGeom>
              <a:avLst/>
              <a:gdLst/>
              <a:ahLst/>
              <a:rect l="l" t="t" r="r" b="b"/>
              <a:pathLst>
                <a:path w="74" h="34">
                  <a:moveTo>
                    <a:pt x="0" y="5"/>
                  </a:moveTo>
                  <a:lnTo>
                    <a:pt x="39" y="0"/>
                  </a:lnTo>
                  <a:lnTo>
                    <a:pt x="74" y="20"/>
                  </a:lnTo>
                  <a:lnTo>
                    <a:pt x="70" y="29"/>
                  </a:lnTo>
                  <a:lnTo>
                    <a:pt x="14" y="34"/>
                  </a:lnTo>
                  <a:lnTo>
                    <a:pt x="1" y="2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1" name=""/>
            <p:cNvSpPr/>
            <p:nvPr/>
          </p:nvSpPr>
          <p:spPr>
            <a:xfrm>
              <a:off x="2022480" y="5219640"/>
              <a:ext cx="11160" cy="9000"/>
            </a:xfrm>
            <a:custGeom>
              <a:avLst/>
              <a:gdLst/>
              <a:ahLst/>
              <a:rect l="l" t="t" r="r" b="b"/>
              <a:pathLst>
                <a:path w="26" h="28">
                  <a:moveTo>
                    <a:pt x="2" y="28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19" y="2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2" name=""/>
            <p:cNvSpPr/>
            <p:nvPr/>
          </p:nvSpPr>
          <p:spPr>
            <a:xfrm>
              <a:off x="2022480" y="5219640"/>
              <a:ext cx="11160" cy="9000"/>
            </a:xfrm>
            <a:custGeom>
              <a:avLst/>
              <a:gdLst/>
              <a:ahLst/>
              <a:rect l="l" t="t" r="r" b="b"/>
              <a:pathLst>
                <a:path w="26" h="28">
                  <a:moveTo>
                    <a:pt x="2" y="28"/>
                  </a:moveTo>
                  <a:lnTo>
                    <a:pt x="0" y="10"/>
                  </a:lnTo>
                  <a:lnTo>
                    <a:pt x="26" y="0"/>
                  </a:lnTo>
                  <a:lnTo>
                    <a:pt x="19" y="22"/>
                  </a:lnTo>
                  <a:lnTo>
                    <a:pt x="2" y="28"/>
                  </a:lnTo>
                  <a:lnTo>
                    <a:pt x="2" y="2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3" name=""/>
            <p:cNvSpPr/>
            <p:nvPr/>
          </p:nvSpPr>
          <p:spPr>
            <a:xfrm>
              <a:off x="1646280" y="5206680"/>
              <a:ext cx="6480" cy="31680"/>
            </a:xfrm>
            <a:custGeom>
              <a:avLst/>
              <a:gdLst/>
              <a:ahLst/>
              <a:rect l="l" t="t" r="r" b="b"/>
              <a:pathLst>
                <a:path w="26" h="73">
                  <a:moveTo>
                    <a:pt x="13" y="0"/>
                  </a:moveTo>
                  <a:lnTo>
                    <a:pt x="26" y="58"/>
                  </a:lnTo>
                  <a:lnTo>
                    <a:pt x="6" y="73"/>
                  </a:lnTo>
                  <a:lnTo>
                    <a:pt x="0" y="2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4" name=""/>
            <p:cNvSpPr/>
            <p:nvPr/>
          </p:nvSpPr>
          <p:spPr>
            <a:xfrm>
              <a:off x="1646280" y="5206680"/>
              <a:ext cx="6480" cy="31680"/>
            </a:xfrm>
            <a:custGeom>
              <a:avLst/>
              <a:gdLst/>
              <a:ahLst/>
              <a:rect l="l" t="t" r="r" b="b"/>
              <a:pathLst>
                <a:path w="26" h="73">
                  <a:moveTo>
                    <a:pt x="13" y="0"/>
                  </a:moveTo>
                  <a:lnTo>
                    <a:pt x="26" y="58"/>
                  </a:lnTo>
                  <a:lnTo>
                    <a:pt x="6" y="73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13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5" name=""/>
            <p:cNvSpPr/>
            <p:nvPr/>
          </p:nvSpPr>
          <p:spPr>
            <a:xfrm>
              <a:off x="1251000" y="4983120"/>
              <a:ext cx="11160" cy="7560"/>
            </a:xfrm>
            <a:custGeom>
              <a:avLst/>
              <a:gdLst/>
              <a:ahLst/>
              <a:rect l="l" t="t" r="r" b="b"/>
              <a:pathLst>
                <a:path w="29" h="21">
                  <a:moveTo>
                    <a:pt x="29" y="12"/>
                  </a:moveTo>
                  <a:lnTo>
                    <a:pt x="19" y="0"/>
                  </a:lnTo>
                  <a:lnTo>
                    <a:pt x="1" y="7"/>
                  </a:lnTo>
                  <a:lnTo>
                    <a:pt x="0" y="21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1251000" y="4983120"/>
              <a:ext cx="11160" cy="7560"/>
            </a:xfrm>
            <a:custGeom>
              <a:avLst/>
              <a:gdLst/>
              <a:ahLst/>
              <a:rect l="l" t="t" r="r" b="b"/>
              <a:pathLst>
                <a:path w="29" h="21">
                  <a:moveTo>
                    <a:pt x="29" y="12"/>
                  </a:moveTo>
                  <a:lnTo>
                    <a:pt x="19" y="0"/>
                  </a:lnTo>
                  <a:lnTo>
                    <a:pt x="1" y="7"/>
                  </a:lnTo>
                  <a:lnTo>
                    <a:pt x="0" y="21"/>
                  </a:lnTo>
                  <a:lnTo>
                    <a:pt x="29" y="12"/>
                  </a:lnTo>
                  <a:lnTo>
                    <a:pt x="29" y="1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7" name=""/>
            <p:cNvSpPr/>
            <p:nvPr/>
          </p:nvSpPr>
          <p:spPr>
            <a:xfrm>
              <a:off x="1082520" y="4676400"/>
              <a:ext cx="1800" cy="15840"/>
            </a:xfrm>
            <a:custGeom>
              <a:avLst/>
              <a:gdLst/>
              <a:ahLst/>
              <a:rect l="l" t="t" r="r" b="b"/>
              <a:pathLst>
                <a:path w="11" h="27">
                  <a:moveTo>
                    <a:pt x="0" y="0"/>
                  </a:moveTo>
                  <a:lnTo>
                    <a:pt x="0" y="27"/>
                  </a:lnTo>
                  <a:lnTo>
                    <a:pt x="1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8" name=""/>
            <p:cNvSpPr/>
            <p:nvPr/>
          </p:nvSpPr>
          <p:spPr>
            <a:xfrm>
              <a:off x="1082520" y="4676400"/>
              <a:ext cx="1800" cy="15840"/>
            </a:xfrm>
            <a:custGeom>
              <a:avLst/>
              <a:gdLst/>
              <a:ahLst/>
              <a:rect l="l" t="t" r="r" b="b"/>
              <a:pathLst>
                <a:path w="11" h="27">
                  <a:moveTo>
                    <a:pt x="0" y="0"/>
                  </a:moveTo>
                  <a:lnTo>
                    <a:pt x="0" y="27"/>
                  </a:lnTo>
                  <a:lnTo>
                    <a:pt x="11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9" name=""/>
            <p:cNvSpPr/>
            <p:nvPr/>
          </p:nvSpPr>
          <p:spPr>
            <a:xfrm>
              <a:off x="1081080" y="4505040"/>
              <a:ext cx="7920" cy="10800"/>
            </a:xfrm>
            <a:custGeom>
              <a:avLst/>
              <a:gdLst/>
              <a:ahLst/>
              <a:rect l="l" t="t" r="r" b="b"/>
              <a:pathLst>
                <a:path w="22" h="23">
                  <a:moveTo>
                    <a:pt x="18" y="0"/>
                  </a:moveTo>
                  <a:lnTo>
                    <a:pt x="0" y="22"/>
                  </a:lnTo>
                  <a:lnTo>
                    <a:pt x="22" y="2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0" name=""/>
            <p:cNvSpPr/>
            <p:nvPr/>
          </p:nvSpPr>
          <p:spPr>
            <a:xfrm>
              <a:off x="1081080" y="4505040"/>
              <a:ext cx="7920" cy="10800"/>
            </a:xfrm>
            <a:custGeom>
              <a:avLst/>
              <a:gdLst/>
              <a:ahLst/>
              <a:rect l="l" t="t" r="r" b="b"/>
              <a:pathLst>
                <a:path w="22" h="23">
                  <a:moveTo>
                    <a:pt x="18" y="0"/>
                  </a:moveTo>
                  <a:lnTo>
                    <a:pt x="0" y="22"/>
                  </a:lnTo>
                  <a:lnTo>
                    <a:pt x="22" y="23"/>
                  </a:lnTo>
                  <a:lnTo>
                    <a:pt x="18" y="0"/>
                  </a:lnTo>
                  <a:lnTo>
                    <a:pt x="1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1" name=""/>
            <p:cNvSpPr/>
            <p:nvPr/>
          </p:nvSpPr>
          <p:spPr>
            <a:xfrm>
              <a:off x="1079640" y="4505040"/>
              <a:ext cx="1440" cy="15480"/>
            </a:xfrm>
            <a:custGeom>
              <a:avLst/>
              <a:gdLst/>
              <a:ahLst/>
              <a:rect l="l" t="t" r="r" b="b"/>
              <a:pathLst>
                <a:path w="7" h="27">
                  <a:moveTo>
                    <a:pt x="7" y="0"/>
                  </a:moveTo>
                  <a:lnTo>
                    <a:pt x="0" y="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2" name=""/>
            <p:cNvSpPr/>
            <p:nvPr/>
          </p:nvSpPr>
          <p:spPr>
            <a:xfrm>
              <a:off x="1079640" y="4505040"/>
              <a:ext cx="1440" cy="15480"/>
            </a:xfrm>
            <a:custGeom>
              <a:avLst/>
              <a:gdLst/>
              <a:ahLst/>
              <a:rect l="l" t="t" r="r" b="b"/>
              <a:pathLst>
                <a:path w="7" h="27">
                  <a:moveTo>
                    <a:pt x="7" y="0"/>
                  </a:moveTo>
                  <a:lnTo>
                    <a:pt x="0" y="27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3" name=""/>
            <p:cNvSpPr/>
            <p:nvPr/>
          </p:nvSpPr>
          <p:spPr>
            <a:xfrm>
              <a:off x="1082520" y="4464000"/>
              <a:ext cx="1800" cy="15480"/>
            </a:xfrm>
            <a:custGeom>
              <a:avLst/>
              <a:gdLst/>
              <a:ahLst/>
              <a:rect l="l" t="t" r="r" b="b"/>
              <a:pathLst>
                <a:path w="9" h="31">
                  <a:moveTo>
                    <a:pt x="0" y="0"/>
                  </a:moveTo>
                  <a:lnTo>
                    <a:pt x="1" y="31"/>
                  </a:lnTo>
                  <a:lnTo>
                    <a:pt x="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4" name=""/>
            <p:cNvSpPr/>
            <p:nvPr/>
          </p:nvSpPr>
          <p:spPr>
            <a:xfrm>
              <a:off x="1082520" y="4464000"/>
              <a:ext cx="1800" cy="15480"/>
            </a:xfrm>
            <a:custGeom>
              <a:avLst/>
              <a:gdLst/>
              <a:ahLst/>
              <a:rect l="l" t="t" r="r" b="b"/>
              <a:pathLst>
                <a:path w="9" h="31">
                  <a:moveTo>
                    <a:pt x="0" y="0"/>
                  </a:moveTo>
                  <a:lnTo>
                    <a:pt x="1" y="31"/>
                  </a:lnTo>
                  <a:lnTo>
                    <a:pt x="9" y="2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933480" y="4717800"/>
              <a:ext cx="4680" cy="17280"/>
            </a:xfrm>
            <a:custGeom>
              <a:avLst/>
              <a:gdLst/>
              <a:ahLst/>
              <a:rect l="l" t="t" r="r" b="b"/>
              <a:pathLst>
                <a:path w="18" h="44">
                  <a:moveTo>
                    <a:pt x="16" y="0"/>
                  </a:moveTo>
                  <a:lnTo>
                    <a:pt x="0" y="7"/>
                  </a:lnTo>
                  <a:lnTo>
                    <a:pt x="6" y="44"/>
                  </a:lnTo>
                  <a:lnTo>
                    <a:pt x="18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6" name=""/>
            <p:cNvSpPr/>
            <p:nvPr/>
          </p:nvSpPr>
          <p:spPr>
            <a:xfrm>
              <a:off x="933480" y="4717800"/>
              <a:ext cx="4680" cy="17280"/>
            </a:xfrm>
            <a:custGeom>
              <a:avLst/>
              <a:gdLst/>
              <a:ahLst/>
              <a:rect l="l" t="t" r="r" b="b"/>
              <a:pathLst>
                <a:path w="18" h="44">
                  <a:moveTo>
                    <a:pt x="16" y="0"/>
                  </a:moveTo>
                  <a:lnTo>
                    <a:pt x="0" y="7"/>
                  </a:lnTo>
                  <a:lnTo>
                    <a:pt x="6" y="44"/>
                  </a:lnTo>
                  <a:lnTo>
                    <a:pt x="18" y="32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7" name=""/>
            <p:cNvSpPr/>
            <p:nvPr/>
          </p:nvSpPr>
          <p:spPr>
            <a:xfrm>
              <a:off x="985680" y="4794120"/>
              <a:ext cx="344520" cy="529920"/>
            </a:xfrm>
            <a:custGeom>
              <a:avLst/>
              <a:gdLst/>
              <a:ahLst/>
              <a:rect l="l" t="t" r="r" b="b"/>
              <a:pathLst>
                <a:path w="1061" h="1118">
                  <a:moveTo>
                    <a:pt x="0" y="0"/>
                  </a:moveTo>
                  <a:lnTo>
                    <a:pt x="50" y="0"/>
                  </a:lnTo>
                  <a:lnTo>
                    <a:pt x="74" y="26"/>
                  </a:lnTo>
                  <a:lnTo>
                    <a:pt x="108" y="34"/>
                  </a:lnTo>
                  <a:lnTo>
                    <a:pt x="232" y="43"/>
                  </a:lnTo>
                  <a:lnTo>
                    <a:pt x="260" y="66"/>
                  </a:lnTo>
                  <a:lnTo>
                    <a:pt x="306" y="141"/>
                  </a:lnTo>
                  <a:lnTo>
                    <a:pt x="349" y="181"/>
                  </a:lnTo>
                  <a:lnTo>
                    <a:pt x="410" y="209"/>
                  </a:lnTo>
                  <a:lnTo>
                    <a:pt x="463" y="260"/>
                  </a:lnTo>
                  <a:lnTo>
                    <a:pt x="469" y="278"/>
                  </a:lnTo>
                  <a:lnTo>
                    <a:pt x="492" y="283"/>
                  </a:lnTo>
                  <a:lnTo>
                    <a:pt x="528" y="331"/>
                  </a:lnTo>
                  <a:lnTo>
                    <a:pt x="549" y="343"/>
                  </a:lnTo>
                  <a:lnTo>
                    <a:pt x="554" y="327"/>
                  </a:lnTo>
                  <a:lnTo>
                    <a:pt x="572" y="327"/>
                  </a:lnTo>
                  <a:lnTo>
                    <a:pt x="603" y="375"/>
                  </a:lnTo>
                  <a:lnTo>
                    <a:pt x="664" y="402"/>
                  </a:lnTo>
                  <a:lnTo>
                    <a:pt x="682" y="430"/>
                  </a:lnTo>
                  <a:lnTo>
                    <a:pt x="690" y="434"/>
                  </a:lnTo>
                  <a:lnTo>
                    <a:pt x="691" y="414"/>
                  </a:lnTo>
                  <a:lnTo>
                    <a:pt x="720" y="441"/>
                  </a:lnTo>
                  <a:lnTo>
                    <a:pt x="769" y="446"/>
                  </a:lnTo>
                  <a:lnTo>
                    <a:pt x="770" y="462"/>
                  </a:lnTo>
                  <a:lnTo>
                    <a:pt x="756" y="468"/>
                  </a:lnTo>
                  <a:lnTo>
                    <a:pt x="766" y="504"/>
                  </a:lnTo>
                  <a:lnTo>
                    <a:pt x="802" y="495"/>
                  </a:lnTo>
                  <a:lnTo>
                    <a:pt x="825" y="515"/>
                  </a:lnTo>
                  <a:lnTo>
                    <a:pt x="834" y="540"/>
                  </a:lnTo>
                  <a:lnTo>
                    <a:pt x="810" y="564"/>
                  </a:lnTo>
                  <a:lnTo>
                    <a:pt x="828" y="571"/>
                  </a:lnTo>
                  <a:lnTo>
                    <a:pt x="804" y="612"/>
                  </a:lnTo>
                  <a:lnTo>
                    <a:pt x="812" y="625"/>
                  </a:lnTo>
                  <a:lnTo>
                    <a:pt x="847" y="644"/>
                  </a:lnTo>
                  <a:lnTo>
                    <a:pt x="870" y="651"/>
                  </a:lnTo>
                  <a:lnTo>
                    <a:pt x="896" y="650"/>
                  </a:lnTo>
                  <a:lnTo>
                    <a:pt x="911" y="729"/>
                  </a:lnTo>
                  <a:lnTo>
                    <a:pt x="950" y="749"/>
                  </a:lnTo>
                  <a:lnTo>
                    <a:pt x="938" y="775"/>
                  </a:lnTo>
                  <a:lnTo>
                    <a:pt x="953" y="778"/>
                  </a:lnTo>
                  <a:lnTo>
                    <a:pt x="1019" y="783"/>
                  </a:lnTo>
                  <a:lnTo>
                    <a:pt x="1057" y="836"/>
                  </a:lnTo>
                  <a:lnTo>
                    <a:pt x="1061" y="853"/>
                  </a:lnTo>
                  <a:lnTo>
                    <a:pt x="1043" y="910"/>
                  </a:lnTo>
                  <a:lnTo>
                    <a:pt x="1051" y="924"/>
                  </a:lnTo>
                  <a:lnTo>
                    <a:pt x="1035" y="1111"/>
                  </a:lnTo>
                  <a:lnTo>
                    <a:pt x="990" y="1084"/>
                  </a:lnTo>
                  <a:lnTo>
                    <a:pt x="982" y="1105"/>
                  </a:lnTo>
                  <a:lnTo>
                    <a:pt x="970" y="1108"/>
                  </a:lnTo>
                  <a:lnTo>
                    <a:pt x="935" y="1084"/>
                  </a:lnTo>
                  <a:lnTo>
                    <a:pt x="923" y="1086"/>
                  </a:lnTo>
                  <a:lnTo>
                    <a:pt x="935" y="1114"/>
                  </a:lnTo>
                  <a:lnTo>
                    <a:pt x="927" y="1118"/>
                  </a:lnTo>
                  <a:lnTo>
                    <a:pt x="840" y="1030"/>
                  </a:lnTo>
                  <a:lnTo>
                    <a:pt x="714" y="947"/>
                  </a:lnTo>
                  <a:lnTo>
                    <a:pt x="684" y="894"/>
                  </a:lnTo>
                  <a:lnTo>
                    <a:pt x="565" y="773"/>
                  </a:lnTo>
                  <a:lnTo>
                    <a:pt x="554" y="729"/>
                  </a:lnTo>
                  <a:lnTo>
                    <a:pt x="521" y="663"/>
                  </a:lnTo>
                  <a:lnTo>
                    <a:pt x="494" y="607"/>
                  </a:lnTo>
                  <a:lnTo>
                    <a:pt x="461" y="576"/>
                  </a:lnTo>
                  <a:lnTo>
                    <a:pt x="445" y="544"/>
                  </a:lnTo>
                  <a:lnTo>
                    <a:pt x="395" y="518"/>
                  </a:lnTo>
                  <a:lnTo>
                    <a:pt x="354" y="382"/>
                  </a:lnTo>
                  <a:lnTo>
                    <a:pt x="322" y="348"/>
                  </a:lnTo>
                  <a:lnTo>
                    <a:pt x="248" y="319"/>
                  </a:lnTo>
                  <a:lnTo>
                    <a:pt x="233" y="264"/>
                  </a:lnTo>
                  <a:lnTo>
                    <a:pt x="220" y="260"/>
                  </a:lnTo>
                  <a:lnTo>
                    <a:pt x="185" y="208"/>
                  </a:lnTo>
                  <a:lnTo>
                    <a:pt x="153" y="182"/>
                  </a:lnTo>
                  <a:lnTo>
                    <a:pt x="134" y="182"/>
                  </a:lnTo>
                  <a:lnTo>
                    <a:pt x="31" y="82"/>
                  </a:lnTo>
                  <a:lnTo>
                    <a:pt x="5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8" name=""/>
            <p:cNvSpPr/>
            <p:nvPr/>
          </p:nvSpPr>
          <p:spPr>
            <a:xfrm>
              <a:off x="1003320" y="4917960"/>
              <a:ext cx="22320" cy="24840"/>
            </a:xfrm>
            <a:custGeom>
              <a:avLst/>
              <a:gdLst/>
              <a:ahLst/>
              <a:rect l="l" t="t" r="r" b="b"/>
              <a:pathLst>
                <a:path w="67" h="53">
                  <a:moveTo>
                    <a:pt x="0" y="11"/>
                  </a:moveTo>
                  <a:lnTo>
                    <a:pt x="5" y="0"/>
                  </a:lnTo>
                  <a:lnTo>
                    <a:pt x="59" y="37"/>
                  </a:lnTo>
                  <a:lnTo>
                    <a:pt x="67" y="5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9" name=""/>
            <p:cNvSpPr/>
            <p:nvPr/>
          </p:nvSpPr>
          <p:spPr>
            <a:xfrm>
              <a:off x="1003320" y="4917960"/>
              <a:ext cx="22320" cy="24840"/>
            </a:xfrm>
            <a:custGeom>
              <a:avLst/>
              <a:gdLst/>
              <a:ahLst/>
              <a:rect l="l" t="t" r="r" b="b"/>
              <a:pathLst>
                <a:path w="67" h="53">
                  <a:moveTo>
                    <a:pt x="0" y="11"/>
                  </a:moveTo>
                  <a:lnTo>
                    <a:pt x="5" y="0"/>
                  </a:lnTo>
                  <a:lnTo>
                    <a:pt x="59" y="37"/>
                  </a:lnTo>
                  <a:lnTo>
                    <a:pt x="67" y="53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0" name=""/>
            <p:cNvSpPr/>
            <p:nvPr/>
          </p:nvSpPr>
          <p:spPr>
            <a:xfrm>
              <a:off x="1047600" y="4983120"/>
              <a:ext cx="24120" cy="40680"/>
            </a:xfrm>
            <a:custGeom>
              <a:avLst/>
              <a:gdLst/>
              <a:ahLst/>
              <a:rect l="l" t="t" r="r" b="b"/>
              <a:pathLst>
                <a:path w="71" h="91">
                  <a:moveTo>
                    <a:pt x="0" y="14"/>
                  </a:moveTo>
                  <a:lnTo>
                    <a:pt x="19" y="0"/>
                  </a:lnTo>
                  <a:lnTo>
                    <a:pt x="71" y="50"/>
                  </a:lnTo>
                  <a:lnTo>
                    <a:pt x="69" y="91"/>
                  </a:lnTo>
                  <a:lnTo>
                    <a:pt x="59" y="9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1047600" y="4983120"/>
              <a:ext cx="24120" cy="40680"/>
            </a:xfrm>
            <a:custGeom>
              <a:avLst/>
              <a:gdLst/>
              <a:ahLst/>
              <a:rect l="l" t="t" r="r" b="b"/>
              <a:pathLst>
                <a:path w="71" h="91">
                  <a:moveTo>
                    <a:pt x="0" y="14"/>
                  </a:moveTo>
                  <a:lnTo>
                    <a:pt x="19" y="0"/>
                  </a:lnTo>
                  <a:lnTo>
                    <a:pt x="71" y="50"/>
                  </a:lnTo>
                  <a:lnTo>
                    <a:pt x="69" y="91"/>
                  </a:lnTo>
                  <a:lnTo>
                    <a:pt x="59" y="91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2" name=""/>
            <p:cNvSpPr/>
            <p:nvPr/>
          </p:nvSpPr>
          <p:spPr>
            <a:xfrm>
              <a:off x="1185840" y="4957560"/>
              <a:ext cx="7920" cy="1404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26" y="33"/>
                  </a:moveTo>
                  <a:lnTo>
                    <a:pt x="8" y="27"/>
                  </a:lnTo>
                  <a:lnTo>
                    <a:pt x="0" y="6"/>
                  </a:lnTo>
                  <a:lnTo>
                    <a:pt x="23" y="0"/>
                  </a:lnTo>
                  <a:lnTo>
                    <a:pt x="33" y="9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3" name=""/>
            <p:cNvSpPr/>
            <p:nvPr/>
          </p:nvSpPr>
          <p:spPr>
            <a:xfrm>
              <a:off x="1185840" y="4957560"/>
              <a:ext cx="7920" cy="14040"/>
            </a:xfrm>
            <a:custGeom>
              <a:avLst/>
              <a:gdLst/>
              <a:ahLst/>
              <a:rect l="l" t="t" r="r" b="b"/>
              <a:pathLst>
                <a:path w="33" h="33">
                  <a:moveTo>
                    <a:pt x="26" y="33"/>
                  </a:moveTo>
                  <a:lnTo>
                    <a:pt x="8" y="27"/>
                  </a:lnTo>
                  <a:lnTo>
                    <a:pt x="0" y="6"/>
                  </a:lnTo>
                  <a:lnTo>
                    <a:pt x="23" y="0"/>
                  </a:lnTo>
                  <a:lnTo>
                    <a:pt x="33" y="9"/>
                  </a:lnTo>
                  <a:lnTo>
                    <a:pt x="26" y="33"/>
                  </a:lnTo>
                  <a:lnTo>
                    <a:pt x="26" y="3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1201680" y="4975200"/>
              <a:ext cx="12600" cy="15480"/>
            </a:xfrm>
            <a:custGeom>
              <a:avLst/>
              <a:gdLst/>
              <a:ahLst/>
              <a:rect l="l" t="t" r="r" b="b"/>
              <a:pathLst>
                <a:path w="44" h="29">
                  <a:moveTo>
                    <a:pt x="0" y="0"/>
                  </a:moveTo>
                  <a:lnTo>
                    <a:pt x="36" y="5"/>
                  </a:lnTo>
                  <a:lnTo>
                    <a:pt x="4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5" name=""/>
            <p:cNvSpPr/>
            <p:nvPr/>
          </p:nvSpPr>
          <p:spPr>
            <a:xfrm>
              <a:off x="1201680" y="4975200"/>
              <a:ext cx="12600" cy="15480"/>
            </a:xfrm>
            <a:custGeom>
              <a:avLst/>
              <a:gdLst/>
              <a:ahLst/>
              <a:rect l="l" t="t" r="r" b="b"/>
              <a:pathLst>
                <a:path w="44" h="29">
                  <a:moveTo>
                    <a:pt x="0" y="0"/>
                  </a:moveTo>
                  <a:lnTo>
                    <a:pt x="36" y="5"/>
                  </a:lnTo>
                  <a:lnTo>
                    <a:pt x="44" y="2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6" name=""/>
            <p:cNvSpPr/>
            <p:nvPr/>
          </p:nvSpPr>
          <p:spPr>
            <a:xfrm>
              <a:off x="1095480" y="5098680"/>
              <a:ext cx="17280" cy="31680"/>
            </a:xfrm>
            <a:custGeom>
              <a:avLst/>
              <a:gdLst/>
              <a:ahLst/>
              <a:rect l="l" t="t" r="r" b="b"/>
              <a:pathLst>
                <a:path w="59" h="75">
                  <a:moveTo>
                    <a:pt x="6" y="0"/>
                  </a:moveTo>
                  <a:lnTo>
                    <a:pt x="29" y="1"/>
                  </a:lnTo>
                  <a:lnTo>
                    <a:pt x="59" y="75"/>
                  </a:lnTo>
                  <a:lnTo>
                    <a:pt x="36" y="75"/>
                  </a:lnTo>
                  <a:lnTo>
                    <a:pt x="13" y="52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7" name=""/>
            <p:cNvSpPr/>
            <p:nvPr/>
          </p:nvSpPr>
          <p:spPr>
            <a:xfrm>
              <a:off x="1095480" y="5098680"/>
              <a:ext cx="17280" cy="31680"/>
            </a:xfrm>
            <a:custGeom>
              <a:avLst/>
              <a:gdLst/>
              <a:ahLst/>
              <a:rect l="l" t="t" r="r" b="b"/>
              <a:pathLst>
                <a:path w="59" h="75">
                  <a:moveTo>
                    <a:pt x="6" y="0"/>
                  </a:moveTo>
                  <a:lnTo>
                    <a:pt x="29" y="1"/>
                  </a:lnTo>
                  <a:lnTo>
                    <a:pt x="59" y="75"/>
                  </a:lnTo>
                  <a:lnTo>
                    <a:pt x="36" y="75"/>
                  </a:lnTo>
                  <a:lnTo>
                    <a:pt x="13" y="52"/>
                  </a:lnTo>
                  <a:lnTo>
                    <a:pt x="0" y="18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8" name=""/>
            <p:cNvSpPr/>
            <p:nvPr/>
          </p:nvSpPr>
          <p:spPr>
            <a:xfrm>
              <a:off x="1276200" y="4998960"/>
              <a:ext cx="9720" cy="1368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23" y="1"/>
                  </a:moveTo>
                  <a:lnTo>
                    <a:pt x="34" y="16"/>
                  </a:lnTo>
                  <a:lnTo>
                    <a:pt x="21" y="29"/>
                  </a:lnTo>
                  <a:lnTo>
                    <a:pt x="0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9" name=""/>
            <p:cNvSpPr/>
            <p:nvPr/>
          </p:nvSpPr>
          <p:spPr>
            <a:xfrm>
              <a:off x="1276200" y="4998960"/>
              <a:ext cx="9720" cy="13680"/>
            </a:xfrm>
            <a:custGeom>
              <a:avLst/>
              <a:gdLst/>
              <a:ahLst/>
              <a:rect l="l" t="t" r="r" b="b"/>
              <a:pathLst>
                <a:path w="34" h="29">
                  <a:moveTo>
                    <a:pt x="23" y="1"/>
                  </a:moveTo>
                  <a:lnTo>
                    <a:pt x="34" y="16"/>
                  </a:lnTo>
                  <a:lnTo>
                    <a:pt x="21" y="29"/>
                  </a:lnTo>
                  <a:lnTo>
                    <a:pt x="0" y="0"/>
                  </a:lnTo>
                  <a:lnTo>
                    <a:pt x="23" y="1"/>
                  </a:lnTo>
                  <a:lnTo>
                    <a:pt x="23" y="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0" name=""/>
            <p:cNvSpPr/>
            <p:nvPr/>
          </p:nvSpPr>
          <p:spPr>
            <a:xfrm>
              <a:off x="1276200" y="5072040"/>
              <a:ext cx="7920" cy="900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14"/>
                  </a:moveTo>
                  <a:lnTo>
                    <a:pt x="10" y="0"/>
                  </a:lnTo>
                  <a:lnTo>
                    <a:pt x="18" y="1"/>
                  </a:lnTo>
                  <a:lnTo>
                    <a:pt x="25" y="13"/>
                  </a:lnTo>
                  <a:lnTo>
                    <a:pt x="19" y="24"/>
                  </a:lnTo>
                  <a:lnTo>
                    <a:pt x="4" y="2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1" name=""/>
            <p:cNvSpPr/>
            <p:nvPr/>
          </p:nvSpPr>
          <p:spPr>
            <a:xfrm>
              <a:off x="1276200" y="5072040"/>
              <a:ext cx="7920" cy="900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14"/>
                  </a:moveTo>
                  <a:lnTo>
                    <a:pt x="10" y="0"/>
                  </a:lnTo>
                  <a:lnTo>
                    <a:pt x="18" y="1"/>
                  </a:lnTo>
                  <a:lnTo>
                    <a:pt x="25" y="13"/>
                  </a:lnTo>
                  <a:lnTo>
                    <a:pt x="19" y="24"/>
                  </a:lnTo>
                  <a:lnTo>
                    <a:pt x="4" y="22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2" name=""/>
            <p:cNvSpPr/>
            <p:nvPr/>
          </p:nvSpPr>
          <p:spPr>
            <a:xfrm>
              <a:off x="1301760" y="5122800"/>
              <a:ext cx="49320" cy="72360"/>
            </a:xfrm>
            <a:custGeom>
              <a:avLst/>
              <a:gdLst/>
              <a:ahLst/>
              <a:rect l="l" t="t" r="r" b="b"/>
              <a:pathLst>
                <a:path w="150" h="153">
                  <a:moveTo>
                    <a:pt x="0" y="38"/>
                  </a:moveTo>
                  <a:lnTo>
                    <a:pt x="25" y="7"/>
                  </a:lnTo>
                  <a:lnTo>
                    <a:pt x="44" y="7"/>
                  </a:lnTo>
                  <a:lnTo>
                    <a:pt x="57" y="21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111" y="88"/>
                  </a:lnTo>
                  <a:lnTo>
                    <a:pt x="150" y="99"/>
                  </a:lnTo>
                  <a:lnTo>
                    <a:pt x="148" y="148"/>
                  </a:lnTo>
                  <a:lnTo>
                    <a:pt x="139" y="153"/>
                  </a:lnTo>
                  <a:lnTo>
                    <a:pt x="93" y="129"/>
                  </a:lnTo>
                  <a:lnTo>
                    <a:pt x="60" y="6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3" name=""/>
            <p:cNvSpPr/>
            <p:nvPr/>
          </p:nvSpPr>
          <p:spPr>
            <a:xfrm>
              <a:off x="1301760" y="5122800"/>
              <a:ext cx="49320" cy="72360"/>
            </a:xfrm>
            <a:custGeom>
              <a:avLst/>
              <a:gdLst/>
              <a:ahLst/>
              <a:rect l="l" t="t" r="r" b="b"/>
              <a:pathLst>
                <a:path w="150" h="153">
                  <a:moveTo>
                    <a:pt x="0" y="38"/>
                  </a:moveTo>
                  <a:lnTo>
                    <a:pt x="25" y="7"/>
                  </a:lnTo>
                  <a:lnTo>
                    <a:pt x="44" y="7"/>
                  </a:lnTo>
                  <a:lnTo>
                    <a:pt x="57" y="21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111" y="88"/>
                  </a:lnTo>
                  <a:lnTo>
                    <a:pt x="150" y="99"/>
                  </a:lnTo>
                  <a:lnTo>
                    <a:pt x="148" y="148"/>
                  </a:lnTo>
                  <a:lnTo>
                    <a:pt x="139" y="153"/>
                  </a:lnTo>
                  <a:lnTo>
                    <a:pt x="93" y="129"/>
                  </a:lnTo>
                  <a:lnTo>
                    <a:pt x="60" y="63"/>
                  </a:lnTo>
                  <a:lnTo>
                    <a:pt x="0" y="38"/>
                  </a:lnTo>
                  <a:lnTo>
                    <a:pt x="0" y="38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4" name=""/>
            <p:cNvSpPr/>
            <p:nvPr/>
          </p:nvSpPr>
          <p:spPr>
            <a:xfrm>
              <a:off x="1379520" y="5170320"/>
              <a:ext cx="19080" cy="26640"/>
            </a:xfrm>
            <a:custGeom>
              <a:avLst/>
              <a:gdLst/>
              <a:ahLst/>
              <a:rect l="l" t="t" r="r" b="b"/>
              <a:pathLst>
                <a:path w="65" h="61">
                  <a:moveTo>
                    <a:pt x="11" y="2"/>
                  </a:moveTo>
                  <a:lnTo>
                    <a:pt x="35" y="0"/>
                  </a:lnTo>
                  <a:lnTo>
                    <a:pt x="65" y="21"/>
                  </a:lnTo>
                  <a:lnTo>
                    <a:pt x="55" y="61"/>
                  </a:lnTo>
                  <a:lnTo>
                    <a:pt x="6" y="53"/>
                  </a:lnTo>
                  <a:lnTo>
                    <a:pt x="0" y="29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5" name=""/>
            <p:cNvSpPr/>
            <p:nvPr/>
          </p:nvSpPr>
          <p:spPr>
            <a:xfrm>
              <a:off x="1379520" y="5170320"/>
              <a:ext cx="19080" cy="26640"/>
            </a:xfrm>
            <a:custGeom>
              <a:avLst/>
              <a:gdLst/>
              <a:ahLst/>
              <a:rect l="l" t="t" r="r" b="b"/>
              <a:pathLst>
                <a:path w="65" h="61">
                  <a:moveTo>
                    <a:pt x="11" y="2"/>
                  </a:moveTo>
                  <a:lnTo>
                    <a:pt x="35" y="0"/>
                  </a:lnTo>
                  <a:lnTo>
                    <a:pt x="65" y="21"/>
                  </a:lnTo>
                  <a:lnTo>
                    <a:pt x="55" y="61"/>
                  </a:lnTo>
                  <a:lnTo>
                    <a:pt x="6" y="53"/>
                  </a:lnTo>
                  <a:lnTo>
                    <a:pt x="0" y="29"/>
                  </a:lnTo>
                  <a:lnTo>
                    <a:pt x="11" y="2"/>
                  </a:lnTo>
                  <a:lnTo>
                    <a:pt x="11" y="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6" name=""/>
            <p:cNvSpPr/>
            <p:nvPr/>
          </p:nvSpPr>
          <p:spPr>
            <a:xfrm>
              <a:off x="1407960" y="4103640"/>
              <a:ext cx="74880" cy="94680"/>
            </a:xfrm>
            <a:custGeom>
              <a:avLst/>
              <a:gdLst/>
              <a:ahLst/>
              <a:rect l="l" t="t" r="r" b="b"/>
              <a:pathLst>
                <a:path w="227" h="203">
                  <a:moveTo>
                    <a:pt x="181" y="10"/>
                  </a:moveTo>
                  <a:lnTo>
                    <a:pt x="187" y="0"/>
                  </a:lnTo>
                  <a:lnTo>
                    <a:pt x="219" y="13"/>
                  </a:lnTo>
                  <a:lnTo>
                    <a:pt x="227" y="50"/>
                  </a:lnTo>
                  <a:lnTo>
                    <a:pt x="209" y="65"/>
                  </a:lnTo>
                  <a:lnTo>
                    <a:pt x="177" y="140"/>
                  </a:lnTo>
                  <a:lnTo>
                    <a:pt x="139" y="176"/>
                  </a:lnTo>
                  <a:lnTo>
                    <a:pt x="119" y="182"/>
                  </a:lnTo>
                  <a:lnTo>
                    <a:pt x="104" y="203"/>
                  </a:lnTo>
                  <a:lnTo>
                    <a:pt x="19" y="175"/>
                  </a:lnTo>
                  <a:lnTo>
                    <a:pt x="3" y="154"/>
                  </a:lnTo>
                  <a:lnTo>
                    <a:pt x="0" y="88"/>
                  </a:lnTo>
                  <a:lnTo>
                    <a:pt x="87" y="19"/>
                  </a:lnTo>
                  <a:lnTo>
                    <a:pt x="181" y="1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7" name=""/>
            <p:cNvSpPr/>
            <p:nvPr/>
          </p:nvSpPr>
          <p:spPr>
            <a:xfrm>
              <a:off x="1407960" y="4103640"/>
              <a:ext cx="74880" cy="94680"/>
            </a:xfrm>
            <a:custGeom>
              <a:avLst/>
              <a:gdLst/>
              <a:ahLst/>
              <a:rect l="l" t="t" r="r" b="b"/>
              <a:pathLst>
                <a:path w="227" h="203">
                  <a:moveTo>
                    <a:pt x="181" y="10"/>
                  </a:moveTo>
                  <a:lnTo>
                    <a:pt x="187" y="0"/>
                  </a:lnTo>
                  <a:lnTo>
                    <a:pt x="219" y="13"/>
                  </a:lnTo>
                  <a:lnTo>
                    <a:pt x="227" y="50"/>
                  </a:lnTo>
                  <a:lnTo>
                    <a:pt x="209" y="65"/>
                  </a:lnTo>
                  <a:lnTo>
                    <a:pt x="177" y="140"/>
                  </a:lnTo>
                  <a:lnTo>
                    <a:pt x="139" y="176"/>
                  </a:lnTo>
                  <a:lnTo>
                    <a:pt x="119" y="182"/>
                  </a:lnTo>
                  <a:lnTo>
                    <a:pt x="104" y="203"/>
                  </a:lnTo>
                  <a:lnTo>
                    <a:pt x="19" y="175"/>
                  </a:lnTo>
                  <a:lnTo>
                    <a:pt x="3" y="154"/>
                  </a:lnTo>
                  <a:lnTo>
                    <a:pt x="0" y="88"/>
                  </a:lnTo>
                  <a:lnTo>
                    <a:pt x="87" y="19"/>
                  </a:lnTo>
                  <a:lnTo>
                    <a:pt x="181" y="10"/>
                  </a:lnTo>
                  <a:lnTo>
                    <a:pt x="181" y="1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8" name=""/>
            <p:cNvSpPr/>
            <p:nvPr/>
          </p:nvSpPr>
          <p:spPr>
            <a:xfrm>
              <a:off x="836640" y="3978000"/>
              <a:ext cx="6480" cy="18720"/>
            </a:xfrm>
            <a:custGeom>
              <a:avLst/>
              <a:gdLst/>
              <a:ahLst/>
              <a:rect l="l" t="t" r="r" b="b"/>
              <a:pathLst>
                <a:path w="23" h="44">
                  <a:moveTo>
                    <a:pt x="0" y="3"/>
                  </a:moveTo>
                  <a:lnTo>
                    <a:pt x="1" y="40"/>
                  </a:lnTo>
                  <a:lnTo>
                    <a:pt x="15" y="44"/>
                  </a:lnTo>
                  <a:lnTo>
                    <a:pt x="23" y="17"/>
                  </a:lnTo>
                  <a:lnTo>
                    <a:pt x="1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9" name=""/>
            <p:cNvSpPr/>
            <p:nvPr/>
          </p:nvSpPr>
          <p:spPr>
            <a:xfrm>
              <a:off x="836640" y="3978000"/>
              <a:ext cx="6480" cy="18720"/>
            </a:xfrm>
            <a:custGeom>
              <a:avLst/>
              <a:gdLst/>
              <a:ahLst/>
              <a:rect l="l" t="t" r="r" b="b"/>
              <a:pathLst>
                <a:path w="23" h="44">
                  <a:moveTo>
                    <a:pt x="0" y="3"/>
                  </a:moveTo>
                  <a:lnTo>
                    <a:pt x="1" y="40"/>
                  </a:lnTo>
                  <a:lnTo>
                    <a:pt x="15" y="44"/>
                  </a:lnTo>
                  <a:lnTo>
                    <a:pt x="23" y="17"/>
                  </a:lnTo>
                  <a:lnTo>
                    <a:pt x="15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0" name=""/>
            <p:cNvSpPr/>
            <p:nvPr/>
          </p:nvSpPr>
          <p:spPr>
            <a:xfrm>
              <a:off x="487440" y="4600440"/>
              <a:ext cx="69840" cy="177480"/>
            </a:xfrm>
            <a:custGeom>
              <a:avLst/>
              <a:gdLst/>
              <a:ahLst/>
              <a:rect l="l" t="t" r="r" b="b"/>
              <a:pathLst>
                <a:path w="210" h="379">
                  <a:moveTo>
                    <a:pt x="36" y="0"/>
                  </a:moveTo>
                  <a:lnTo>
                    <a:pt x="25" y="6"/>
                  </a:lnTo>
                  <a:lnTo>
                    <a:pt x="59" y="34"/>
                  </a:lnTo>
                  <a:lnTo>
                    <a:pt x="41" y="45"/>
                  </a:lnTo>
                  <a:lnTo>
                    <a:pt x="14" y="169"/>
                  </a:lnTo>
                  <a:lnTo>
                    <a:pt x="0" y="169"/>
                  </a:lnTo>
                  <a:lnTo>
                    <a:pt x="15" y="297"/>
                  </a:lnTo>
                  <a:lnTo>
                    <a:pt x="53" y="373"/>
                  </a:lnTo>
                  <a:lnTo>
                    <a:pt x="106" y="379"/>
                  </a:lnTo>
                  <a:lnTo>
                    <a:pt x="182" y="333"/>
                  </a:lnTo>
                  <a:lnTo>
                    <a:pt x="203" y="304"/>
                  </a:lnTo>
                  <a:lnTo>
                    <a:pt x="210" y="224"/>
                  </a:lnTo>
                  <a:lnTo>
                    <a:pt x="168" y="134"/>
                  </a:lnTo>
                  <a:lnTo>
                    <a:pt x="117" y="61"/>
                  </a:lnTo>
                  <a:lnTo>
                    <a:pt x="66" y="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1" name=""/>
            <p:cNvSpPr/>
            <p:nvPr/>
          </p:nvSpPr>
          <p:spPr>
            <a:xfrm>
              <a:off x="487440" y="4600440"/>
              <a:ext cx="69840" cy="177480"/>
            </a:xfrm>
            <a:custGeom>
              <a:avLst/>
              <a:gdLst/>
              <a:ahLst/>
              <a:rect l="l" t="t" r="r" b="b"/>
              <a:pathLst>
                <a:path w="210" h="379">
                  <a:moveTo>
                    <a:pt x="36" y="0"/>
                  </a:moveTo>
                  <a:lnTo>
                    <a:pt x="25" y="6"/>
                  </a:lnTo>
                  <a:lnTo>
                    <a:pt x="59" y="34"/>
                  </a:lnTo>
                  <a:lnTo>
                    <a:pt x="41" y="45"/>
                  </a:lnTo>
                  <a:lnTo>
                    <a:pt x="14" y="169"/>
                  </a:lnTo>
                  <a:lnTo>
                    <a:pt x="0" y="169"/>
                  </a:lnTo>
                  <a:lnTo>
                    <a:pt x="15" y="297"/>
                  </a:lnTo>
                  <a:lnTo>
                    <a:pt x="53" y="373"/>
                  </a:lnTo>
                  <a:lnTo>
                    <a:pt x="106" y="379"/>
                  </a:lnTo>
                  <a:lnTo>
                    <a:pt x="182" y="333"/>
                  </a:lnTo>
                  <a:lnTo>
                    <a:pt x="203" y="304"/>
                  </a:lnTo>
                  <a:lnTo>
                    <a:pt x="210" y="224"/>
                  </a:lnTo>
                  <a:lnTo>
                    <a:pt x="168" y="134"/>
                  </a:lnTo>
                  <a:lnTo>
                    <a:pt x="117" y="61"/>
                  </a:lnTo>
                  <a:lnTo>
                    <a:pt x="66" y="7"/>
                  </a:lnTo>
                  <a:lnTo>
                    <a:pt x="36" y="0"/>
                  </a:lnTo>
                  <a:lnTo>
                    <a:pt x="36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2" name=""/>
            <p:cNvSpPr/>
            <p:nvPr/>
          </p:nvSpPr>
          <p:spPr>
            <a:xfrm>
              <a:off x="2457360" y="2049120"/>
              <a:ext cx="96840" cy="609480"/>
            </a:xfrm>
            <a:custGeom>
              <a:avLst/>
              <a:gdLst/>
              <a:ahLst/>
              <a:rect l="l" t="t" r="r" b="b"/>
              <a:pathLst>
                <a:path w="304" h="1283">
                  <a:moveTo>
                    <a:pt x="93" y="0"/>
                  </a:moveTo>
                  <a:lnTo>
                    <a:pt x="111" y="2"/>
                  </a:lnTo>
                  <a:lnTo>
                    <a:pt x="124" y="35"/>
                  </a:lnTo>
                  <a:lnTo>
                    <a:pt x="129" y="102"/>
                  </a:lnTo>
                  <a:lnTo>
                    <a:pt x="165" y="252"/>
                  </a:lnTo>
                  <a:lnTo>
                    <a:pt x="160" y="330"/>
                  </a:lnTo>
                  <a:lnTo>
                    <a:pt x="148" y="338"/>
                  </a:lnTo>
                  <a:lnTo>
                    <a:pt x="158" y="456"/>
                  </a:lnTo>
                  <a:lnTo>
                    <a:pt x="177" y="482"/>
                  </a:lnTo>
                  <a:lnTo>
                    <a:pt x="201" y="575"/>
                  </a:lnTo>
                  <a:lnTo>
                    <a:pt x="229" y="681"/>
                  </a:lnTo>
                  <a:lnTo>
                    <a:pt x="258" y="790"/>
                  </a:lnTo>
                  <a:lnTo>
                    <a:pt x="304" y="883"/>
                  </a:lnTo>
                  <a:lnTo>
                    <a:pt x="265" y="827"/>
                  </a:lnTo>
                  <a:lnTo>
                    <a:pt x="213" y="795"/>
                  </a:lnTo>
                  <a:lnTo>
                    <a:pt x="164" y="794"/>
                  </a:lnTo>
                  <a:lnTo>
                    <a:pt x="142" y="813"/>
                  </a:lnTo>
                  <a:lnTo>
                    <a:pt x="99" y="976"/>
                  </a:lnTo>
                  <a:lnTo>
                    <a:pt x="96" y="1042"/>
                  </a:lnTo>
                  <a:lnTo>
                    <a:pt x="138" y="1107"/>
                  </a:lnTo>
                  <a:lnTo>
                    <a:pt x="149" y="1148"/>
                  </a:lnTo>
                  <a:lnTo>
                    <a:pt x="184" y="1170"/>
                  </a:lnTo>
                  <a:lnTo>
                    <a:pt x="191" y="1246"/>
                  </a:lnTo>
                  <a:lnTo>
                    <a:pt x="182" y="1267"/>
                  </a:lnTo>
                  <a:lnTo>
                    <a:pt x="169" y="1202"/>
                  </a:lnTo>
                  <a:lnTo>
                    <a:pt x="99" y="1179"/>
                  </a:lnTo>
                  <a:lnTo>
                    <a:pt x="81" y="1198"/>
                  </a:lnTo>
                  <a:lnTo>
                    <a:pt x="55" y="1283"/>
                  </a:lnTo>
                  <a:lnTo>
                    <a:pt x="32" y="1271"/>
                  </a:lnTo>
                  <a:lnTo>
                    <a:pt x="26" y="1184"/>
                  </a:lnTo>
                  <a:lnTo>
                    <a:pt x="46" y="1006"/>
                  </a:lnTo>
                  <a:lnTo>
                    <a:pt x="57" y="986"/>
                  </a:lnTo>
                  <a:lnTo>
                    <a:pt x="30" y="887"/>
                  </a:lnTo>
                  <a:lnTo>
                    <a:pt x="56" y="697"/>
                  </a:lnTo>
                  <a:lnTo>
                    <a:pt x="44" y="585"/>
                  </a:lnTo>
                  <a:lnTo>
                    <a:pt x="54" y="503"/>
                  </a:lnTo>
                  <a:lnTo>
                    <a:pt x="37" y="461"/>
                  </a:lnTo>
                  <a:lnTo>
                    <a:pt x="7" y="431"/>
                  </a:lnTo>
                  <a:lnTo>
                    <a:pt x="0" y="332"/>
                  </a:lnTo>
                  <a:lnTo>
                    <a:pt x="18" y="280"/>
                  </a:lnTo>
                  <a:lnTo>
                    <a:pt x="17" y="168"/>
                  </a:lnTo>
                  <a:lnTo>
                    <a:pt x="25" y="146"/>
                  </a:lnTo>
                  <a:lnTo>
                    <a:pt x="86" y="149"/>
                  </a:lnTo>
                  <a:lnTo>
                    <a:pt x="91" y="114"/>
                  </a:lnTo>
                  <a:lnTo>
                    <a:pt x="106" y="109"/>
                  </a:lnTo>
                  <a:lnTo>
                    <a:pt x="69" y="1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3" name=""/>
            <p:cNvSpPr/>
            <p:nvPr/>
          </p:nvSpPr>
          <p:spPr>
            <a:xfrm>
              <a:off x="2400480" y="2693880"/>
              <a:ext cx="190440" cy="256680"/>
            </a:xfrm>
            <a:custGeom>
              <a:avLst/>
              <a:gdLst/>
              <a:ahLst/>
              <a:rect l="l" t="t" r="r" b="b"/>
              <a:pathLst>
                <a:path w="592" h="543">
                  <a:moveTo>
                    <a:pt x="511" y="188"/>
                  </a:moveTo>
                  <a:lnTo>
                    <a:pt x="539" y="162"/>
                  </a:lnTo>
                  <a:lnTo>
                    <a:pt x="546" y="168"/>
                  </a:lnTo>
                  <a:lnTo>
                    <a:pt x="520" y="226"/>
                  </a:lnTo>
                  <a:lnTo>
                    <a:pt x="544" y="259"/>
                  </a:lnTo>
                  <a:lnTo>
                    <a:pt x="544" y="286"/>
                  </a:lnTo>
                  <a:lnTo>
                    <a:pt x="592" y="277"/>
                  </a:lnTo>
                  <a:lnTo>
                    <a:pt x="581" y="297"/>
                  </a:lnTo>
                  <a:lnTo>
                    <a:pt x="524" y="331"/>
                  </a:lnTo>
                  <a:lnTo>
                    <a:pt x="497" y="329"/>
                  </a:lnTo>
                  <a:lnTo>
                    <a:pt x="487" y="344"/>
                  </a:lnTo>
                  <a:lnTo>
                    <a:pt x="426" y="343"/>
                  </a:lnTo>
                  <a:lnTo>
                    <a:pt x="399" y="358"/>
                  </a:lnTo>
                  <a:lnTo>
                    <a:pt x="386" y="372"/>
                  </a:lnTo>
                  <a:lnTo>
                    <a:pt x="338" y="474"/>
                  </a:lnTo>
                  <a:lnTo>
                    <a:pt x="204" y="394"/>
                  </a:lnTo>
                  <a:lnTo>
                    <a:pt x="174" y="391"/>
                  </a:lnTo>
                  <a:lnTo>
                    <a:pt x="134" y="416"/>
                  </a:lnTo>
                  <a:lnTo>
                    <a:pt x="67" y="399"/>
                  </a:lnTo>
                  <a:lnTo>
                    <a:pt x="51" y="423"/>
                  </a:lnTo>
                  <a:lnTo>
                    <a:pt x="61" y="444"/>
                  </a:lnTo>
                  <a:lnTo>
                    <a:pt x="133" y="488"/>
                  </a:lnTo>
                  <a:lnTo>
                    <a:pt x="127" y="502"/>
                  </a:lnTo>
                  <a:lnTo>
                    <a:pt x="89" y="501"/>
                  </a:lnTo>
                  <a:lnTo>
                    <a:pt x="39" y="543"/>
                  </a:lnTo>
                  <a:lnTo>
                    <a:pt x="25" y="539"/>
                  </a:lnTo>
                  <a:lnTo>
                    <a:pt x="20" y="522"/>
                  </a:lnTo>
                  <a:lnTo>
                    <a:pt x="33" y="465"/>
                  </a:lnTo>
                  <a:lnTo>
                    <a:pt x="0" y="435"/>
                  </a:lnTo>
                  <a:lnTo>
                    <a:pt x="5" y="395"/>
                  </a:lnTo>
                  <a:lnTo>
                    <a:pt x="62" y="344"/>
                  </a:lnTo>
                  <a:lnTo>
                    <a:pt x="62" y="293"/>
                  </a:lnTo>
                  <a:lnTo>
                    <a:pt x="146" y="306"/>
                  </a:lnTo>
                  <a:lnTo>
                    <a:pt x="158" y="280"/>
                  </a:lnTo>
                  <a:lnTo>
                    <a:pt x="155" y="235"/>
                  </a:lnTo>
                  <a:lnTo>
                    <a:pt x="181" y="191"/>
                  </a:lnTo>
                  <a:lnTo>
                    <a:pt x="196" y="98"/>
                  </a:lnTo>
                  <a:lnTo>
                    <a:pt x="187" y="62"/>
                  </a:lnTo>
                  <a:lnTo>
                    <a:pt x="178" y="21"/>
                  </a:lnTo>
                  <a:lnTo>
                    <a:pt x="199" y="0"/>
                  </a:lnTo>
                  <a:lnTo>
                    <a:pt x="221" y="7"/>
                  </a:lnTo>
                  <a:lnTo>
                    <a:pt x="283" y="91"/>
                  </a:lnTo>
                  <a:lnTo>
                    <a:pt x="357" y="159"/>
                  </a:lnTo>
                  <a:lnTo>
                    <a:pt x="468" y="210"/>
                  </a:lnTo>
                  <a:lnTo>
                    <a:pt x="511" y="18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4" name=""/>
            <p:cNvSpPr/>
            <p:nvPr/>
          </p:nvSpPr>
          <p:spPr>
            <a:xfrm>
              <a:off x="2441520" y="2707920"/>
              <a:ext cx="6480" cy="936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10" y="0"/>
                  </a:moveTo>
                  <a:lnTo>
                    <a:pt x="0" y="8"/>
                  </a:lnTo>
                  <a:lnTo>
                    <a:pt x="21" y="20"/>
                  </a:lnTo>
                  <a:lnTo>
                    <a:pt x="23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5" name=""/>
            <p:cNvSpPr/>
            <p:nvPr/>
          </p:nvSpPr>
          <p:spPr>
            <a:xfrm>
              <a:off x="2441520" y="2707920"/>
              <a:ext cx="6480" cy="9360"/>
            </a:xfrm>
            <a:custGeom>
              <a:avLst/>
              <a:gdLst/>
              <a:ahLst/>
              <a:rect l="l" t="t" r="r" b="b"/>
              <a:pathLst>
                <a:path w="23" h="20">
                  <a:moveTo>
                    <a:pt x="10" y="0"/>
                  </a:moveTo>
                  <a:lnTo>
                    <a:pt x="0" y="8"/>
                  </a:lnTo>
                  <a:lnTo>
                    <a:pt x="21" y="20"/>
                  </a:lnTo>
                  <a:lnTo>
                    <a:pt x="23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6" name=""/>
            <p:cNvSpPr/>
            <p:nvPr/>
          </p:nvSpPr>
          <p:spPr>
            <a:xfrm>
              <a:off x="2116080" y="2947680"/>
              <a:ext cx="355680" cy="466560"/>
            </a:xfrm>
            <a:custGeom>
              <a:avLst/>
              <a:gdLst/>
              <a:ahLst/>
              <a:rect l="l" t="t" r="r" b="b"/>
              <a:pathLst>
                <a:path w="1095" h="983">
                  <a:moveTo>
                    <a:pt x="1001" y="8"/>
                  </a:moveTo>
                  <a:lnTo>
                    <a:pt x="1028" y="6"/>
                  </a:lnTo>
                  <a:lnTo>
                    <a:pt x="1032" y="92"/>
                  </a:lnTo>
                  <a:lnTo>
                    <a:pt x="1070" y="168"/>
                  </a:lnTo>
                  <a:lnTo>
                    <a:pt x="1095" y="252"/>
                  </a:lnTo>
                  <a:lnTo>
                    <a:pt x="1083" y="301"/>
                  </a:lnTo>
                  <a:lnTo>
                    <a:pt x="1059" y="317"/>
                  </a:lnTo>
                  <a:lnTo>
                    <a:pt x="1043" y="396"/>
                  </a:lnTo>
                  <a:lnTo>
                    <a:pt x="1020" y="394"/>
                  </a:lnTo>
                  <a:lnTo>
                    <a:pt x="995" y="412"/>
                  </a:lnTo>
                  <a:lnTo>
                    <a:pt x="986" y="444"/>
                  </a:lnTo>
                  <a:lnTo>
                    <a:pt x="997" y="564"/>
                  </a:lnTo>
                  <a:lnTo>
                    <a:pt x="978" y="579"/>
                  </a:lnTo>
                  <a:lnTo>
                    <a:pt x="957" y="649"/>
                  </a:lnTo>
                  <a:lnTo>
                    <a:pt x="956" y="686"/>
                  </a:lnTo>
                  <a:lnTo>
                    <a:pt x="973" y="718"/>
                  </a:lnTo>
                  <a:lnTo>
                    <a:pt x="930" y="781"/>
                  </a:lnTo>
                  <a:lnTo>
                    <a:pt x="882" y="816"/>
                  </a:lnTo>
                  <a:lnTo>
                    <a:pt x="885" y="756"/>
                  </a:lnTo>
                  <a:lnTo>
                    <a:pt x="902" y="726"/>
                  </a:lnTo>
                  <a:lnTo>
                    <a:pt x="878" y="726"/>
                  </a:lnTo>
                  <a:lnTo>
                    <a:pt x="862" y="782"/>
                  </a:lnTo>
                  <a:lnTo>
                    <a:pt x="825" y="768"/>
                  </a:lnTo>
                  <a:lnTo>
                    <a:pt x="793" y="845"/>
                  </a:lnTo>
                  <a:lnTo>
                    <a:pt x="781" y="843"/>
                  </a:lnTo>
                  <a:lnTo>
                    <a:pt x="780" y="795"/>
                  </a:lnTo>
                  <a:lnTo>
                    <a:pt x="764" y="793"/>
                  </a:lnTo>
                  <a:lnTo>
                    <a:pt x="718" y="853"/>
                  </a:lnTo>
                  <a:lnTo>
                    <a:pt x="610" y="853"/>
                  </a:lnTo>
                  <a:lnTo>
                    <a:pt x="627" y="834"/>
                  </a:lnTo>
                  <a:lnTo>
                    <a:pt x="600" y="824"/>
                  </a:lnTo>
                  <a:lnTo>
                    <a:pt x="594" y="834"/>
                  </a:lnTo>
                  <a:lnTo>
                    <a:pt x="583" y="821"/>
                  </a:lnTo>
                  <a:lnTo>
                    <a:pt x="581" y="798"/>
                  </a:lnTo>
                  <a:lnTo>
                    <a:pt x="552" y="845"/>
                  </a:lnTo>
                  <a:lnTo>
                    <a:pt x="586" y="869"/>
                  </a:lnTo>
                  <a:lnTo>
                    <a:pt x="586" y="897"/>
                  </a:lnTo>
                  <a:lnTo>
                    <a:pt x="573" y="886"/>
                  </a:lnTo>
                  <a:lnTo>
                    <a:pt x="535" y="903"/>
                  </a:lnTo>
                  <a:lnTo>
                    <a:pt x="497" y="970"/>
                  </a:lnTo>
                  <a:lnTo>
                    <a:pt x="476" y="983"/>
                  </a:lnTo>
                  <a:lnTo>
                    <a:pt x="449" y="970"/>
                  </a:lnTo>
                  <a:lnTo>
                    <a:pt x="416" y="920"/>
                  </a:lnTo>
                  <a:lnTo>
                    <a:pt x="417" y="887"/>
                  </a:lnTo>
                  <a:lnTo>
                    <a:pt x="442" y="852"/>
                  </a:lnTo>
                  <a:lnTo>
                    <a:pt x="439" y="840"/>
                  </a:lnTo>
                  <a:lnTo>
                    <a:pt x="407" y="846"/>
                  </a:lnTo>
                  <a:lnTo>
                    <a:pt x="340" y="834"/>
                  </a:lnTo>
                  <a:lnTo>
                    <a:pt x="290" y="868"/>
                  </a:lnTo>
                  <a:lnTo>
                    <a:pt x="278" y="861"/>
                  </a:lnTo>
                  <a:lnTo>
                    <a:pt x="164" y="895"/>
                  </a:lnTo>
                  <a:lnTo>
                    <a:pt x="150" y="883"/>
                  </a:lnTo>
                  <a:lnTo>
                    <a:pt x="114" y="934"/>
                  </a:lnTo>
                  <a:lnTo>
                    <a:pt x="74" y="918"/>
                  </a:lnTo>
                  <a:lnTo>
                    <a:pt x="34" y="929"/>
                  </a:lnTo>
                  <a:lnTo>
                    <a:pt x="0" y="919"/>
                  </a:lnTo>
                  <a:lnTo>
                    <a:pt x="0" y="881"/>
                  </a:lnTo>
                  <a:lnTo>
                    <a:pt x="45" y="869"/>
                  </a:lnTo>
                  <a:lnTo>
                    <a:pt x="189" y="741"/>
                  </a:lnTo>
                  <a:lnTo>
                    <a:pt x="302" y="740"/>
                  </a:lnTo>
                  <a:lnTo>
                    <a:pt x="425" y="715"/>
                  </a:lnTo>
                  <a:lnTo>
                    <a:pt x="423" y="733"/>
                  </a:lnTo>
                  <a:lnTo>
                    <a:pt x="473" y="740"/>
                  </a:lnTo>
                  <a:lnTo>
                    <a:pt x="505" y="716"/>
                  </a:lnTo>
                  <a:lnTo>
                    <a:pt x="506" y="658"/>
                  </a:lnTo>
                  <a:lnTo>
                    <a:pt x="558" y="603"/>
                  </a:lnTo>
                  <a:lnTo>
                    <a:pt x="578" y="520"/>
                  </a:lnTo>
                  <a:lnTo>
                    <a:pt x="612" y="501"/>
                  </a:lnTo>
                  <a:lnTo>
                    <a:pt x="627" y="503"/>
                  </a:lnTo>
                  <a:lnTo>
                    <a:pt x="624" y="520"/>
                  </a:lnTo>
                  <a:lnTo>
                    <a:pt x="592" y="549"/>
                  </a:lnTo>
                  <a:lnTo>
                    <a:pt x="600" y="591"/>
                  </a:lnTo>
                  <a:lnTo>
                    <a:pt x="632" y="589"/>
                  </a:lnTo>
                  <a:lnTo>
                    <a:pt x="733" y="523"/>
                  </a:lnTo>
                  <a:lnTo>
                    <a:pt x="786" y="455"/>
                  </a:lnTo>
                  <a:lnTo>
                    <a:pt x="820" y="439"/>
                  </a:lnTo>
                  <a:lnTo>
                    <a:pt x="868" y="332"/>
                  </a:lnTo>
                  <a:lnTo>
                    <a:pt x="896" y="245"/>
                  </a:lnTo>
                  <a:lnTo>
                    <a:pt x="898" y="216"/>
                  </a:lnTo>
                  <a:lnTo>
                    <a:pt x="864" y="196"/>
                  </a:lnTo>
                  <a:lnTo>
                    <a:pt x="891" y="161"/>
                  </a:lnTo>
                  <a:lnTo>
                    <a:pt x="889" y="106"/>
                  </a:lnTo>
                  <a:lnTo>
                    <a:pt x="914" y="83"/>
                  </a:lnTo>
                  <a:lnTo>
                    <a:pt x="917" y="53"/>
                  </a:lnTo>
                  <a:lnTo>
                    <a:pt x="937" y="32"/>
                  </a:lnTo>
                  <a:lnTo>
                    <a:pt x="964" y="82"/>
                  </a:lnTo>
                  <a:lnTo>
                    <a:pt x="975" y="65"/>
                  </a:lnTo>
                  <a:lnTo>
                    <a:pt x="1000" y="69"/>
                  </a:lnTo>
                  <a:lnTo>
                    <a:pt x="1014" y="24"/>
                  </a:lnTo>
                  <a:lnTo>
                    <a:pt x="975" y="43"/>
                  </a:lnTo>
                  <a:lnTo>
                    <a:pt x="969" y="22"/>
                  </a:lnTo>
                  <a:lnTo>
                    <a:pt x="975" y="0"/>
                  </a:lnTo>
                  <a:lnTo>
                    <a:pt x="1001" y="8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7" name=""/>
            <p:cNvSpPr/>
            <p:nvPr/>
          </p:nvSpPr>
          <p:spPr>
            <a:xfrm>
              <a:off x="2155680" y="3365280"/>
              <a:ext cx="82800" cy="90000"/>
            </a:xfrm>
            <a:custGeom>
              <a:avLst/>
              <a:gdLst/>
              <a:ahLst/>
              <a:rect l="l" t="t" r="r" b="b"/>
              <a:pathLst>
                <a:path w="251" h="192">
                  <a:moveTo>
                    <a:pt x="202" y="125"/>
                  </a:moveTo>
                  <a:lnTo>
                    <a:pt x="155" y="104"/>
                  </a:lnTo>
                  <a:lnTo>
                    <a:pt x="132" y="110"/>
                  </a:lnTo>
                  <a:lnTo>
                    <a:pt x="116" y="122"/>
                  </a:lnTo>
                  <a:lnTo>
                    <a:pt x="84" y="190"/>
                  </a:lnTo>
                  <a:lnTo>
                    <a:pt x="68" y="192"/>
                  </a:lnTo>
                  <a:lnTo>
                    <a:pt x="46" y="170"/>
                  </a:lnTo>
                  <a:lnTo>
                    <a:pt x="28" y="123"/>
                  </a:lnTo>
                  <a:lnTo>
                    <a:pt x="0" y="114"/>
                  </a:lnTo>
                  <a:lnTo>
                    <a:pt x="66" y="41"/>
                  </a:lnTo>
                  <a:lnTo>
                    <a:pt x="119" y="47"/>
                  </a:lnTo>
                  <a:lnTo>
                    <a:pt x="181" y="0"/>
                  </a:lnTo>
                  <a:lnTo>
                    <a:pt x="235" y="17"/>
                  </a:lnTo>
                  <a:lnTo>
                    <a:pt x="251" y="63"/>
                  </a:lnTo>
                  <a:lnTo>
                    <a:pt x="202" y="125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0" bIns="43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8" name=""/>
            <p:cNvSpPr/>
            <p:nvPr/>
          </p:nvSpPr>
          <p:spPr>
            <a:xfrm>
              <a:off x="2076480" y="3390840"/>
              <a:ext cx="74520" cy="156600"/>
            </a:xfrm>
            <a:custGeom>
              <a:avLst/>
              <a:gdLst/>
              <a:ahLst/>
              <a:rect l="l" t="t" r="r" b="b"/>
              <a:pathLst>
                <a:path w="231" h="331">
                  <a:moveTo>
                    <a:pt x="117" y="0"/>
                  </a:moveTo>
                  <a:lnTo>
                    <a:pt x="98" y="3"/>
                  </a:lnTo>
                  <a:lnTo>
                    <a:pt x="73" y="36"/>
                  </a:lnTo>
                  <a:lnTo>
                    <a:pt x="30" y="48"/>
                  </a:lnTo>
                  <a:lnTo>
                    <a:pt x="0" y="82"/>
                  </a:lnTo>
                  <a:lnTo>
                    <a:pt x="28" y="110"/>
                  </a:lnTo>
                  <a:lnTo>
                    <a:pt x="29" y="123"/>
                  </a:lnTo>
                  <a:lnTo>
                    <a:pt x="8" y="106"/>
                  </a:lnTo>
                  <a:lnTo>
                    <a:pt x="14" y="152"/>
                  </a:lnTo>
                  <a:lnTo>
                    <a:pt x="46" y="136"/>
                  </a:lnTo>
                  <a:lnTo>
                    <a:pt x="64" y="145"/>
                  </a:lnTo>
                  <a:lnTo>
                    <a:pt x="72" y="131"/>
                  </a:lnTo>
                  <a:lnTo>
                    <a:pt x="56" y="114"/>
                  </a:lnTo>
                  <a:lnTo>
                    <a:pt x="56" y="92"/>
                  </a:lnTo>
                  <a:lnTo>
                    <a:pt x="65" y="85"/>
                  </a:lnTo>
                  <a:lnTo>
                    <a:pt x="89" y="129"/>
                  </a:lnTo>
                  <a:lnTo>
                    <a:pt x="93" y="173"/>
                  </a:lnTo>
                  <a:lnTo>
                    <a:pt x="62" y="225"/>
                  </a:lnTo>
                  <a:lnTo>
                    <a:pt x="61" y="296"/>
                  </a:lnTo>
                  <a:lnTo>
                    <a:pt x="96" y="318"/>
                  </a:lnTo>
                  <a:lnTo>
                    <a:pt x="99" y="256"/>
                  </a:lnTo>
                  <a:lnTo>
                    <a:pt x="116" y="261"/>
                  </a:lnTo>
                  <a:lnTo>
                    <a:pt x="107" y="281"/>
                  </a:lnTo>
                  <a:lnTo>
                    <a:pt x="112" y="331"/>
                  </a:lnTo>
                  <a:lnTo>
                    <a:pt x="140" y="314"/>
                  </a:lnTo>
                  <a:lnTo>
                    <a:pt x="155" y="282"/>
                  </a:lnTo>
                  <a:lnTo>
                    <a:pt x="166" y="288"/>
                  </a:lnTo>
                  <a:lnTo>
                    <a:pt x="201" y="173"/>
                  </a:lnTo>
                  <a:lnTo>
                    <a:pt x="231" y="120"/>
                  </a:lnTo>
                  <a:lnTo>
                    <a:pt x="221" y="82"/>
                  </a:lnTo>
                  <a:lnTo>
                    <a:pt x="197" y="77"/>
                  </a:lnTo>
                  <a:lnTo>
                    <a:pt x="198" y="29"/>
                  </a:lnTo>
                  <a:lnTo>
                    <a:pt x="153" y="35"/>
                  </a:lnTo>
                  <a:lnTo>
                    <a:pt x="135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9" name=""/>
            <p:cNvSpPr/>
            <p:nvPr/>
          </p:nvSpPr>
          <p:spPr>
            <a:xfrm>
              <a:off x="2092320" y="3466800"/>
              <a:ext cx="1440" cy="17280"/>
            </a:xfrm>
            <a:custGeom>
              <a:avLst/>
              <a:gdLst/>
              <a:ahLst/>
              <a:rect l="l" t="t" r="r" b="b"/>
              <a:pathLst>
                <a:path w="14" h="38">
                  <a:moveTo>
                    <a:pt x="3" y="0"/>
                  </a:moveTo>
                  <a:lnTo>
                    <a:pt x="0" y="38"/>
                  </a:lnTo>
                  <a:lnTo>
                    <a:pt x="14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0" name=""/>
            <p:cNvSpPr/>
            <p:nvPr/>
          </p:nvSpPr>
          <p:spPr>
            <a:xfrm>
              <a:off x="2092320" y="3466800"/>
              <a:ext cx="1440" cy="17280"/>
            </a:xfrm>
            <a:custGeom>
              <a:avLst/>
              <a:gdLst/>
              <a:ahLst/>
              <a:rect l="l" t="t" r="r" b="b"/>
              <a:pathLst>
                <a:path w="14" h="38">
                  <a:moveTo>
                    <a:pt x="3" y="0"/>
                  </a:moveTo>
                  <a:lnTo>
                    <a:pt x="0" y="38"/>
                  </a:lnTo>
                  <a:lnTo>
                    <a:pt x="14" y="6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2122560" y="3562200"/>
              <a:ext cx="1440" cy="219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8" y="16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0" y="4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2" name=""/>
            <p:cNvSpPr/>
            <p:nvPr/>
          </p:nvSpPr>
          <p:spPr>
            <a:xfrm>
              <a:off x="2122560" y="3562200"/>
              <a:ext cx="1440" cy="219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8" y="16"/>
                  </a:moveTo>
                  <a:lnTo>
                    <a:pt x="5" y="0"/>
                  </a:lnTo>
                  <a:lnTo>
                    <a:pt x="0" y="16"/>
                  </a:lnTo>
                  <a:lnTo>
                    <a:pt x="0" y="48"/>
                  </a:lnTo>
                  <a:lnTo>
                    <a:pt x="8" y="16"/>
                  </a:lnTo>
                  <a:lnTo>
                    <a:pt x="8" y="16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3" name=""/>
            <p:cNvSpPr/>
            <p:nvPr/>
          </p:nvSpPr>
          <p:spPr>
            <a:xfrm>
              <a:off x="2103480" y="3582720"/>
              <a:ext cx="3240" cy="75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8" y="0"/>
                  </a:moveTo>
                  <a:lnTo>
                    <a:pt x="0" y="4"/>
                  </a:lnTo>
                  <a:lnTo>
                    <a:pt x="5" y="17"/>
                  </a:lnTo>
                  <a:lnTo>
                    <a:pt x="20" y="19"/>
                  </a:lnTo>
                  <a:lnTo>
                    <a:pt x="2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2103480" y="3582720"/>
              <a:ext cx="3240" cy="7560"/>
            </a:xfrm>
            <a:custGeom>
              <a:avLst/>
              <a:gdLst/>
              <a:ahLst/>
              <a:rect l="l" t="t" r="r" b="b"/>
              <a:pathLst>
                <a:path w="20" h="19">
                  <a:moveTo>
                    <a:pt x="8" y="0"/>
                  </a:moveTo>
                  <a:lnTo>
                    <a:pt x="0" y="4"/>
                  </a:lnTo>
                  <a:lnTo>
                    <a:pt x="5" y="17"/>
                  </a:lnTo>
                  <a:lnTo>
                    <a:pt x="20" y="19"/>
                  </a:lnTo>
                  <a:lnTo>
                    <a:pt x="20" y="4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5" name=""/>
            <p:cNvSpPr/>
            <p:nvPr/>
          </p:nvSpPr>
          <p:spPr>
            <a:xfrm>
              <a:off x="2043000" y="3455640"/>
              <a:ext cx="6480" cy="9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15" y="0"/>
                  </a:moveTo>
                  <a:lnTo>
                    <a:pt x="0" y="6"/>
                  </a:lnTo>
                  <a:lnTo>
                    <a:pt x="0" y="21"/>
                  </a:lnTo>
                  <a:lnTo>
                    <a:pt x="16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6" name=""/>
            <p:cNvSpPr/>
            <p:nvPr/>
          </p:nvSpPr>
          <p:spPr>
            <a:xfrm>
              <a:off x="2043000" y="3455640"/>
              <a:ext cx="6480" cy="9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15" y="0"/>
                  </a:moveTo>
                  <a:lnTo>
                    <a:pt x="0" y="6"/>
                  </a:lnTo>
                  <a:lnTo>
                    <a:pt x="0" y="21"/>
                  </a:lnTo>
                  <a:lnTo>
                    <a:pt x="16" y="15"/>
                  </a:lnTo>
                  <a:lnTo>
                    <a:pt x="15" y="0"/>
                  </a:lnTo>
                  <a:lnTo>
                    <a:pt x="1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7" name=""/>
            <p:cNvSpPr/>
            <p:nvPr/>
          </p:nvSpPr>
          <p:spPr>
            <a:xfrm>
              <a:off x="2058840" y="3436560"/>
              <a:ext cx="3240" cy="12600"/>
            </a:xfrm>
            <a:custGeom>
              <a:avLst/>
              <a:gdLst/>
              <a:ahLst/>
              <a:rect l="l" t="t" r="r" b="b"/>
              <a:pathLst>
                <a:path w="12" h="27">
                  <a:moveTo>
                    <a:pt x="12" y="10"/>
                  </a:moveTo>
                  <a:lnTo>
                    <a:pt x="4" y="0"/>
                  </a:lnTo>
                  <a:lnTo>
                    <a:pt x="0" y="27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8" name=""/>
            <p:cNvSpPr/>
            <p:nvPr/>
          </p:nvSpPr>
          <p:spPr>
            <a:xfrm>
              <a:off x="2058840" y="3436560"/>
              <a:ext cx="3240" cy="12600"/>
            </a:xfrm>
            <a:custGeom>
              <a:avLst/>
              <a:gdLst/>
              <a:ahLst/>
              <a:rect l="l" t="t" r="r" b="b"/>
              <a:pathLst>
                <a:path w="12" h="27">
                  <a:moveTo>
                    <a:pt x="12" y="10"/>
                  </a:moveTo>
                  <a:lnTo>
                    <a:pt x="4" y="0"/>
                  </a:lnTo>
                  <a:lnTo>
                    <a:pt x="0" y="27"/>
                  </a:lnTo>
                  <a:lnTo>
                    <a:pt x="12" y="10"/>
                  </a:lnTo>
                  <a:lnTo>
                    <a:pt x="12" y="1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9" name=""/>
            <p:cNvSpPr/>
            <p:nvPr/>
          </p:nvSpPr>
          <p:spPr>
            <a:xfrm>
              <a:off x="2079720" y="3390840"/>
              <a:ext cx="1440" cy="900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0" name=""/>
            <p:cNvSpPr/>
            <p:nvPr/>
          </p:nvSpPr>
          <p:spPr>
            <a:xfrm>
              <a:off x="2079720" y="3390840"/>
              <a:ext cx="1440" cy="900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1" name=""/>
            <p:cNvSpPr/>
            <p:nvPr/>
          </p:nvSpPr>
          <p:spPr>
            <a:xfrm>
              <a:off x="2062080" y="3369960"/>
              <a:ext cx="3240" cy="7560"/>
            </a:xfrm>
            <a:custGeom>
              <a:avLst/>
              <a:gdLst/>
              <a:ahLst/>
              <a:rect l="l" t="t" r="r" b="b"/>
              <a:pathLst>
                <a:path w="8" h="26">
                  <a:moveTo>
                    <a:pt x="5" y="0"/>
                  </a:moveTo>
                  <a:lnTo>
                    <a:pt x="0" y="26"/>
                  </a:lnTo>
                  <a:lnTo>
                    <a:pt x="8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2" name=""/>
            <p:cNvSpPr/>
            <p:nvPr/>
          </p:nvSpPr>
          <p:spPr>
            <a:xfrm>
              <a:off x="2062080" y="3369960"/>
              <a:ext cx="3240" cy="7560"/>
            </a:xfrm>
            <a:custGeom>
              <a:avLst/>
              <a:gdLst/>
              <a:ahLst/>
              <a:rect l="l" t="t" r="r" b="b"/>
              <a:pathLst>
                <a:path w="8" h="26">
                  <a:moveTo>
                    <a:pt x="5" y="0"/>
                  </a:moveTo>
                  <a:lnTo>
                    <a:pt x="0" y="26"/>
                  </a:lnTo>
                  <a:lnTo>
                    <a:pt x="8" y="19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3" name=""/>
            <p:cNvSpPr/>
            <p:nvPr/>
          </p:nvSpPr>
          <p:spPr>
            <a:xfrm>
              <a:off x="2066760" y="3349440"/>
              <a:ext cx="3240" cy="15480"/>
            </a:xfrm>
            <a:custGeom>
              <a:avLst/>
              <a:gdLst/>
              <a:ahLst/>
              <a:rect l="l" t="t" r="r" b="b"/>
              <a:pathLst>
                <a:path w="7" h="40">
                  <a:moveTo>
                    <a:pt x="0" y="0"/>
                  </a:moveTo>
                  <a:lnTo>
                    <a:pt x="7" y="8"/>
                  </a:lnTo>
                  <a:lnTo>
                    <a:pt x="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4" name=""/>
            <p:cNvSpPr/>
            <p:nvPr/>
          </p:nvSpPr>
          <p:spPr>
            <a:xfrm>
              <a:off x="2066760" y="3349440"/>
              <a:ext cx="3240" cy="15480"/>
            </a:xfrm>
            <a:custGeom>
              <a:avLst/>
              <a:gdLst/>
              <a:ahLst/>
              <a:rect l="l" t="t" r="r" b="b"/>
              <a:pathLst>
                <a:path w="7" h="40">
                  <a:moveTo>
                    <a:pt x="0" y="0"/>
                  </a:moveTo>
                  <a:lnTo>
                    <a:pt x="7" y="8"/>
                  </a:lnTo>
                  <a:lnTo>
                    <a:pt x="3" y="4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5" name=""/>
            <p:cNvSpPr/>
            <p:nvPr/>
          </p:nvSpPr>
          <p:spPr>
            <a:xfrm>
              <a:off x="2114640" y="3184200"/>
              <a:ext cx="1440" cy="2880"/>
            </a:xfrm>
            <a:custGeom>
              <a:avLst/>
              <a:gdLst/>
              <a:ahLst/>
              <a:rect l="l" t="t" r="r" b="b"/>
              <a:pathLst>
                <a:path w="8" h="10">
                  <a:moveTo>
                    <a:pt x="1" y="0"/>
                  </a:moveTo>
                  <a:lnTo>
                    <a:pt x="0" y="10"/>
                  </a:lnTo>
                  <a:lnTo>
                    <a:pt x="8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6" name=""/>
            <p:cNvSpPr/>
            <p:nvPr/>
          </p:nvSpPr>
          <p:spPr>
            <a:xfrm>
              <a:off x="2114640" y="3184200"/>
              <a:ext cx="1440" cy="2880"/>
            </a:xfrm>
            <a:custGeom>
              <a:avLst/>
              <a:gdLst/>
              <a:ahLst/>
              <a:rect l="l" t="t" r="r" b="b"/>
              <a:pathLst>
                <a:path w="8" h="10">
                  <a:moveTo>
                    <a:pt x="1" y="0"/>
                  </a:moveTo>
                  <a:lnTo>
                    <a:pt x="0" y="10"/>
                  </a:lnTo>
                  <a:lnTo>
                    <a:pt x="8" y="4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7" name=""/>
            <p:cNvSpPr/>
            <p:nvPr/>
          </p:nvSpPr>
          <p:spPr>
            <a:xfrm>
              <a:off x="1967040" y="3414600"/>
              <a:ext cx="23760" cy="13680"/>
            </a:xfrm>
            <a:custGeom>
              <a:avLst/>
              <a:gdLst/>
              <a:ahLst/>
              <a:rect l="l" t="t" r="r" b="b"/>
              <a:pathLst>
                <a:path w="67" h="36">
                  <a:moveTo>
                    <a:pt x="8" y="11"/>
                  </a:moveTo>
                  <a:lnTo>
                    <a:pt x="0" y="34"/>
                  </a:lnTo>
                  <a:lnTo>
                    <a:pt x="18" y="36"/>
                  </a:lnTo>
                  <a:lnTo>
                    <a:pt x="44" y="33"/>
                  </a:lnTo>
                  <a:lnTo>
                    <a:pt x="67" y="12"/>
                  </a:lnTo>
                  <a:lnTo>
                    <a:pt x="65" y="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8" name=""/>
            <p:cNvSpPr/>
            <p:nvPr/>
          </p:nvSpPr>
          <p:spPr>
            <a:xfrm>
              <a:off x="1967040" y="3414600"/>
              <a:ext cx="23760" cy="13680"/>
            </a:xfrm>
            <a:custGeom>
              <a:avLst/>
              <a:gdLst/>
              <a:ahLst/>
              <a:rect l="l" t="t" r="r" b="b"/>
              <a:pathLst>
                <a:path w="67" h="36">
                  <a:moveTo>
                    <a:pt x="8" y="11"/>
                  </a:moveTo>
                  <a:lnTo>
                    <a:pt x="0" y="34"/>
                  </a:lnTo>
                  <a:lnTo>
                    <a:pt x="18" y="36"/>
                  </a:lnTo>
                  <a:lnTo>
                    <a:pt x="44" y="33"/>
                  </a:lnTo>
                  <a:lnTo>
                    <a:pt x="67" y="12"/>
                  </a:lnTo>
                  <a:lnTo>
                    <a:pt x="65" y="0"/>
                  </a:lnTo>
                  <a:lnTo>
                    <a:pt x="8" y="11"/>
                  </a:lnTo>
                  <a:lnTo>
                    <a:pt x="8" y="11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120" bIns="-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9" name=""/>
            <p:cNvSpPr/>
            <p:nvPr/>
          </p:nvSpPr>
          <p:spPr>
            <a:xfrm>
              <a:off x="1771560" y="3844800"/>
              <a:ext cx="55800" cy="171000"/>
            </a:xfrm>
            <a:custGeom>
              <a:avLst/>
              <a:gdLst/>
              <a:ahLst/>
              <a:rect l="l" t="t" r="r" b="b"/>
              <a:pathLst>
                <a:path w="175" h="355">
                  <a:moveTo>
                    <a:pt x="135" y="0"/>
                  </a:moveTo>
                  <a:lnTo>
                    <a:pt x="175" y="25"/>
                  </a:lnTo>
                  <a:lnTo>
                    <a:pt x="170" y="72"/>
                  </a:lnTo>
                  <a:lnTo>
                    <a:pt x="136" y="203"/>
                  </a:lnTo>
                  <a:lnTo>
                    <a:pt x="86" y="301"/>
                  </a:lnTo>
                  <a:lnTo>
                    <a:pt x="73" y="355"/>
                  </a:lnTo>
                  <a:lnTo>
                    <a:pt x="47" y="304"/>
                  </a:lnTo>
                  <a:lnTo>
                    <a:pt x="12" y="263"/>
                  </a:lnTo>
                  <a:lnTo>
                    <a:pt x="0" y="181"/>
                  </a:lnTo>
                  <a:lnTo>
                    <a:pt x="18" y="136"/>
                  </a:lnTo>
                  <a:lnTo>
                    <a:pt x="86" y="3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0" name=""/>
            <p:cNvSpPr/>
            <p:nvPr/>
          </p:nvSpPr>
          <p:spPr>
            <a:xfrm>
              <a:off x="1258920" y="4568760"/>
              <a:ext cx="6480" cy="16920"/>
            </a:xfrm>
            <a:custGeom>
              <a:avLst/>
              <a:gdLst/>
              <a:ahLst/>
              <a:rect l="l" t="t" r="r" b="b"/>
              <a:pathLst>
                <a:path w="14" h="34">
                  <a:moveTo>
                    <a:pt x="0" y="12"/>
                  </a:moveTo>
                  <a:lnTo>
                    <a:pt x="14" y="34"/>
                  </a:lnTo>
                  <a:lnTo>
                    <a:pt x="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1" name=""/>
            <p:cNvSpPr/>
            <p:nvPr/>
          </p:nvSpPr>
          <p:spPr>
            <a:xfrm>
              <a:off x="1258920" y="4568760"/>
              <a:ext cx="6480" cy="16920"/>
            </a:xfrm>
            <a:custGeom>
              <a:avLst/>
              <a:gdLst/>
              <a:ahLst/>
              <a:rect l="l" t="t" r="r" b="b"/>
              <a:pathLst>
                <a:path w="14" h="34">
                  <a:moveTo>
                    <a:pt x="0" y="12"/>
                  </a:moveTo>
                  <a:lnTo>
                    <a:pt x="14" y="34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2" name=""/>
            <p:cNvSpPr/>
            <p:nvPr/>
          </p:nvSpPr>
          <p:spPr>
            <a:xfrm>
              <a:off x="2448000" y="5384520"/>
              <a:ext cx="4680" cy="18720"/>
            </a:xfrm>
            <a:custGeom>
              <a:avLst/>
              <a:gdLst/>
              <a:ahLst/>
              <a:rect l="l" t="t" r="r" b="b"/>
              <a:pathLst>
                <a:path w="21" h="39">
                  <a:moveTo>
                    <a:pt x="16" y="0"/>
                  </a:moveTo>
                  <a:lnTo>
                    <a:pt x="21" y="18"/>
                  </a:lnTo>
                  <a:lnTo>
                    <a:pt x="0" y="32"/>
                  </a:lnTo>
                  <a:lnTo>
                    <a:pt x="3" y="39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3" name=""/>
            <p:cNvSpPr/>
            <p:nvPr/>
          </p:nvSpPr>
          <p:spPr>
            <a:xfrm>
              <a:off x="1298520" y="4557600"/>
              <a:ext cx="30240" cy="53640"/>
            </a:xfrm>
            <a:custGeom>
              <a:avLst/>
              <a:gdLst/>
              <a:ahLst/>
              <a:rect l="l" t="t" r="r" b="b"/>
              <a:pathLst>
                <a:path w="97" h="113">
                  <a:moveTo>
                    <a:pt x="97" y="113"/>
                  </a:moveTo>
                  <a:lnTo>
                    <a:pt x="13" y="34"/>
                  </a:lnTo>
                  <a:lnTo>
                    <a:pt x="0" y="0"/>
                  </a:lnTo>
                </a:path>
              </a:pathLst>
            </a:custGeom>
            <a:solidFill>
              <a:srgbClr val="0cbc1f"/>
            </a:solidFill>
            <a:ln w="324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4" name=""/>
            <p:cNvSpPr/>
            <p:nvPr/>
          </p:nvSpPr>
          <p:spPr>
            <a:xfrm flipV="1">
              <a:off x="1695600" y="2407680"/>
              <a:ext cx="4680" cy="14040"/>
            </a:xfrm>
            <a:prstGeom prst="line">
              <a:avLst/>
            </a:prstGeom>
            <a:ln w="324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5" name=""/>
            <p:cNvSpPr/>
            <p:nvPr/>
          </p:nvSpPr>
          <p:spPr>
            <a:xfrm>
              <a:off x="1668600" y="3105000"/>
              <a:ext cx="4680" cy="1080"/>
            </a:xfrm>
            <a:prstGeom prst="line">
              <a:avLst/>
            </a:prstGeom>
            <a:ln w="3240">
              <a:solidFill>
                <a:srgbClr val="676767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6" name=""/>
            <p:cNvSpPr/>
            <p:nvPr/>
          </p:nvSpPr>
          <p:spPr>
            <a:xfrm flipV="1">
              <a:off x="189000" y="2029680"/>
              <a:ext cx="1440" cy="2027160"/>
            </a:xfrm>
            <a:prstGeom prst="line">
              <a:avLst/>
            </a:prstGeom>
            <a:ln w="9360">
              <a:solidFill>
                <a:srgbClr val="00ae0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7" name=""/>
            <p:cNvSpPr/>
            <p:nvPr/>
          </p:nvSpPr>
          <p:spPr>
            <a:xfrm>
              <a:off x="2054160" y="3054240"/>
              <a:ext cx="1800" cy="360"/>
            </a:xfrm>
            <a:custGeom>
              <a:avLst/>
              <a:gdLst/>
              <a:ahLst/>
              <a:rect l="l" t="t" r="r" b="b"/>
              <a:pathLst>
                <a:path w="6" h="8">
                  <a:moveTo>
                    <a:pt x="0" y="0"/>
                  </a:moveTo>
                  <a:lnTo>
                    <a:pt x="0" y="8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bc1f"/>
            </a:solidFill>
            <a:ln w="936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78" name=""/>
          <p:cNvSpPr/>
          <p:nvPr/>
        </p:nvSpPr>
        <p:spPr>
          <a:xfrm>
            <a:off x="5205240" y="5106960"/>
            <a:ext cx="1749600" cy="2201760"/>
          </a:xfrm>
          <a:custGeom>
            <a:avLst/>
            <a:gdLst/>
            <a:ahLst/>
            <a:rect l="l" t="t" r="r" b="b"/>
            <a:pathLst>
              <a:path w="2282" h="2061">
                <a:moveTo>
                  <a:pt x="13" y="814"/>
                </a:moveTo>
                <a:lnTo>
                  <a:pt x="0" y="846"/>
                </a:lnTo>
                <a:lnTo>
                  <a:pt x="27" y="859"/>
                </a:lnTo>
                <a:lnTo>
                  <a:pt x="61" y="895"/>
                </a:lnTo>
                <a:lnTo>
                  <a:pt x="65" y="938"/>
                </a:lnTo>
                <a:lnTo>
                  <a:pt x="104" y="947"/>
                </a:lnTo>
                <a:lnTo>
                  <a:pt x="131" y="974"/>
                </a:lnTo>
                <a:lnTo>
                  <a:pt x="153" y="1010"/>
                </a:lnTo>
                <a:lnTo>
                  <a:pt x="180" y="1019"/>
                </a:lnTo>
                <a:lnTo>
                  <a:pt x="223" y="1081"/>
                </a:lnTo>
                <a:lnTo>
                  <a:pt x="284" y="1087"/>
                </a:lnTo>
                <a:lnTo>
                  <a:pt x="275" y="1114"/>
                </a:lnTo>
                <a:lnTo>
                  <a:pt x="297" y="1178"/>
                </a:lnTo>
                <a:lnTo>
                  <a:pt x="302" y="1267"/>
                </a:lnTo>
                <a:lnTo>
                  <a:pt x="332" y="1293"/>
                </a:lnTo>
                <a:lnTo>
                  <a:pt x="349" y="1317"/>
                </a:lnTo>
                <a:lnTo>
                  <a:pt x="367" y="1326"/>
                </a:lnTo>
                <a:lnTo>
                  <a:pt x="428" y="1382"/>
                </a:lnTo>
                <a:lnTo>
                  <a:pt x="455" y="1394"/>
                </a:lnTo>
                <a:lnTo>
                  <a:pt x="471" y="1398"/>
                </a:lnTo>
                <a:lnTo>
                  <a:pt x="489" y="1421"/>
                </a:lnTo>
                <a:lnTo>
                  <a:pt x="580" y="1446"/>
                </a:lnTo>
                <a:lnTo>
                  <a:pt x="616" y="1405"/>
                </a:lnTo>
                <a:lnTo>
                  <a:pt x="638" y="1385"/>
                </a:lnTo>
                <a:lnTo>
                  <a:pt x="625" y="1329"/>
                </a:lnTo>
                <a:lnTo>
                  <a:pt x="642" y="1310"/>
                </a:lnTo>
                <a:lnTo>
                  <a:pt x="694" y="1306"/>
                </a:lnTo>
                <a:lnTo>
                  <a:pt x="708" y="1290"/>
                </a:lnTo>
                <a:lnTo>
                  <a:pt x="717" y="1270"/>
                </a:lnTo>
                <a:lnTo>
                  <a:pt x="739" y="1274"/>
                </a:lnTo>
                <a:lnTo>
                  <a:pt x="742" y="1293"/>
                </a:lnTo>
                <a:lnTo>
                  <a:pt x="800" y="1297"/>
                </a:lnTo>
                <a:lnTo>
                  <a:pt x="891" y="1310"/>
                </a:lnTo>
                <a:lnTo>
                  <a:pt x="925" y="1342"/>
                </a:lnTo>
                <a:lnTo>
                  <a:pt x="996" y="1425"/>
                </a:lnTo>
                <a:lnTo>
                  <a:pt x="1031" y="1486"/>
                </a:lnTo>
                <a:lnTo>
                  <a:pt x="1035" y="1518"/>
                </a:lnTo>
                <a:lnTo>
                  <a:pt x="1127" y="1649"/>
                </a:lnTo>
                <a:lnTo>
                  <a:pt x="1141" y="1689"/>
                </a:lnTo>
                <a:lnTo>
                  <a:pt x="1211" y="1734"/>
                </a:lnTo>
                <a:lnTo>
                  <a:pt x="1217" y="1786"/>
                </a:lnTo>
                <a:lnTo>
                  <a:pt x="1235" y="1822"/>
                </a:lnTo>
                <a:lnTo>
                  <a:pt x="1247" y="1888"/>
                </a:lnTo>
                <a:lnTo>
                  <a:pt x="1278" y="1901"/>
                </a:lnTo>
                <a:lnTo>
                  <a:pt x="1281" y="1930"/>
                </a:lnTo>
                <a:lnTo>
                  <a:pt x="1281" y="1980"/>
                </a:lnTo>
                <a:lnTo>
                  <a:pt x="1303" y="1980"/>
                </a:lnTo>
                <a:lnTo>
                  <a:pt x="1339" y="1969"/>
                </a:lnTo>
                <a:lnTo>
                  <a:pt x="1382" y="2012"/>
                </a:lnTo>
                <a:lnTo>
                  <a:pt x="1421" y="2012"/>
                </a:lnTo>
                <a:lnTo>
                  <a:pt x="1461" y="2038"/>
                </a:lnTo>
                <a:lnTo>
                  <a:pt x="1513" y="2045"/>
                </a:lnTo>
                <a:lnTo>
                  <a:pt x="1553" y="2032"/>
                </a:lnTo>
                <a:lnTo>
                  <a:pt x="1587" y="2061"/>
                </a:lnTo>
                <a:lnTo>
                  <a:pt x="1626" y="2061"/>
                </a:lnTo>
                <a:lnTo>
                  <a:pt x="1644" y="2045"/>
                </a:lnTo>
                <a:lnTo>
                  <a:pt x="1666" y="2041"/>
                </a:lnTo>
                <a:lnTo>
                  <a:pt x="1693" y="2002"/>
                </a:lnTo>
                <a:lnTo>
                  <a:pt x="1644" y="2009"/>
                </a:lnTo>
                <a:lnTo>
                  <a:pt x="1617" y="1960"/>
                </a:lnTo>
                <a:lnTo>
                  <a:pt x="1610" y="1949"/>
                </a:lnTo>
                <a:lnTo>
                  <a:pt x="1605" y="1878"/>
                </a:lnTo>
                <a:lnTo>
                  <a:pt x="1587" y="1849"/>
                </a:lnTo>
                <a:lnTo>
                  <a:pt x="1610" y="1813"/>
                </a:lnTo>
                <a:lnTo>
                  <a:pt x="1610" y="1773"/>
                </a:lnTo>
                <a:lnTo>
                  <a:pt x="1632" y="1745"/>
                </a:lnTo>
                <a:lnTo>
                  <a:pt x="1626" y="1709"/>
                </a:lnTo>
                <a:lnTo>
                  <a:pt x="1623" y="1685"/>
                </a:lnTo>
                <a:lnTo>
                  <a:pt x="1648" y="1673"/>
                </a:lnTo>
                <a:lnTo>
                  <a:pt x="1662" y="1637"/>
                </a:lnTo>
                <a:lnTo>
                  <a:pt x="1693" y="1633"/>
                </a:lnTo>
                <a:lnTo>
                  <a:pt x="1727" y="1613"/>
                </a:lnTo>
                <a:lnTo>
                  <a:pt x="1736" y="1590"/>
                </a:lnTo>
                <a:lnTo>
                  <a:pt x="1766" y="1597"/>
                </a:lnTo>
                <a:lnTo>
                  <a:pt x="1788" y="1577"/>
                </a:lnTo>
                <a:lnTo>
                  <a:pt x="1779" y="1542"/>
                </a:lnTo>
                <a:lnTo>
                  <a:pt x="1806" y="1554"/>
                </a:lnTo>
                <a:lnTo>
                  <a:pt x="1876" y="1554"/>
                </a:lnTo>
                <a:lnTo>
                  <a:pt x="1946" y="1513"/>
                </a:lnTo>
                <a:lnTo>
                  <a:pt x="1980" y="1477"/>
                </a:lnTo>
                <a:lnTo>
                  <a:pt x="2020" y="1461"/>
                </a:lnTo>
                <a:lnTo>
                  <a:pt x="2054" y="1425"/>
                </a:lnTo>
                <a:lnTo>
                  <a:pt x="2090" y="1414"/>
                </a:lnTo>
                <a:lnTo>
                  <a:pt x="2077" y="1369"/>
                </a:lnTo>
                <a:lnTo>
                  <a:pt x="2041" y="1338"/>
                </a:lnTo>
                <a:lnTo>
                  <a:pt x="2041" y="1293"/>
                </a:lnTo>
                <a:lnTo>
                  <a:pt x="2081" y="1322"/>
                </a:lnTo>
                <a:lnTo>
                  <a:pt x="2108" y="1369"/>
                </a:lnTo>
                <a:lnTo>
                  <a:pt x="2185" y="1369"/>
                </a:lnTo>
                <a:lnTo>
                  <a:pt x="2221" y="1322"/>
                </a:lnTo>
                <a:lnTo>
                  <a:pt x="2225" y="1297"/>
                </a:lnTo>
                <a:lnTo>
                  <a:pt x="2252" y="1270"/>
                </a:lnTo>
                <a:lnTo>
                  <a:pt x="2261" y="1245"/>
                </a:lnTo>
                <a:lnTo>
                  <a:pt x="2246" y="1218"/>
                </a:lnTo>
                <a:lnTo>
                  <a:pt x="2252" y="1202"/>
                </a:lnTo>
                <a:lnTo>
                  <a:pt x="2264" y="1189"/>
                </a:lnTo>
                <a:lnTo>
                  <a:pt x="2261" y="1137"/>
                </a:lnTo>
                <a:lnTo>
                  <a:pt x="2277" y="1101"/>
                </a:lnTo>
                <a:lnTo>
                  <a:pt x="2282" y="1038"/>
                </a:lnTo>
                <a:lnTo>
                  <a:pt x="2264" y="1015"/>
                </a:lnTo>
                <a:lnTo>
                  <a:pt x="2234" y="957"/>
                </a:lnTo>
                <a:lnTo>
                  <a:pt x="2230" y="914"/>
                </a:lnTo>
                <a:lnTo>
                  <a:pt x="2181" y="882"/>
                </a:lnTo>
                <a:lnTo>
                  <a:pt x="2169" y="584"/>
                </a:lnTo>
                <a:lnTo>
                  <a:pt x="2093" y="578"/>
                </a:lnTo>
                <a:lnTo>
                  <a:pt x="2077" y="548"/>
                </a:lnTo>
                <a:lnTo>
                  <a:pt x="2047" y="558"/>
                </a:lnTo>
                <a:lnTo>
                  <a:pt x="2016" y="510"/>
                </a:lnTo>
                <a:lnTo>
                  <a:pt x="1993" y="506"/>
                </a:lnTo>
                <a:lnTo>
                  <a:pt x="1950" y="542"/>
                </a:lnTo>
                <a:lnTo>
                  <a:pt x="1916" y="515"/>
                </a:lnTo>
                <a:lnTo>
                  <a:pt x="1885" y="510"/>
                </a:lnTo>
                <a:lnTo>
                  <a:pt x="1840" y="542"/>
                </a:lnTo>
                <a:lnTo>
                  <a:pt x="1784" y="535"/>
                </a:lnTo>
                <a:lnTo>
                  <a:pt x="1739" y="519"/>
                </a:lnTo>
                <a:lnTo>
                  <a:pt x="1696" y="522"/>
                </a:lnTo>
                <a:lnTo>
                  <a:pt x="1666" y="551"/>
                </a:lnTo>
                <a:lnTo>
                  <a:pt x="1614" y="515"/>
                </a:lnTo>
                <a:lnTo>
                  <a:pt x="1540" y="522"/>
                </a:lnTo>
                <a:lnTo>
                  <a:pt x="1500" y="496"/>
                </a:lnTo>
                <a:lnTo>
                  <a:pt x="1479" y="460"/>
                </a:lnTo>
                <a:lnTo>
                  <a:pt x="1434" y="447"/>
                </a:lnTo>
                <a:lnTo>
                  <a:pt x="1409" y="467"/>
                </a:lnTo>
                <a:lnTo>
                  <a:pt x="1326" y="467"/>
                </a:lnTo>
                <a:lnTo>
                  <a:pt x="1312" y="443"/>
                </a:lnTo>
                <a:lnTo>
                  <a:pt x="1299" y="415"/>
                </a:lnTo>
                <a:lnTo>
                  <a:pt x="1281" y="398"/>
                </a:lnTo>
                <a:lnTo>
                  <a:pt x="1220" y="424"/>
                </a:lnTo>
                <a:lnTo>
                  <a:pt x="1195" y="411"/>
                </a:lnTo>
                <a:lnTo>
                  <a:pt x="1177" y="339"/>
                </a:lnTo>
                <a:lnTo>
                  <a:pt x="1159" y="192"/>
                </a:lnTo>
                <a:lnTo>
                  <a:pt x="1141" y="32"/>
                </a:lnTo>
                <a:lnTo>
                  <a:pt x="672" y="0"/>
                </a:lnTo>
                <a:lnTo>
                  <a:pt x="616" y="842"/>
                </a:lnTo>
                <a:lnTo>
                  <a:pt x="13" y="814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9" name=""/>
          <p:cNvSpPr/>
          <p:nvPr/>
        </p:nvSpPr>
        <p:spPr>
          <a:xfrm>
            <a:off x="9340920" y="2266920"/>
            <a:ext cx="504720" cy="1071720"/>
          </a:xfrm>
          <a:custGeom>
            <a:avLst/>
            <a:gdLst/>
            <a:ahLst/>
            <a:rect l="l" t="t" r="r" b="b"/>
            <a:pathLst>
              <a:path w="580" h="886">
                <a:moveTo>
                  <a:pt x="0" y="494"/>
                </a:moveTo>
                <a:lnTo>
                  <a:pt x="43" y="442"/>
                </a:lnTo>
                <a:lnTo>
                  <a:pt x="43" y="359"/>
                </a:lnTo>
                <a:lnTo>
                  <a:pt x="64" y="310"/>
                </a:lnTo>
                <a:lnTo>
                  <a:pt x="61" y="271"/>
                </a:lnTo>
                <a:lnTo>
                  <a:pt x="39" y="192"/>
                </a:lnTo>
                <a:lnTo>
                  <a:pt x="88" y="64"/>
                </a:lnTo>
                <a:lnTo>
                  <a:pt x="100" y="52"/>
                </a:lnTo>
                <a:lnTo>
                  <a:pt x="100" y="23"/>
                </a:lnTo>
                <a:lnTo>
                  <a:pt x="134" y="12"/>
                </a:lnTo>
                <a:lnTo>
                  <a:pt x="161" y="48"/>
                </a:lnTo>
                <a:lnTo>
                  <a:pt x="204" y="48"/>
                </a:lnTo>
                <a:lnTo>
                  <a:pt x="208" y="39"/>
                </a:lnTo>
                <a:lnTo>
                  <a:pt x="239" y="32"/>
                </a:lnTo>
                <a:lnTo>
                  <a:pt x="257" y="0"/>
                </a:lnTo>
                <a:lnTo>
                  <a:pt x="275" y="23"/>
                </a:lnTo>
                <a:lnTo>
                  <a:pt x="275" y="39"/>
                </a:lnTo>
                <a:lnTo>
                  <a:pt x="354" y="75"/>
                </a:lnTo>
                <a:lnTo>
                  <a:pt x="397" y="264"/>
                </a:lnTo>
                <a:lnTo>
                  <a:pt x="431" y="300"/>
                </a:lnTo>
                <a:lnTo>
                  <a:pt x="492" y="300"/>
                </a:lnTo>
                <a:lnTo>
                  <a:pt x="501" y="314"/>
                </a:lnTo>
                <a:lnTo>
                  <a:pt x="497" y="355"/>
                </a:lnTo>
                <a:lnTo>
                  <a:pt x="513" y="375"/>
                </a:lnTo>
                <a:lnTo>
                  <a:pt x="571" y="386"/>
                </a:lnTo>
                <a:lnTo>
                  <a:pt x="580" y="422"/>
                </a:lnTo>
                <a:lnTo>
                  <a:pt x="558" y="478"/>
                </a:lnTo>
                <a:lnTo>
                  <a:pt x="492" y="535"/>
                </a:lnTo>
                <a:lnTo>
                  <a:pt x="436" y="539"/>
                </a:lnTo>
                <a:lnTo>
                  <a:pt x="418" y="550"/>
                </a:lnTo>
                <a:lnTo>
                  <a:pt x="406" y="582"/>
                </a:lnTo>
                <a:lnTo>
                  <a:pt x="391" y="585"/>
                </a:lnTo>
                <a:lnTo>
                  <a:pt x="348" y="562"/>
                </a:lnTo>
                <a:lnTo>
                  <a:pt x="345" y="591"/>
                </a:lnTo>
                <a:lnTo>
                  <a:pt x="357" y="627"/>
                </a:lnTo>
                <a:lnTo>
                  <a:pt x="357" y="663"/>
                </a:lnTo>
                <a:lnTo>
                  <a:pt x="330" y="670"/>
                </a:lnTo>
                <a:lnTo>
                  <a:pt x="248" y="666"/>
                </a:lnTo>
                <a:lnTo>
                  <a:pt x="253" y="702"/>
                </a:lnTo>
                <a:lnTo>
                  <a:pt x="239" y="729"/>
                </a:lnTo>
                <a:lnTo>
                  <a:pt x="213" y="729"/>
                </a:lnTo>
                <a:lnTo>
                  <a:pt x="204" y="785"/>
                </a:lnTo>
                <a:lnTo>
                  <a:pt x="195" y="814"/>
                </a:lnTo>
                <a:lnTo>
                  <a:pt x="179" y="826"/>
                </a:lnTo>
                <a:lnTo>
                  <a:pt x="183" y="886"/>
                </a:lnTo>
                <a:lnTo>
                  <a:pt x="143" y="886"/>
                </a:lnTo>
                <a:lnTo>
                  <a:pt x="131" y="857"/>
                </a:lnTo>
                <a:lnTo>
                  <a:pt x="95" y="833"/>
                </a:lnTo>
                <a:lnTo>
                  <a:pt x="109" y="771"/>
                </a:lnTo>
                <a:lnTo>
                  <a:pt x="79" y="735"/>
                </a:lnTo>
                <a:lnTo>
                  <a:pt x="70" y="670"/>
                </a:lnTo>
                <a:lnTo>
                  <a:pt x="48" y="634"/>
                </a:lnTo>
                <a:lnTo>
                  <a:pt x="0" y="494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0" name=""/>
          <p:cNvSpPr/>
          <p:nvPr/>
        </p:nvSpPr>
        <p:spPr>
          <a:xfrm>
            <a:off x="8196120" y="3324240"/>
            <a:ext cx="15840" cy="14400"/>
          </a:xfrm>
          <a:prstGeom prst="rect">
            <a:avLst/>
          </a:prstGeom>
          <a:solidFill>
            <a:srgbClr val="00d928"/>
          </a:solidFill>
          <a:ln cap="rnd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1" name=""/>
          <p:cNvSpPr/>
          <p:nvPr/>
        </p:nvSpPr>
        <p:spPr>
          <a:xfrm>
            <a:off x="8248680" y="1758960"/>
            <a:ext cx="1730520" cy="1231920"/>
          </a:xfrm>
          <a:custGeom>
            <a:avLst/>
            <a:gdLst/>
            <a:ahLst/>
            <a:rect l="l" t="t" r="r" b="b"/>
            <a:pathLst>
              <a:path w="1172" h="595">
                <a:moveTo>
                  <a:pt x="0" y="381"/>
                </a:moveTo>
                <a:lnTo>
                  <a:pt x="53" y="403"/>
                </a:lnTo>
                <a:lnTo>
                  <a:pt x="90" y="418"/>
                </a:lnTo>
                <a:lnTo>
                  <a:pt x="97" y="433"/>
                </a:lnTo>
                <a:lnTo>
                  <a:pt x="158" y="448"/>
                </a:lnTo>
                <a:lnTo>
                  <a:pt x="172" y="456"/>
                </a:lnTo>
                <a:lnTo>
                  <a:pt x="163" y="482"/>
                </a:lnTo>
                <a:lnTo>
                  <a:pt x="188" y="498"/>
                </a:lnTo>
                <a:lnTo>
                  <a:pt x="221" y="487"/>
                </a:lnTo>
                <a:lnTo>
                  <a:pt x="246" y="485"/>
                </a:lnTo>
                <a:lnTo>
                  <a:pt x="273" y="498"/>
                </a:lnTo>
                <a:lnTo>
                  <a:pt x="296" y="498"/>
                </a:lnTo>
                <a:lnTo>
                  <a:pt x="300" y="526"/>
                </a:lnTo>
                <a:lnTo>
                  <a:pt x="314" y="524"/>
                </a:lnTo>
                <a:lnTo>
                  <a:pt x="341" y="520"/>
                </a:lnTo>
                <a:lnTo>
                  <a:pt x="350" y="532"/>
                </a:lnTo>
                <a:lnTo>
                  <a:pt x="352" y="554"/>
                </a:lnTo>
                <a:lnTo>
                  <a:pt x="389" y="563"/>
                </a:lnTo>
                <a:lnTo>
                  <a:pt x="411" y="556"/>
                </a:lnTo>
                <a:lnTo>
                  <a:pt x="422" y="548"/>
                </a:lnTo>
                <a:lnTo>
                  <a:pt x="438" y="556"/>
                </a:lnTo>
                <a:lnTo>
                  <a:pt x="436" y="576"/>
                </a:lnTo>
                <a:lnTo>
                  <a:pt x="454" y="586"/>
                </a:lnTo>
                <a:lnTo>
                  <a:pt x="519" y="593"/>
                </a:lnTo>
                <a:lnTo>
                  <a:pt x="539" y="591"/>
                </a:lnTo>
                <a:lnTo>
                  <a:pt x="562" y="595"/>
                </a:lnTo>
                <a:lnTo>
                  <a:pt x="580" y="586"/>
                </a:lnTo>
                <a:lnTo>
                  <a:pt x="646" y="574"/>
                </a:lnTo>
                <a:lnTo>
                  <a:pt x="700" y="559"/>
                </a:lnTo>
                <a:lnTo>
                  <a:pt x="697" y="541"/>
                </a:lnTo>
                <a:lnTo>
                  <a:pt x="704" y="532"/>
                </a:lnTo>
                <a:lnTo>
                  <a:pt x="722" y="530"/>
                </a:lnTo>
                <a:lnTo>
                  <a:pt x="740" y="533"/>
                </a:lnTo>
                <a:lnTo>
                  <a:pt x="763" y="498"/>
                </a:lnTo>
                <a:lnTo>
                  <a:pt x="770" y="464"/>
                </a:lnTo>
                <a:lnTo>
                  <a:pt x="772" y="446"/>
                </a:lnTo>
                <a:lnTo>
                  <a:pt x="779" y="426"/>
                </a:lnTo>
                <a:lnTo>
                  <a:pt x="765" y="362"/>
                </a:lnTo>
                <a:lnTo>
                  <a:pt x="783" y="311"/>
                </a:lnTo>
                <a:lnTo>
                  <a:pt x="810" y="308"/>
                </a:lnTo>
                <a:lnTo>
                  <a:pt x="821" y="326"/>
                </a:lnTo>
                <a:lnTo>
                  <a:pt x="844" y="323"/>
                </a:lnTo>
                <a:lnTo>
                  <a:pt x="867" y="318"/>
                </a:lnTo>
                <a:lnTo>
                  <a:pt x="868" y="303"/>
                </a:lnTo>
                <a:lnTo>
                  <a:pt x="880" y="303"/>
                </a:lnTo>
                <a:lnTo>
                  <a:pt x="880" y="323"/>
                </a:lnTo>
                <a:lnTo>
                  <a:pt x="925" y="338"/>
                </a:lnTo>
                <a:lnTo>
                  <a:pt x="945" y="422"/>
                </a:lnTo>
                <a:lnTo>
                  <a:pt x="970" y="413"/>
                </a:lnTo>
                <a:lnTo>
                  <a:pt x="979" y="411"/>
                </a:lnTo>
                <a:lnTo>
                  <a:pt x="979" y="396"/>
                </a:lnTo>
                <a:lnTo>
                  <a:pt x="966" y="392"/>
                </a:lnTo>
                <a:lnTo>
                  <a:pt x="966" y="383"/>
                </a:lnTo>
                <a:lnTo>
                  <a:pt x="979" y="381"/>
                </a:lnTo>
                <a:lnTo>
                  <a:pt x="990" y="385"/>
                </a:lnTo>
                <a:lnTo>
                  <a:pt x="1002" y="374"/>
                </a:lnTo>
                <a:lnTo>
                  <a:pt x="999" y="357"/>
                </a:lnTo>
                <a:lnTo>
                  <a:pt x="986" y="348"/>
                </a:lnTo>
                <a:lnTo>
                  <a:pt x="989" y="335"/>
                </a:lnTo>
                <a:lnTo>
                  <a:pt x="999" y="326"/>
                </a:lnTo>
                <a:lnTo>
                  <a:pt x="1016" y="327"/>
                </a:lnTo>
                <a:lnTo>
                  <a:pt x="1038" y="351"/>
                </a:lnTo>
                <a:lnTo>
                  <a:pt x="1049" y="346"/>
                </a:lnTo>
                <a:lnTo>
                  <a:pt x="1076" y="321"/>
                </a:lnTo>
                <a:lnTo>
                  <a:pt x="1076" y="308"/>
                </a:lnTo>
                <a:lnTo>
                  <a:pt x="1121" y="257"/>
                </a:lnTo>
                <a:lnTo>
                  <a:pt x="1121" y="240"/>
                </a:lnTo>
                <a:lnTo>
                  <a:pt x="1119" y="229"/>
                </a:lnTo>
                <a:lnTo>
                  <a:pt x="1130" y="229"/>
                </a:lnTo>
                <a:lnTo>
                  <a:pt x="1140" y="234"/>
                </a:lnTo>
                <a:lnTo>
                  <a:pt x="1171" y="229"/>
                </a:lnTo>
                <a:lnTo>
                  <a:pt x="1172" y="0"/>
                </a:lnTo>
                <a:lnTo>
                  <a:pt x="0" y="0"/>
                </a:lnTo>
                <a:lnTo>
                  <a:pt x="0" y="126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2" name=""/>
          <p:cNvSpPr/>
          <p:nvPr/>
        </p:nvSpPr>
        <p:spPr>
          <a:xfrm>
            <a:off x="5270400" y="1762200"/>
            <a:ext cx="895320" cy="834840"/>
          </a:xfrm>
          <a:custGeom>
            <a:avLst/>
            <a:gdLst/>
            <a:ahLst/>
            <a:rect l="l" t="t" r="r" b="b"/>
            <a:pathLst>
              <a:path w="606" h="404">
                <a:moveTo>
                  <a:pt x="606" y="0"/>
                </a:moveTo>
                <a:lnTo>
                  <a:pt x="83" y="0"/>
                </a:lnTo>
                <a:lnTo>
                  <a:pt x="0" y="365"/>
                </a:lnTo>
                <a:lnTo>
                  <a:pt x="117" y="374"/>
                </a:lnTo>
                <a:lnTo>
                  <a:pt x="331" y="393"/>
                </a:lnTo>
                <a:lnTo>
                  <a:pt x="581" y="404"/>
                </a:lnTo>
                <a:lnTo>
                  <a:pt x="60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3" name=""/>
          <p:cNvSpPr/>
          <p:nvPr/>
        </p:nvSpPr>
        <p:spPr>
          <a:xfrm>
            <a:off x="4379760" y="1762200"/>
            <a:ext cx="1009800" cy="753840"/>
          </a:xfrm>
          <a:custGeom>
            <a:avLst/>
            <a:gdLst/>
            <a:ahLst/>
            <a:rect l="l" t="t" r="r" b="b"/>
            <a:pathLst>
              <a:path w="686" h="365">
                <a:moveTo>
                  <a:pt x="686" y="1"/>
                </a:moveTo>
                <a:lnTo>
                  <a:pt x="0" y="0"/>
                </a:lnTo>
                <a:lnTo>
                  <a:pt x="61" y="43"/>
                </a:lnTo>
                <a:lnTo>
                  <a:pt x="150" y="93"/>
                </a:lnTo>
                <a:lnTo>
                  <a:pt x="150" y="99"/>
                </a:lnTo>
                <a:lnTo>
                  <a:pt x="218" y="175"/>
                </a:lnTo>
                <a:lnTo>
                  <a:pt x="215" y="190"/>
                </a:lnTo>
                <a:lnTo>
                  <a:pt x="234" y="212"/>
                </a:lnTo>
                <a:lnTo>
                  <a:pt x="263" y="229"/>
                </a:lnTo>
                <a:lnTo>
                  <a:pt x="263" y="246"/>
                </a:lnTo>
                <a:lnTo>
                  <a:pt x="247" y="272"/>
                </a:lnTo>
                <a:lnTo>
                  <a:pt x="240" y="279"/>
                </a:lnTo>
                <a:lnTo>
                  <a:pt x="249" y="296"/>
                </a:lnTo>
                <a:lnTo>
                  <a:pt x="274" y="305"/>
                </a:lnTo>
                <a:lnTo>
                  <a:pt x="287" y="328"/>
                </a:lnTo>
                <a:lnTo>
                  <a:pt x="449" y="350"/>
                </a:lnTo>
                <a:lnTo>
                  <a:pt x="604" y="365"/>
                </a:lnTo>
                <a:lnTo>
                  <a:pt x="686" y="1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4" name=""/>
          <p:cNvSpPr/>
          <p:nvPr/>
        </p:nvSpPr>
        <p:spPr>
          <a:xfrm>
            <a:off x="3693960" y="1762200"/>
            <a:ext cx="1100160" cy="677880"/>
          </a:xfrm>
          <a:custGeom>
            <a:avLst/>
            <a:gdLst/>
            <a:ahLst/>
            <a:rect l="l" t="t" r="r" b="b"/>
            <a:pathLst>
              <a:path w="703" h="335">
                <a:moveTo>
                  <a:pt x="2" y="0"/>
                </a:moveTo>
                <a:lnTo>
                  <a:pt x="4" y="10"/>
                </a:lnTo>
                <a:lnTo>
                  <a:pt x="0" y="23"/>
                </a:lnTo>
                <a:lnTo>
                  <a:pt x="0" y="40"/>
                </a:lnTo>
                <a:lnTo>
                  <a:pt x="17" y="59"/>
                </a:lnTo>
                <a:lnTo>
                  <a:pt x="32" y="71"/>
                </a:lnTo>
                <a:lnTo>
                  <a:pt x="32" y="93"/>
                </a:lnTo>
                <a:lnTo>
                  <a:pt x="21" y="124"/>
                </a:lnTo>
                <a:lnTo>
                  <a:pt x="19" y="139"/>
                </a:lnTo>
                <a:lnTo>
                  <a:pt x="32" y="145"/>
                </a:lnTo>
                <a:lnTo>
                  <a:pt x="49" y="141"/>
                </a:lnTo>
                <a:lnTo>
                  <a:pt x="49" y="158"/>
                </a:lnTo>
                <a:lnTo>
                  <a:pt x="49" y="166"/>
                </a:lnTo>
                <a:lnTo>
                  <a:pt x="66" y="166"/>
                </a:lnTo>
                <a:lnTo>
                  <a:pt x="77" y="175"/>
                </a:lnTo>
                <a:lnTo>
                  <a:pt x="66" y="186"/>
                </a:lnTo>
                <a:lnTo>
                  <a:pt x="47" y="197"/>
                </a:lnTo>
                <a:lnTo>
                  <a:pt x="39" y="210"/>
                </a:lnTo>
                <a:lnTo>
                  <a:pt x="53" y="215"/>
                </a:lnTo>
                <a:lnTo>
                  <a:pt x="80" y="212"/>
                </a:lnTo>
                <a:lnTo>
                  <a:pt x="93" y="213"/>
                </a:lnTo>
                <a:lnTo>
                  <a:pt x="98" y="212"/>
                </a:lnTo>
                <a:lnTo>
                  <a:pt x="96" y="219"/>
                </a:lnTo>
                <a:lnTo>
                  <a:pt x="362" y="276"/>
                </a:lnTo>
                <a:lnTo>
                  <a:pt x="475" y="303"/>
                </a:lnTo>
                <a:lnTo>
                  <a:pt x="535" y="308"/>
                </a:lnTo>
                <a:lnTo>
                  <a:pt x="703" y="335"/>
                </a:lnTo>
                <a:lnTo>
                  <a:pt x="692" y="310"/>
                </a:lnTo>
                <a:lnTo>
                  <a:pt x="669" y="305"/>
                </a:lnTo>
                <a:lnTo>
                  <a:pt x="659" y="286"/>
                </a:lnTo>
                <a:lnTo>
                  <a:pt x="680" y="247"/>
                </a:lnTo>
                <a:lnTo>
                  <a:pt x="677" y="232"/>
                </a:lnTo>
                <a:lnTo>
                  <a:pt x="654" y="219"/>
                </a:lnTo>
                <a:lnTo>
                  <a:pt x="633" y="192"/>
                </a:lnTo>
                <a:lnTo>
                  <a:pt x="640" y="179"/>
                </a:lnTo>
                <a:lnTo>
                  <a:pt x="571" y="95"/>
                </a:lnTo>
                <a:lnTo>
                  <a:pt x="488" y="44"/>
                </a:lnTo>
                <a:lnTo>
                  <a:pt x="431" y="0"/>
                </a:lnTo>
                <a:lnTo>
                  <a:pt x="2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5" name=""/>
          <p:cNvSpPr/>
          <p:nvPr/>
        </p:nvSpPr>
        <p:spPr>
          <a:xfrm>
            <a:off x="4172040" y="2333520"/>
            <a:ext cx="717480" cy="1530360"/>
          </a:xfrm>
          <a:custGeom>
            <a:avLst/>
            <a:gdLst/>
            <a:ahLst/>
            <a:rect l="l" t="t" r="r" b="b"/>
            <a:pathLst>
              <a:path w="935" h="1438">
                <a:moveTo>
                  <a:pt x="271" y="0"/>
                </a:moveTo>
                <a:lnTo>
                  <a:pt x="388" y="16"/>
                </a:lnTo>
                <a:lnTo>
                  <a:pt x="349" y="236"/>
                </a:lnTo>
                <a:lnTo>
                  <a:pt x="363" y="259"/>
                </a:lnTo>
                <a:lnTo>
                  <a:pt x="388" y="281"/>
                </a:lnTo>
                <a:lnTo>
                  <a:pt x="388" y="300"/>
                </a:lnTo>
                <a:lnTo>
                  <a:pt x="376" y="331"/>
                </a:lnTo>
                <a:lnTo>
                  <a:pt x="376" y="347"/>
                </a:lnTo>
                <a:lnTo>
                  <a:pt x="428" y="363"/>
                </a:lnTo>
                <a:lnTo>
                  <a:pt x="440" y="403"/>
                </a:lnTo>
                <a:lnTo>
                  <a:pt x="492" y="511"/>
                </a:lnTo>
                <a:lnTo>
                  <a:pt x="523" y="511"/>
                </a:lnTo>
                <a:lnTo>
                  <a:pt x="541" y="552"/>
                </a:lnTo>
                <a:lnTo>
                  <a:pt x="501" y="588"/>
                </a:lnTo>
                <a:lnTo>
                  <a:pt x="507" y="611"/>
                </a:lnTo>
                <a:lnTo>
                  <a:pt x="523" y="640"/>
                </a:lnTo>
                <a:lnTo>
                  <a:pt x="519" y="644"/>
                </a:lnTo>
                <a:lnTo>
                  <a:pt x="492" y="654"/>
                </a:lnTo>
                <a:lnTo>
                  <a:pt x="485" y="690"/>
                </a:lnTo>
                <a:lnTo>
                  <a:pt x="476" y="726"/>
                </a:lnTo>
                <a:lnTo>
                  <a:pt x="489" y="739"/>
                </a:lnTo>
                <a:lnTo>
                  <a:pt x="523" y="712"/>
                </a:lnTo>
                <a:lnTo>
                  <a:pt x="537" y="703"/>
                </a:lnTo>
                <a:lnTo>
                  <a:pt x="572" y="712"/>
                </a:lnTo>
                <a:lnTo>
                  <a:pt x="572" y="755"/>
                </a:lnTo>
                <a:lnTo>
                  <a:pt x="590" y="778"/>
                </a:lnTo>
                <a:lnTo>
                  <a:pt x="593" y="870"/>
                </a:lnTo>
                <a:lnTo>
                  <a:pt x="615" y="883"/>
                </a:lnTo>
                <a:lnTo>
                  <a:pt x="651" y="886"/>
                </a:lnTo>
                <a:lnTo>
                  <a:pt x="660" y="938"/>
                </a:lnTo>
                <a:lnTo>
                  <a:pt x="681" y="958"/>
                </a:lnTo>
                <a:lnTo>
                  <a:pt x="694" y="951"/>
                </a:lnTo>
                <a:lnTo>
                  <a:pt x="776" y="951"/>
                </a:lnTo>
                <a:lnTo>
                  <a:pt x="877" y="935"/>
                </a:lnTo>
                <a:lnTo>
                  <a:pt x="935" y="983"/>
                </a:lnTo>
                <a:lnTo>
                  <a:pt x="873" y="1438"/>
                </a:lnTo>
                <a:lnTo>
                  <a:pt x="0" y="1310"/>
                </a:lnTo>
                <a:lnTo>
                  <a:pt x="58" y="987"/>
                </a:lnTo>
                <a:lnTo>
                  <a:pt x="49" y="947"/>
                </a:lnTo>
                <a:lnTo>
                  <a:pt x="79" y="902"/>
                </a:lnTo>
                <a:lnTo>
                  <a:pt x="40" y="859"/>
                </a:lnTo>
                <a:lnTo>
                  <a:pt x="43" y="843"/>
                </a:lnTo>
                <a:lnTo>
                  <a:pt x="83" y="807"/>
                </a:lnTo>
                <a:lnTo>
                  <a:pt x="119" y="798"/>
                </a:lnTo>
                <a:lnTo>
                  <a:pt x="126" y="755"/>
                </a:lnTo>
                <a:lnTo>
                  <a:pt x="196" y="671"/>
                </a:lnTo>
                <a:lnTo>
                  <a:pt x="187" y="618"/>
                </a:lnTo>
                <a:lnTo>
                  <a:pt x="144" y="572"/>
                </a:lnTo>
                <a:lnTo>
                  <a:pt x="271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6" name=""/>
          <p:cNvSpPr/>
          <p:nvPr/>
        </p:nvSpPr>
        <p:spPr>
          <a:xfrm>
            <a:off x="4172040" y="2333520"/>
            <a:ext cx="717480" cy="1530360"/>
          </a:xfrm>
          <a:custGeom>
            <a:avLst/>
            <a:gdLst/>
            <a:ahLst/>
            <a:rect l="l" t="t" r="r" b="b"/>
            <a:pathLst>
              <a:path w="935" h="1438">
                <a:moveTo>
                  <a:pt x="271" y="0"/>
                </a:moveTo>
                <a:lnTo>
                  <a:pt x="388" y="16"/>
                </a:lnTo>
                <a:lnTo>
                  <a:pt x="349" y="236"/>
                </a:lnTo>
                <a:lnTo>
                  <a:pt x="363" y="259"/>
                </a:lnTo>
                <a:lnTo>
                  <a:pt x="388" y="281"/>
                </a:lnTo>
                <a:lnTo>
                  <a:pt x="388" y="300"/>
                </a:lnTo>
                <a:lnTo>
                  <a:pt x="376" y="331"/>
                </a:lnTo>
                <a:lnTo>
                  <a:pt x="376" y="347"/>
                </a:lnTo>
                <a:lnTo>
                  <a:pt x="428" y="363"/>
                </a:lnTo>
                <a:lnTo>
                  <a:pt x="440" y="403"/>
                </a:lnTo>
                <a:lnTo>
                  <a:pt x="492" y="511"/>
                </a:lnTo>
                <a:lnTo>
                  <a:pt x="523" y="511"/>
                </a:lnTo>
                <a:lnTo>
                  <a:pt x="541" y="552"/>
                </a:lnTo>
                <a:lnTo>
                  <a:pt x="501" y="588"/>
                </a:lnTo>
                <a:lnTo>
                  <a:pt x="507" y="611"/>
                </a:lnTo>
                <a:lnTo>
                  <a:pt x="523" y="640"/>
                </a:lnTo>
                <a:lnTo>
                  <a:pt x="519" y="644"/>
                </a:lnTo>
                <a:lnTo>
                  <a:pt x="492" y="654"/>
                </a:lnTo>
                <a:lnTo>
                  <a:pt x="485" y="690"/>
                </a:lnTo>
                <a:lnTo>
                  <a:pt x="476" y="726"/>
                </a:lnTo>
                <a:lnTo>
                  <a:pt x="489" y="739"/>
                </a:lnTo>
                <a:lnTo>
                  <a:pt x="523" y="712"/>
                </a:lnTo>
                <a:lnTo>
                  <a:pt x="537" y="703"/>
                </a:lnTo>
                <a:lnTo>
                  <a:pt x="572" y="712"/>
                </a:lnTo>
                <a:lnTo>
                  <a:pt x="572" y="755"/>
                </a:lnTo>
                <a:lnTo>
                  <a:pt x="590" y="778"/>
                </a:lnTo>
                <a:lnTo>
                  <a:pt x="593" y="870"/>
                </a:lnTo>
                <a:lnTo>
                  <a:pt x="615" y="883"/>
                </a:lnTo>
                <a:lnTo>
                  <a:pt x="651" y="886"/>
                </a:lnTo>
                <a:lnTo>
                  <a:pt x="660" y="938"/>
                </a:lnTo>
                <a:lnTo>
                  <a:pt x="681" y="958"/>
                </a:lnTo>
                <a:lnTo>
                  <a:pt x="694" y="951"/>
                </a:lnTo>
                <a:lnTo>
                  <a:pt x="776" y="951"/>
                </a:lnTo>
                <a:lnTo>
                  <a:pt x="877" y="935"/>
                </a:lnTo>
                <a:lnTo>
                  <a:pt x="935" y="983"/>
                </a:lnTo>
                <a:lnTo>
                  <a:pt x="873" y="1438"/>
                </a:lnTo>
                <a:lnTo>
                  <a:pt x="0" y="1310"/>
                </a:lnTo>
                <a:lnTo>
                  <a:pt x="58" y="987"/>
                </a:lnTo>
                <a:lnTo>
                  <a:pt x="49" y="947"/>
                </a:lnTo>
                <a:lnTo>
                  <a:pt x="79" y="902"/>
                </a:lnTo>
                <a:lnTo>
                  <a:pt x="40" y="859"/>
                </a:lnTo>
                <a:lnTo>
                  <a:pt x="43" y="843"/>
                </a:lnTo>
                <a:lnTo>
                  <a:pt x="83" y="807"/>
                </a:lnTo>
                <a:lnTo>
                  <a:pt x="119" y="798"/>
                </a:lnTo>
                <a:lnTo>
                  <a:pt x="126" y="755"/>
                </a:lnTo>
                <a:lnTo>
                  <a:pt x="196" y="671"/>
                </a:lnTo>
                <a:lnTo>
                  <a:pt x="187" y="618"/>
                </a:lnTo>
                <a:lnTo>
                  <a:pt x="144" y="572"/>
                </a:lnTo>
                <a:lnTo>
                  <a:pt x="271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7" name=""/>
          <p:cNvSpPr/>
          <p:nvPr/>
        </p:nvSpPr>
        <p:spPr>
          <a:xfrm>
            <a:off x="4443480" y="2347920"/>
            <a:ext cx="1278000" cy="1041480"/>
          </a:xfrm>
          <a:custGeom>
            <a:avLst/>
            <a:gdLst/>
            <a:ahLst/>
            <a:rect l="l" t="t" r="r" b="b"/>
            <a:pathLst>
              <a:path w="1664" h="974">
                <a:moveTo>
                  <a:pt x="34" y="0"/>
                </a:moveTo>
                <a:lnTo>
                  <a:pt x="742" y="111"/>
                </a:lnTo>
                <a:lnTo>
                  <a:pt x="1664" y="203"/>
                </a:lnTo>
                <a:lnTo>
                  <a:pt x="1594" y="970"/>
                </a:lnTo>
                <a:lnTo>
                  <a:pt x="593" y="870"/>
                </a:lnTo>
                <a:lnTo>
                  <a:pt x="577" y="974"/>
                </a:lnTo>
                <a:lnTo>
                  <a:pt x="519" y="918"/>
                </a:lnTo>
                <a:lnTo>
                  <a:pt x="410" y="938"/>
                </a:lnTo>
                <a:lnTo>
                  <a:pt x="342" y="934"/>
                </a:lnTo>
                <a:lnTo>
                  <a:pt x="327" y="945"/>
                </a:lnTo>
                <a:lnTo>
                  <a:pt x="311" y="934"/>
                </a:lnTo>
                <a:lnTo>
                  <a:pt x="293" y="870"/>
                </a:lnTo>
                <a:lnTo>
                  <a:pt x="250" y="866"/>
                </a:lnTo>
                <a:lnTo>
                  <a:pt x="236" y="857"/>
                </a:lnTo>
                <a:lnTo>
                  <a:pt x="236" y="814"/>
                </a:lnTo>
                <a:lnTo>
                  <a:pt x="232" y="801"/>
                </a:lnTo>
                <a:lnTo>
                  <a:pt x="236" y="765"/>
                </a:lnTo>
                <a:lnTo>
                  <a:pt x="214" y="742"/>
                </a:lnTo>
                <a:lnTo>
                  <a:pt x="210" y="699"/>
                </a:lnTo>
                <a:lnTo>
                  <a:pt x="183" y="683"/>
                </a:lnTo>
                <a:lnTo>
                  <a:pt x="131" y="726"/>
                </a:lnTo>
                <a:lnTo>
                  <a:pt x="119" y="710"/>
                </a:lnTo>
                <a:lnTo>
                  <a:pt x="135" y="643"/>
                </a:lnTo>
                <a:lnTo>
                  <a:pt x="165" y="622"/>
                </a:lnTo>
                <a:lnTo>
                  <a:pt x="140" y="578"/>
                </a:lnTo>
                <a:lnTo>
                  <a:pt x="187" y="535"/>
                </a:lnTo>
                <a:lnTo>
                  <a:pt x="162" y="494"/>
                </a:lnTo>
                <a:lnTo>
                  <a:pt x="140" y="494"/>
                </a:lnTo>
                <a:lnTo>
                  <a:pt x="74" y="350"/>
                </a:lnTo>
                <a:lnTo>
                  <a:pt x="27" y="336"/>
                </a:lnTo>
                <a:lnTo>
                  <a:pt x="40" y="275"/>
                </a:lnTo>
                <a:lnTo>
                  <a:pt x="0" y="219"/>
                </a:lnTo>
                <a:lnTo>
                  <a:pt x="34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8" name=""/>
          <p:cNvSpPr/>
          <p:nvPr/>
        </p:nvSpPr>
        <p:spPr>
          <a:xfrm>
            <a:off x="4443480" y="2347920"/>
            <a:ext cx="1278000" cy="1041480"/>
          </a:xfrm>
          <a:custGeom>
            <a:avLst/>
            <a:gdLst/>
            <a:ahLst/>
            <a:rect l="l" t="t" r="r" b="b"/>
            <a:pathLst>
              <a:path w="1664" h="974">
                <a:moveTo>
                  <a:pt x="34" y="0"/>
                </a:moveTo>
                <a:lnTo>
                  <a:pt x="742" y="111"/>
                </a:lnTo>
                <a:lnTo>
                  <a:pt x="1664" y="203"/>
                </a:lnTo>
                <a:lnTo>
                  <a:pt x="1594" y="970"/>
                </a:lnTo>
                <a:lnTo>
                  <a:pt x="593" y="870"/>
                </a:lnTo>
                <a:lnTo>
                  <a:pt x="577" y="974"/>
                </a:lnTo>
                <a:lnTo>
                  <a:pt x="519" y="918"/>
                </a:lnTo>
                <a:lnTo>
                  <a:pt x="410" y="938"/>
                </a:lnTo>
                <a:lnTo>
                  <a:pt x="342" y="934"/>
                </a:lnTo>
                <a:lnTo>
                  <a:pt x="327" y="945"/>
                </a:lnTo>
                <a:lnTo>
                  <a:pt x="311" y="934"/>
                </a:lnTo>
                <a:lnTo>
                  <a:pt x="293" y="870"/>
                </a:lnTo>
                <a:lnTo>
                  <a:pt x="250" y="866"/>
                </a:lnTo>
                <a:lnTo>
                  <a:pt x="236" y="857"/>
                </a:lnTo>
                <a:lnTo>
                  <a:pt x="236" y="814"/>
                </a:lnTo>
                <a:lnTo>
                  <a:pt x="232" y="801"/>
                </a:lnTo>
                <a:lnTo>
                  <a:pt x="236" y="765"/>
                </a:lnTo>
                <a:lnTo>
                  <a:pt x="214" y="742"/>
                </a:lnTo>
                <a:lnTo>
                  <a:pt x="210" y="699"/>
                </a:lnTo>
                <a:lnTo>
                  <a:pt x="183" y="683"/>
                </a:lnTo>
                <a:lnTo>
                  <a:pt x="131" y="726"/>
                </a:lnTo>
                <a:lnTo>
                  <a:pt x="119" y="710"/>
                </a:lnTo>
                <a:lnTo>
                  <a:pt x="135" y="643"/>
                </a:lnTo>
                <a:lnTo>
                  <a:pt x="165" y="622"/>
                </a:lnTo>
                <a:lnTo>
                  <a:pt x="140" y="578"/>
                </a:lnTo>
                <a:lnTo>
                  <a:pt x="187" y="535"/>
                </a:lnTo>
                <a:lnTo>
                  <a:pt x="162" y="494"/>
                </a:lnTo>
                <a:lnTo>
                  <a:pt x="140" y="494"/>
                </a:lnTo>
                <a:lnTo>
                  <a:pt x="74" y="350"/>
                </a:lnTo>
                <a:lnTo>
                  <a:pt x="27" y="336"/>
                </a:lnTo>
                <a:lnTo>
                  <a:pt x="40" y="275"/>
                </a:lnTo>
                <a:lnTo>
                  <a:pt x="0" y="219"/>
                </a:lnTo>
                <a:lnTo>
                  <a:pt x="34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9" name=""/>
          <p:cNvSpPr/>
          <p:nvPr/>
        </p:nvSpPr>
        <p:spPr>
          <a:xfrm>
            <a:off x="4805280" y="3273480"/>
            <a:ext cx="858960" cy="927000"/>
          </a:xfrm>
          <a:custGeom>
            <a:avLst/>
            <a:gdLst/>
            <a:ahLst/>
            <a:rect l="l" t="t" r="r" b="b"/>
            <a:pathLst>
              <a:path w="1110" h="866">
                <a:moveTo>
                  <a:pt x="113" y="0"/>
                </a:moveTo>
                <a:lnTo>
                  <a:pt x="1110" y="100"/>
                </a:lnTo>
                <a:lnTo>
                  <a:pt x="1058" y="866"/>
                </a:lnTo>
                <a:lnTo>
                  <a:pt x="0" y="749"/>
                </a:lnTo>
                <a:lnTo>
                  <a:pt x="39" y="550"/>
                </a:lnTo>
                <a:lnTo>
                  <a:pt x="113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0" name=""/>
          <p:cNvSpPr/>
          <p:nvPr/>
        </p:nvSpPr>
        <p:spPr>
          <a:xfrm>
            <a:off x="5629320" y="3803760"/>
            <a:ext cx="1042920" cy="622080"/>
          </a:xfrm>
          <a:custGeom>
            <a:avLst/>
            <a:gdLst/>
            <a:ahLst/>
            <a:rect l="l" t="t" r="r" b="b"/>
            <a:pathLst>
              <a:path w="1358" h="584">
                <a:moveTo>
                  <a:pt x="27" y="0"/>
                </a:moveTo>
                <a:lnTo>
                  <a:pt x="860" y="16"/>
                </a:lnTo>
                <a:lnTo>
                  <a:pt x="896" y="56"/>
                </a:lnTo>
                <a:lnTo>
                  <a:pt x="952" y="65"/>
                </a:lnTo>
                <a:lnTo>
                  <a:pt x="1001" y="32"/>
                </a:lnTo>
                <a:lnTo>
                  <a:pt x="1031" y="65"/>
                </a:lnTo>
                <a:lnTo>
                  <a:pt x="1062" y="48"/>
                </a:lnTo>
                <a:lnTo>
                  <a:pt x="1080" y="56"/>
                </a:lnTo>
                <a:lnTo>
                  <a:pt x="1108" y="95"/>
                </a:lnTo>
                <a:lnTo>
                  <a:pt x="1157" y="111"/>
                </a:lnTo>
                <a:lnTo>
                  <a:pt x="1169" y="108"/>
                </a:lnTo>
                <a:lnTo>
                  <a:pt x="1200" y="108"/>
                </a:lnTo>
                <a:lnTo>
                  <a:pt x="1214" y="167"/>
                </a:lnTo>
                <a:lnTo>
                  <a:pt x="1240" y="189"/>
                </a:lnTo>
                <a:lnTo>
                  <a:pt x="1245" y="244"/>
                </a:lnTo>
                <a:lnTo>
                  <a:pt x="1261" y="251"/>
                </a:lnTo>
                <a:lnTo>
                  <a:pt x="1267" y="307"/>
                </a:lnTo>
                <a:lnTo>
                  <a:pt x="1279" y="316"/>
                </a:lnTo>
                <a:lnTo>
                  <a:pt x="1284" y="401"/>
                </a:lnTo>
                <a:lnTo>
                  <a:pt x="1301" y="408"/>
                </a:lnTo>
                <a:lnTo>
                  <a:pt x="1306" y="492"/>
                </a:lnTo>
                <a:lnTo>
                  <a:pt x="1331" y="499"/>
                </a:lnTo>
                <a:lnTo>
                  <a:pt x="1358" y="519"/>
                </a:lnTo>
                <a:lnTo>
                  <a:pt x="1353" y="584"/>
                </a:lnTo>
                <a:lnTo>
                  <a:pt x="300" y="584"/>
                </a:lnTo>
                <a:lnTo>
                  <a:pt x="300" y="392"/>
                </a:lnTo>
                <a:lnTo>
                  <a:pt x="0" y="372"/>
                </a:lnTo>
                <a:lnTo>
                  <a:pt x="27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1" name=""/>
          <p:cNvSpPr/>
          <p:nvPr/>
        </p:nvSpPr>
        <p:spPr>
          <a:xfrm>
            <a:off x="5721480" y="5003640"/>
            <a:ext cx="1083960" cy="709920"/>
          </a:xfrm>
          <a:custGeom>
            <a:avLst/>
            <a:gdLst/>
            <a:ahLst/>
            <a:rect l="l" t="t" r="r" b="b"/>
            <a:pathLst>
              <a:path w="1412" h="649">
                <a:moveTo>
                  <a:pt x="4" y="0"/>
                </a:moveTo>
                <a:lnTo>
                  <a:pt x="501" y="27"/>
                </a:lnTo>
                <a:lnTo>
                  <a:pt x="1382" y="32"/>
                </a:lnTo>
                <a:lnTo>
                  <a:pt x="1382" y="124"/>
                </a:lnTo>
                <a:lnTo>
                  <a:pt x="1403" y="230"/>
                </a:lnTo>
                <a:lnTo>
                  <a:pt x="1412" y="649"/>
                </a:lnTo>
                <a:lnTo>
                  <a:pt x="1368" y="640"/>
                </a:lnTo>
                <a:lnTo>
                  <a:pt x="1360" y="620"/>
                </a:lnTo>
                <a:lnTo>
                  <a:pt x="1342" y="606"/>
                </a:lnTo>
                <a:lnTo>
                  <a:pt x="1315" y="600"/>
                </a:lnTo>
                <a:lnTo>
                  <a:pt x="1299" y="613"/>
                </a:lnTo>
                <a:lnTo>
                  <a:pt x="1276" y="633"/>
                </a:lnTo>
                <a:lnTo>
                  <a:pt x="1245" y="613"/>
                </a:lnTo>
                <a:lnTo>
                  <a:pt x="1220" y="609"/>
                </a:lnTo>
                <a:lnTo>
                  <a:pt x="1177" y="633"/>
                </a:lnTo>
                <a:lnTo>
                  <a:pt x="1120" y="633"/>
                </a:lnTo>
                <a:lnTo>
                  <a:pt x="1076" y="616"/>
                </a:lnTo>
                <a:lnTo>
                  <a:pt x="1028" y="620"/>
                </a:lnTo>
                <a:lnTo>
                  <a:pt x="1001" y="645"/>
                </a:lnTo>
                <a:lnTo>
                  <a:pt x="988" y="645"/>
                </a:lnTo>
                <a:lnTo>
                  <a:pt x="954" y="613"/>
                </a:lnTo>
                <a:lnTo>
                  <a:pt x="902" y="613"/>
                </a:lnTo>
                <a:lnTo>
                  <a:pt x="866" y="613"/>
                </a:lnTo>
                <a:lnTo>
                  <a:pt x="841" y="597"/>
                </a:lnTo>
                <a:lnTo>
                  <a:pt x="818" y="557"/>
                </a:lnTo>
                <a:lnTo>
                  <a:pt x="784" y="550"/>
                </a:lnTo>
                <a:lnTo>
                  <a:pt x="762" y="550"/>
                </a:lnTo>
                <a:lnTo>
                  <a:pt x="740" y="564"/>
                </a:lnTo>
                <a:lnTo>
                  <a:pt x="669" y="561"/>
                </a:lnTo>
                <a:lnTo>
                  <a:pt x="642" y="550"/>
                </a:lnTo>
                <a:lnTo>
                  <a:pt x="633" y="514"/>
                </a:lnTo>
                <a:lnTo>
                  <a:pt x="615" y="498"/>
                </a:lnTo>
                <a:lnTo>
                  <a:pt x="602" y="501"/>
                </a:lnTo>
                <a:lnTo>
                  <a:pt x="563" y="518"/>
                </a:lnTo>
                <a:lnTo>
                  <a:pt x="541" y="518"/>
                </a:lnTo>
                <a:lnTo>
                  <a:pt x="528" y="514"/>
                </a:lnTo>
                <a:lnTo>
                  <a:pt x="523" y="498"/>
                </a:lnTo>
                <a:lnTo>
                  <a:pt x="516" y="473"/>
                </a:lnTo>
                <a:lnTo>
                  <a:pt x="510" y="458"/>
                </a:lnTo>
                <a:lnTo>
                  <a:pt x="501" y="413"/>
                </a:lnTo>
                <a:lnTo>
                  <a:pt x="480" y="128"/>
                </a:lnTo>
                <a:lnTo>
                  <a:pt x="0" y="95"/>
                </a:lnTo>
                <a:lnTo>
                  <a:pt x="4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2" name=""/>
          <p:cNvSpPr/>
          <p:nvPr/>
        </p:nvSpPr>
        <p:spPr>
          <a:xfrm>
            <a:off x="6519960" y="3714840"/>
            <a:ext cx="758880" cy="622080"/>
          </a:xfrm>
          <a:custGeom>
            <a:avLst/>
            <a:gdLst/>
            <a:ahLst/>
            <a:rect l="l" t="t" r="r" b="b"/>
            <a:pathLst>
              <a:path w="989" h="582">
                <a:moveTo>
                  <a:pt x="13" y="16"/>
                </a:moveTo>
                <a:lnTo>
                  <a:pt x="455" y="0"/>
                </a:lnTo>
                <a:lnTo>
                  <a:pt x="822" y="0"/>
                </a:lnTo>
                <a:lnTo>
                  <a:pt x="818" y="20"/>
                </a:lnTo>
                <a:lnTo>
                  <a:pt x="800" y="79"/>
                </a:lnTo>
                <a:lnTo>
                  <a:pt x="836" y="121"/>
                </a:lnTo>
                <a:lnTo>
                  <a:pt x="849" y="144"/>
                </a:lnTo>
                <a:lnTo>
                  <a:pt x="913" y="148"/>
                </a:lnTo>
                <a:lnTo>
                  <a:pt x="919" y="196"/>
                </a:lnTo>
                <a:lnTo>
                  <a:pt x="944" y="200"/>
                </a:lnTo>
                <a:lnTo>
                  <a:pt x="944" y="216"/>
                </a:lnTo>
                <a:lnTo>
                  <a:pt x="962" y="239"/>
                </a:lnTo>
                <a:lnTo>
                  <a:pt x="989" y="248"/>
                </a:lnTo>
                <a:lnTo>
                  <a:pt x="989" y="295"/>
                </a:lnTo>
                <a:lnTo>
                  <a:pt x="974" y="343"/>
                </a:lnTo>
                <a:lnTo>
                  <a:pt x="897" y="376"/>
                </a:lnTo>
                <a:lnTo>
                  <a:pt x="852" y="399"/>
                </a:lnTo>
                <a:lnTo>
                  <a:pt x="861" y="442"/>
                </a:lnTo>
                <a:lnTo>
                  <a:pt x="876" y="467"/>
                </a:lnTo>
                <a:lnTo>
                  <a:pt x="870" y="487"/>
                </a:lnTo>
                <a:lnTo>
                  <a:pt x="827" y="534"/>
                </a:lnTo>
                <a:lnTo>
                  <a:pt x="818" y="570"/>
                </a:lnTo>
                <a:lnTo>
                  <a:pt x="806" y="582"/>
                </a:lnTo>
                <a:lnTo>
                  <a:pt x="779" y="534"/>
                </a:lnTo>
                <a:lnTo>
                  <a:pt x="144" y="550"/>
                </a:lnTo>
                <a:lnTo>
                  <a:pt x="141" y="498"/>
                </a:lnTo>
                <a:lnTo>
                  <a:pt x="119" y="487"/>
                </a:lnTo>
                <a:lnTo>
                  <a:pt x="114" y="403"/>
                </a:lnTo>
                <a:lnTo>
                  <a:pt x="110" y="390"/>
                </a:lnTo>
                <a:lnTo>
                  <a:pt x="101" y="334"/>
                </a:lnTo>
                <a:lnTo>
                  <a:pt x="80" y="331"/>
                </a:lnTo>
                <a:lnTo>
                  <a:pt x="74" y="275"/>
                </a:lnTo>
                <a:lnTo>
                  <a:pt x="49" y="248"/>
                </a:lnTo>
                <a:lnTo>
                  <a:pt x="35" y="191"/>
                </a:lnTo>
                <a:lnTo>
                  <a:pt x="13" y="183"/>
                </a:lnTo>
                <a:lnTo>
                  <a:pt x="0" y="140"/>
                </a:lnTo>
                <a:lnTo>
                  <a:pt x="13" y="121"/>
                </a:lnTo>
                <a:lnTo>
                  <a:pt x="13" y="16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3" name=""/>
          <p:cNvSpPr/>
          <p:nvPr/>
        </p:nvSpPr>
        <p:spPr>
          <a:xfrm>
            <a:off x="6627960" y="4284720"/>
            <a:ext cx="842760" cy="923760"/>
          </a:xfrm>
          <a:custGeom>
            <a:avLst/>
            <a:gdLst/>
            <a:ahLst/>
            <a:rect l="l" t="t" r="r" b="b"/>
            <a:pathLst>
              <a:path w="1096" h="868">
                <a:moveTo>
                  <a:pt x="629" y="0"/>
                </a:moveTo>
                <a:lnTo>
                  <a:pt x="659" y="43"/>
                </a:lnTo>
                <a:lnTo>
                  <a:pt x="677" y="111"/>
                </a:lnTo>
                <a:lnTo>
                  <a:pt x="693" y="160"/>
                </a:lnTo>
                <a:lnTo>
                  <a:pt x="711" y="192"/>
                </a:lnTo>
                <a:lnTo>
                  <a:pt x="781" y="228"/>
                </a:lnTo>
                <a:lnTo>
                  <a:pt x="785" y="255"/>
                </a:lnTo>
                <a:lnTo>
                  <a:pt x="806" y="307"/>
                </a:lnTo>
                <a:lnTo>
                  <a:pt x="842" y="316"/>
                </a:lnTo>
                <a:lnTo>
                  <a:pt x="864" y="316"/>
                </a:lnTo>
                <a:lnTo>
                  <a:pt x="898" y="343"/>
                </a:lnTo>
                <a:lnTo>
                  <a:pt x="873" y="437"/>
                </a:lnTo>
                <a:lnTo>
                  <a:pt x="925" y="451"/>
                </a:lnTo>
                <a:lnTo>
                  <a:pt x="959" y="483"/>
                </a:lnTo>
                <a:lnTo>
                  <a:pt x="947" y="519"/>
                </a:lnTo>
                <a:lnTo>
                  <a:pt x="1004" y="528"/>
                </a:lnTo>
                <a:lnTo>
                  <a:pt x="1020" y="564"/>
                </a:lnTo>
                <a:lnTo>
                  <a:pt x="1026" y="624"/>
                </a:lnTo>
                <a:lnTo>
                  <a:pt x="1056" y="656"/>
                </a:lnTo>
                <a:lnTo>
                  <a:pt x="1078" y="656"/>
                </a:lnTo>
                <a:lnTo>
                  <a:pt x="1096" y="668"/>
                </a:lnTo>
                <a:lnTo>
                  <a:pt x="1096" y="728"/>
                </a:lnTo>
                <a:lnTo>
                  <a:pt x="1047" y="771"/>
                </a:lnTo>
                <a:lnTo>
                  <a:pt x="1035" y="780"/>
                </a:lnTo>
                <a:lnTo>
                  <a:pt x="1029" y="845"/>
                </a:lnTo>
                <a:lnTo>
                  <a:pt x="1020" y="864"/>
                </a:lnTo>
                <a:lnTo>
                  <a:pt x="974" y="868"/>
                </a:lnTo>
                <a:lnTo>
                  <a:pt x="912" y="852"/>
                </a:lnTo>
                <a:lnTo>
                  <a:pt x="934" y="812"/>
                </a:lnTo>
                <a:lnTo>
                  <a:pt x="952" y="787"/>
                </a:lnTo>
                <a:lnTo>
                  <a:pt x="943" y="771"/>
                </a:lnTo>
                <a:lnTo>
                  <a:pt x="427" y="796"/>
                </a:lnTo>
                <a:lnTo>
                  <a:pt x="196" y="803"/>
                </a:lnTo>
                <a:lnTo>
                  <a:pt x="187" y="500"/>
                </a:lnTo>
                <a:lnTo>
                  <a:pt x="179" y="313"/>
                </a:lnTo>
                <a:lnTo>
                  <a:pt x="140" y="280"/>
                </a:lnTo>
                <a:lnTo>
                  <a:pt x="134" y="241"/>
                </a:lnTo>
                <a:lnTo>
                  <a:pt x="109" y="228"/>
                </a:lnTo>
                <a:lnTo>
                  <a:pt x="109" y="196"/>
                </a:lnTo>
                <a:lnTo>
                  <a:pt x="140" y="192"/>
                </a:lnTo>
                <a:lnTo>
                  <a:pt x="140" y="163"/>
                </a:lnTo>
                <a:lnTo>
                  <a:pt x="100" y="136"/>
                </a:lnTo>
                <a:lnTo>
                  <a:pt x="52" y="131"/>
                </a:lnTo>
                <a:lnTo>
                  <a:pt x="52" y="92"/>
                </a:lnTo>
                <a:lnTo>
                  <a:pt x="57" y="65"/>
                </a:lnTo>
                <a:lnTo>
                  <a:pt x="30" y="43"/>
                </a:lnTo>
                <a:lnTo>
                  <a:pt x="0" y="39"/>
                </a:lnTo>
                <a:lnTo>
                  <a:pt x="0" y="12"/>
                </a:lnTo>
                <a:lnTo>
                  <a:pt x="629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4" name=""/>
          <p:cNvSpPr/>
          <p:nvPr/>
        </p:nvSpPr>
        <p:spPr>
          <a:xfrm>
            <a:off x="6627960" y="4284720"/>
            <a:ext cx="842760" cy="923760"/>
          </a:xfrm>
          <a:custGeom>
            <a:avLst/>
            <a:gdLst/>
            <a:ahLst/>
            <a:rect l="l" t="t" r="r" b="b"/>
            <a:pathLst>
              <a:path w="1096" h="868">
                <a:moveTo>
                  <a:pt x="629" y="0"/>
                </a:moveTo>
                <a:lnTo>
                  <a:pt x="659" y="43"/>
                </a:lnTo>
                <a:lnTo>
                  <a:pt x="677" y="111"/>
                </a:lnTo>
                <a:lnTo>
                  <a:pt x="693" y="160"/>
                </a:lnTo>
                <a:lnTo>
                  <a:pt x="711" y="192"/>
                </a:lnTo>
                <a:lnTo>
                  <a:pt x="781" y="228"/>
                </a:lnTo>
                <a:lnTo>
                  <a:pt x="785" y="255"/>
                </a:lnTo>
                <a:lnTo>
                  <a:pt x="806" y="307"/>
                </a:lnTo>
                <a:lnTo>
                  <a:pt x="842" y="316"/>
                </a:lnTo>
                <a:lnTo>
                  <a:pt x="864" y="316"/>
                </a:lnTo>
                <a:lnTo>
                  <a:pt x="898" y="343"/>
                </a:lnTo>
                <a:lnTo>
                  <a:pt x="873" y="437"/>
                </a:lnTo>
                <a:lnTo>
                  <a:pt x="925" y="451"/>
                </a:lnTo>
                <a:lnTo>
                  <a:pt x="959" y="483"/>
                </a:lnTo>
                <a:lnTo>
                  <a:pt x="947" y="519"/>
                </a:lnTo>
                <a:lnTo>
                  <a:pt x="1004" y="528"/>
                </a:lnTo>
                <a:lnTo>
                  <a:pt x="1020" y="564"/>
                </a:lnTo>
                <a:lnTo>
                  <a:pt x="1026" y="624"/>
                </a:lnTo>
                <a:lnTo>
                  <a:pt x="1056" y="656"/>
                </a:lnTo>
                <a:lnTo>
                  <a:pt x="1078" y="656"/>
                </a:lnTo>
                <a:lnTo>
                  <a:pt x="1096" y="668"/>
                </a:lnTo>
                <a:lnTo>
                  <a:pt x="1096" y="728"/>
                </a:lnTo>
                <a:lnTo>
                  <a:pt x="1047" y="771"/>
                </a:lnTo>
                <a:lnTo>
                  <a:pt x="1035" y="780"/>
                </a:lnTo>
                <a:lnTo>
                  <a:pt x="1029" y="845"/>
                </a:lnTo>
                <a:lnTo>
                  <a:pt x="1020" y="864"/>
                </a:lnTo>
                <a:lnTo>
                  <a:pt x="974" y="868"/>
                </a:lnTo>
                <a:lnTo>
                  <a:pt x="912" y="852"/>
                </a:lnTo>
                <a:lnTo>
                  <a:pt x="934" y="812"/>
                </a:lnTo>
                <a:lnTo>
                  <a:pt x="952" y="787"/>
                </a:lnTo>
                <a:lnTo>
                  <a:pt x="943" y="771"/>
                </a:lnTo>
                <a:lnTo>
                  <a:pt x="427" y="796"/>
                </a:lnTo>
                <a:lnTo>
                  <a:pt x="196" y="803"/>
                </a:lnTo>
                <a:lnTo>
                  <a:pt x="187" y="500"/>
                </a:lnTo>
                <a:lnTo>
                  <a:pt x="179" y="313"/>
                </a:lnTo>
                <a:lnTo>
                  <a:pt x="140" y="280"/>
                </a:lnTo>
                <a:lnTo>
                  <a:pt x="134" y="241"/>
                </a:lnTo>
                <a:lnTo>
                  <a:pt x="109" y="228"/>
                </a:lnTo>
                <a:lnTo>
                  <a:pt x="109" y="196"/>
                </a:lnTo>
                <a:lnTo>
                  <a:pt x="140" y="192"/>
                </a:lnTo>
                <a:lnTo>
                  <a:pt x="140" y="163"/>
                </a:lnTo>
                <a:lnTo>
                  <a:pt x="100" y="136"/>
                </a:lnTo>
                <a:lnTo>
                  <a:pt x="52" y="131"/>
                </a:lnTo>
                <a:lnTo>
                  <a:pt x="52" y="92"/>
                </a:lnTo>
                <a:lnTo>
                  <a:pt x="57" y="65"/>
                </a:lnTo>
                <a:lnTo>
                  <a:pt x="30" y="43"/>
                </a:lnTo>
                <a:lnTo>
                  <a:pt x="0" y="39"/>
                </a:lnTo>
                <a:lnTo>
                  <a:pt x="0" y="12"/>
                </a:lnTo>
                <a:lnTo>
                  <a:pt x="629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5" name=""/>
          <p:cNvSpPr/>
          <p:nvPr/>
        </p:nvSpPr>
        <p:spPr>
          <a:xfrm>
            <a:off x="7137360" y="3873600"/>
            <a:ext cx="511200" cy="1101600"/>
          </a:xfrm>
          <a:custGeom>
            <a:avLst/>
            <a:gdLst/>
            <a:ahLst/>
            <a:rect l="l" t="t" r="r" b="b"/>
            <a:pathLst>
              <a:path w="668" h="1038">
                <a:moveTo>
                  <a:pt x="113" y="12"/>
                </a:moveTo>
                <a:lnTo>
                  <a:pt x="109" y="43"/>
                </a:lnTo>
                <a:lnTo>
                  <a:pt x="134" y="52"/>
                </a:lnTo>
                <a:lnTo>
                  <a:pt x="140" y="75"/>
                </a:lnTo>
                <a:lnTo>
                  <a:pt x="156" y="91"/>
                </a:lnTo>
                <a:lnTo>
                  <a:pt x="179" y="100"/>
                </a:lnTo>
                <a:lnTo>
                  <a:pt x="170" y="195"/>
                </a:lnTo>
                <a:lnTo>
                  <a:pt x="43" y="248"/>
                </a:lnTo>
                <a:lnTo>
                  <a:pt x="61" y="303"/>
                </a:lnTo>
                <a:lnTo>
                  <a:pt x="64" y="323"/>
                </a:lnTo>
                <a:lnTo>
                  <a:pt x="18" y="382"/>
                </a:lnTo>
                <a:lnTo>
                  <a:pt x="12" y="427"/>
                </a:lnTo>
                <a:lnTo>
                  <a:pt x="0" y="443"/>
                </a:lnTo>
                <a:lnTo>
                  <a:pt x="21" y="539"/>
                </a:lnTo>
                <a:lnTo>
                  <a:pt x="43" y="584"/>
                </a:lnTo>
                <a:lnTo>
                  <a:pt x="118" y="614"/>
                </a:lnTo>
                <a:lnTo>
                  <a:pt x="134" y="691"/>
                </a:lnTo>
                <a:lnTo>
                  <a:pt x="179" y="702"/>
                </a:lnTo>
                <a:lnTo>
                  <a:pt x="201" y="695"/>
                </a:lnTo>
                <a:lnTo>
                  <a:pt x="232" y="735"/>
                </a:lnTo>
                <a:lnTo>
                  <a:pt x="210" y="819"/>
                </a:lnTo>
                <a:lnTo>
                  <a:pt x="249" y="835"/>
                </a:lnTo>
                <a:lnTo>
                  <a:pt x="296" y="862"/>
                </a:lnTo>
                <a:lnTo>
                  <a:pt x="284" y="902"/>
                </a:lnTo>
                <a:lnTo>
                  <a:pt x="348" y="914"/>
                </a:lnTo>
                <a:lnTo>
                  <a:pt x="357" y="974"/>
                </a:lnTo>
                <a:lnTo>
                  <a:pt x="366" y="1019"/>
                </a:lnTo>
                <a:lnTo>
                  <a:pt x="397" y="1038"/>
                </a:lnTo>
                <a:lnTo>
                  <a:pt x="436" y="1038"/>
                </a:lnTo>
                <a:lnTo>
                  <a:pt x="454" y="1010"/>
                </a:lnTo>
                <a:lnTo>
                  <a:pt x="559" y="1029"/>
                </a:lnTo>
                <a:lnTo>
                  <a:pt x="555" y="1006"/>
                </a:lnTo>
                <a:lnTo>
                  <a:pt x="519" y="986"/>
                </a:lnTo>
                <a:lnTo>
                  <a:pt x="524" y="974"/>
                </a:lnTo>
                <a:lnTo>
                  <a:pt x="559" y="947"/>
                </a:lnTo>
                <a:lnTo>
                  <a:pt x="589" y="943"/>
                </a:lnTo>
                <a:lnTo>
                  <a:pt x="589" y="914"/>
                </a:lnTo>
                <a:lnTo>
                  <a:pt x="602" y="882"/>
                </a:lnTo>
                <a:lnTo>
                  <a:pt x="571" y="878"/>
                </a:lnTo>
                <a:lnTo>
                  <a:pt x="580" y="846"/>
                </a:lnTo>
                <a:lnTo>
                  <a:pt x="602" y="814"/>
                </a:lnTo>
                <a:lnTo>
                  <a:pt x="589" y="778"/>
                </a:lnTo>
                <a:lnTo>
                  <a:pt x="647" y="727"/>
                </a:lnTo>
                <a:lnTo>
                  <a:pt x="647" y="702"/>
                </a:lnTo>
                <a:lnTo>
                  <a:pt x="668" y="691"/>
                </a:lnTo>
                <a:lnTo>
                  <a:pt x="638" y="682"/>
                </a:lnTo>
                <a:lnTo>
                  <a:pt x="647" y="611"/>
                </a:lnTo>
                <a:lnTo>
                  <a:pt x="623" y="611"/>
                </a:lnTo>
                <a:lnTo>
                  <a:pt x="623" y="578"/>
                </a:lnTo>
                <a:lnTo>
                  <a:pt x="641" y="531"/>
                </a:lnTo>
                <a:lnTo>
                  <a:pt x="623" y="327"/>
                </a:lnTo>
                <a:lnTo>
                  <a:pt x="593" y="127"/>
                </a:lnTo>
                <a:lnTo>
                  <a:pt x="580" y="95"/>
                </a:lnTo>
                <a:lnTo>
                  <a:pt x="586" y="71"/>
                </a:lnTo>
                <a:lnTo>
                  <a:pt x="559" y="48"/>
                </a:lnTo>
                <a:lnTo>
                  <a:pt x="532" y="43"/>
                </a:lnTo>
                <a:lnTo>
                  <a:pt x="528" y="0"/>
                </a:lnTo>
                <a:lnTo>
                  <a:pt x="113" y="12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6" name=""/>
          <p:cNvSpPr/>
          <p:nvPr/>
        </p:nvSpPr>
        <p:spPr>
          <a:xfrm>
            <a:off x="7137360" y="3873600"/>
            <a:ext cx="511200" cy="1101600"/>
          </a:xfrm>
          <a:custGeom>
            <a:avLst/>
            <a:gdLst/>
            <a:ahLst/>
            <a:rect l="l" t="t" r="r" b="b"/>
            <a:pathLst>
              <a:path w="668" h="1038">
                <a:moveTo>
                  <a:pt x="113" y="12"/>
                </a:moveTo>
                <a:lnTo>
                  <a:pt x="109" y="43"/>
                </a:lnTo>
                <a:lnTo>
                  <a:pt x="134" y="52"/>
                </a:lnTo>
                <a:lnTo>
                  <a:pt x="140" y="75"/>
                </a:lnTo>
                <a:lnTo>
                  <a:pt x="156" y="91"/>
                </a:lnTo>
                <a:lnTo>
                  <a:pt x="179" y="100"/>
                </a:lnTo>
                <a:lnTo>
                  <a:pt x="170" y="195"/>
                </a:lnTo>
                <a:lnTo>
                  <a:pt x="43" y="248"/>
                </a:lnTo>
                <a:lnTo>
                  <a:pt x="61" y="303"/>
                </a:lnTo>
                <a:lnTo>
                  <a:pt x="64" y="323"/>
                </a:lnTo>
                <a:lnTo>
                  <a:pt x="18" y="382"/>
                </a:lnTo>
                <a:lnTo>
                  <a:pt x="12" y="427"/>
                </a:lnTo>
                <a:lnTo>
                  <a:pt x="0" y="443"/>
                </a:lnTo>
                <a:lnTo>
                  <a:pt x="21" y="539"/>
                </a:lnTo>
                <a:lnTo>
                  <a:pt x="43" y="584"/>
                </a:lnTo>
                <a:lnTo>
                  <a:pt x="118" y="614"/>
                </a:lnTo>
                <a:lnTo>
                  <a:pt x="134" y="691"/>
                </a:lnTo>
                <a:lnTo>
                  <a:pt x="179" y="702"/>
                </a:lnTo>
                <a:lnTo>
                  <a:pt x="201" y="695"/>
                </a:lnTo>
                <a:lnTo>
                  <a:pt x="232" y="735"/>
                </a:lnTo>
                <a:lnTo>
                  <a:pt x="210" y="819"/>
                </a:lnTo>
                <a:lnTo>
                  <a:pt x="249" y="835"/>
                </a:lnTo>
                <a:lnTo>
                  <a:pt x="296" y="862"/>
                </a:lnTo>
                <a:lnTo>
                  <a:pt x="284" y="902"/>
                </a:lnTo>
                <a:lnTo>
                  <a:pt x="348" y="914"/>
                </a:lnTo>
                <a:lnTo>
                  <a:pt x="357" y="974"/>
                </a:lnTo>
                <a:lnTo>
                  <a:pt x="366" y="1019"/>
                </a:lnTo>
                <a:lnTo>
                  <a:pt x="397" y="1038"/>
                </a:lnTo>
                <a:lnTo>
                  <a:pt x="436" y="1038"/>
                </a:lnTo>
                <a:lnTo>
                  <a:pt x="454" y="1010"/>
                </a:lnTo>
                <a:lnTo>
                  <a:pt x="559" y="1029"/>
                </a:lnTo>
                <a:lnTo>
                  <a:pt x="555" y="1006"/>
                </a:lnTo>
                <a:lnTo>
                  <a:pt x="519" y="986"/>
                </a:lnTo>
                <a:lnTo>
                  <a:pt x="524" y="974"/>
                </a:lnTo>
                <a:lnTo>
                  <a:pt x="559" y="947"/>
                </a:lnTo>
                <a:lnTo>
                  <a:pt x="589" y="943"/>
                </a:lnTo>
                <a:lnTo>
                  <a:pt x="589" y="914"/>
                </a:lnTo>
                <a:lnTo>
                  <a:pt x="602" y="882"/>
                </a:lnTo>
                <a:lnTo>
                  <a:pt x="571" y="878"/>
                </a:lnTo>
                <a:lnTo>
                  <a:pt x="580" y="846"/>
                </a:lnTo>
                <a:lnTo>
                  <a:pt x="602" y="814"/>
                </a:lnTo>
                <a:lnTo>
                  <a:pt x="589" y="778"/>
                </a:lnTo>
                <a:lnTo>
                  <a:pt x="647" y="727"/>
                </a:lnTo>
                <a:lnTo>
                  <a:pt x="647" y="702"/>
                </a:lnTo>
                <a:lnTo>
                  <a:pt x="668" y="691"/>
                </a:lnTo>
                <a:lnTo>
                  <a:pt x="638" y="682"/>
                </a:lnTo>
                <a:lnTo>
                  <a:pt x="647" y="611"/>
                </a:lnTo>
                <a:lnTo>
                  <a:pt x="623" y="611"/>
                </a:lnTo>
                <a:lnTo>
                  <a:pt x="623" y="578"/>
                </a:lnTo>
                <a:lnTo>
                  <a:pt x="641" y="531"/>
                </a:lnTo>
                <a:lnTo>
                  <a:pt x="623" y="327"/>
                </a:lnTo>
                <a:lnTo>
                  <a:pt x="593" y="127"/>
                </a:lnTo>
                <a:lnTo>
                  <a:pt x="580" y="95"/>
                </a:lnTo>
                <a:lnTo>
                  <a:pt x="586" y="71"/>
                </a:lnTo>
                <a:lnTo>
                  <a:pt x="559" y="48"/>
                </a:lnTo>
                <a:lnTo>
                  <a:pt x="532" y="43"/>
                </a:lnTo>
                <a:lnTo>
                  <a:pt x="528" y="0"/>
                </a:lnTo>
                <a:lnTo>
                  <a:pt x="113" y="12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7" name=""/>
          <p:cNvSpPr/>
          <p:nvPr/>
        </p:nvSpPr>
        <p:spPr>
          <a:xfrm>
            <a:off x="7666200" y="3168720"/>
            <a:ext cx="496800" cy="804960"/>
          </a:xfrm>
          <a:custGeom>
            <a:avLst/>
            <a:gdLst/>
            <a:ahLst/>
            <a:rect l="l" t="t" r="r" b="b"/>
            <a:pathLst>
              <a:path w="645" h="755">
                <a:moveTo>
                  <a:pt x="330" y="755"/>
                </a:moveTo>
                <a:lnTo>
                  <a:pt x="321" y="735"/>
                </a:lnTo>
                <a:lnTo>
                  <a:pt x="17" y="746"/>
                </a:lnTo>
                <a:lnTo>
                  <a:pt x="43" y="715"/>
                </a:lnTo>
                <a:lnTo>
                  <a:pt x="70" y="663"/>
                </a:lnTo>
                <a:lnTo>
                  <a:pt x="100" y="624"/>
                </a:lnTo>
                <a:lnTo>
                  <a:pt x="64" y="571"/>
                </a:lnTo>
                <a:lnTo>
                  <a:pt x="61" y="483"/>
                </a:lnTo>
                <a:lnTo>
                  <a:pt x="30" y="444"/>
                </a:lnTo>
                <a:lnTo>
                  <a:pt x="9" y="419"/>
                </a:lnTo>
                <a:lnTo>
                  <a:pt x="9" y="395"/>
                </a:lnTo>
                <a:lnTo>
                  <a:pt x="26" y="376"/>
                </a:lnTo>
                <a:lnTo>
                  <a:pt x="0" y="311"/>
                </a:lnTo>
                <a:lnTo>
                  <a:pt x="43" y="248"/>
                </a:lnTo>
                <a:lnTo>
                  <a:pt x="21" y="219"/>
                </a:lnTo>
                <a:lnTo>
                  <a:pt x="21" y="192"/>
                </a:lnTo>
                <a:lnTo>
                  <a:pt x="48" y="151"/>
                </a:lnTo>
                <a:lnTo>
                  <a:pt x="57" y="115"/>
                </a:lnTo>
                <a:lnTo>
                  <a:pt x="100" y="120"/>
                </a:lnTo>
                <a:lnTo>
                  <a:pt x="95" y="160"/>
                </a:lnTo>
                <a:lnTo>
                  <a:pt x="116" y="172"/>
                </a:lnTo>
                <a:lnTo>
                  <a:pt x="143" y="151"/>
                </a:lnTo>
                <a:lnTo>
                  <a:pt x="134" y="92"/>
                </a:lnTo>
                <a:lnTo>
                  <a:pt x="147" y="75"/>
                </a:lnTo>
                <a:lnTo>
                  <a:pt x="174" y="79"/>
                </a:lnTo>
                <a:lnTo>
                  <a:pt x="165" y="23"/>
                </a:lnTo>
                <a:lnTo>
                  <a:pt x="195" y="4"/>
                </a:lnTo>
                <a:lnTo>
                  <a:pt x="300" y="0"/>
                </a:lnTo>
                <a:lnTo>
                  <a:pt x="345" y="20"/>
                </a:lnTo>
                <a:lnTo>
                  <a:pt x="348" y="39"/>
                </a:lnTo>
                <a:lnTo>
                  <a:pt x="388" y="39"/>
                </a:lnTo>
                <a:lnTo>
                  <a:pt x="443" y="56"/>
                </a:lnTo>
                <a:lnTo>
                  <a:pt x="452" y="84"/>
                </a:lnTo>
                <a:lnTo>
                  <a:pt x="431" y="101"/>
                </a:lnTo>
                <a:lnTo>
                  <a:pt x="474" y="192"/>
                </a:lnTo>
                <a:lnTo>
                  <a:pt x="474" y="219"/>
                </a:lnTo>
                <a:lnTo>
                  <a:pt x="404" y="304"/>
                </a:lnTo>
                <a:lnTo>
                  <a:pt x="379" y="352"/>
                </a:lnTo>
                <a:lnTo>
                  <a:pt x="391" y="367"/>
                </a:lnTo>
                <a:lnTo>
                  <a:pt x="434" y="372"/>
                </a:lnTo>
                <a:lnTo>
                  <a:pt x="458" y="352"/>
                </a:lnTo>
                <a:lnTo>
                  <a:pt x="504" y="275"/>
                </a:lnTo>
                <a:lnTo>
                  <a:pt x="553" y="275"/>
                </a:lnTo>
                <a:lnTo>
                  <a:pt x="609" y="347"/>
                </a:lnTo>
                <a:lnTo>
                  <a:pt x="609" y="395"/>
                </a:lnTo>
                <a:lnTo>
                  <a:pt x="605" y="422"/>
                </a:lnTo>
                <a:lnTo>
                  <a:pt x="645" y="447"/>
                </a:lnTo>
                <a:lnTo>
                  <a:pt x="639" y="494"/>
                </a:lnTo>
                <a:lnTo>
                  <a:pt x="618" y="530"/>
                </a:lnTo>
                <a:lnTo>
                  <a:pt x="605" y="575"/>
                </a:lnTo>
                <a:lnTo>
                  <a:pt x="593" y="602"/>
                </a:lnTo>
                <a:lnTo>
                  <a:pt x="553" y="611"/>
                </a:lnTo>
                <a:lnTo>
                  <a:pt x="571" y="654"/>
                </a:lnTo>
                <a:lnTo>
                  <a:pt x="553" y="667"/>
                </a:lnTo>
                <a:lnTo>
                  <a:pt x="517" y="722"/>
                </a:lnTo>
                <a:lnTo>
                  <a:pt x="330" y="755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8" name=""/>
          <p:cNvSpPr/>
          <p:nvPr/>
        </p:nvSpPr>
        <p:spPr>
          <a:xfrm>
            <a:off x="8250120" y="4138560"/>
            <a:ext cx="500040" cy="668520"/>
          </a:xfrm>
          <a:custGeom>
            <a:avLst/>
            <a:gdLst/>
            <a:ahLst/>
            <a:rect l="l" t="t" r="r" b="b"/>
            <a:pathLst>
              <a:path w="648" h="624">
                <a:moveTo>
                  <a:pt x="248" y="0"/>
                </a:moveTo>
                <a:lnTo>
                  <a:pt x="226" y="29"/>
                </a:lnTo>
                <a:lnTo>
                  <a:pt x="235" y="121"/>
                </a:lnTo>
                <a:lnTo>
                  <a:pt x="226" y="167"/>
                </a:lnTo>
                <a:lnTo>
                  <a:pt x="192" y="164"/>
                </a:lnTo>
                <a:lnTo>
                  <a:pt x="179" y="212"/>
                </a:lnTo>
                <a:lnTo>
                  <a:pt x="125" y="209"/>
                </a:lnTo>
                <a:lnTo>
                  <a:pt x="104" y="219"/>
                </a:lnTo>
                <a:lnTo>
                  <a:pt x="118" y="245"/>
                </a:lnTo>
                <a:lnTo>
                  <a:pt x="109" y="271"/>
                </a:lnTo>
                <a:lnTo>
                  <a:pt x="134" y="300"/>
                </a:lnTo>
                <a:lnTo>
                  <a:pt x="122" y="320"/>
                </a:lnTo>
                <a:lnTo>
                  <a:pt x="79" y="291"/>
                </a:lnTo>
                <a:lnTo>
                  <a:pt x="48" y="311"/>
                </a:lnTo>
                <a:lnTo>
                  <a:pt x="57" y="383"/>
                </a:lnTo>
                <a:lnTo>
                  <a:pt x="34" y="383"/>
                </a:lnTo>
                <a:lnTo>
                  <a:pt x="30" y="415"/>
                </a:lnTo>
                <a:lnTo>
                  <a:pt x="0" y="428"/>
                </a:lnTo>
                <a:lnTo>
                  <a:pt x="9" y="455"/>
                </a:lnTo>
                <a:lnTo>
                  <a:pt x="18" y="480"/>
                </a:lnTo>
                <a:lnTo>
                  <a:pt x="27" y="512"/>
                </a:lnTo>
                <a:lnTo>
                  <a:pt x="64" y="532"/>
                </a:lnTo>
                <a:lnTo>
                  <a:pt x="104" y="539"/>
                </a:lnTo>
                <a:lnTo>
                  <a:pt x="109" y="572"/>
                </a:lnTo>
                <a:lnTo>
                  <a:pt x="156" y="595"/>
                </a:lnTo>
                <a:lnTo>
                  <a:pt x="161" y="624"/>
                </a:lnTo>
                <a:lnTo>
                  <a:pt x="210" y="611"/>
                </a:lnTo>
                <a:lnTo>
                  <a:pt x="210" y="595"/>
                </a:lnTo>
                <a:lnTo>
                  <a:pt x="278" y="600"/>
                </a:lnTo>
                <a:lnTo>
                  <a:pt x="287" y="584"/>
                </a:lnTo>
                <a:lnTo>
                  <a:pt x="323" y="579"/>
                </a:lnTo>
                <a:lnTo>
                  <a:pt x="323" y="548"/>
                </a:lnTo>
                <a:lnTo>
                  <a:pt x="373" y="548"/>
                </a:lnTo>
                <a:lnTo>
                  <a:pt x="377" y="523"/>
                </a:lnTo>
                <a:lnTo>
                  <a:pt x="404" y="500"/>
                </a:lnTo>
                <a:lnTo>
                  <a:pt x="408" y="464"/>
                </a:lnTo>
                <a:lnTo>
                  <a:pt x="429" y="444"/>
                </a:lnTo>
                <a:lnTo>
                  <a:pt x="425" y="396"/>
                </a:lnTo>
                <a:lnTo>
                  <a:pt x="443" y="376"/>
                </a:lnTo>
                <a:lnTo>
                  <a:pt x="456" y="343"/>
                </a:lnTo>
                <a:lnTo>
                  <a:pt x="465" y="320"/>
                </a:lnTo>
                <a:lnTo>
                  <a:pt x="499" y="311"/>
                </a:lnTo>
                <a:lnTo>
                  <a:pt x="512" y="336"/>
                </a:lnTo>
                <a:lnTo>
                  <a:pt x="557" y="264"/>
                </a:lnTo>
                <a:lnTo>
                  <a:pt x="596" y="261"/>
                </a:lnTo>
                <a:lnTo>
                  <a:pt x="603" y="236"/>
                </a:lnTo>
                <a:lnTo>
                  <a:pt x="591" y="212"/>
                </a:lnTo>
                <a:lnTo>
                  <a:pt x="643" y="200"/>
                </a:lnTo>
                <a:lnTo>
                  <a:pt x="630" y="164"/>
                </a:lnTo>
                <a:lnTo>
                  <a:pt x="630" y="124"/>
                </a:lnTo>
                <a:lnTo>
                  <a:pt x="648" y="121"/>
                </a:lnTo>
                <a:lnTo>
                  <a:pt x="639" y="101"/>
                </a:lnTo>
                <a:lnTo>
                  <a:pt x="573" y="112"/>
                </a:lnTo>
                <a:lnTo>
                  <a:pt x="530" y="104"/>
                </a:lnTo>
                <a:lnTo>
                  <a:pt x="530" y="137"/>
                </a:lnTo>
                <a:lnTo>
                  <a:pt x="460" y="176"/>
                </a:lnTo>
                <a:lnTo>
                  <a:pt x="443" y="79"/>
                </a:lnTo>
                <a:lnTo>
                  <a:pt x="284" y="101"/>
                </a:lnTo>
                <a:lnTo>
                  <a:pt x="248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9" name=""/>
          <p:cNvSpPr/>
          <p:nvPr/>
        </p:nvSpPr>
        <p:spPr>
          <a:xfrm>
            <a:off x="7424640" y="4478400"/>
            <a:ext cx="900360" cy="620640"/>
          </a:xfrm>
          <a:custGeom>
            <a:avLst/>
            <a:gdLst/>
            <a:ahLst/>
            <a:rect l="l" t="t" r="r" b="b"/>
            <a:pathLst>
              <a:path w="1179" h="579">
                <a:moveTo>
                  <a:pt x="1179" y="223"/>
                </a:moveTo>
                <a:lnTo>
                  <a:pt x="1179" y="295"/>
                </a:lnTo>
                <a:lnTo>
                  <a:pt x="1157" y="298"/>
                </a:lnTo>
                <a:lnTo>
                  <a:pt x="1143" y="320"/>
                </a:lnTo>
                <a:lnTo>
                  <a:pt x="1118" y="304"/>
                </a:lnTo>
                <a:lnTo>
                  <a:pt x="1109" y="331"/>
                </a:lnTo>
                <a:lnTo>
                  <a:pt x="1091" y="327"/>
                </a:lnTo>
                <a:lnTo>
                  <a:pt x="1087" y="367"/>
                </a:lnTo>
                <a:lnTo>
                  <a:pt x="1069" y="392"/>
                </a:lnTo>
                <a:lnTo>
                  <a:pt x="1051" y="386"/>
                </a:lnTo>
                <a:lnTo>
                  <a:pt x="1051" y="406"/>
                </a:lnTo>
                <a:lnTo>
                  <a:pt x="1017" y="403"/>
                </a:lnTo>
                <a:lnTo>
                  <a:pt x="1012" y="439"/>
                </a:lnTo>
                <a:lnTo>
                  <a:pt x="987" y="439"/>
                </a:lnTo>
                <a:lnTo>
                  <a:pt x="987" y="455"/>
                </a:lnTo>
                <a:lnTo>
                  <a:pt x="746" y="487"/>
                </a:lnTo>
                <a:lnTo>
                  <a:pt x="520" y="507"/>
                </a:lnTo>
                <a:lnTo>
                  <a:pt x="354" y="507"/>
                </a:lnTo>
                <a:lnTo>
                  <a:pt x="324" y="539"/>
                </a:lnTo>
                <a:lnTo>
                  <a:pt x="297" y="534"/>
                </a:lnTo>
                <a:lnTo>
                  <a:pt x="275" y="519"/>
                </a:lnTo>
                <a:lnTo>
                  <a:pt x="254" y="523"/>
                </a:lnTo>
                <a:lnTo>
                  <a:pt x="211" y="550"/>
                </a:lnTo>
                <a:lnTo>
                  <a:pt x="153" y="579"/>
                </a:lnTo>
                <a:lnTo>
                  <a:pt x="96" y="575"/>
                </a:lnTo>
                <a:lnTo>
                  <a:pt x="0" y="579"/>
                </a:lnTo>
                <a:lnTo>
                  <a:pt x="58" y="539"/>
                </a:lnTo>
                <a:lnTo>
                  <a:pt x="52" y="471"/>
                </a:lnTo>
                <a:lnTo>
                  <a:pt x="79" y="442"/>
                </a:lnTo>
                <a:lnTo>
                  <a:pt x="180" y="458"/>
                </a:lnTo>
                <a:lnTo>
                  <a:pt x="171" y="439"/>
                </a:lnTo>
                <a:lnTo>
                  <a:pt x="140" y="406"/>
                </a:lnTo>
                <a:lnTo>
                  <a:pt x="180" y="376"/>
                </a:lnTo>
                <a:lnTo>
                  <a:pt x="211" y="367"/>
                </a:lnTo>
                <a:lnTo>
                  <a:pt x="227" y="311"/>
                </a:lnTo>
                <a:lnTo>
                  <a:pt x="284" y="304"/>
                </a:lnTo>
                <a:lnTo>
                  <a:pt x="309" y="268"/>
                </a:lnTo>
                <a:lnTo>
                  <a:pt x="336" y="268"/>
                </a:lnTo>
                <a:lnTo>
                  <a:pt x="358" y="288"/>
                </a:lnTo>
                <a:lnTo>
                  <a:pt x="441" y="284"/>
                </a:lnTo>
                <a:lnTo>
                  <a:pt x="467" y="228"/>
                </a:lnTo>
                <a:lnTo>
                  <a:pt x="489" y="228"/>
                </a:lnTo>
                <a:lnTo>
                  <a:pt x="502" y="248"/>
                </a:lnTo>
                <a:lnTo>
                  <a:pt x="541" y="248"/>
                </a:lnTo>
                <a:lnTo>
                  <a:pt x="550" y="203"/>
                </a:lnTo>
                <a:lnTo>
                  <a:pt x="581" y="187"/>
                </a:lnTo>
                <a:lnTo>
                  <a:pt x="584" y="140"/>
                </a:lnTo>
                <a:lnTo>
                  <a:pt x="620" y="131"/>
                </a:lnTo>
                <a:lnTo>
                  <a:pt x="624" y="92"/>
                </a:lnTo>
                <a:lnTo>
                  <a:pt x="672" y="99"/>
                </a:lnTo>
                <a:lnTo>
                  <a:pt x="712" y="49"/>
                </a:lnTo>
                <a:lnTo>
                  <a:pt x="712" y="4"/>
                </a:lnTo>
                <a:lnTo>
                  <a:pt x="764" y="0"/>
                </a:lnTo>
                <a:lnTo>
                  <a:pt x="773" y="40"/>
                </a:lnTo>
                <a:lnTo>
                  <a:pt x="843" y="56"/>
                </a:lnTo>
                <a:lnTo>
                  <a:pt x="904" y="76"/>
                </a:lnTo>
                <a:lnTo>
                  <a:pt x="965" y="56"/>
                </a:lnTo>
                <a:lnTo>
                  <a:pt x="990" y="16"/>
                </a:lnTo>
                <a:lnTo>
                  <a:pt x="1017" y="16"/>
                </a:lnTo>
                <a:lnTo>
                  <a:pt x="1039" y="40"/>
                </a:lnTo>
                <a:lnTo>
                  <a:pt x="1042" y="68"/>
                </a:lnTo>
                <a:lnTo>
                  <a:pt x="1073" y="68"/>
                </a:lnTo>
                <a:lnTo>
                  <a:pt x="1069" y="111"/>
                </a:lnTo>
                <a:lnTo>
                  <a:pt x="1100" y="200"/>
                </a:lnTo>
                <a:lnTo>
                  <a:pt x="1149" y="212"/>
                </a:lnTo>
                <a:lnTo>
                  <a:pt x="1179" y="223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0" name=""/>
          <p:cNvSpPr/>
          <p:nvPr/>
        </p:nvSpPr>
        <p:spPr>
          <a:xfrm>
            <a:off x="7424640" y="4478400"/>
            <a:ext cx="900360" cy="620640"/>
          </a:xfrm>
          <a:custGeom>
            <a:avLst/>
            <a:gdLst/>
            <a:ahLst/>
            <a:rect l="l" t="t" r="r" b="b"/>
            <a:pathLst>
              <a:path w="1179" h="579">
                <a:moveTo>
                  <a:pt x="1179" y="223"/>
                </a:moveTo>
                <a:lnTo>
                  <a:pt x="1179" y="295"/>
                </a:lnTo>
                <a:lnTo>
                  <a:pt x="1157" y="298"/>
                </a:lnTo>
                <a:lnTo>
                  <a:pt x="1143" y="320"/>
                </a:lnTo>
                <a:lnTo>
                  <a:pt x="1118" y="304"/>
                </a:lnTo>
                <a:lnTo>
                  <a:pt x="1109" y="331"/>
                </a:lnTo>
                <a:lnTo>
                  <a:pt x="1091" y="327"/>
                </a:lnTo>
                <a:lnTo>
                  <a:pt x="1087" y="367"/>
                </a:lnTo>
                <a:lnTo>
                  <a:pt x="1069" y="392"/>
                </a:lnTo>
                <a:lnTo>
                  <a:pt x="1051" y="386"/>
                </a:lnTo>
                <a:lnTo>
                  <a:pt x="1051" y="406"/>
                </a:lnTo>
                <a:lnTo>
                  <a:pt x="1017" y="403"/>
                </a:lnTo>
                <a:lnTo>
                  <a:pt x="1012" y="439"/>
                </a:lnTo>
                <a:lnTo>
                  <a:pt x="987" y="439"/>
                </a:lnTo>
                <a:lnTo>
                  <a:pt x="987" y="455"/>
                </a:lnTo>
                <a:lnTo>
                  <a:pt x="746" y="487"/>
                </a:lnTo>
                <a:lnTo>
                  <a:pt x="520" y="507"/>
                </a:lnTo>
                <a:lnTo>
                  <a:pt x="354" y="507"/>
                </a:lnTo>
                <a:lnTo>
                  <a:pt x="324" y="539"/>
                </a:lnTo>
                <a:lnTo>
                  <a:pt x="297" y="534"/>
                </a:lnTo>
                <a:lnTo>
                  <a:pt x="275" y="519"/>
                </a:lnTo>
                <a:lnTo>
                  <a:pt x="254" y="523"/>
                </a:lnTo>
                <a:lnTo>
                  <a:pt x="211" y="550"/>
                </a:lnTo>
                <a:lnTo>
                  <a:pt x="153" y="579"/>
                </a:lnTo>
                <a:lnTo>
                  <a:pt x="96" y="575"/>
                </a:lnTo>
                <a:lnTo>
                  <a:pt x="0" y="579"/>
                </a:lnTo>
                <a:lnTo>
                  <a:pt x="58" y="539"/>
                </a:lnTo>
                <a:lnTo>
                  <a:pt x="52" y="471"/>
                </a:lnTo>
                <a:lnTo>
                  <a:pt x="79" y="442"/>
                </a:lnTo>
                <a:lnTo>
                  <a:pt x="180" y="458"/>
                </a:lnTo>
                <a:lnTo>
                  <a:pt x="171" y="439"/>
                </a:lnTo>
                <a:lnTo>
                  <a:pt x="140" y="406"/>
                </a:lnTo>
                <a:lnTo>
                  <a:pt x="180" y="376"/>
                </a:lnTo>
                <a:lnTo>
                  <a:pt x="211" y="367"/>
                </a:lnTo>
                <a:lnTo>
                  <a:pt x="227" y="311"/>
                </a:lnTo>
                <a:lnTo>
                  <a:pt x="284" y="304"/>
                </a:lnTo>
                <a:lnTo>
                  <a:pt x="309" y="268"/>
                </a:lnTo>
                <a:lnTo>
                  <a:pt x="336" y="268"/>
                </a:lnTo>
                <a:lnTo>
                  <a:pt x="358" y="288"/>
                </a:lnTo>
                <a:lnTo>
                  <a:pt x="441" y="284"/>
                </a:lnTo>
                <a:lnTo>
                  <a:pt x="467" y="228"/>
                </a:lnTo>
                <a:lnTo>
                  <a:pt x="489" y="228"/>
                </a:lnTo>
                <a:lnTo>
                  <a:pt x="502" y="248"/>
                </a:lnTo>
                <a:lnTo>
                  <a:pt x="541" y="248"/>
                </a:lnTo>
                <a:lnTo>
                  <a:pt x="550" y="203"/>
                </a:lnTo>
                <a:lnTo>
                  <a:pt x="581" y="187"/>
                </a:lnTo>
                <a:lnTo>
                  <a:pt x="584" y="140"/>
                </a:lnTo>
                <a:lnTo>
                  <a:pt x="620" y="131"/>
                </a:lnTo>
                <a:lnTo>
                  <a:pt x="624" y="92"/>
                </a:lnTo>
                <a:lnTo>
                  <a:pt x="672" y="99"/>
                </a:lnTo>
                <a:lnTo>
                  <a:pt x="712" y="49"/>
                </a:lnTo>
                <a:lnTo>
                  <a:pt x="712" y="4"/>
                </a:lnTo>
                <a:lnTo>
                  <a:pt x="764" y="0"/>
                </a:lnTo>
                <a:lnTo>
                  <a:pt x="773" y="40"/>
                </a:lnTo>
                <a:lnTo>
                  <a:pt x="843" y="56"/>
                </a:lnTo>
                <a:lnTo>
                  <a:pt x="904" y="76"/>
                </a:lnTo>
                <a:lnTo>
                  <a:pt x="965" y="56"/>
                </a:lnTo>
                <a:lnTo>
                  <a:pt x="990" y="16"/>
                </a:lnTo>
                <a:lnTo>
                  <a:pt x="1017" y="16"/>
                </a:lnTo>
                <a:lnTo>
                  <a:pt x="1039" y="40"/>
                </a:lnTo>
                <a:lnTo>
                  <a:pt x="1042" y="68"/>
                </a:lnTo>
                <a:lnTo>
                  <a:pt x="1073" y="68"/>
                </a:lnTo>
                <a:lnTo>
                  <a:pt x="1069" y="111"/>
                </a:lnTo>
                <a:lnTo>
                  <a:pt x="1100" y="200"/>
                </a:lnTo>
                <a:lnTo>
                  <a:pt x="1149" y="212"/>
                </a:lnTo>
                <a:lnTo>
                  <a:pt x="1179" y="223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1" name=""/>
          <p:cNvSpPr/>
          <p:nvPr/>
        </p:nvSpPr>
        <p:spPr>
          <a:xfrm>
            <a:off x="8593200" y="4135320"/>
            <a:ext cx="576360" cy="336600"/>
          </a:xfrm>
          <a:custGeom>
            <a:avLst/>
            <a:gdLst/>
            <a:ahLst/>
            <a:rect l="l" t="t" r="r" b="b"/>
            <a:pathLst>
              <a:path w="751" h="316">
                <a:moveTo>
                  <a:pt x="736" y="204"/>
                </a:moveTo>
                <a:lnTo>
                  <a:pt x="751" y="244"/>
                </a:lnTo>
                <a:lnTo>
                  <a:pt x="736" y="244"/>
                </a:lnTo>
                <a:lnTo>
                  <a:pt x="736" y="255"/>
                </a:lnTo>
                <a:lnTo>
                  <a:pt x="720" y="271"/>
                </a:lnTo>
                <a:lnTo>
                  <a:pt x="720" y="296"/>
                </a:lnTo>
                <a:lnTo>
                  <a:pt x="641" y="312"/>
                </a:lnTo>
                <a:lnTo>
                  <a:pt x="623" y="276"/>
                </a:lnTo>
                <a:lnTo>
                  <a:pt x="598" y="276"/>
                </a:lnTo>
                <a:lnTo>
                  <a:pt x="567" y="208"/>
                </a:lnTo>
                <a:lnTo>
                  <a:pt x="589" y="176"/>
                </a:lnTo>
                <a:lnTo>
                  <a:pt x="567" y="176"/>
                </a:lnTo>
                <a:lnTo>
                  <a:pt x="537" y="143"/>
                </a:lnTo>
                <a:lnTo>
                  <a:pt x="559" y="107"/>
                </a:lnTo>
                <a:lnTo>
                  <a:pt x="546" y="104"/>
                </a:lnTo>
                <a:lnTo>
                  <a:pt x="541" y="71"/>
                </a:lnTo>
                <a:lnTo>
                  <a:pt x="559" y="28"/>
                </a:lnTo>
                <a:lnTo>
                  <a:pt x="523" y="35"/>
                </a:lnTo>
                <a:lnTo>
                  <a:pt x="515" y="71"/>
                </a:lnTo>
                <a:lnTo>
                  <a:pt x="485" y="91"/>
                </a:lnTo>
                <a:lnTo>
                  <a:pt x="506" y="120"/>
                </a:lnTo>
                <a:lnTo>
                  <a:pt x="501" y="152"/>
                </a:lnTo>
                <a:lnTo>
                  <a:pt x="519" y="156"/>
                </a:lnTo>
                <a:lnTo>
                  <a:pt x="501" y="188"/>
                </a:lnTo>
                <a:lnTo>
                  <a:pt x="515" y="224"/>
                </a:lnTo>
                <a:lnTo>
                  <a:pt x="523" y="271"/>
                </a:lnTo>
                <a:lnTo>
                  <a:pt x="553" y="292"/>
                </a:lnTo>
                <a:lnTo>
                  <a:pt x="541" y="316"/>
                </a:lnTo>
                <a:lnTo>
                  <a:pt x="519" y="303"/>
                </a:lnTo>
                <a:lnTo>
                  <a:pt x="479" y="307"/>
                </a:lnTo>
                <a:lnTo>
                  <a:pt x="470" y="287"/>
                </a:lnTo>
                <a:lnTo>
                  <a:pt x="415" y="296"/>
                </a:lnTo>
                <a:lnTo>
                  <a:pt x="400" y="248"/>
                </a:lnTo>
                <a:lnTo>
                  <a:pt x="406" y="219"/>
                </a:lnTo>
                <a:lnTo>
                  <a:pt x="436" y="183"/>
                </a:lnTo>
                <a:lnTo>
                  <a:pt x="418" y="159"/>
                </a:lnTo>
                <a:lnTo>
                  <a:pt x="339" y="152"/>
                </a:lnTo>
                <a:lnTo>
                  <a:pt x="332" y="116"/>
                </a:lnTo>
                <a:lnTo>
                  <a:pt x="302" y="120"/>
                </a:lnTo>
                <a:lnTo>
                  <a:pt x="287" y="152"/>
                </a:lnTo>
                <a:lnTo>
                  <a:pt x="240" y="159"/>
                </a:lnTo>
                <a:lnTo>
                  <a:pt x="201" y="127"/>
                </a:lnTo>
                <a:lnTo>
                  <a:pt x="192" y="95"/>
                </a:lnTo>
                <a:lnTo>
                  <a:pt x="134" y="111"/>
                </a:lnTo>
                <a:lnTo>
                  <a:pt x="88" y="107"/>
                </a:lnTo>
                <a:lnTo>
                  <a:pt x="82" y="140"/>
                </a:lnTo>
                <a:lnTo>
                  <a:pt x="12" y="176"/>
                </a:lnTo>
                <a:lnTo>
                  <a:pt x="0" y="84"/>
                </a:lnTo>
                <a:lnTo>
                  <a:pt x="571" y="0"/>
                </a:lnTo>
                <a:lnTo>
                  <a:pt x="641" y="204"/>
                </a:lnTo>
                <a:lnTo>
                  <a:pt x="736" y="204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2" name=""/>
          <p:cNvSpPr/>
          <p:nvPr/>
        </p:nvSpPr>
        <p:spPr>
          <a:xfrm>
            <a:off x="8593200" y="4135320"/>
            <a:ext cx="576360" cy="336600"/>
          </a:xfrm>
          <a:custGeom>
            <a:avLst/>
            <a:gdLst/>
            <a:ahLst/>
            <a:rect l="l" t="t" r="r" b="b"/>
            <a:pathLst>
              <a:path w="751" h="316">
                <a:moveTo>
                  <a:pt x="736" y="204"/>
                </a:moveTo>
                <a:lnTo>
                  <a:pt x="751" y="244"/>
                </a:lnTo>
                <a:lnTo>
                  <a:pt x="736" y="244"/>
                </a:lnTo>
                <a:lnTo>
                  <a:pt x="736" y="255"/>
                </a:lnTo>
                <a:lnTo>
                  <a:pt x="720" y="271"/>
                </a:lnTo>
                <a:lnTo>
                  <a:pt x="720" y="296"/>
                </a:lnTo>
                <a:lnTo>
                  <a:pt x="641" y="312"/>
                </a:lnTo>
                <a:lnTo>
                  <a:pt x="623" y="276"/>
                </a:lnTo>
                <a:lnTo>
                  <a:pt x="598" y="276"/>
                </a:lnTo>
                <a:lnTo>
                  <a:pt x="567" y="208"/>
                </a:lnTo>
                <a:lnTo>
                  <a:pt x="589" y="176"/>
                </a:lnTo>
                <a:lnTo>
                  <a:pt x="567" y="176"/>
                </a:lnTo>
                <a:lnTo>
                  <a:pt x="537" y="143"/>
                </a:lnTo>
                <a:lnTo>
                  <a:pt x="559" y="107"/>
                </a:lnTo>
                <a:lnTo>
                  <a:pt x="546" y="104"/>
                </a:lnTo>
                <a:lnTo>
                  <a:pt x="541" y="71"/>
                </a:lnTo>
                <a:lnTo>
                  <a:pt x="559" y="28"/>
                </a:lnTo>
                <a:lnTo>
                  <a:pt x="523" y="35"/>
                </a:lnTo>
                <a:lnTo>
                  <a:pt x="515" y="71"/>
                </a:lnTo>
                <a:lnTo>
                  <a:pt x="485" y="91"/>
                </a:lnTo>
                <a:lnTo>
                  <a:pt x="506" y="120"/>
                </a:lnTo>
                <a:lnTo>
                  <a:pt x="501" y="152"/>
                </a:lnTo>
                <a:lnTo>
                  <a:pt x="519" y="156"/>
                </a:lnTo>
                <a:lnTo>
                  <a:pt x="501" y="188"/>
                </a:lnTo>
                <a:lnTo>
                  <a:pt x="515" y="224"/>
                </a:lnTo>
                <a:lnTo>
                  <a:pt x="523" y="271"/>
                </a:lnTo>
                <a:lnTo>
                  <a:pt x="553" y="292"/>
                </a:lnTo>
                <a:lnTo>
                  <a:pt x="541" y="316"/>
                </a:lnTo>
                <a:lnTo>
                  <a:pt x="519" y="303"/>
                </a:lnTo>
                <a:lnTo>
                  <a:pt x="479" y="307"/>
                </a:lnTo>
                <a:lnTo>
                  <a:pt x="470" y="287"/>
                </a:lnTo>
                <a:lnTo>
                  <a:pt x="415" y="296"/>
                </a:lnTo>
                <a:lnTo>
                  <a:pt x="400" y="248"/>
                </a:lnTo>
                <a:lnTo>
                  <a:pt x="406" y="219"/>
                </a:lnTo>
                <a:lnTo>
                  <a:pt x="436" y="183"/>
                </a:lnTo>
                <a:lnTo>
                  <a:pt x="418" y="159"/>
                </a:lnTo>
                <a:lnTo>
                  <a:pt x="339" y="152"/>
                </a:lnTo>
                <a:lnTo>
                  <a:pt x="332" y="116"/>
                </a:lnTo>
                <a:lnTo>
                  <a:pt x="302" y="120"/>
                </a:lnTo>
                <a:lnTo>
                  <a:pt x="287" y="152"/>
                </a:lnTo>
                <a:lnTo>
                  <a:pt x="240" y="159"/>
                </a:lnTo>
                <a:lnTo>
                  <a:pt x="201" y="127"/>
                </a:lnTo>
                <a:lnTo>
                  <a:pt x="192" y="95"/>
                </a:lnTo>
                <a:lnTo>
                  <a:pt x="134" y="111"/>
                </a:lnTo>
                <a:lnTo>
                  <a:pt x="88" y="107"/>
                </a:lnTo>
                <a:lnTo>
                  <a:pt x="82" y="140"/>
                </a:lnTo>
                <a:lnTo>
                  <a:pt x="12" y="176"/>
                </a:lnTo>
                <a:lnTo>
                  <a:pt x="0" y="84"/>
                </a:lnTo>
                <a:lnTo>
                  <a:pt x="571" y="0"/>
                </a:lnTo>
                <a:lnTo>
                  <a:pt x="641" y="204"/>
                </a:lnTo>
                <a:lnTo>
                  <a:pt x="736" y="204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3" name=""/>
          <p:cNvSpPr/>
          <p:nvPr/>
        </p:nvSpPr>
        <p:spPr>
          <a:xfrm>
            <a:off x="9258480" y="2847960"/>
            <a:ext cx="236520" cy="568440"/>
          </a:xfrm>
          <a:custGeom>
            <a:avLst/>
            <a:gdLst/>
            <a:ahLst/>
            <a:rect l="l" t="t" r="r" b="b"/>
            <a:pathLst>
              <a:path w="302" h="528">
                <a:moveTo>
                  <a:pt x="48" y="59"/>
                </a:moveTo>
                <a:lnTo>
                  <a:pt x="34" y="32"/>
                </a:lnTo>
                <a:lnTo>
                  <a:pt x="48" y="7"/>
                </a:lnTo>
                <a:lnTo>
                  <a:pt x="83" y="0"/>
                </a:lnTo>
                <a:lnTo>
                  <a:pt x="119" y="16"/>
                </a:lnTo>
                <a:lnTo>
                  <a:pt x="171" y="169"/>
                </a:lnTo>
                <a:lnTo>
                  <a:pt x="189" y="183"/>
                </a:lnTo>
                <a:lnTo>
                  <a:pt x="192" y="235"/>
                </a:lnTo>
                <a:lnTo>
                  <a:pt x="201" y="255"/>
                </a:lnTo>
                <a:lnTo>
                  <a:pt x="223" y="276"/>
                </a:lnTo>
                <a:lnTo>
                  <a:pt x="219" y="348"/>
                </a:lnTo>
                <a:lnTo>
                  <a:pt x="250" y="375"/>
                </a:lnTo>
                <a:lnTo>
                  <a:pt x="257" y="400"/>
                </a:lnTo>
                <a:lnTo>
                  <a:pt x="296" y="400"/>
                </a:lnTo>
                <a:lnTo>
                  <a:pt x="302" y="417"/>
                </a:lnTo>
                <a:lnTo>
                  <a:pt x="275" y="444"/>
                </a:lnTo>
                <a:lnTo>
                  <a:pt x="262" y="467"/>
                </a:lnTo>
                <a:lnTo>
                  <a:pt x="226" y="467"/>
                </a:lnTo>
                <a:lnTo>
                  <a:pt x="219" y="505"/>
                </a:lnTo>
                <a:lnTo>
                  <a:pt x="192" y="505"/>
                </a:lnTo>
                <a:lnTo>
                  <a:pt x="57" y="528"/>
                </a:lnTo>
                <a:lnTo>
                  <a:pt x="22" y="463"/>
                </a:lnTo>
                <a:lnTo>
                  <a:pt x="40" y="391"/>
                </a:lnTo>
                <a:lnTo>
                  <a:pt x="0" y="355"/>
                </a:lnTo>
                <a:lnTo>
                  <a:pt x="40" y="312"/>
                </a:lnTo>
                <a:lnTo>
                  <a:pt x="34" y="280"/>
                </a:lnTo>
                <a:lnTo>
                  <a:pt x="18" y="251"/>
                </a:lnTo>
                <a:lnTo>
                  <a:pt x="31" y="228"/>
                </a:lnTo>
                <a:lnTo>
                  <a:pt x="70" y="215"/>
                </a:lnTo>
                <a:lnTo>
                  <a:pt x="70" y="192"/>
                </a:lnTo>
                <a:lnTo>
                  <a:pt x="88" y="169"/>
                </a:lnTo>
                <a:lnTo>
                  <a:pt x="57" y="152"/>
                </a:lnTo>
                <a:lnTo>
                  <a:pt x="57" y="127"/>
                </a:lnTo>
                <a:lnTo>
                  <a:pt x="65" y="95"/>
                </a:lnTo>
                <a:lnTo>
                  <a:pt x="48" y="5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4" name=""/>
          <p:cNvSpPr/>
          <p:nvPr/>
        </p:nvSpPr>
        <p:spPr>
          <a:xfrm>
            <a:off x="9258480" y="2847960"/>
            <a:ext cx="236520" cy="568440"/>
          </a:xfrm>
          <a:custGeom>
            <a:avLst/>
            <a:gdLst/>
            <a:ahLst/>
            <a:rect l="l" t="t" r="r" b="b"/>
            <a:pathLst>
              <a:path w="302" h="528">
                <a:moveTo>
                  <a:pt x="48" y="59"/>
                </a:moveTo>
                <a:lnTo>
                  <a:pt x="34" y="32"/>
                </a:lnTo>
                <a:lnTo>
                  <a:pt x="48" y="7"/>
                </a:lnTo>
                <a:lnTo>
                  <a:pt x="83" y="0"/>
                </a:lnTo>
                <a:lnTo>
                  <a:pt x="119" y="16"/>
                </a:lnTo>
                <a:lnTo>
                  <a:pt x="171" y="169"/>
                </a:lnTo>
                <a:lnTo>
                  <a:pt x="189" y="183"/>
                </a:lnTo>
                <a:lnTo>
                  <a:pt x="192" y="235"/>
                </a:lnTo>
                <a:lnTo>
                  <a:pt x="201" y="255"/>
                </a:lnTo>
                <a:lnTo>
                  <a:pt x="223" y="276"/>
                </a:lnTo>
                <a:lnTo>
                  <a:pt x="219" y="348"/>
                </a:lnTo>
                <a:lnTo>
                  <a:pt x="250" y="375"/>
                </a:lnTo>
                <a:lnTo>
                  <a:pt x="257" y="400"/>
                </a:lnTo>
                <a:lnTo>
                  <a:pt x="296" y="400"/>
                </a:lnTo>
                <a:lnTo>
                  <a:pt x="302" y="417"/>
                </a:lnTo>
                <a:lnTo>
                  <a:pt x="275" y="444"/>
                </a:lnTo>
                <a:lnTo>
                  <a:pt x="262" y="467"/>
                </a:lnTo>
                <a:lnTo>
                  <a:pt x="226" y="467"/>
                </a:lnTo>
                <a:lnTo>
                  <a:pt x="219" y="505"/>
                </a:lnTo>
                <a:lnTo>
                  <a:pt x="192" y="505"/>
                </a:lnTo>
                <a:lnTo>
                  <a:pt x="57" y="528"/>
                </a:lnTo>
                <a:lnTo>
                  <a:pt x="22" y="463"/>
                </a:lnTo>
                <a:lnTo>
                  <a:pt x="40" y="391"/>
                </a:lnTo>
                <a:lnTo>
                  <a:pt x="0" y="355"/>
                </a:lnTo>
                <a:lnTo>
                  <a:pt x="40" y="312"/>
                </a:lnTo>
                <a:lnTo>
                  <a:pt x="34" y="280"/>
                </a:lnTo>
                <a:lnTo>
                  <a:pt x="18" y="251"/>
                </a:lnTo>
                <a:lnTo>
                  <a:pt x="31" y="228"/>
                </a:lnTo>
                <a:lnTo>
                  <a:pt x="70" y="215"/>
                </a:lnTo>
                <a:lnTo>
                  <a:pt x="70" y="192"/>
                </a:lnTo>
                <a:lnTo>
                  <a:pt x="88" y="169"/>
                </a:lnTo>
                <a:lnTo>
                  <a:pt x="57" y="152"/>
                </a:lnTo>
                <a:lnTo>
                  <a:pt x="57" y="127"/>
                </a:lnTo>
                <a:lnTo>
                  <a:pt x="65" y="95"/>
                </a:lnTo>
                <a:lnTo>
                  <a:pt x="48" y="59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5" name=""/>
          <p:cNvSpPr/>
          <p:nvPr/>
        </p:nvSpPr>
        <p:spPr>
          <a:xfrm>
            <a:off x="7353360" y="4916520"/>
            <a:ext cx="1058760" cy="487440"/>
          </a:xfrm>
          <a:custGeom>
            <a:avLst/>
            <a:gdLst/>
            <a:ahLst/>
            <a:rect l="l" t="t" r="r" b="b"/>
            <a:pathLst>
              <a:path w="1376" h="460">
                <a:moveTo>
                  <a:pt x="1376" y="0"/>
                </a:moveTo>
                <a:lnTo>
                  <a:pt x="1371" y="56"/>
                </a:lnTo>
                <a:lnTo>
                  <a:pt x="1337" y="59"/>
                </a:lnTo>
                <a:lnTo>
                  <a:pt x="1340" y="108"/>
                </a:lnTo>
                <a:lnTo>
                  <a:pt x="1310" y="117"/>
                </a:lnTo>
                <a:lnTo>
                  <a:pt x="1248" y="148"/>
                </a:lnTo>
                <a:lnTo>
                  <a:pt x="1223" y="144"/>
                </a:lnTo>
                <a:lnTo>
                  <a:pt x="1209" y="192"/>
                </a:lnTo>
                <a:lnTo>
                  <a:pt x="1157" y="196"/>
                </a:lnTo>
                <a:lnTo>
                  <a:pt x="1141" y="225"/>
                </a:lnTo>
                <a:lnTo>
                  <a:pt x="1071" y="261"/>
                </a:lnTo>
                <a:lnTo>
                  <a:pt x="1026" y="272"/>
                </a:lnTo>
                <a:lnTo>
                  <a:pt x="1040" y="297"/>
                </a:lnTo>
                <a:lnTo>
                  <a:pt x="983" y="340"/>
                </a:lnTo>
                <a:lnTo>
                  <a:pt x="979" y="363"/>
                </a:lnTo>
                <a:lnTo>
                  <a:pt x="656" y="405"/>
                </a:lnTo>
                <a:lnTo>
                  <a:pt x="463" y="432"/>
                </a:lnTo>
                <a:lnTo>
                  <a:pt x="275" y="444"/>
                </a:lnTo>
                <a:lnTo>
                  <a:pt x="21" y="460"/>
                </a:lnTo>
                <a:lnTo>
                  <a:pt x="18" y="432"/>
                </a:lnTo>
                <a:lnTo>
                  <a:pt x="30" y="424"/>
                </a:lnTo>
                <a:lnTo>
                  <a:pt x="0" y="401"/>
                </a:lnTo>
                <a:lnTo>
                  <a:pt x="21" y="360"/>
                </a:lnTo>
                <a:lnTo>
                  <a:pt x="48" y="343"/>
                </a:lnTo>
                <a:lnTo>
                  <a:pt x="52" y="316"/>
                </a:lnTo>
                <a:lnTo>
                  <a:pt x="73" y="291"/>
                </a:lnTo>
                <a:lnTo>
                  <a:pt x="73" y="261"/>
                </a:lnTo>
                <a:lnTo>
                  <a:pt x="91" y="192"/>
                </a:lnTo>
                <a:lnTo>
                  <a:pt x="104" y="180"/>
                </a:lnTo>
                <a:lnTo>
                  <a:pt x="134" y="167"/>
                </a:lnTo>
                <a:lnTo>
                  <a:pt x="210" y="173"/>
                </a:lnTo>
                <a:lnTo>
                  <a:pt x="244" y="173"/>
                </a:lnTo>
                <a:lnTo>
                  <a:pt x="354" y="108"/>
                </a:lnTo>
                <a:lnTo>
                  <a:pt x="375" y="124"/>
                </a:lnTo>
                <a:lnTo>
                  <a:pt x="424" y="128"/>
                </a:lnTo>
                <a:lnTo>
                  <a:pt x="449" y="95"/>
                </a:lnTo>
                <a:lnTo>
                  <a:pt x="647" y="95"/>
                </a:lnTo>
                <a:lnTo>
                  <a:pt x="934" y="68"/>
                </a:lnTo>
                <a:lnTo>
                  <a:pt x="1214" y="24"/>
                </a:lnTo>
                <a:lnTo>
                  <a:pt x="137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6" name=""/>
          <p:cNvSpPr/>
          <p:nvPr/>
        </p:nvSpPr>
        <p:spPr>
          <a:xfrm>
            <a:off x="7353360" y="4916520"/>
            <a:ext cx="1058760" cy="487440"/>
          </a:xfrm>
          <a:custGeom>
            <a:avLst/>
            <a:gdLst/>
            <a:ahLst/>
            <a:rect l="l" t="t" r="r" b="b"/>
            <a:pathLst>
              <a:path w="1376" h="460">
                <a:moveTo>
                  <a:pt x="1376" y="0"/>
                </a:moveTo>
                <a:lnTo>
                  <a:pt x="1371" y="56"/>
                </a:lnTo>
                <a:lnTo>
                  <a:pt x="1337" y="59"/>
                </a:lnTo>
                <a:lnTo>
                  <a:pt x="1340" y="108"/>
                </a:lnTo>
                <a:lnTo>
                  <a:pt x="1310" y="117"/>
                </a:lnTo>
                <a:lnTo>
                  <a:pt x="1248" y="148"/>
                </a:lnTo>
                <a:lnTo>
                  <a:pt x="1223" y="144"/>
                </a:lnTo>
                <a:lnTo>
                  <a:pt x="1209" y="192"/>
                </a:lnTo>
                <a:lnTo>
                  <a:pt x="1157" y="196"/>
                </a:lnTo>
                <a:lnTo>
                  <a:pt x="1141" y="225"/>
                </a:lnTo>
                <a:lnTo>
                  <a:pt x="1071" y="261"/>
                </a:lnTo>
                <a:lnTo>
                  <a:pt x="1026" y="272"/>
                </a:lnTo>
                <a:lnTo>
                  <a:pt x="1040" y="297"/>
                </a:lnTo>
                <a:lnTo>
                  <a:pt x="983" y="340"/>
                </a:lnTo>
                <a:lnTo>
                  <a:pt x="979" y="363"/>
                </a:lnTo>
                <a:lnTo>
                  <a:pt x="656" y="405"/>
                </a:lnTo>
                <a:lnTo>
                  <a:pt x="463" y="432"/>
                </a:lnTo>
                <a:lnTo>
                  <a:pt x="275" y="444"/>
                </a:lnTo>
                <a:lnTo>
                  <a:pt x="21" y="460"/>
                </a:lnTo>
                <a:lnTo>
                  <a:pt x="18" y="432"/>
                </a:lnTo>
                <a:lnTo>
                  <a:pt x="30" y="424"/>
                </a:lnTo>
                <a:lnTo>
                  <a:pt x="0" y="401"/>
                </a:lnTo>
                <a:lnTo>
                  <a:pt x="21" y="360"/>
                </a:lnTo>
                <a:lnTo>
                  <a:pt x="48" y="343"/>
                </a:lnTo>
                <a:lnTo>
                  <a:pt x="52" y="316"/>
                </a:lnTo>
                <a:lnTo>
                  <a:pt x="73" y="291"/>
                </a:lnTo>
                <a:lnTo>
                  <a:pt x="73" y="261"/>
                </a:lnTo>
                <a:lnTo>
                  <a:pt x="91" y="192"/>
                </a:lnTo>
                <a:lnTo>
                  <a:pt x="104" y="180"/>
                </a:lnTo>
                <a:lnTo>
                  <a:pt x="134" y="167"/>
                </a:lnTo>
                <a:lnTo>
                  <a:pt x="210" y="173"/>
                </a:lnTo>
                <a:lnTo>
                  <a:pt x="244" y="173"/>
                </a:lnTo>
                <a:lnTo>
                  <a:pt x="354" y="108"/>
                </a:lnTo>
                <a:lnTo>
                  <a:pt x="375" y="124"/>
                </a:lnTo>
                <a:lnTo>
                  <a:pt x="424" y="128"/>
                </a:lnTo>
                <a:lnTo>
                  <a:pt x="449" y="95"/>
                </a:lnTo>
                <a:lnTo>
                  <a:pt x="647" y="95"/>
                </a:lnTo>
                <a:lnTo>
                  <a:pt x="934" y="68"/>
                </a:lnTo>
                <a:lnTo>
                  <a:pt x="1214" y="24"/>
                </a:lnTo>
                <a:lnTo>
                  <a:pt x="1376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7" name=""/>
          <p:cNvSpPr/>
          <p:nvPr/>
        </p:nvSpPr>
        <p:spPr>
          <a:xfrm>
            <a:off x="8232840" y="5194440"/>
            <a:ext cx="630000" cy="618840"/>
          </a:xfrm>
          <a:custGeom>
            <a:avLst/>
            <a:gdLst/>
            <a:ahLst/>
            <a:rect l="l" t="t" r="r" b="b"/>
            <a:pathLst>
              <a:path w="823" h="575">
                <a:moveTo>
                  <a:pt x="27" y="85"/>
                </a:moveTo>
                <a:lnTo>
                  <a:pt x="70" y="88"/>
                </a:lnTo>
                <a:lnTo>
                  <a:pt x="131" y="13"/>
                </a:lnTo>
                <a:lnTo>
                  <a:pt x="178" y="17"/>
                </a:lnTo>
                <a:lnTo>
                  <a:pt x="223" y="20"/>
                </a:lnTo>
                <a:lnTo>
                  <a:pt x="248" y="0"/>
                </a:lnTo>
                <a:lnTo>
                  <a:pt x="405" y="0"/>
                </a:lnTo>
                <a:lnTo>
                  <a:pt x="423" y="33"/>
                </a:lnTo>
                <a:lnTo>
                  <a:pt x="622" y="33"/>
                </a:lnTo>
                <a:lnTo>
                  <a:pt x="823" y="160"/>
                </a:lnTo>
                <a:lnTo>
                  <a:pt x="814" y="187"/>
                </a:lnTo>
                <a:lnTo>
                  <a:pt x="741" y="284"/>
                </a:lnTo>
                <a:lnTo>
                  <a:pt x="735" y="340"/>
                </a:lnTo>
                <a:lnTo>
                  <a:pt x="697" y="336"/>
                </a:lnTo>
                <a:lnTo>
                  <a:pt x="701" y="380"/>
                </a:lnTo>
                <a:lnTo>
                  <a:pt x="688" y="392"/>
                </a:lnTo>
                <a:lnTo>
                  <a:pt x="649" y="396"/>
                </a:lnTo>
                <a:lnTo>
                  <a:pt x="640" y="428"/>
                </a:lnTo>
                <a:lnTo>
                  <a:pt x="627" y="455"/>
                </a:lnTo>
                <a:lnTo>
                  <a:pt x="588" y="459"/>
                </a:lnTo>
                <a:lnTo>
                  <a:pt x="570" y="471"/>
                </a:lnTo>
                <a:lnTo>
                  <a:pt x="545" y="471"/>
                </a:lnTo>
                <a:lnTo>
                  <a:pt x="527" y="491"/>
                </a:lnTo>
                <a:lnTo>
                  <a:pt x="536" y="540"/>
                </a:lnTo>
                <a:lnTo>
                  <a:pt x="523" y="559"/>
                </a:lnTo>
                <a:lnTo>
                  <a:pt x="505" y="575"/>
                </a:lnTo>
                <a:lnTo>
                  <a:pt x="466" y="547"/>
                </a:lnTo>
                <a:lnTo>
                  <a:pt x="444" y="500"/>
                </a:lnTo>
                <a:lnTo>
                  <a:pt x="419" y="500"/>
                </a:lnTo>
                <a:lnTo>
                  <a:pt x="410" y="455"/>
                </a:lnTo>
                <a:lnTo>
                  <a:pt x="392" y="439"/>
                </a:lnTo>
                <a:lnTo>
                  <a:pt x="370" y="412"/>
                </a:lnTo>
                <a:lnTo>
                  <a:pt x="343" y="412"/>
                </a:lnTo>
                <a:lnTo>
                  <a:pt x="336" y="403"/>
                </a:lnTo>
                <a:lnTo>
                  <a:pt x="309" y="408"/>
                </a:lnTo>
                <a:lnTo>
                  <a:pt x="291" y="392"/>
                </a:lnTo>
                <a:lnTo>
                  <a:pt x="297" y="372"/>
                </a:lnTo>
                <a:lnTo>
                  <a:pt x="270" y="344"/>
                </a:lnTo>
                <a:lnTo>
                  <a:pt x="239" y="336"/>
                </a:lnTo>
                <a:lnTo>
                  <a:pt x="239" y="308"/>
                </a:lnTo>
                <a:lnTo>
                  <a:pt x="200" y="281"/>
                </a:lnTo>
                <a:lnTo>
                  <a:pt x="178" y="281"/>
                </a:lnTo>
                <a:lnTo>
                  <a:pt x="175" y="256"/>
                </a:lnTo>
                <a:lnTo>
                  <a:pt x="140" y="245"/>
                </a:lnTo>
                <a:lnTo>
                  <a:pt x="113" y="220"/>
                </a:lnTo>
                <a:lnTo>
                  <a:pt x="83" y="177"/>
                </a:lnTo>
                <a:lnTo>
                  <a:pt x="65" y="168"/>
                </a:lnTo>
                <a:lnTo>
                  <a:pt x="22" y="160"/>
                </a:lnTo>
                <a:lnTo>
                  <a:pt x="0" y="137"/>
                </a:lnTo>
                <a:lnTo>
                  <a:pt x="9" y="121"/>
                </a:lnTo>
                <a:lnTo>
                  <a:pt x="27" y="85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8" name=""/>
          <p:cNvSpPr/>
          <p:nvPr/>
        </p:nvSpPr>
        <p:spPr>
          <a:xfrm>
            <a:off x="8232840" y="5194440"/>
            <a:ext cx="630000" cy="618840"/>
          </a:xfrm>
          <a:custGeom>
            <a:avLst/>
            <a:gdLst/>
            <a:ahLst/>
            <a:rect l="l" t="t" r="r" b="b"/>
            <a:pathLst>
              <a:path w="823" h="575">
                <a:moveTo>
                  <a:pt x="27" y="85"/>
                </a:moveTo>
                <a:lnTo>
                  <a:pt x="70" y="88"/>
                </a:lnTo>
                <a:lnTo>
                  <a:pt x="131" y="13"/>
                </a:lnTo>
                <a:lnTo>
                  <a:pt x="178" y="17"/>
                </a:lnTo>
                <a:lnTo>
                  <a:pt x="223" y="20"/>
                </a:lnTo>
                <a:lnTo>
                  <a:pt x="248" y="0"/>
                </a:lnTo>
                <a:lnTo>
                  <a:pt x="405" y="0"/>
                </a:lnTo>
                <a:lnTo>
                  <a:pt x="423" y="33"/>
                </a:lnTo>
                <a:lnTo>
                  <a:pt x="622" y="33"/>
                </a:lnTo>
                <a:lnTo>
                  <a:pt x="823" y="160"/>
                </a:lnTo>
                <a:lnTo>
                  <a:pt x="814" y="187"/>
                </a:lnTo>
                <a:lnTo>
                  <a:pt x="741" y="284"/>
                </a:lnTo>
                <a:lnTo>
                  <a:pt x="735" y="340"/>
                </a:lnTo>
                <a:lnTo>
                  <a:pt x="697" y="336"/>
                </a:lnTo>
                <a:lnTo>
                  <a:pt x="701" y="380"/>
                </a:lnTo>
                <a:lnTo>
                  <a:pt x="688" y="392"/>
                </a:lnTo>
                <a:lnTo>
                  <a:pt x="649" y="396"/>
                </a:lnTo>
                <a:lnTo>
                  <a:pt x="640" y="428"/>
                </a:lnTo>
                <a:lnTo>
                  <a:pt x="627" y="455"/>
                </a:lnTo>
                <a:lnTo>
                  <a:pt x="588" y="459"/>
                </a:lnTo>
                <a:lnTo>
                  <a:pt x="570" y="471"/>
                </a:lnTo>
                <a:lnTo>
                  <a:pt x="545" y="471"/>
                </a:lnTo>
                <a:lnTo>
                  <a:pt x="527" y="491"/>
                </a:lnTo>
                <a:lnTo>
                  <a:pt x="536" y="540"/>
                </a:lnTo>
                <a:lnTo>
                  <a:pt x="523" y="559"/>
                </a:lnTo>
                <a:lnTo>
                  <a:pt x="505" y="575"/>
                </a:lnTo>
                <a:lnTo>
                  <a:pt x="466" y="547"/>
                </a:lnTo>
                <a:lnTo>
                  <a:pt x="444" y="500"/>
                </a:lnTo>
                <a:lnTo>
                  <a:pt x="419" y="500"/>
                </a:lnTo>
                <a:lnTo>
                  <a:pt x="410" y="455"/>
                </a:lnTo>
                <a:lnTo>
                  <a:pt x="392" y="439"/>
                </a:lnTo>
                <a:lnTo>
                  <a:pt x="370" y="412"/>
                </a:lnTo>
                <a:lnTo>
                  <a:pt x="343" y="412"/>
                </a:lnTo>
                <a:lnTo>
                  <a:pt x="336" y="403"/>
                </a:lnTo>
                <a:lnTo>
                  <a:pt x="309" y="408"/>
                </a:lnTo>
                <a:lnTo>
                  <a:pt x="291" y="392"/>
                </a:lnTo>
                <a:lnTo>
                  <a:pt x="297" y="372"/>
                </a:lnTo>
                <a:lnTo>
                  <a:pt x="270" y="344"/>
                </a:lnTo>
                <a:lnTo>
                  <a:pt x="239" y="336"/>
                </a:lnTo>
                <a:lnTo>
                  <a:pt x="239" y="308"/>
                </a:lnTo>
                <a:lnTo>
                  <a:pt x="200" y="281"/>
                </a:lnTo>
                <a:lnTo>
                  <a:pt x="178" y="281"/>
                </a:lnTo>
                <a:lnTo>
                  <a:pt x="175" y="256"/>
                </a:lnTo>
                <a:lnTo>
                  <a:pt x="140" y="245"/>
                </a:lnTo>
                <a:lnTo>
                  <a:pt x="113" y="220"/>
                </a:lnTo>
                <a:lnTo>
                  <a:pt x="83" y="177"/>
                </a:lnTo>
                <a:lnTo>
                  <a:pt x="65" y="168"/>
                </a:lnTo>
                <a:lnTo>
                  <a:pt x="22" y="160"/>
                </a:lnTo>
                <a:lnTo>
                  <a:pt x="0" y="137"/>
                </a:lnTo>
                <a:lnTo>
                  <a:pt x="9" y="121"/>
                </a:lnTo>
                <a:lnTo>
                  <a:pt x="27" y="85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9" name=""/>
          <p:cNvSpPr/>
          <p:nvPr/>
        </p:nvSpPr>
        <p:spPr>
          <a:xfrm>
            <a:off x="7756560" y="6084720"/>
            <a:ext cx="1165320" cy="1117800"/>
          </a:xfrm>
          <a:custGeom>
            <a:avLst/>
            <a:gdLst/>
            <a:ahLst/>
            <a:rect l="l" t="t" r="r" b="b"/>
            <a:pathLst>
              <a:path w="1519" h="1055">
                <a:moveTo>
                  <a:pt x="65" y="212"/>
                </a:moveTo>
                <a:lnTo>
                  <a:pt x="92" y="215"/>
                </a:lnTo>
                <a:lnTo>
                  <a:pt x="101" y="196"/>
                </a:lnTo>
                <a:lnTo>
                  <a:pt x="126" y="228"/>
                </a:lnTo>
                <a:lnTo>
                  <a:pt x="149" y="196"/>
                </a:lnTo>
                <a:lnTo>
                  <a:pt x="162" y="179"/>
                </a:lnTo>
                <a:lnTo>
                  <a:pt x="196" y="196"/>
                </a:lnTo>
                <a:lnTo>
                  <a:pt x="211" y="187"/>
                </a:lnTo>
                <a:lnTo>
                  <a:pt x="211" y="167"/>
                </a:lnTo>
                <a:lnTo>
                  <a:pt x="227" y="172"/>
                </a:lnTo>
                <a:lnTo>
                  <a:pt x="241" y="215"/>
                </a:lnTo>
                <a:lnTo>
                  <a:pt x="324" y="223"/>
                </a:lnTo>
                <a:lnTo>
                  <a:pt x="367" y="199"/>
                </a:lnTo>
                <a:lnTo>
                  <a:pt x="392" y="215"/>
                </a:lnTo>
                <a:lnTo>
                  <a:pt x="388" y="264"/>
                </a:lnTo>
                <a:lnTo>
                  <a:pt x="423" y="267"/>
                </a:lnTo>
                <a:lnTo>
                  <a:pt x="446" y="316"/>
                </a:lnTo>
                <a:lnTo>
                  <a:pt x="480" y="316"/>
                </a:lnTo>
                <a:lnTo>
                  <a:pt x="507" y="287"/>
                </a:lnTo>
                <a:lnTo>
                  <a:pt x="532" y="280"/>
                </a:lnTo>
                <a:lnTo>
                  <a:pt x="572" y="284"/>
                </a:lnTo>
                <a:lnTo>
                  <a:pt x="602" y="264"/>
                </a:lnTo>
                <a:lnTo>
                  <a:pt x="606" y="228"/>
                </a:lnTo>
                <a:lnTo>
                  <a:pt x="624" y="199"/>
                </a:lnTo>
                <a:lnTo>
                  <a:pt x="654" y="192"/>
                </a:lnTo>
                <a:lnTo>
                  <a:pt x="703" y="199"/>
                </a:lnTo>
                <a:lnTo>
                  <a:pt x="737" y="228"/>
                </a:lnTo>
                <a:lnTo>
                  <a:pt x="737" y="258"/>
                </a:lnTo>
                <a:lnTo>
                  <a:pt x="782" y="267"/>
                </a:lnTo>
                <a:lnTo>
                  <a:pt x="847" y="300"/>
                </a:lnTo>
                <a:lnTo>
                  <a:pt x="850" y="339"/>
                </a:lnTo>
                <a:lnTo>
                  <a:pt x="911" y="352"/>
                </a:lnTo>
                <a:lnTo>
                  <a:pt x="947" y="391"/>
                </a:lnTo>
                <a:lnTo>
                  <a:pt x="956" y="451"/>
                </a:lnTo>
                <a:lnTo>
                  <a:pt x="942" y="460"/>
                </a:lnTo>
                <a:lnTo>
                  <a:pt x="926" y="471"/>
                </a:lnTo>
                <a:lnTo>
                  <a:pt x="926" y="503"/>
                </a:lnTo>
                <a:lnTo>
                  <a:pt x="947" y="539"/>
                </a:lnTo>
                <a:lnTo>
                  <a:pt x="947" y="571"/>
                </a:lnTo>
                <a:lnTo>
                  <a:pt x="960" y="611"/>
                </a:lnTo>
                <a:lnTo>
                  <a:pt x="990" y="584"/>
                </a:lnTo>
                <a:lnTo>
                  <a:pt x="1025" y="571"/>
                </a:lnTo>
                <a:lnTo>
                  <a:pt x="981" y="650"/>
                </a:lnTo>
                <a:lnTo>
                  <a:pt x="999" y="679"/>
                </a:lnTo>
                <a:lnTo>
                  <a:pt x="1017" y="695"/>
                </a:lnTo>
                <a:lnTo>
                  <a:pt x="1048" y="738"/>
                </a:lnTo>
                <a:lnTo>
                  <a:pt x="1095" y="755"/>
                </a:lnTo>
                <a:lnTo>
                  <a:pt x="1100" y="731"/>
                </a:lnTo>
                <a:lnTo>
                  <a:pt x="1125" y="738"/>
                </a:lnTo>
                <a:lnTo>
                  <a:pt x="1113" y="778"/>
                </a:lnTo>
                <a:lnTo>
                  <a:pt x="1109" y="819"/>
                </a:lnTo>
                <a:lnTo>
                  <a:pt x="1143" y="830"/>
                </a:lnTo>
                <a:lnTo>
                  <a:pt x="1177" y="871"/>
                </a:lnTo>
                <a:lnTo>
                  <a:pt x="1174" y="907"/>
                </a:lnTo>
                <a:lnTo>
                  <a:pt x="1192" y="918"/>
                </a:lnTo>
                <a:lnTo>
                  <a:pt x="1262" y="918"/>
                </a:lnTo>
                <a:lnTo>
                  <a:pt x="1287" y="938"/>
                </a:lnTo>
                <a:lnTo>
                  <a:pt x="1283" y="959"/>
                </a:lnTo>
                <a:lnTo>
                  <a:pt x="1317" y="954"/>
                </a:lnTo>
                <a:lnTo>
                  <a:pt x="1317" y="986"/>
                </a:lnTo>
                <a:lnTo>
                  <a:pt x="1344" y="1019"/>
                </a:lnTo>
                <a:lnTo>
                  <a:pt x="1335" y="1051"/>
                </a:lnTo>
                <a:lnTo>
                  <a:pt x="1384" y="1055"/>
                </a:lnTo>
                <a:lnTo>
                  <a:pt x="1406" y="1035"/>
                </a:lnTo>
                <a:lnTo>
                  <a:pt x="1483" y="1038"/>
                </a:lnTo>
                <a:lnTo>
                  <a:pt x="1519" y="1006"/>
                </a:lnTo>
                <a:lnTo>
                  <a:pt x="1492" y="938"/>
                </a:lnTo>
                <a:lnTo>
                  <a:pt x="1513" y="923"/>
                </a:lnTo>
                <a:lnTo>
                  <a:pt x="1510" y="735"/>
                </a:lnTo>
                <a:lnTo>
                  <a:pt x="1501" y="699"/>
                </a:lnTo>
                <a:lnTo>
                  <a:pt x="1436" y="623"/>
                </a:lnTo>
                <a:lnTo>
                  <a:pt x="1422" y="595"/>
                </a:lnTo>
                <a:lnTo>
                  <a:pt x="1406" y="555"/>
                </a:lnTo>
                <a:lnTo>
                  <a:pt x="1344" y="467"/>
                </a:lnTo>
                <a:lnTo>
                  <a:pt x="1326" y="395"/>
                </a:lnTo>
                <a:lnTo>
                  <a:pt x="1314" y="363"/>
                </a:lnTo>
                <a:lnTo>
                  <a:pt x="1287" y="356"/>
                </a:lnTo>
                <a:lnTo>
                  <a:pt x="1256" y="287"/>
                </a:lnTo>
                <a:lnTo>
                  <a:pt x="1208" y="228"/>
                </a:lnTo>
                <a:lnTo>
                  <a:pt x="1156" y="163"/>
                </a:lnTo>
                <a:lnTo>
                  <a:pt x="1131" y="108"/>
                </a:lnTo>
                <a:lnTo>
                  <a:pt x="1091" y="104"/>
                </a:lnTo>
                <a:lnTo>
                  <a:pt x="1116" y="72"/>
                </a:lnTo>
                <a:lnTo>
                  <a:pt x="1091" y="23"/>
                </a:lnTo>
                <a:lnTo>
                  <a:pt x="1052" y="16"/>
                </a:lnTo>
                <a:lnTo>
                  <a:pt x="1021" y="0"/>
                </a:lnTo>
                <a:lnTo>
                  <a:pt x="990" y="36"/>
                </a:lnTo>
                <a:lnTo>
                  <a:pt x="1012" y="64"/>
                </a:lnTo>
                <a:lnTo>
                  <a:pt x="1012" y="104"/>
                </a:lnTo>
                <a:lnTo>
                  <a:pt x="960" y="68"/>
                </a:lnTo>
                <a:lnTo>
                  <a:pt x="737" y="75"/>
                </a:lnTo>
                <a:lnTo>
                  <a:pt x="484" y="84"/>
                </a:lnTo>
                <a:lnTo>
                  <a:pt x="459" y="32"/>
                </a:lnTo>
                <a:lnTo>
                  <a:pt x="180" y="68"/>
                </a:lnTo>
                <a:lnTo>
                  <a:pt x="52" y="84"/>
                </a:lnTo>
                <a:lnTo>
                  <a:pt x="13" y="95"/>
                </a:lnTo>
                <a:lnTo>
                  <a:pt x="0" y="124"/>
                </a:lnTo>
                <a:lnTo>
                  <a:pt x="27" y="147"/>
                </a:lnTo>
                <a:lnTo>
                  <a:pt x="70" y="147"/>
                </a:lnTo>
                <a:lnTo>
                  <a:pt x="43" y="172"/>
                </a:lnTo>
                <a:lnTo>
                  <a:pt x="65" y="212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0" name=""/>
          <p:cNvSpPr/>
          <p:nvPr/>
        </p:nvSpPr>
        <p:spPr>
          <a:xfrm>
            <a:off x="8205840" y="3395520"/>
            <a:ext cx="6120" cy="6480"/>
          </a:xfrm>
          <a:custGeom>
            <a:avLst/>
            <a:gdLst/>
            <a:ahLst/>
            <a:rect l="l" t="t" r="r" b="b"/>
            <a:pathLst>
              <a:path w="9" h="0">
                <a:moveTo>
                  <a:pt x="0" y="0"/>
                </a:move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39240" bIns="-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1" name=""/>
          <p:cNvSpPr/>
          <p:nvPr/>
        </p:nvSpPr>
        <p:spPr>
          <a:xfrm>
            <a:off x="8205840" y="3395520"/>
            <a:ext cx="6120" cy="6480"/>
          </a:xfrm>
          <a:prstGeom prst="line">
            <a:avLst/>
          </a:prstGeom>
          <a:ln cap="rnd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2" name=""/>
          <p:cNvSpPr/>
          <p:nvPr/>
        </p:nvSpPr>
        <p:spPr>
          <a:xfrm>
            <a:off x="7304040" y="2717640"/>
            <a:ext cx="93600" cy="101880"/>
          </a:xfrm>
          <a:custGeom>
            <a:avLst/>
            <a:gdLst/>
            <a:ahLst/>
            <a:rect l="l" t="t" r="r" b="b"/>
            <a:pathLst>
              <a:path w="122" h="93">
                <a:moveTo>
                  <a:pt x="122" y="0"/>
                </a:moveTo>
                <a:lnTo>
                  <a:pt x="74" y="9"/>
                </a:lnTo>
                <a:lnTo>
                  <a:pt x="43" y="41"/>
                </a:lnTo>
                <a:lnTo>
                  <a:pt x="9" y="57"/>
                </a:lnTo>
                <a:lnTo>
                  <a:pt x="0" y="93"/>
                </a:lnTo>
                <a:lnTo>
                  <a:pt x="70" y="68"/>
                </a:lnTo>
                <a:lnTo>
                  <a:pt x="95" y="36"/>
                </a:lnTo>
                <a:lnTo>
                  <a:pt x="113" y="25"/>
                </a:lnTo>
                <a:lnTo>
                  <a:pt x="122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3" name=""/>
          <p:cNvSpPr/>
          <p:nvPr/>
        </p:nvSpPr>
        <p:spPr>
          <a:xfrm>
            <a:off x="7304040" y="2717640"/>
            <a:ext cx="93600" cy="101880"/>
          </a:xfrm>
          <a:custGeom>
            <a:avLst/>
            <a:gdLst/>
            <a:ahLst/>
            <a:rect l="l" t="t" r="r" b="b"/>
            <a:pathLst>
              <a:path w="122" h="93">
                <a:moveTo>
                  <a:pt x="122" y="0"/>
                </a:moveTo>
                <a:lnTo>
                  <a:pt x="74" y="9"/>
                </a:lnTo>
                <a:lnTo>
                  <a:pt x="43" y="41"/>
                </a:lnTo>
                <a:lnTo>
                  <a:pt x="9" y="57"/>
                </a:lnTo>
                <a:lnTo>
                  <a:pt x="0" y="93"/>
                </a:lnTo>
                <a:lnTo>
                  <a:pt x="70" y="68"/>
                </a:lnTo>
                <a:lnTo>
                  <a:pt x="95" y="36"/>
                </a:lnTo>
                <a:lnTo>
                  <a:pt x="113" y="25"/>
                </a:lnTo>
                <a:lnTo>
                  <a:pt x="122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4" name=""/>
          <p:cNvSpPr/>
          <p:nvPr/>
        </p:nvSpPr>
        <p:spPr>
          <a:xfrm>
            <a:off x="7927920" y="3044880"/>
            <a:ext cx="250920" cy="144360"/>
          </a:xfrm>
          <a:custGeom>
            <a:avLst/>
            <a:gdLst/>
            <a:ahLst/>
            <a:rect l="l" t="t" r="r" b="b"/>
            <a:pathLst>
              <a:path w="325" h="133">
                <a:moveTo>
                  <a:pt x="325" y="29"/>
                </a:moveTo>
                <a:lnTo>
                  <a:pt x="303" y="29"/>
                </a:lnTo>
                <a:lnTo>
                  <a:pt x="271" y="48"/>
                </a:lnTo>
                <a:lnTo>
                  <a:pt x="246" y="16"/>
                </a:lnTo>
                <a:lnTo>
                  <a:pt x="176" y="20"/>
                </a:lnTo>
                <a:lnTo>
                  <a:pt x="145" y="23"/>
                </a:lnTo>
                <a:lnTo>
                  <a:pt x="122" y="0"/>
                </a:lnTo>
                <a:lnTo>
                  <a:pt x="82" y="12"/>
                </a:lnTo>
                <a:lnTo>
                  <a:pt x="61" y="4"/>
                </a:lnTo>
                <a:lnTo>
                  <a:pt x="39" y="16"/>
                </a:lnTo>
                <a:lnTo>
                  <a:pt x="0" y="16"/>
                </a:lnTo>
                <a:lnTo>
                  <a:pt x="0" y="32"/>
                </a:lnTo>
                <a:lnTo>
                  <a:pt x="48" y="65"/>
                </a:lnTo>
                <a:lnTo>
                  <a:pt x="109" y="56"/>
                </a:lnTo>
                <a:lnTo>
                  <a:pt x="167" y="65"/>
                </a:lnTo>
                <a:lnTo>
                  <a:pt x="219" y="97"/>
                </a:lnTo>
                <a:lnTo>
                  <a:pt x="250" y="72"/>
                </a:lnTo>
                <a:lnTo>
                  <a:pt x="267" y="92"/>
                </a:lnTo>
                <a:lnTo>
                  <a:pt x="264" y="133"/>
                </a:lnTo>
                <a:lnTo>
                  <a:pt x="280" y="133"/>
                </a:lnTo>
                <a:lnTo>
                  <a:pt x="325" y="2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5" name=""/>
          <p:cNvSpPr/>
          <p:nvPr/>
        </p:nvSpPr>
        <p:spPr>
          <a:xfrm>
            <a:off x="7927920" y="3044880"/>
            <a:ext cx="250920" cy="144360"/>
          </a:xfrm>
          <a:custGeom>
            <a:avLst/>
            <a:gdLst/>
            <a:ahLst/>
            <a:rect l="l" t="t" r="r" b="b"/>
            <a:pathLst>
              <a:path w="325" h="133">
                <a:moveTo>
                  <a:pt x="325" y="29"/>
                </a:moveTo>
                <a:lnTo>
                  <a:pt x="303" y="29"/>
                </a:lnTo>
                <a:lnTo>
                  <a:pt x="271" y="48"/>
                </a:lnTo>
                <a:lnTo>
                  <a:pt x="246" y="16"/>
                </a:lnTo>
                <a:lnTo>
                  <a:pt x="176" y="20"/>
                </a:lnTo>
                <a:lnTo>
                  <a:pt x="145" y="23"/>
                </a:lnTo>
                <a:lnTo>
                  <a:pt x="122" y="0"/>
                </a:lnTo>
                <a:lnTo>
                  <a:pt x="82" y="12"/>
                </a:lnTo>
                <a:lnTo>
                  <a:pt x="61" y="4"/>
                </a:lnTo>
                <a:lnTo>
                  <a:pt x="39" y="16"/>
                </a:lnTo>
                <a:lnTo>
                  <a:pt x="0" y="16"/>
                </a:lnTo>
                <a:lnTo>
                  <a:pt x="0" y="32"/>
                </a:lnTo>
                <a:lnTo>
                  <a:pt x="48" y="65"/>
                </a:lnTo>
                <a:lnTo>
                  <a:pt x="109" y="56"/>
                </a:lnTo>
                <a:lnTo>
                  <a:pt x="167" y="65"/>
                </a:lnTo>
                <a:lnTo>
                  <a:pt x="219" y="97"/>
                </a:lnTo>
                <a:lnTo>
                  <a:pt x="250" y="72"/>
                </a:lnTo>
                <a:lnTo>
                  <a:pt x="267" y="92"/>
                </a:lnTo>
                <a:lnTo>
                  <a:pt x="264" y="133"/>
                </a:lnTo>
                <a:lnTo>
                  <a:pt x="280" y="133"/>
                </a:lnTo>
                <a:lnTo>
                  <a:pt x="325" y="29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6" name=""/>
          <p:cNvSpPr/>
          <p:nvPr/>
        </p:nvSpPr>
        <p:spPr>
          <a:xfrm>
            <a:off x="9110520" y="2919240"/>
            <a:ext cx="219240" cy="527400"/>
          </a:xfrm>
          <a:custGeom>
            <a:avLst/>
            <a:gdLst/>
            <a:ahLst/>
            <a:rect l="l" t="t" r="r" b="b"/>
            <a:pathLst>
              <a:path w="280" h="496">
                <a:moveTo>
                  <a:pt x="0" y="55"/>
                </a:moveTo>
                <a:lnTo>
                  <a:pt x="165" y="23"/>
                </a:lnTo>
                <a:lnTo>
                  <a:pt x="244" y="0"/>
                </a:lnTo>
                <a:lnTo>
                  <a:pt x="258" y="35"/>
                </a:lnTo>
                <a:lnTo>
                  <a:pt x="253" y="68"/>
                </a:lnTo>
                <a:lnTo>
                  <a:pt x="258" y="91"/>
                </a:lnTo>
                <a:lnTo>
                  <a:pt x="280" y="107"/>
                </a:lnTo>
                <a:lnTo>
                  <a:pt x="266" y="120"/>
                </a:lnTo>
                <a:lnTo>
                  <a:pt x="266" y="156"/>
                </a:lnTo>
                <a:lnTo>
                  <a:pt x="240" y="159"/>
                </a:lnTo>
                <a:lnTo>
                  <a:pt x="223" y="167"/>
                </a:lnTo>
                <a:lnTo>
                  <a:pt x="214" y="192"/>
                </a:lnTo>
                <a:lnTo>
                  <a:pt x="232" y="219"/>
                </a:lnTo>
                <a:lnTo>
                  <a:pt x="232" y="248"/>
                </a:lnTo>
                <a:lnTo>
                  <a:pt x="205" y="267"/>
                </a:lnTo>
                <a:lnTo>
                  <a:pt x="197" y="291"/>
                </a:lnTo>
                <a:lnTo>
                  <a:pt x="235" y="336"/>
                </a:lnTo>
                <a:lnTo>
                  <a:pt x="214" y="404"/>
                </a:lnTo>
                <a:lnTo>
                  <a:pt x="249" y="467"/>
                </a:lnTo>
                <a:lnTo>
                  <a:pt x="192" y="487"/>
                </a:lnTo>
                <a:lnTo>
                  <a:pt x="122" y="496"/>
                </a:lnTo>
                <a:lnTo>
                  <a:pt x="100" y="431"/>
                </a:lnTo>
                <a:lnTo>
                  <a:pt x="104" y="407"/>
                </a:lnTo>
                <a:lnTo>
                  <a:pt x="82" y="332"/>
                </a:lnTo>
                <a:lnTo>
                  <a:pt x="34" y="336"/>
                </a:lnTo>
                <a:lnTo>
                  <a:pt x="52" y="303"/>
                </a:lnTo>
                <a:lnTo>
                  <a:pt x="52" y="255"/>
                </a:lnTo>
                <a:lnTo>
                  <a:pt x="21" y="239"/>
                </a:lnTo>
                <a:lnTo>
                  <a:pt x="39" y="203"/>
                </a:lnTo>
                <a:lnTo>
                  <a:pt x="27" y="163"/>
                </a:lnTo>
                <a:lnTo>
                  <a:pt x="0" y="143"/>
                </a:lnTo>
                <a:lnTo>
                  <a:pt x="0" y="55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7" name=""/>
          <p:cNvSpPr/>
          <p:nvPr/>
        </p:nvSpPr>
        <p:spPr>
          <a:xfrm>
            <a:off x="9110520" y="2919240"/>
            <a:ext cx="219240" cy="527400"/>
          </a:xfrm>
          <a:custGeom>
            <a:avLst/>
            <a:gdLst/>
            <a:ahLst/>
            <a:rect l="l" t="t" r="r" b="b"/>
            <a:pathLst>
              <a:path w="280" h="496">
                <a:moveTo>
                  <a:pt x="0" y="55"/>
                </a:moveTo>
                <a:lnTo>
                  <a:pt x="165" y="23"/>
                </a:lnTo>
                <a:lnTo>
                  <a:pt x="244" y="0"/>
                </a:lnTo>
                <a:lnTo>
                  <a:pt x="258" y="35"/>
                </a:lnTo>
                <a:lnTo>
                  <a:pt x="253" y="68"/>
                </a:lnTo>
                <a:lnTo>
                  <a:pt x="258" y="91"/>
                </a:lnTo>
                <a:lnTo>
                  <a:pt x="280" y="107"/>
                </a:lnTo>
                <a:lnTo>
                  <a:pt x="266" y="120"/>
                </a:lnTo>
                <a:lnTo>
                  <a:pt x="266" y="156"/>
                </a:lnTo>
                <a:lnTo>
                  <a:pt x="240" y="159"/>
                </a:lnTo>
                <a:lnTo>
                  <a:pt x="223" y="167"/>
                </a:lnTo>
                <a:lnTo>
                  <a:pt x="214" y="192"/>
                </a:lnTo>
                <a:lnTo>
                  <a:pt x="232" y="219"/>
                </a:lnTo>
                <a:lnTo>
                  <a:pt x="232" y="248"/>
                </a:lnTo>
                <a:lnTo>
                  <a:pt x="205" y="267"/>
                </a:lnTo>
                <a:lnTo>
                  <a:pt x="197" y="291"/>
                </a:lnTo>
                <a:lnTo>
                  <a:pt x="235" y="336"/>
                </a:lnTo>
                <a:lnTo>
                  <a:pt x="214" y="404"/>
                </a:lnTo>
                <a:lnTo>
                  <a:pt x="249" y="467"/>
                </a:lnTo>
                <a:lnTo>
                  <a:pt x="192" y="487"/>
                </a:lnTo>
                <a:lnTo>
                  <a:pt x="122" y="496"/>
                </a:lnTo>
                <a:lnTo>
                  <a:pt x="100" y="431"/>
                </a:lnTo>
                <a:lnTo>
                  <a:pt x="104" y="407"/>
                </a:lnTo>
                <a:lnTo>
                  <a:pt x="82" y="332"/>
                </a:lnTo>
                <a:lnTo>
                  <a:pt x="34" y="336"/>
                </a:lnTo>
                <a:lnTo>
                  <a:pt x="52" y="303"/>
                </a:lnTo>
                <a:lnTo>
                  <a:pt x="52" y="255"/>
                </a:lnTo>
                <a:lnTo>
                  <a:pt x="21" y="239"/>
                </a:lnTo>
                <a:lnTo>
                  <a:pt x="39" y="203"/>
                </a:lnTo>
                <a:lnTo>
                  <a:pt x="27" y="163"/>
                </a:lnTo>
                <a:lnTo>
                  <a:pt x="0" y="143"/>
                </a:lnTo>
                <a:lnTo>
                  <a:pt x="0" y="55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8" name=""/>
          <p:cNvSpPr/>
          <p:nvPr/>
        </p:nvSpPr>
        <p:spPr>
          <a:xfrm>
            <a:off x="9426600" y="3255840"/>
            <a:ext cx="54000" cy="136800"/>
          </a:xfrm>
          <a:custGeom>
            <a:avLst/>
            <a:gdLst/>
            <a:ahLst/>
            <a:rect l="l" t="t" r="r" b="b"/>
            <a:pathLst>
              <a:path w="70" h="127">
                <a:moveTo>
                  <a:pt x="0" y="0"/>
                </a:moveTo>
                <a:lnTo>
                  <a:pt x="70" y="127"/>
                </a:lnTo>
                <a:lnTo>
                  <a:pt x="0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9" name=""/>
          <p:cNvSpPr/>
          <p:nvPr/>
        </p:nvSpPr>
        <p:spPr>
          <a:xfrm>
            <a:off x="9426600" y="3255840"/>
            <a:ext cx="54000" cy="136800"/>
          </a:xfrm>
          <a:prstGeom prst="line">
            <a:avLst/>
          </a:prstGeom>
          <a:ln cap="rnd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0" name=""/>
          <p:cNvSpPr/>
          <p:nvPr/>
        </p:nvSpPr>
        <p:spPr>
          <a:xfrm>
            <a:off x="9258480" y="2847960"/>
            <a:ext cx="230040" cy="568440"/>
          </a:xfrm>
          <a:custGeom>
            <a:avLst/>
            <a:gdLst/>
            <a:ahLst/>
            <a:rect l="l" t="t" r="r" b="b"/>
            <a:pathLst>
              <a:path w="105" h="211">
                <a:moveTo>
                  <a:pt x="17" y="24"/>
                </a:moveTo>
                <a:lnTo>
                  <a:pt x="12" y="13"/>
                </a:lnTo>
                <a:lnTo>
                  <a:pt x="17" y="3"/>
                </a:lnTo>
                <a:lnTo>
                  <a:pt x="29" y="0"/>
                </a:lnTo>
                <a:lnTo>
                  <a:pt x="42" y="6"/>
                </a:lnTo>
                <a:lnTo>
                  <a:pt x="61" y="68"/>
                </a:lnTo>
                <a:lnTo>
                  <a:pt x="67" y="73"/>
                </a:lnTo>
                <a:lnTo>
                  <a:pt x="68" y="94"/>
                </a:lnTo>
                <a:lnTo>
                  <a:pt x="71" y="102"/>
                </a:lnTo>
                <a:lnTo>
                  <a:pt x="79" y="110"/>
                </a:lnTo>
                <a:lnTo>
                  <a:pt x="78" y="139"/>
                </a:lnTo>
                <a:lnTo>
                  <a:pt x="89" y="150"/>
                </a:lnTo>
                <a:lnTo>
                  <a:pt x="105" y="160"/>
                </a:lnTo>
                <a:lnTo>
                  <a:pt x="105" y="179"/>
                </a:lnTo>
                <a:lnTo>
                  <a:pt x="93" y="187"/>
                </a:lnTo>
                <a:lnTo>
                  <a:pt x="80" y="187"/>
                </a:lnTo>
                <a:lnTo>
                  <a:pt x="78" y="202"/>
                </a:lnTo>
                <a:lnTo>
                  <a:pt x="68" y="202"/>
                </a:lnTo>
                <a:lnTo>
                  <a:pt x="20" y="211"/>
                </a:lnTo>
                <a:lnTo>
                  <a:pt x="8" y="185"/>
                </a:lnTo>
                <a:lnTo>
                  <a:pt x="14" y="156"/>
                </a:lnTo>
                <a:lnTo>
                  <a:pt x="0" y="142"/>
                </a:lnTo>
                <a:lnTo>
                  <a:pt x="14" y="125"/>
                </a:lnTo>
                <a:lnTo>
                  <a:pt x="12" y="112"/>
                </a:lnTo>
                <a:lnTo>
                  <a:pt x="6" y="100"/>
                </a:lnTo>
                <a:lnTo>
                  <a:pt x="11" y="91"/>
                </a:lnTo>
                <a:lnTo>
                  <a:pt x="25" y="86"/>
                </a:lnTo>
                <a:lnTo>
                  <a:pt x="25" y="77"/>
                </a:lnTo>
                <a:lnTo>
                  <a:pt x="31" y="68"/>
                </a:lnTo>
                <a:lnTo>
                  <a:pt x="20" y="61"/>
                </a:lnTo>
                <a:lnTo>
                  <a:pt x="20" y="51"/>
                </a:lnTo>
                <a:lnTo>
                  <a:pt x="23" y="38"/>
                </a:lnTo>
                <a:lnTo>
                  <a:pt x="17" y="24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1" name=""/>
          <p:cNvSpPr/>
          <p:nvPr/>
        </p:nvSpPr>
        <p:spPr>
          <a:xfrm>
            <a:off x="7353360" y="4916520"/>
            <a:ext cx="1058760" cy="487440"/>
          </a:xfrm>
          <a:custGeom>
            <a:avLst/>
            <a:gdLst/>
            <a:ahLst/>
            <a:rect l="l" t="t" r="r" b="b"/>
            <a:pathLst>
              <a:path w="1376" h="460">
                <a:moveTo>
                  <a:pt x="1376" y="0"/>
                </a:moveTo>
                <a:lnTo>
                  <a:pt x="1371" y="56"/>
                </a:lnTo>
                <a:lnTo>
                  <a:pt x="1337" y="59"/>
                </a:lnTo>
                <a:lnTo>
                  <a:pt x="1340" y="108"/>
                </a:lnTo>
                <a:lnTo>
                  <a:pt x="1310" y="117"/>
                </a:lnTo>
                <a:lnTo>
                  <a:pt x="1248" y="148"/>
                </a:lnTo>
                <a:lnTo>
                  <a:pt x="1223" y="144"/>
                </a:lnTo>
                <a:lnTo>
                  <a:pt x="1209" y="192"/>
                </a:lnTo>
                <a:lnTo>
                  <a:pt x="1157" y="196"/>
                </a:lnTo>
                <a:lnTo>
                  <a:pt x="1141" y="225"/>
                </a:lnTo>
                <a:lnTo>
                  <a:pt x="1071" y="261"/>
                </a:lnTo>
                <a:lnTo>
                  <a:pt x="1026" y="272"/>
                </a:lnTo>
                <a:lnTo>
                  <a:pt x="1040" y="297"/>
                </a:lnTo>
                <a:lnTo>
                  <a:pt x="983" y="340"/>
                </a:lnTo>
                <a:lnTo>
                  <a:pt x="979" y="363"/>
                </a:lnTo>
                <a:lnTo>
                  <a:pt x="656" y="405"/>
                </a:lnTo>
                <a:lnTo>
                  <a:pt x="463" y="432"/>
                </a:lnTo>
                <a:lnTo>
                  <a:pt x="275" y="444"/>
                </a:lnTo>
                <a:lnTo>
                  <a:pt x="21" y="460"/>
                </a:lnTo>
                <a:lnTo>
                  <a:pt x="18" y="432"/>
                </a:lnTo>
                <a:lnTo>
                  <a:pt x="30" y="424"/>
                </a:lnTo>
                <a:lnTo>
                  <a:pt x="0" y="401"/>
                </a:lnTo>
                <a:lnTo>
                  <a:pt x="21" y="360"/>
                </a:lnTo>
                <a:lnTo>
                  <a:pt x="48" y="343"/>
                </a:lnTo>
                <a:lnTo>
                  <a:pt x="52" y="316"/>
                </a:lnTo>
                <a:lnTo>
                  <a:pt x="73" y="291"/>
                </a:lnTo>
                <a:lnTo>
                  <a:pt x="73" y="261"/>
                </a:lnTo>
                <a:lnTo>
                  <a:pt x="91" y="192"/>
                </a:lnTo>
                <a:lnTo>
                  <a:pt x="104" y="180"/>
                </a:lnTo>
                <a:lnTo>
                  <a:pt x="134" y="167"/>
                </a:lnTo>
                <a:lnTo>
                  <a:pt x="210" y="173"/>
                </a:lnTo>
                <a:lnTo>
                  <a:pt x="244" y="173"/>
                </a:lnTo>
                <a:lnTo>
                  <a:pt x="354" y="108"/>
                </a:lnTo>
                <a:lnTo>
                  <a:pt x="375" y="124"/>
                </a:lnTo>
                <a:lnTo>
                  <a:pt x="424" y="128"/>
                </a:lnTo>
                <a:lnTo>
                  <a:pt x="449" y="95"/>
                </a:lnTo>
                <a:lnTo>
                  <a:pt x="647" y="95"/>
                </a:lnTo>
                <a:lnTo>
                  <a:pt x="934" y="68"/>
                </a:lnTo>
                <a:lnTo>
                  <a:pt x="1214" y="24"/>
                </a:lnTo>
                <a:lnTo>
                  <a:pt x="137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2" name=""/>
          <p:cNvSpPr/>
          <p:nvPr/>
        </p:nvSpPr>
        <p:spPr>
          <a:xfrm>
            <a:off x="7304040" y="2717640"/>
            <a:ext cx="93600" cy="98640"/>
          </a:xfrm>
          <a:custGeom>
            <a:avLst/>
            <a:gdLst/>
            <a:ahLst/>
            <a:rect l="l" t="t" r="r" b="b"/>
            <a:pathLst>
              <a:path w="122" h="93">
                <a:moveTo>
                  <a:pt x="122" y="0"/>
                </a:moveTo>
                <a:lnTo>
                  <a:pt x="74" y="9"/>
                </a:lnTo>
                <a:lnTo>
                  <a:pt x="43" y="41"/>
                </a:lnTo>
                <a:lnTo>
                  <a:pt x="9" y="57"/>
                </a:lnTo>
                <a:lnTo>
                  <a:pt x="0" y="93"/>
                </a:lnTo>
                <a:lnTo>
                  <a:pt x="70" y="68"/>
                </a:lnTo>
                <a:lnTo>
                  <a:pt x="95" y="36"/>
                </a:lnTo>
                <a:lnTo>
                  <a:pt x="113" y="25"/>
                </a:lnTo>
                <a:lnTo>
                  <a:pt x="122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3" name=""/>
          <p:cNvSpPr/>
          <p:nvPr/>
        </p:nvSpPr>
        <p:spPr>
          <a:xfrm>
            <a:off x="7304040" y="2717640"/>
            <a:ext cx="93600" cy="98640"/>
          </a:xfrm>
          <a:custGeom>
            <a:avLst/>
            <a:gdLst/>
            <a:ahLst/>
            <a:rect l="l" t="t" r="r" b="b"/>
            <a:pathLst>
              <a:path w="122" h="93">
                <a:moveTo>
                  <a:pt x="122" y="0"/>
                </a:moveTo>
                <a:lnTo>
                  <a:pt x="74" y="9"/>
                </a:lnTo>
                <a:lnTo>
                  <a:pt x="43" y="41"/>
                </a:lnTo>
                <a:lnTo>
                  <a:pt x="9" y="57"/>
                </a:lnTo>
                <a:lnTo>
                  <a:pt x="0" y="93"/>
                </a:lnTo>
                <a:lnTo>
                  <a:pt x="70" y="68"/>
                </a:lnTo>
                <a:lnTo>
                  <a:pt x="95" y="36"/>
                </a:lnTo>
                <a:lnTo>
                  <a:pt x="113" y="25"/>
                </a:lnTo>
                <a:lnTo>
                  <a:pt x="122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4" name=""/>
          <p:cNvSpPr/>
          <p:nvPr/>
        </p:nvSpPr>
        <p:spPr>
          <a:xfrm>
            <a:off x="9110520" y="2919240"/>
            <a:ext cx="219240" cy="527400"/>
          </a:xfrm>
          <a:custGeom>
            <a:avLst/>
            <a:gdLst/>
            <a:ahLst/>
            <a:rect l="l" t="t" r="r" b="b"/>
            <a:pathLst>
              <a:path w="280" h="496">
                <a:moveTo>
                  <a:pt x="0" y="55"/>
                </a:moveTo>
                <a:lnTo>
                  <a:pt x="165" y="23"/>
                </a:lnTo>
                <a:lnTo>
                  <a:pt x="244" y="0"/>
                </a:lnTo>
                <a:lnTo>
                  <a:pt x="258" y="35"/>
                </a:lnTo>
                <a:lnTo>
                  <a:pt x="253" y="68"/>
                </a:lnTo>
                <a:lnTo>
                  <a:pt x="258" y="91"/>
                </a:lnTo>
                <a:lnTo>
                  <a:pt x="280" y="107"/>
                </a:lnTo>
                <a:lnTo>
                  <a:pt x="266" y="120"/>
                </a:lnTo>
                <a:lnTo>
                  <a:pt x="266" y="156"/>
                </a:lnTo>
                <a:lnTo>
                  <a:pt x="240" y="159"/>
                </a:lnTo>
                <a:lnTo>
                  <a:pt x="223" y="167"/>
                </a:lnTo>
                <a:lnTo>
                  <a:pt x="214" y="192"/>
                </a:lnTo>
                <a:lnTo>
                  <a:pt x="232" y="219"/>
                </a:lnTo>
                <a:lnTo>
                  <a:pt x="232" y="248"/>
                </a:lnTo>
                <a:lnTo>
                  <a:pt x="205" y="267"/>
                </a:lnTo>
                <a:lnTo>
                  <a:pt x="197" y="291"/>
                </a:lnTo>
                <a:lnTo>
                  <a:pt x="235" y="336"/>
                </a:lnTo>
                <a:lnTo>
                  <a:pt x="214" y="404"/>
                </a:lnTo>
                <a:lnTo>
                  <a:pt x="249" y="467"/>
                </a:lnTo>
                <a:lnTo>
                  <a:pt x="192" y="487"/>
                </a:lnTo>
                <a:lnTo>
                  <a:pt x="122" y="496"/>
                </a:lnTo>
                <a:lnTo>
                  <a:pt x="100" y="431"/>
                </a:lnTo>
                <a:lnTo>
                  <a:pt x="104" y="407"/>
                </a:lnTo>
                <a:lnTo>
                  <a:pt x="82" y="332"/>
                </a:lnTo>
                <a:lnTo>
                  <a:pt x="34" y="336"/>
                </a:lnTo>
                <a:lnTo>
                  <a:pt x="52" y="303"/>
                </a:lnTo>
                <a:lnTo>
                  <a:pt x="52" y="255"/>
                </a:lnTo>
                <a:lnTo>
                  <a:pt x="21" y="239"/>
                </a:lnTo>
                <a:lnTo>
                  <a:pt x="39" y="203"/>
                </a:lnTo>
                <a:lnTo>
                  <a:pt x="27" y="163"/>
                </a:lnTo>
                <a:lnTo>
                  <a:pt x="0" y="143"/>
                </a:lnTo>
                <a:lnTo>
                  <a:pt x="0" y="55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5" name=""/>
          <p:cNvSpPr/>
          <p:nvPr/>
        </p:nvSpPr>
        <p:spPr>
          <a:xfrm>
            <a:off x="9193320" y="3327480"/>
            <a:ext cx="452160" cy="27612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6" name=""/>
          <p:cNvSpPr/>
          <p:nvPr/>
        </p:nvSpPr>
        <p:spPr>
          <a:xfrm>
            <a:off x="9415440" y="3506760"/>
            <a:ext cx="79560" cy="14940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7" name=""/>
          <p:cNvSpPr/>
          <p:nvPr/>
        </p:nvSpPr>
        <p:spPr>
          <a:xfrm>
            <a:off x="9221760" y="3514680"/>
            <a:ext cx="204840" cy="27324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8" name=""/>
          <p:cNvSpPr/>
          <p:nvPr/>
        </p:nvSpPr>
        <p:spPr>
          <a:xfrm>
            <a:off x="9263160" y="3710160"/>
            <a:ext cx="155520" cy="1458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9" name=""/>
          <p:cNvSpPr/>
          <p:nvPr/>
        </p:nvSpPr>
        <p:spPr>
          <a:xfrm flipV="1">
            <a:off x="8131320" y="3476160"/>
            <a:ext cx="193680" cy="212760"/>
          </a:xfrm>
          <a:prstGeom prst="line">
            <a:avLst/>
          </a:prstGeom>
          <a:ln cap="rnd"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0" name=""/>
          <p:cNvSpPr/>
          <p:nvPr/>
        </p:nvSpPr>
        <p:spPr>
          <a:xfrm>
            <a:off x="3522600" y="2147760"/>
            <a:ext cx="857160" cy="797040"/>
          </a:xfrm>
          <a:custGeom>
            <a:avLst/>
            <a:gdLst/>
            <a:ahLst/>
            <a:rect l="l" t="t" r="r" b="b"/>
            <a:pathLst>
              <a:path w="1114" h="751">
                <a:moveTo>
                  <a:pt x="987" y="751"/>
                </a:moveTo>
                <a:lnTo>
                  <a:pt x="843" y="715"/>
                </a:lnTo>
                <a:lnTo>
                  <a:pt x="748" y="696"/>
                </a:lnTo>
                <a:lnTo>
                  <a:pt x="672" y="703"/>
                </a:lnTo>
                <a:lnTo>
                  <a:pt x="633" y="687"/>
                </a:lnTo>
                <a:lnTo>
                  <a:pt x="586" y="687"/>
                </a:lnTo>
                <a:lnTo>
                  <a:pt x="516" y="699"/>
                </a:lnTo>
                <a:lnTo>
                  <a:pt x="446" y="679"/>
                </a:lnTo>
                <a:lnTo>
                  <a:pt x="363" y="679"/>
                </a:lnTo>
                <a:lnTo>
                  <a:pt x="302" y="663"/>
                </a:lnTo>
                <a:lnTo>
                  <a:pt x="196" y="651"/>
                </a:lnTo>
                <a:lnTo>
                  <a:pt x="150" y="598"/>
                </a:lnTo>
                <a:lnTo>
                  <a:pt x="153" y="536"/>
                </a:lnTo>
                <a:lnTo>
                  <a:pt x="123" y="516"/>
                </a:lnTo>
                <a:lnTo>
                  <a:pt x="88" y="507"/>
                </a:lnTo>
                <a:lnTo>
                  <a:pt x="65" y="476"/>
                </a:lnTo>
                <a:lnTo>
                  <a:pt x="13" y="467"/>
                </a:lnTo>
                <a:lnTo>
                  <a:pt x="0" y="444"/>
                </a:lnTo>
                <a:lnTo>
                  <a:pt x="4" y="412"/>
                </a:lnTo>
                <a:lnTo>
                  <a:pt x="31" y="404"/>
                </a:lnTo>
                <a:lnTo>
                  <a:pt x="43" y="383"/>
                </a:lnTo>
                <a:lnTo>
                  <a:pt x="22" y="327"/>
                </a:lnTo>
                <a:lnTo>
                  <a:pt x="27" y="223"/>
                </a:lnTo>
                <a:lnTo>
                  <a:pt x="35" y="180"/>
                </a:lnTo>
                <a:lnTo>
                  <a:pt x="4" y="115"/>
                </a:lnTo>
                <a:lnTo>
                  <a:pt x="4" y="72"/>
                </a:lnTo>
                <a:lnTo>
                  <a:pt x="31" y="52"/>
                </a:lnTo>
                <a:lnTo>
                  <a:pt x="61" y="59"/>
                </a:lnTo>
                <a:lnTo>
                  <a:pt x="101" y="92"/>
                </a:lnTo>
                <a:lnTo>
                  <a:pt x="157" y="115"/>
                </a:lnTo>
                <a:lnTo>
                  <a:pt x="223" y="124"/>
                </a:lnTo>
                <a:lnTo>
                  <a:pt x="254" y="128"/>
                </a:lnTo>
                <a:lnTo>
                  <a:pt x="293" y="183"/>
                </a:lnTo>
                <a:lnTo>
                  <a:pt x="275" y="203"/>
                </a:lnTo>
                <a:lnTo>
                  <a:pt x="272" y="216"/>
                </a:lnTo>
                <a:lnTo>
                  <a:pt x="284" y="239"/>
                </a:lnTo>
                <a:lnTo>
                  <a:pt x="293" y="248"/>
                </a:lnTo>
                <a:lnTo>
                  <a:pt x="250" y="327"/>
                </a:lnTo>
                <a:lnTo>
                  <a:pt x="266" y="327"/>
                </a:lnTo>
                <a:lnTo>
                  <a:pt x="327" y="327"/>
                </a:lnTo>
                <a:lnTo>
                  <a:pt x="318" y="235"/>
                </a:lnTo>
                <a:lnTo>
                  <a:pt x="363" y="228"/>
                </a:lnTo>
                <a:lnTo>
                  <a:pt x="367" y="200"/>
                </a:lnTo>
                <a:lnTo>
                  <a:pt x="349" y="187"/>
                </a:lnTo>
                <a:lnTo>
                  <a:pt x="302" y="180"/>
                </a:lnTo>
                <a:lnTo>
                  <a:pt x="302" y="160"/>
                </a:lnTo>
                <a:lnTo>
                  <a:pt x="358" y="84"/>
                </a:lnTo>
                <a:lnTo>
                  <a:pt x="318" y="23"/>
                </a:lnTo>
                <a:lnTo>
                  <a:pt x="342" y="0"/>
                </a:lnTo>
                <a:lnTo>
                  <a:pt x="1114" y="176"/>
                </a:lnTo>
                <a:lnTo>
                  <a:pt x="987" y="751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1" name=""/>
          <p:cNvSpPr/>
          <p:nvPr/>
        </p:nvSpPr>
        <p:spPr>
          <a:xfrm>
            <a:off x="3295800" y="2651040"/>
            <a:ext cx="1025280" cy="1074960"/>
          </a:xfrm>
          <a:custGeom>
            <a:avLst/>
            <a:gdLst/>
            <a:ahLst/>
            <a:rect l="l" t="t" r="r" b="b"/>
            <a:pathLst>
              <a:path w="1337" h="1010">
                <a:moveTo>
                  <a:pt x="1136" y="1010"/>
                </a:moveTo>
                <a:lnTo>
                  <a:pt x="1194" y="699"/>
                </a:lnTo>
                <a:lnTo>
                  <a:pt x="1188" y="647"/>
                </a:lnTo>
                <a:lnTo>
                  <a:pt x="1210" y="618"/>
                </a:lnTo>
                <a:lnTo>
                  <a:pt x="1210" y="591"/>
                </a:lnTo>
                <a:lnTo>
                  <a:pt x="1176" y="566"/>
                </a:lnTo>
                <a:lnTo>
                  <a:pt x="1176" y="546"/>
                </a:lnTo>
                <a:lnTo>
                  <a:pt x="1201" y="530"/>
                </a:lnTo>
                <a:lnTo>
                  <a:pt x="1224" y="510"/>
                </a:lnTo>
                <a:lnTo>
                  <a:pt x="1255" y="503"/>
                </a:lnTo>
                <a:lnTo>
                  <a:pt x="1262" y="458"/>
                </a:lnTo>
                <a:lnTo>
                  <a:pt x="1285" y="431"/>
                </a:lnTo>
                <a:lnTo>
                  <a:pt x="1307" y="411"/>
                </a:lnTo>
                <a:lnTo>
                  <a:pt x="1337" y="375"/>
                </a:lnTo>
                <a:lnTo>
                  <a:pt x="1328" y="336"/>
                </a:lnTo>
                <a:lnTo>
                  <a:pt x="1285" y="278"/>
                </a:lnTo>
                <a:lnTo>
                  <a:pt x="1039" y="223"/>
                </a:lnTo>
                <a:lnTo>
                  <a:pt x="965" y="232"/>
                </a:lnTo>
                <a:lnTo>
                  <a:pt x="917" y="215"/>
                </a:lnTo>
                <a:lnTo>
                  <a:pt x="856" y="215"/>
                </a:lnTo>
                <a:lnTo>
                  <a:pt x="795" y="232"/>
                </a:lnTo>
                <a:lnTo>
                  <a:pt x="725" y="199"/>
                </a:lnTo>
                <a:lnTo>
                  <a:pt x="647" y="206"/>
                </a:lnTo>
                <a:lnTo>
                  <a:pt x="556" y="183"/>
                </a:lnTo>
                <a:lnTo>
                  <a:pt x="498" y="179"/>
                </a:lnTo>
                <a:lnTo>
                  <a:pt x="437" y="124"/>
                </a:lnTo>
                <a:lnTo>
                  <a:pt x="441" y="64"/>
                </a:lnTo>
                <a:lnTo>
                  <a:pt x="407" y="39"/>
                </a:lnTo>
                <a:lnTo>
                  <a:pt x="380" y="36"/>
                </a:lnTo>
                <a:lnTo>
                  <a:pt x="358" y="7"/>
                </a:lnTo>
                <a:lnTo>
                  <a:pt x="311" y="0"/>
                </a:lnTo>
                <a:lnTo>
                  <a:pt x="293" y="32"/>
                </a:lnTo>
                <a:lnTo>
                  <a:pt x="272" y="100"/>
                </a:lnTo>
                <a:lnTo>
                  <a:pt x="266" y="167"/>
                </a:lnTo>
                <a:lnTo>
                  <a:pt x="236" y="199"/>
                </a:lnTo>
                <a:lnTo>
                  <a:pt x="232" y="264"/>
                </a:lnTo>
                <a:lnTo>
                  <a:pt x="96" y="499"/>
                </a:lnTo>
                <a:lnTo>
                  <a:pt x="71" y="575"/>
                </a:lnTo>
                <a:lnTo>
                  <a:pt x="31" y="602"/>
                </a:lnTo>
                <a:lnTo>
                  <a:pt x="18" y="631"/>
                </a:lnTo>
                <a:lnTo>
                  <a:pt x="22" y="663"/>
                </a:lnTo>
                <a:lnTo>
                  <a:pt x="18" y="683"/>
                </a:lnTo>
                <a:lnTo>
                  <a:pt x="0" y="706"/>
                </a:lnTo>
                <a:lnTo>
                  <a:pt x="4" y="722"/>
                </a:lnTo>
                <a:lnTo>
                  <a:pt x="18" y="751"/>
                </a:lnTo>
                <a:lnTo>
                  <a:pt x="31" y="758"/>
                </a:lnTo>
                <a:lnTo>
                  <a:pt x="35" y="765"/>
                </a:lnTo>
                <a:lnTo>
                  <a:pt x="1136" y="101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2" name=""/>
          <p:cNvSpPr/>
          <p:nvPr/>
        </p:nvSpPr>
        <p:spPr>
          <a:xfrm>
            <a:off x="3238560" y="3471840"/>
            <a:ext cx="1038240" cy="2149560"/>
          </a:xfrm>
          <a:custGeom>
            <a:avLst/>
            <a:gdLst/>
            <a:ahLst/>
            <a:rect l="l" t="t" r="r" b="b"/>
            <a:pathLst>
              <a:path w="1348" h="2014">
                <a:moveTo>
                  <a:pt x="113" y="0"/>
                </a:moveTo>
                <a:lnTo>
                  <a:pt x="101" y="23"/>
                </a:lnTo>
                <a:lnTo>
                  <a:pt x="92" y="28"/>
                </a:lnTo>
                <a:lnTo>
                  <a:pt x="83" y="55"/>
                </a:lnTo>
                <a:lnTo>
                  <a:pt x="104" y="88"/>
                </a:lnTo>
                <a:lnTo>
                  <a:pt x="92" y="111"/>
                </a:lnTo>
                <a:lnTo>
                  <a:pt x="88" y="143"/>
                </a:lnTo>
                <a:lnTo>
                  <a:pt x="65" y="156"/>
                </a:lnTo>
                <a:lnTo>
                  <a:pt x="61" y="203"/>
                </a:lnTo>
                <a:lnTo>
                  <a:pt x="52" y="228"/>
                </a:lnTo>
                <a:lnTo>
                  <a:pt x="18" y="232"/>
                </a:lnTo>
                <a:lnTo>
                  <a:pt x="0" y="239"/>
                </a:lnTo>
                <a:lnTo>
                  <a:pt x="0" y="287"/>
                </a:lnTo>
                <a:lnTo>
                  <a:pt x="0" y="307"/>
                </a:lnTo>
                <a:lnTo>
                  <a:pt x="18" y="339"/>
                </a:lnTo>
                <a:lnTo>
                  <a:pt x="40" y="418"/>
                </a:lnTo>
                <a:lnTo>
                  <a:pt x="58" y="451"/>
                </a:lnTo>
                <a:lnTo>
                  <a:pt x="34" y="487"/>
                </a:lnTo>
                <a:lnTo>
                  <a:pt x="22" y="514"/>
                </a:lnTo>
                <a:lnTo>
                  <a:pt x="13" y="566"/>
                </a:lnTo>
                <a:lnTo>
                  <a:pt x="18" y="618"/>
                </a:lnTo>
                <a:lnTo>
                  <a:pt x="34" y="638"/>
                </a:lnTo>
                <a:lnTo>
                  <a:pt x="74" y="670"/>
                </a:lnTo>
                <a:lnTo>
                  <a:pt x="101" y="719"/>
                </a:lnTo>
                <a:lnTo>
                  <a:pt x="104" y="769"/>
                </a:lnTo>
                <a:lnTo>
                  <a:pt x="101" y="778"/>
                </a:lnTo>
                <a:lnTo>
                  <a:pt x="126" y="841"/>
                </a:lnTo>
                <a:lnTo>
                  <a:pt x="135" y="889"/>
                </a:lnTo>
                <a:lnTo>
                  <a:pt x="122" y="909"/>
                </a:lnTo>
                <a:lnTo>
                  <a:pt x="135" y="922"/>
                </a:lnTo>
                <a:lnTo>
                  <a:pt x="149" y="965"/>
                </a:lnTo>
                <a:lnTo>
                  <a:pt x="187" y="994"/>
                </a:lnTo>
                <a:lnTo>
                  <a:pt x="196" y="1021"/>
                </a:lnTo>
                <a:lnTo>
                  <a:pt x="178" y="1076"/>
                </a:lnTo>
                <a:lnTo>
                  <a:pt x="157" y="1092"/>
                </a:lnTo>
                <a:lnTo>
                  <a:pt x="166" y="1132"/>
                </a:lnTo>
                <a:lnTo>
                  <a:pt x="196" y="1152"/>
                </a:lnTo>
                <a:lnTo>
                  <a:pt x="214" y="1161"/>
                </a:lnTo>
                <a:lnTo>
                  <a:pt x="232" y="1233"/>
                </a:lnTo>
                <a:lnTo>
                  <a:pt x="239" y="1279"/>
                </a:lnTo>
                <a:lnTo>
                  <a:pt x="254" y="1295"/>
                </a:lnTo>
                <a:lnTo>
                  <a:pt x="297" y="1304"/>
                </a:lnTo>
                <a:lnTo>
                  <a:pt x="288" y="1340"/>
                </a:lnTo>
                <a:lnTo>
                  <a:pt x="284" y="1360"/>
                </a:lnTo>
                <a:lnTo>
                  <a:pt x="315" y="1393"/>
                </a:lnTo>
                <a:lnTo>
                  <a:pt x="318" y="1416"/>
                </a:lnTo>
                <a:lnTo>
                  <a:pt x="293" y="1432"/>
                </a:lnTo>
                <a:lnTo>
                  <a:pt x="284" y="1443"/>
                </a:lnTo>
                <a:lnTo>
                  <a:pt x="293" y="1475"/>
                </a:lnTo>
                <a:lnTo>
                  <a:pt x="297" y="1536"/>
                </a:lnTo>
                <a:lnTo>
                  <a:pt x="340" y="1536"/>
                </a:lnTo>
                <a:lnTo>
                  <a:pt x="401" y="1547"/>
                </a:lnTo>
                <a:lnTo>
                  <a:pt x="471" y="1563"/>
                </a:lnTo>
                <a:lnTo>
                  <a:pt x="493" y="1576"/>
                </a:lnTo>
                <a:lnTo>
                  <a:pt x="528" y="1632"/>
                </a:lnTo>
                <a:lnTo>
                  <a:pt x="584" y="1632"/>
                </a:lnTo>
                <a:lnTo>
                  <a:pt x="590" y="1659"/>
                </a:lnTo>
                <a:lnTo>
                  <a:pt x="611" y="1694"/>
                </a:lnTo>
                <a:lnTo>
                  <a:pt x="627" y="1720"/>
                </a:lnTo>
                <a:lnTo>
                  <a:pt x="672" y="1756"/>
                </a:lnTo>
                <a:lnTo>
                  <a:pt x="715" y="1783"/>
                </a:lnTo>
                <a:lnTo>
                  <a:pt x="764" y="1854"/>
                </a:lnTo>
                <a:lnTo>
                  <a:pt x="771" y="1907"/>
                </a:lnTo>
                <a:lnTo>
                  <a:pt x="789" y="1910"/>
                </a:lnTo>
                <a:lnTo>
                  <a:pt x="785" y="1978"/>
                </a:lnTo>
                <a:lnTo>
                  <a:pt x="1226" y="2014"/>
                </a:lnTo>
                <a:lnTo>
                  <a:pt x="1226" y="1914"/>
                </a:lnTo>
                <a:lnTo>
                  <a:pt x="1274" y="1847"/>
                </a:lnTo>
                <a:lnTo>
                  <a:pt x="1281" y="1786"/>
                </a:lnTo>
                <a:lnTo>
                  <a:pt x="1305" y="1792"/>
                </a:lnTo>
                <a:lnTo>
                  <a:pt x="1348" y="1736"/>
                </a:lnTo>
                <a:lnTo>
                  <a:pt x="1312" y="1687"/>
                </a:lnTo>
                <a:lnTo>
                  <a:pt x="1317" y="1667"/>
                </a:lnTo>
                <a:lnTo>
                  <a:pt x="1287" y="1628"/>
                </a:lnTo>
                <a:lnTo>
                  <a:pt x="1296" y="1603"/>
                </a:lnTo>
                <a:lnTo>
                  <a:pt x="597" y="690"/>
                </a:lnTo>
                <a:lnTo>
                  <a:pt x="755" y="143"/>
                </a:lnTo>
                <a:lnTo>
                  <a:pt x="113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3" name=""/>
          <p:cNvSpPr/>
          <p:nvPr/>
        </p:nvSpPr>
        <p:spPr>
          <a:xfrm>
            <a:off x="3701880" y="3622680"/>
            <a:ext cx="779760" cy="1547640"/>
          </a:xfrm>
          <a:custGeom>
            <a:avLst/>
            <a:gdLst/>
            <a:ahLst/>
            <a:rect l="l" t="t" r="r" b="b"/>
            <a:pathLst>
              <a:path w="1021" h="1450">
                <a:moveTo>
                  <a:pt x="156" y="0"/>
                </a:moveTo>
                <a:lnTo>
                  <a:pt x="532" y="75"/>
                </a:lnTo>
                <a:lnTo>
                  <a:pt x="611" y="95"/>
                </a:lnTo>
                <a:lnTo>
                  <a:pt x="1021" y="160"/>
                </a:lnTo>
                <a:lnTo>
                  <a:pt x="820" y="1270"/>
                </a:lnTo>
                <a:lnTo>
                  <a:pt x="811" y="1283"/>
                </a:lnTo>
                <a:lnTo>
                  <a:pt x="798" y="1283"/>
                </a:lnTo>
                <a:lnTo>
                  <a:pt x="776" y="1267"/>
                </a:lnTo>
                <a:lnTo>
                  <a:pt x="749" y="1251"/>
                </a:lnTo>
                <a:lnTo>
                  <a:pt x="724" y="1258"/>
                </a:lnTo>
                <a:lnTo>
                  <a:pt x="697" y="1270"/>
                </a:lnTo>
                <a:lnTo>
                  <a:pt x="712" y="1303"/>
                </a:lnTo>
                <a:lnTo>
                  <a:pt x="715" y="1330"/>
                </a:lnTo>
                <a:lnTo>
                  <a:pt x="703" y="1333"/>
                </a:lnTo>
                <a:lnTo>
                  <a:pt x="703" y="1369"/>
                </a:lnTo>
                <a:lnTo>
                  <a:pt x="715" y="1414"/>
                </a:lnTo>
                <a:lnTo>
                  <a:pt x="703" y="1446"/>
                </a:lnTo>
                <a:lnTo>
                  <a:pt x="694" y="1450"/>
                </a:lnTo>
                <a:lnTo>
                  <a:pt x="0" y="555"/>
                </a:lnTo>
                <a:lnTo>
                  <a:pt x="15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4" name=""/>
          <p:cNvSpPr/>
          <p:nvPr/>
        </p:nvSpPr>
        <p:spPr>
          <a:xfrm>
            <a:off x="6662880" y="1757520"/>
            <a:ext cx="2374920" cy="2020680"/>
          </a:xfrm>
          <a:custGeom>
            <a:avLst/>
            <a:gdLst/>
            <a:ahLst/>
            <a:rect l="l" t="t" r="r" b="b"/>
            <a:pathLst>
              <a:path w="1089" h="754">
                <a:moveTo>
                  <a:pt x="23" y="86"/>
                </a:moveTo>
                <a:lnTo>
                  <a:pt x="0" y="292"/>
                </a:lnTo>
                <a:lnTo>
                  <a:pt x="17" y="289"/>
                </a:lnTo>
                <a:lnTo>
                  <a:pt x="17" y="301"/>
                </a:lnTo>
                <a:lnTo>
                  <a:pt x="22" y="306"/>
                </a:lnTo>
                <a:lnTo>
                  <a:pt x="18" y="321"/>
                </a:lnTo>
                <a:lnTo>
                  <a:pt x="26" y="327"/>
                </a:lnTo>
                <a:lnTo>
                  <a:pt x="29" y="341"/>
                </a:lnTo>
                <a:lnTo>
                  <a:pt x="58" y="346"/>
                </a:lnTo>
                <a:lnTo>
                  <a:pt x="67" y="357"/>
                </a:lnTo>
                <a:lnTo>
                  <a:pt x="78" y="355"/>
                </a:lnTo>
                <a:lnTo>
                  <a:pt x="85" y="341"/>
                </a:lnTo>
                <a:lnTo>
                  <a:pt x="127" y="346"/>
                </a:lnTo>
                <a:lnTo>
                  <a:pt x="127" y="362"/>
                </a:lnTo>
                <a:lnTo>
                  <a:pt x="136" y="363"/>
                </a:lnTo>
                <a:lnTo>
                  <a:pt x="137" y="357"/>
                </a:lnTo>
                <a:lnTo>
                  <a:pt x="151" y="357"/>
                </a:lnTo>
                <a:lnTo>
                  <a:pt x="168" y="377"/>
                </a:lnTo>
                <a:lnTo>
                  <a:pt x="189" y="377"/>
                </a:lnTo>
                <a:lnTo>
                  <a:pt x="208" y="377"/>
                </a:lnTo>
                <a:lnTo>
                  <a:pt x="203" y="365"/>
                </a:lnTo>
                <a:lnTo>
                  <a:pt x="215" y="359"/>
                </a:lnTo>
                <a:lnTo>
                  <a:pt x="224" y="367"/>
                </a:lnTo>
                <a:lnTo>
                  <a:pt x="246" y="367"/>
                </a:lnTo>
                <a:lnTo>
                  <a:pt x="272" y="377"/>
                </a:lnTo>
                <a:lnTo>
                  <a:pt x="301" y="359"/>
                </a:lnTo>
                <a:lnTo>
                  <a:pt x="294" y="341"/>
                </a:lnTo>
                <a:lnTo>
                  <a:pt x="319" y="340"/>
                </a:lnTo>
                <a:lnTo>
                  <a:pt x="319" y="326"/>
                </a:lnTo>
                <a:lnTo>
                  <a:pt x="324" y="323"/>
                </a:lnTo>
                <a:lnTo>
                  <a:pt x="339" y="329"/>
                </a:lnTo>
                <a:lnTo>
                  <a:pt x="340" y="321"/>
                </a:lnTo>
                <a:lnTo>
                  <a:pt x="334" y="304"/>
                </a:lnTo>
                <a:lnTo>
                  <a:pt x="342" y="304"/>
                </a:lnTo>
                <a:lnTo>
                  <a:pt x="354" y="310"/>
                </a:lnTo>
                <a:lnTo>
                  <a:pt x="380" y="314"/>
                </a:lnTo>
                <a:lnTo>
                  <a:pt x="394" y="310"/>
                </a:lnTo>
                <a:lnTo>
                  <a:pt x="401" y="306"/>
                </a:lnTo>
                <a:lnTo>
                  <a:pt x="434" y="313"/>
                </a:lnTo>
                <a:lnTo>
                  <a:pt x="438" y="333"/>
                </a:lnTo>
                <a:lnTo>
                  <a:pt x="450" y="347"/>
                </a:lnTo>
                <a:lnTo>
                  <a:pt x="450" y="360"/>
                </a:lnTo>
                <a:lnTo>
                  <a:pt x="490" y="360"/>
                </a:lnTo>
                <a:lnTo>
                  <a:pt x="496" y="353"/>
                </a:lnTo>
                <a:lnTo>
                  <a:pt x="508" y="355"/>
                </a:lnTo>
                <a:lnTo>
                  <a:pt x="510" y="369"/>
                </a:lnTo>
                <a:lnTo>
                  <a:pt x="507" y="377"/>
                </a:lnTo>
                <a:lnTo>
                  <a:pt x="516" y="387"/>
                </a:lnTo>
                <a:lnTo>
                  <a:pt x="522" y="396"/>
                </a:lnTo>
                <a:lnTo>
                  <a:pt x="530" y="396"/>
                </a:lnTo>
                <a:lnTo>
                  <a:pt x="533" y="400"/>
                </a:lnTo>
                <a:lnTo>
                  <a:pt x="525" y="409"/>
                </a:lnTo>
                <a:lnTo>
                  <a:pt x="524" y="424"/>
                </a:lnTo>
                <a:lnTo>
                  <a:pt x="536" y="420"/>
                </a:lnTo>
                <a:lnTo>
                  <a:pt x="539" y="428"/>
                </a:lnTo>
                <a:lnTo>
                  <a:pt x="533" y="432"/>
                </a:lnTo>
                <a:lnTo>
                  <a:pt x="533" y="440"/>
                </a:lnTo>
                <a:lnTo>
                  <a:pt x="539" y="442"/>
                </a:lnTo>
                <a:lnTo>
                  <a:pt x="542" y="450"/>
                </a:lnTo>
                <a:lnTo>
                  <a:pt x="606" y="456"/>
                </a:lnTo>
                <a:lnTo>
                  <a:pt x="641" y="452"/>
                </a:lnTo>
                <a:lnTo>
                  <a:pt x="644" y="459"/>
                </a:lnTo>
                <a:lnTo>
                  <a:pt x="661" y="459"/>
                </a:lnTo>
                <a:lnTo>
                  <a:pt x="669" y="466"/>
                </a:lnTo>
                <a:lnTo>
                  <a:pt x="686" y="453"/>
                </a:lnTo>
                <a:lnTo>
                  <a:pt x="693" y="462"/>
                </a:lnTo>
                <a:lnTo>
                  <a:pt x="713" y="463"/>
                </a:lnTo>
                <a:lnTo>
                  <a:pt x="716" y="469"/>
                </a:lnTo>
                <a:lnTo>
                  <a:pt x="725" y="465"/>
                </a:lnTo>
                <a:lnTo>
                  <a:pt x="734" y="462"/>
                </a:lnTo>
                <a:lnTo>
                  <a:pt x="750" y="482"/>
                </a:lnTo>
                <a:lnTo>
                  <a:pt x="750" y="489"/>
                </a:lnTo>
                <a:lnTo>
                  <a:pt x="760" y="489"/>
                </a:lnTo>
                <a:lnTo>
                  <a:pt x="759" y="502"/>
                </a:lnTo>
                <a:lnTo>
                  <a:pt x="774" y="500"/>
                </a:lnTo>
                <a:lnTo>
                  <a:pt x="776" y="512"/>
                </a:lnTo>
                <a:lnTo>
                  <a:pt x="794" y="525"/>
                </a:lnTo>
                <a:lnTo>
                  <a:pt x="800" y="535"/>
                </a:lnTo>
                <a:lnTo>
                  <a:pt x="791" y="538"/>
                </a:lnTo>
                <a:lnTo>
                  <a:pt x="776" y="533"/>
                </a:lnTo>
                <a:lnTo>
                  <a:pt x="786" y="542"/>
                </a:lnTo>
                <a:lnTo>
                  <a:pt x="783" y="553"/>
                </a:lnTo>
                <a:lnTo>
                  <a:pt x="776" y="558"/>
                </a:lnTo>
                <a:lnTo>
                  <a:pt x="766" y="551"/>
                </a:lnTo>
                <a:lnTo>
                  <a:pt x="755" y="548"/>
                </a:lnTo>
                <a:lnTo>
                  <a:pt x="750" y="549"/>
                </a:lnTo>
                <a:lnTo>
                  <a:pt x="745" y="558"/>
                </a:lnTo>
                <a:lnTo>
                  <a:pt x="732" y="546"/>
                </a:lnTo>
                <a:lnTo>
                  <a:pt x="736" y="539"/>
                </a:lnTo>
                <a:lnTo>
                  <a:pt x="732" y="533"/>
                </a:lnTo>
                <a:lnTo>
                  <a:pt x="721" y="536"/>
                </a:lnTo>
                <a:lnTo>
                  <a:pt x="717" y="532"/>
                </a:lnTo>
                <a:lnTo>
                  <a:pt x="716" y="525"/>
                </a:lnTo>
                <a:lnTo>
                  <a:pt x="710" y="521"/>
                </a:lnTo>
                <a:lnTo>
                  <a:pt x="692" y="523"/>
                </a:lnTo>
                <a:lnTo>
                  <a:pt x="698" y="533"/>
                </a:lnTo>
                <a:lnTo>
                  <a:pt x="709" y="541"/>
                </a:lnTo>
                <a:lnTo>
                  <a:pt x="719" y="542"/>
                </a:lnTo>
                <a:lnTo>
                  <a:pt x="719" y="559"/>
                </a:lnTo>
                <a:lnTo>
                  <a:pt x="714" y="569"/>
                </a:lnTo>
                <a:lnTo>
                  <a:pt x="713" y="583"/>
                </a:lnTo>
                <a:lnTo>
                  <a:pt x="705" y="589"/>
                </a:lnTo>
                <a:lnTo>
                  <a:pt x="709" y="611"/>
                </a:lnTo>
                <a:lnTo>
                  <a:pt x="719" y="618"/>
                </a:lnTo>
                <a:lnTo>
                  <a:pt x="713" y="622"/>
                </a:lnTo>
                <a:lnTo>
                  <a:pt x="713" y="646"/>
                </a:lnTo>
                <a:lnTo>
                  <a:pt x="705" y="656"/>
                </a:lnTo>
                <a:lnTo>
                  <a:pt x="709" y="666"/>
                </a:lnTo>
                <a:lnTo>
                  <a:pt x="687" y="671"/>
                </a:lnTo>
                <a:lnTo>
                  <a:pt x="666" y="727"/>
                </a:lnTo>
                <a:lnTo>
                  <a:pt x="652" y="727"/>
                </a:lnTo>
                <a:lnTo>
                  <a:pt x="661" y="744"/>
                </a:lnTo>
                <a:lnTo>
                  <a:pt x="667" y="754"/>
                </a:lnTo>
                <a:lnTo>
                  <a:pt x="670" y="739"/>
                </a:lnTo>
                <a:lnTo>
                  <a:pt x="698" y="747"/>
                </a:lnTo>
                <a:lnTo>
                  <a:pt x="696" y="736"/>
                </a:lnTo>
                <a:lnTo>
                  <a:pt x="705" y="737"/>
                </a:lnTo>
                <a:lnTo>
                  <a:pt x="714" y="722"/>
                </a:lnTo>
                <a:lnTo>
                  <a:pt x="711" y="714"/>
                </a:lnTo>
                <a:lnTo>
                  <a:pt x="727" y="711"/>
                </a:lnTo>
                <a:lnTo>
                  <a:pt x="737" y="689"/>
                </a:lnTo>
                <a:lnTo>
                  <a:pt x="760" y="691"/>
                </a:lnTo>
                <a:lnTo>
                  <a:pt x="778" y="688"/>
                </a:lnTo>
                <a:lnTo>
                  <a:pt x="799" y="687"/>
                </a:lnTo>
                <a:lnTo>
                  <a:pt x="801" y="672"/>
                </a:lnTo>
                <a:lnTo>
                  <a:pt x="812" y="666"/>
                </a:lnTo>
                <a:lnTo>
                  <a:pt x="828" y="658"/>
                </a:lnTo>
                <a:lnTo>
                  <a:pt x="833" y="652"/>
                </a:lnTo>
                <a:lnTo>
                  <a:pt x="843" y="658"/>
                </a:lnTo>
                <a:lnTo>
                  <a:pt x="856" y="644"/>
                </a:lnTo>
                <a:lnTo>
                  <a:pt x="852" y="636"/>
                </a:lnTo>
                <a:lnTo>
                  <a:pt x="839" y="636"/>
                </a:lnTo>
                <a:lnTo>
                  <a:pt x="829" y="636"/>
                </a:lnTo>
                <a:lnTo>
                  <a:pt x="823" y="642"/>
                </a:lnTo>
                <a:lnTo>
                  <a:pt x="811" y="641"/>
                </a:lnTo>
                <a:lnTo>
                  <a:pt x="817" y="632"/>
                </a:lnTo>
                <a:lnTo>
                  <a:pt x="818" y="611"/>
                </a:lnTo>
                <a:lnTo>
                  <a:pt x="828" y="608"/>
                </a:lnTo>
                <a:lnTo>
                  <a:pt x="841" y="588"/>
                </a:lnTo>
                <a:lnTo>
                  <a:pt x="856" y="586"/>
                </a:lnTo>
                <a:lnTo>
                  <a:pt x="872" y="576"/>
                </a:lnTo>
                <a:lnTo>
                  <a:pt x="891" y="573"/>
                </a:lnTo>
                <a:lnTo>
                  <a:pt x="897" y="565"/>
                </a:lnTo>
                <a:lnTo>
                  <a:pt x="913" y="565"/>
                </a:lnTo>
                <a:lnTo>
                  <a:pt x="920" y="553"/>
                </a:lnTo>
                <a:lnTo>
                  <a:pt x="926" y="553"/>
                </a:lnTo>
                <a:lnTo>
                  <a:pt x="925" y="565"/>
                </a:lnTo>
                <a:lnTo>
                  <a:pt x="949" y="563"/>
                </a:lnTo>
                <a:lnTo>
                  <a:pt x="949" y="558"/>
                </a:lnTo>
                <a:lnTo>
                  <a:pt x="945" y="552"/>
                </a:lnTo>
                <a:lnTo>
                  <a:pt x="957" y="543"/>
                </a:lnTo>
                <a:lnTo>
                  <a:pt x="972" y="535"/>
                </a:lnTo>
                <a:lnTo>
                  <a:pt x="983" y="533"/>
                </a:lnTo>
                <a:lnTo>
                  <a:pt x="981" y="523"/>
                </a:lnTo>
                <a:lnTo>
                  <a:pt x="1009" y="505"/>
                </a:lnTo>
                <a:lnTo>
                  <a:pt x="1033" y="490"/>
                </a:lnTo>
                <a:lnTo>
                  <a:pt x="1049" y="474"/>
                </a:lnTo>
                <a:lnTo>
                  <a:pt x="1089" y="458"/>
                </a:lnTo>
                <a:lnTo>
                  <a:pt x="1052" y="446"/>
                </a:lnTo>
                <a:lnTo>
                  <a:pt x="1033" y="445"/>
                </a:lnTo>
                <a:lnTo>
                  <a:pt x="1019" y="436"/>
                </a:lnTo>
                <a:lnTo>
                  <a:pt x="1023" y="419"/>
                </a:lnTo>
                <a:lnTo>
                  <a:pt x="1004" y="420"/>
                </a:lnTo>
                <a:lnTo>
                  <a:pt x="989" y="428"/>
                </a:lnTo>
                <a:lnTo>
                  <a:pt x="964" y="419"/>
                </a:lnTo>
                <a:lnTo>
                  <a:pt x="963" y="409"/>
                </a:lnTo>
                <a:lnTo>
                  <a:pt x="963" y="399"/>
                </a:lnTo>
                <a:lnTo>
                  <a:pt x="958" y="393"/>
                </a:lnTo>
                <a:lnTo>
                  <a:pt x="928" y="399"/>
                </a:lnTo>
                <a:lnTo>
                  <a:pt x="926" y="377"/>
                </a:lnTo>
                <a:lnTo>
                  <a:pt x="910" y="377"/>
                </a:lnTo>
                <a:lnTo>
                  <a:pt x="890" y="365"/>
                </a:lnTo>
                <a:lnTo>
                  <a:pt x="875" y="369"/>
                </a:lnTo>
                <a:lnTo>
                  <a:pt x="866" y="377"/>
                </a:lnTo>
                <a:lnTo>
                  <a:pt x="844" y="377"/>
                </a:lnTo>
                <a:lnTo>
                  <a:pt x="838" y="362"/>
                </a:lnTo>
                <a:lnTo>
                  <a:pt x="841" y="343"/>
                </a:lnTo>
                <a:lnTo>
                  <a:pt x="794" y="327"/>
                </a:lnTo>
                <a:lnTo>
                  <a:pt x="784" y="316"/>
                </a:lnTo>
                <a:lnTo>
                  <a:pt x="727" y="287"/>
                </a:lnTo>
                <a:lnTo>
                  <a:pt x="725" y="1"/>
                </a:lnTo>
                <a:lnTo>
                  <a:pt x="143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5" name=""/>
          <p:cNvSpPr/>
          <p:nvPr/>
        </p:nvSpPr>
        <p:spPr>
          <a:xfrm>
            <a:off x="5675400" y="2565360"/>
            <a:ext cx="844560" cy="658800"/>
          </a:xfrm>
          <a:custGeom>
            <a:avLst/>
            <a:gdLst/>
            <a:ahLst/>
            <a:rect l="l" t="t" r="r" b="b"/>
            <a:pathLst>
              <a:path w="1097" h="618">
                <a:moveTo>
                  <a:pt x="52" y="0"/>
                </a:moveTo>
                <a:lnTo>
                  <a:pt x="548" y="23"/>
                </a:lnTo>
                <a:lnTo>
                  <a:pt x="1000" y="32"/>
                </a:lnTo>
                <a:lnTo>
                  <a:pt x="1006" y="63"/>
                </a:lnTo>
                <a:lnTo>
                  <a:pt x="1027" y="88"/>
                </a:lnTo>
                <a:lnTo>
                  <a:pt x="1027" y="99"/>
                </a:lnTo>
                <a:lnTo>
                  <a:pt x="993" y="120"/>
                </a:lnTo>
                <a:lnTo>
                  <a:pt x="1024" y="156"/>
                </a:lnTo>
                <a:lnTo>
                  <a:pt x="1009" y="190"/>
                </a:lnTo>
                <a:lnTo>
                  <a:pt x="1018" y="215"/>
                </a:lnTo>
                <a:lnTo>
                  <a:pt x="1045" y="298"/>
                </a:lnTo>
                <a:lnTo>
                  <a:pt x="1058" y="318"/>
                </a:lnTo>
                <a:lnTo>
                  <a:pt x="1067" y="354"/>
                </a:lnTo>
                <a:lnTo>
                  <a:pt x="1054" y="359"/>
                </a:lnTo>
                <a:lnTo>
                  <a:pt x="1040" y="390"/>
                </a:lnTo>
                <a:lnTo>
                  <a:pt x="1062" y="415"/>
                </a:lnTo>
                <a:lnTo>
                  <a:pt x="1062" y="451"/>
                </a:lnTo>
                <a:lnTo>
                  <a:pt x="1049" y="462"/>
                </a:lnTo>
                <a:lnTo>
                  <a:pt x="1062" y="478"/>
                </a:lnTo>
                <a:lnTo>
                  <a:pt x="1045" y="498"/>
                </a:lnTo>
                <a:lnTo>
                  <a:pt x="1054" y="517"/>
                </a:lnTo>
                <a:lnTo>
                  <a:pt x="1085" y="546"/>
                </a:lnTo>
                <a:lnTo>
                  <a:pt x="1097" y="614"/>
                </a:lnTo>
                <a:lnTo>
                  <a:pt x="758" y="618"/>
                </a:lnTo>
                <a:lnTo>
                  <a:pt x="465" y="609"/>
                </a:lnTo>
                <a:lnTo>
                  <a:pt x="131" y="598"/>
                </a:lnTo>
                <a:lnTo>
                  <a:pt x="0" y="586"/>
                </a:lnTo>
                <a:lnTo>
                  <a:pt x="52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6" name=""/>
          <p:cNvSpPr/>
          <p:nvPr/>
        </p:nvSpPr>
        <p:spPr>
          <a:xfrm>
            <a:off x="5675400" y="2565360"/>
            <a:ext cx="844560" cy="658800"/>
          </a:xfrm>
          <a:custGeom>
            <a:avLst/>
            <a:gdLst/>
            <a:ahLst/>
            <a:rect l="l" t="t" r="r" b="b"/>
            <a:pathLst>
              <a:path w="1097" h="618">
                <a:moveTo>
                  <a:pt x="52" y="0"/>
                </a:moveTo>
                <a:lnTo>
                  <a:pt x="548" y="23"/>
                </a:lnTo>
                <a:lnTo>
                  <a:pt x="1000" y="32"/>
                </a:lnTo>
                <a:lnTo>
                  <a:pt x="1006" y="63"/>
                </a:lnTo>
                <a:lnTo>
                  <a:pt x="1027" y="88"/>
                </a:lnTo>
                <a:lnTo>
                  <a:pt x="1027" y="99"/>
                </a:lnTo>
                <a:lnTo>
                  <a:pt x="993" y="120"/>
                </a:lnTo>
                <a:lnTo>
                  <a:pt x="1024" y="156"/>
                </a:lnTo>
                <a:lnTo>
                  <a:pt x="1009" y="190"/>
                </a:lnTo>
                <a:lnTo>
                  <a:pt x="1018" y="215"/>
                </a:lnTo>
                <a:lnTo>
                  <a:pt x="1045" y="298"/>
                </a:lnTo>
                <a:lnTo>
                  <a:pt x="1058" y="318"/>
                </a:lnTo>
                <a:lnTo>
                  <a:pt x="1067" y="354"/>
                </a:lnTo>
                <a:lnTo>
                  <a:pt x="1054" y="359"/>
                </a:lnTo>
                <a:lnTo>
                  <a:pt x="1040" y="390"/>
                </a:lnTo>
                <a:lnTo>
                  <a:pt x="1062" y="415"/>
                </a:lnTo>
                <a:lnTo>
                  <a:pt x="1062" y="451"/>
                </a:lnTo>
                <a:lnTo>
                  <a:pt x="1049" y="462"/>
                </a:lnTo>
                <a:lnTo>
                  <a:pt x="1062" y="478"/>
                </a:lnTo>
                <a:lnTo>
                  <a:pt x="1045" y="498"/>
                </a:lnTo>
                <a:lnTo>
                  <a:pt x="1054" y="517"/>
                </a:lnTo>
                <a:lnTo>
                  <a:pt x="1085" y="546"/>
                </a:lnTo>
                <a:lnTo>
                  <a:pt x="1097" y="614"/>
                </a:lnTo>
                <a:lnTo>
                  <a:pt x="758" y="618"/>
                </a:lnTo>
                <a:lnTo>
                  <a:pt x="465" y="609"/>
                </a:lnTo>
                <a:lnTo>
                  <a:pt x="131" y="598"/>
                </a:lnTo>
                <a:lnTo>
                  <a:pt x="0" y="586"/>
                </a:lnTo>
                <a:lnTo>
                  <a:pt x="52" y="0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7" name=""/>
          <p:cNvSpPr/>
          <p:nvPr/>
        </p:nvSpPr>
        <p:spPr>
          <a:xfrm>
            <a:off x="5651640" y="3191040"/>
            <a:ext cx="887400" cy="731520"/>
          </a:xfrm>
          <a:custGeom>
            <a:avLst/>
            <a:gdLst/>
            <a:ahLst/>
            <a:rect l="l" t="t" r="r" b="b"/>
            <a:pathLst>
              <a:path w="1157" h="679">
                <a:moveTo>
                  <a:pt x="34" y="0"/>
                </a:moveTo>
                <a:lnTo>
                  <a:pt x="306" y="16"/>
                </a:lnTo>
                <a:lnTo>
                  <a:pt x="685" y="29"/>
                </a:lnTo>
                <a:lnTo>
                  <a:pt x="999" y="23"/>
                </a:lnTo>
                <a:lnTo>
                  <a:pt x="1130" y="23"/>
                </a:lnTo>
                <a:lnTo>
                  <a:pt x="1127" y="65"/>
                </a:lnTo>
                <a:lnTo>
                  <a:pt x="1113" y="72"/>
                </a:lnTo>
                <a:lnTo>
                  <a:pt x="1100" y="79"/>
                </a:lnTo>
                <a:lnTo>
                  <a:pt x="1096" y="108"/>
                </a:lnTo>
                <a:lnTo>
                  <a:pt x="1122" y="147"/>
                </a:lnTo>
                <a:lnTo>
                  <a:pt x="1143" y="160"/>
                </a:lnTo>
                <a:lnTo>
                  <a:pt x="1139" y="183"/>
                </a:lnTo>
                <a:lnTo>
                  <a:pt x="1148" y="200"/>
                </a:lnTo>
                <a:lnTo>
                  <a:pt x="1148" y="460"/>
                </a:lnTo>
                <a:lnTo>
                  <a:pt x="1157" y="496"/>
                </a:lnTo>
                <a:lnTo>
                  <a:pt x="1139" y="503"/>
                </a:lnTo>
                <a:lnTo>
                  <a:pt x="1136" y="516"/>
                </a:lnTo>
                <a:lnTo>
                  <a:pt x="1148" y="532"/>
                </a:lnTo>
                <a:lnTo>
                  <a:pt x="1143" y="620"/>
                </a:lnTo>
                <a:lnTo>
                  <a:pt x="1130" y="627"/>
                </a:lnTo>
                <a:lnTo>
                  <a:pt x="1136" y="663"/>
                </a:lnTo>
                <a:lnTo>
                  <a:pt x="1148" y="679"/>
                </a:lnTo>
                <a:lnTo>
                  <a:pt x="1130" y="679"/>
                </a:lnTo>
                <a:lnTo>
                  <a:pt x="1105" y="679"/>
                </a:lnTo>
                <a:lnTo>
                  <a:pt x="1069" y="656"/>
                </a:lnTo>
                <a:lnTo>
                  <a:pt x="1048" y="624"/>
                </a:lnTo>
                <a:lnTo>
                  <a:pt x="1035" y="620"/>
                </a:lnTo>
                <a:lnTo>
                  <a:pt x="999" y="635"/>
                </a:lnTo>
                <a:lnTo>
                  <a:pt x="974" y="604"/>
                </a:lnTo>
                <a:lnTo>
                  <a:pt x="922" y="631"/>
                </a:lnTo>
                <a:lnTo>
                  <a:pt x="891" y="631"/>
                </a:lnTo>
                <a:lnTo>
                  <a:pt x="868" y="624"/>
                </a:lnTo>
                <a:lnTo>
                  <a:pt x="838" y="588"/>
                </a:lnTo>
                <a:lnTo>
                  <a:pt x="0" y="572"/>
                </a:lnTo>
                <a:lnTo>
                  <a:pt x="34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8" name=""/>
          <p:cNvSpPr/>
          <p:nvPr/>
        </p:nvSpPr>
        <p:spPr>
          <a:xfrm>
            <a:off x="6440400" y="2523960"/>
            <a:ext cx="809640" cy="1212840"/>
          </a:xfrm>
          <a:custGeom>
            <a:avLst/>
            <a:gdLst/>
            <a:ahLst/>
            <a:rect l="l" t="t" r="r" b="b"/>
            <a:pathLst>
              <a:path w="1051" h="1138">
                <a:moveTo>
                  <a:pt x="9" y="69"/>
                </a:moveTo>
                <a:lnTo>
                  <a:pt x="280" y="65"/>
                </a:lnTo>
                <a:lnTo>
                  <a:pt x="288" y="0"/>
                </a:lnTo>
                <a:lnTo>
                  <a:pt x="336" y="0"/>
                </a:lnTo>
                <a:lnTo>
                  <a:pt x="341" y="85"/>
                </a:lnTo>
                <a:lnTo>
                  <a:pt x="363" y="108"/>
                </a:lnTo>
                <a:lnTo>
                  <a:pt x="372" y="137"/>
                </a:lnTo>
                <a:lnTo>
                  <a:pt x="412" y="148"/>
                </a:lnTo>
                <a:lnTo>
                  <a:pt x="449" y="151"/>
                </a:lnTo>
                <a:lnTo>
                  <a:pt x="489" y="184"/>
                </a:lnTo>
                <a:lnTo>
                  <a:pt x="510" y="176"/>
                </a:lnTo>
                <a:lnTo>
                  <a:pt x="530" y="144"/>
                </a:lnTo>
                <a:lnTo>
                  <a:pt x="640" y="151"/>
                </a:lnTo>
                <a:lnTo>
                  <a:pt x="649" y="193"/>
                </a:lnTo>
                <a:lnTo>
                  <a:pt x="667" y="200"/>
                </a:lnTo>
                <a:lnTo>
                  <a:pt x="685" y="187"/>
                </a:lnTo>
                <a:lnTo>
                  <a:pt x="715" y="187"/>
                </a:lnTo>
                <a:lnTo>
                  <a:pt x="767" y="236"/>
                </a:lnTo>
                <a:lnTo>
                  <a:pt x="872" y="232"/>
                </a:lnTo>
                <a:lnTo>
                  <a:pt x="872" y="207"/>
                </a:lnTo>
                <a:lnTo>
                  <a:pt x="899" y="187"/>
                </a:lnTo>
                <a:lnTo>
                  <a:pt x="924" y="220"/>
                </a:lnTo>
                <a:lnTo>
                  <a:pt x="994" y="216"/>
                </a:lnTo>
                <a:lnTo>
                  <a:pt x="1051" y="236"/>
                </a:lnTo>
                <a:lnTo>
                  <a:pt x="960" y="295"/>
                </a:lnTo>
                <a:lnTo>
                  <a:pt x="854" y="363"/>
                </a:lnTo>
                <a:lnTo>
                  <a:pt x="776" y="464"/>
                </a:lnTo>
                <a:lnTo>
                  <a:pt x="749" y="507"/>
                </a:lnTo>
                <a:lnTo>
                  <a:pt x="706" y="530"/>
                </a:lnTo>
                <a:lnTo>
                  <a:pt x="697" y="572"/>
                </a:lnTo>
                <a:lnTo>
                  <a:pt x="715" y="615"/>
                </a:lnTo>
                <a:lnTo>
                  <a:pt x="679" y="651"/>
                </a:lnTo>
                <a:lnTo>
                  <a:pt x="645" y="694"/>
                </a:lnTo>
                <a:lnTo>
                  <a:pt x="645" y="723"/>
                </a:lnTo>
                <a:lnTo>
                  <a:pt x="654" y="726"/>
                </a:lnTo>
                <a:lnTo>
                  <a:pt x="649" y="874"/>
                </a:lnTo>
                <a:lnTo>
                  <a:pt x="780" y="938"/>
                </a:lnTo>
                <a:lnTo>
                  <a:pt x="810" y="971"/>
                </a:lnTo>
                <a:lnTo>
                  <a:pt x="814" y="998"/>
                </a:lnTo>
                <a:lnTo>
                  <a:pt x="877" y="1001"/>
                </a:lnTo>
                <a:lnTo>
                  <a:pt x="899" y="1086"/>
                </a:lnTo>
                <a:lnTo>
                  <a:pt x="924" y="1106"/>
                </a:lnTo>
                <a:lnTo>
                  <a:pt x="915" y="1118"/>
                </a:lnTo>
                <a:lnTo>
                  <a:pt x="606" y="1118"/>
                </a:lnTo>
                <a:lnTo>
                  <a:pt x="302" y="1125"/>
                </a:lnTo>
                <a:lnTo>
                  <a:pt x="122" y="1138"/>
                </a:lnTo>
                <a:lnTo>
                  <a:pt x="122" y="1106"/>
                </a:lnTo>
                <a:lnTo>
                  <a:pt x="122" y="802"/>
                </a:lnTo>
                <a:lnTo>
                  <a:pt x="70" y="743"/>
                </a:lnTo>
                <a:lnTo>
                  <a:pt x="79" y="707"/>
                </a:lnTo>
                <a:lnTo>
                  <a:pt x="104" y="680"/>
                </a:lnTo>
                <a:lnTo>
                  <a:pt x="104" y="586"/>
                </a:lnTo>
                <a:lnTo>
                  <a:pt x="52" y="547"/>
                </a:lnTo>
                <a:lnTo>
                  <a:pt x="61" y="530"/>
                </a:lnTo>
                <a:lnTo>
                  <a:pt x="74" y="520"/>
                </a:lnTo>
                <a:lnTo>
                  <a:pt x="52" y="500"/>
                </a:lnTo>
                <a:lnTo>
                  <a:pt x="65" y="478"/>
                </a:lnTo>
                <a:lnTo>
                  <a:pt x="70" y="451"/>
                </a:lnTo>
                <a:lnTo>
                  <a:pt x="43" y="432"/>
                </a:lnTo>
                <a:lnTo>
                  <a:pt x="61" y="399"/>
                </a:lnTo>
                <a:lnTo>
                  <a:pt x="79" y="383"/>
                </a:lnTo>
                <a:lnTo>
                  <a:pt x="52" y="340"/>
                </a:lnTo>
                <a:lnTo>
                  <a:pt x="22" y="236"/>
                </a:lnTo>
                <a:lnTo>
                  <a:pt x="31" y="196"/>
                </a:lnTo>
                <a:lnTo>
                  <a:pt x="0" y="164"/>
                </a:lnTo>
                <a:lnTo>
                  <a:pt x="40" y="137"/>
                </a:lnTo>
                <a:lnTo>
                  <a:pt x="18" y="105"/>
                </a:lnTo>
                <a:lnTo>
                  <a:pt x="9" y="6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9" name=""/>
          <p:cNvSpPr/>
          <p:nvPr/>
        </p:nvSpPr>
        <p:spPr>
          <a:xfrm>
            <a:off x="6931080" y="2982960"/>
            <a:ext cx="658800" cy="901800"/>
          </a:xfrm>
          <a:custGeom>
            <a:avLst/>
            <a:gdLst/>
            <a:ahLst/>
            <a:rect l="l" t="t" r="r" b="b"/>
            <a:pathLst>
              <a:path w="857" h="843">
                <a:moveTo>
                  <a:pt x="799" y="827"/>
                </a:moveTo>
                <a:lnTo>
                  <a:pt x="799" y="787"/>
                </a:lnTo>
                <a:lnTo>
                  <a:pt x="787" y="748"/>
                </a:lnTo>
                <a:lnTo>
                  <a:pt x="778" y="687"/>
                </a:lnTo>
                <a:lnTo>
                  <a:pt x="781" y="647"/>
                </a:lnTo>
                <a:lnTo>
                  <a:pt x="790" y="618"/>
                </a:lnTo>
                <a:lnTo>
                  <a:pt x="805" y="595"/>
                </a:lnTo>
                <a:lnTo>
                  <a:pt x="790" y="568"/>
                </a:lnTo>
                <a:lnTo>
                  <a:pt x="778" y="552"/>
                </a:lnTo>
                <a:lnTo>
                  <a:pt x="787" y="527"/>
                </a:lnTo>
                <a:lnTo>
                  <a:pt x="805" y="520"/>
                </a:lnTo>
                <a:lnTo>
                  <a:pt x="805" y="412"/>
                </a:lnTo>
                <a:lnTo>
                  <a:pt x="821" y="388"/>
                </a:lnTo>
                <a:lnTo>
                  <a:pt x="857" y="356"/>
                </a:lnTo>
                <a:lnTo>
                  <a:pt x="852" y="320"/>
                </a:lnTo>
                <a:lnTo>
                  <a:pt x="839" y="308"/>
                </a:lnTo>
                <a:lnTo>
                  <a:pt x="817" y="317"/>
                </a:lnTo>
                <a:lnTo>
                  <a:pt x="808" y="360"/>
                </a:lnTo>
                <a:lnTo>
                  <a:pt x="787" y="376"/>
                </a:lnTo>
                <a:lnTo>
                  <a:pt x="769" y="388"/>
                </a:lnTo>
                <a:lnTo>
                  <a:pt x="765" y="412"/>
                </a:lnTo>
                <a:lnTo>
                  <a:pt x="738" y="432"/>
                </a:lnTo>
                <a:lnTo>
                  <a:pt x="704" y="435"/>
                </a:lnTo>
                <a:lnTo>
                  <a:pt x="720" y="396"/>
                </a:lnTo>
                <a:lnTo>
                  <a:pt x="751" y="360"/>
                </a:lnTo>
                <a:lnTo>
                  <a:pt x="778" y="327"/>
                </a:lnTo>
                <a:lnTo>
                  <a:pt x="787" y="300"/>
                </a:lnTo>
                <a:lnTo>
                  <a:pt x="726" y="291"/>
                </a:lnTo>
                <a:lnTo>
                  <a:pt x="747" y="223"/>
                </a:lnTo>
                <a:lnTo>
                  <a:pt x="686" y="203"/>
                </a:lnTo>
                <a:lnTo>
                  <a:pt x="665" y="187"/>
                </a:lnTo>
                <a:lnTo>
                  <a:pt x="634" y="180"/>
                </a:lnTo>
                <a:lnTo>
                  <a:pt x="620" y="160"/>
                </a:lnTo>
                <a:lnTo>
                  <a:pt x="577" y="176"/>
                </a:lnTo>
                <a:lnTo>
                  <a:pt x="551" y="151"/>
                </a:lnTo>
                <a:lnTo>
                  <a:pt x="489" y="124"/>
                </a:lnTo>
                <a:lnTo>
                  <a:pt x="458" y="148"/>
                </a:lnTo>
                <a:lnTo>
                  <a:pt x="436" y="151"/>
                </a:lnTo>
                <a:lnTo>
                  <a:pt x="420" y="140"/>
                </a:lnTo>
                <a:lnTo>
                  <a:pt x="366" y="108"/>
                </a:lnTo>
                <a:lnTo>
                  <a:pt x="357" y="95"/>
                </a:lnTo>
                <a:lnTo>
                  <a:pt x="363" y="68"/>
                </a:lnTo>
                <a:lnTo>
                  <a:pt x="323" y="76"/>
                </a:lnTo>
                <a:lnTo>
                  <a:pt x="305" y="60"/>
                </a:lnTo>
                <a:lnTo>
                  <a:pt x="275" y="20"/>
                </a:lnTo>
                <a:lnTo>
                  <a:pt x="266" y="0"/>
                </a:lnTo>
                <a:lnTo>
                  <a:pt x="241" y="7"/>
                </a:lnTo>
                <a:lnTo>
                  <a:pt x="183" y="52"/>
                </a:lnTo>
                <a:lnTo>
                  <a:pt x="140" y="72"/>
                </a:lnTo>
                <a:lnTo>
                  <a:pt x="100" y="76"/>
                </a:lnTo>
                <a:lnTo>
                  <a:pt x="64" y="95"/>
                </a:lnTo>
                <a:lnTo>
                  <a:pt x="57" y="131"/>
                </a:lnTo>
                <a:lnTo>
                  <a:pt x="64" y="180"/>
                </a:lnTo>
                <a:lnTo>
                  <a:pt x="3" y="252"/>
                </a:lnTo>
                <a:lnTo>
                  <a:pt x="0" y="288"/>
                </a:lnTo>
                <a:lnTo>
                  <a:pt x="18" y="295"/>
                </a:lnTo>
                <a:lnTo>
                  <a:pt x="3" y="432"/>
                </a:lnTo>
                <a:lnTo>
                  <a:pt x="127" y="496"/>
                </a:lnTo>
                <a:lnTo>
                  <a:pt x="170" y="527"/>
                </a:lnTo>
                <a:lnTo>
                  <a:pt x="174" y="568"/>
                </a:lnTo>
                <a:lnTo>
                  <a:pt x="232" y="563"/>
                </a:lnTo>
                <a:lnTo>
                  <a:pt x="250" y="644"/>
                </a:lnTo>
                <a:lnTo>
                  <a:pt x="280" y="663"/>
                </a:lnTo>
                <a:lnTo>
                  <a:pt x="280" y="690"/>
                </a:lnTo>
                <a:lnTo>
                  <a:pt x="262" y="759"/>
                </a:lnTo>
                <a:lnTo>
                  <a:pt x="289" y="795"/>
                </a:lnTo>
                <a:lnTo>
                  <a:pt x="305" y="823"/>
                </a:lnTo>
                <a:lnTo>
                  <a:pt x="375" y="827"/>
                </a:lnTo>
                <a:lnTo>
                  <a:pt x="381" y="843"/>
                </a:lnTo>
                <a:lnTo>
                  <a:pt x="799" y="82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0" name=""/>
          <p:cNvSpPr/>
          <p:nvPr/>
        </p:nvSpPr>
        <p:spPr>
          <a:xfrm>
            <a:off x="7203960" y="2847960"/>
            <a:ext cx="612720" cy="460440"/>
          </a:xfrm>
          <a:custGeom>
            <a:avLst/>
            <a:gdLst/>
            <a:ahLst/>
            <a:rect l="l" t="t" r="r" b="b"/>
            <a:pathLst>
              <a:path w="800" h="427">
                <a:moveTo>
                  <a:pt x="764" y="151"/>
                </a:moveTo>
                <a:lnTo>
                  <a:pt x="800" y="187"/>
                </a:lnTo>
                <a:lnTo>
                  <a:pt x="791" y="215"/>
                </a:lnTo>
                <a:lnTo>
                  <a:pt x="755" y="224"/>
                </a:lnTo>
                <a:lnTo>
                  <a:pt x="694" y="239"/>
                </a:lnTo>
                <a:lnTo>
                  <a:pt x="660" y="287"/>
                </a:lnTo>
                <a:lnTo>
                  <a:pt x="595" y="287"/>
                </a:lnTo>
                <a:lnTo>
                  <a:pt x="568" y="332"/>
                </a:lnTo>
                <a:lnTo>
                  <a:pt x="471" y="336"/>
                </a:lnTo>
                <a:lnTo>
                  <a:pt x="433" y="427"/>
                </a:lnTo>
                <a:lnTo>
                  <a:pt x="367" y="415"/>
                </a:lnTo>
                <a:lnTo>
                  <a:pt x="380" y="352"/>
                </a:lnTo>
                <a:lnTo>
                  <a:pt x="327" y="336"/>
                </a:lnTo>
                <a:lnTo>
                  <a:pt x="315" y="311"/>
                </a:lnTo>
                <a:lnTo>
                  <a:pt x="275" y="307"/>
                </a:lnTo>
                <a:lnTo>
                  <a:pt x="257" y="284"/>
                </a:lnTo>
                <a:lnTo>
                  <a:pt x="214" y="300"/>
                </a:lnTo>
                <a:lnTo>
                  <a:pt x="184" y="275"/>
                </a:lnTo>
                <a:lnTo>
                  <a:pt x="126" y="251"/>
                </a:lnTo>
                <a:lnTo>
                  <a:pt x="92" y="284"/>
                </a:lnTo>
                <a:lnTo>
                  <a:pt x="58" y="271"/>
                </a:lnTo>
                <a:lnTo>
                  <a:pt x="0" y="228"/>
                </a:lnTo>
                <a:lnTo>
                  <a:pt x="13" y="192"/>
                </a:lnTo>
                <a:lnTo>
                  <a:pt x="22" y="163"/>
                </a:lnTo>
                <a:lnTo>
                  <a:pt x="65" y="143"/>
                </a:lnTo>
                <a:lnTo>
                  <a:pt x="114" y="143"/>
                </a:lnTo>
                <a:lnTo>
                  <a:pt x="232" y="59"/>
                </a:lnTo>
                <a:lnTo>
                  <a:pt x="266" y="3"/>
                </a:lnTo>
                <a:lnTo>
                  <a:pt x="380" y="0"/>
                </a:lnTo>
                <a:lnTo>
                  <a:pt x="327" y="12"/>
                </a:lnTo>
                <a:lnTo>
                  <a:pt x="275" y="71"/>
                </a:lnTo>
                <a:lnTo>
                  <a:pt x="245" y="71"/>
                </a:lnTo>
                <a:lnTo>
                  <a:pt x="250" y="115"/>
                </a:lnTo>
                <a:lnTo>
                  <a:pt x="354" y="124"/>
                </a:lnTo>
                <a:lnTo>
                  <a:pt x="397" y="176"/>
                </a:lnTo>
                <a:lnTo>
                  <a:pt x="503" y="167"/>
                </a:lnTo>
                <a:lnTo>
                  <a:pt x="547" y="143"/>
                </a:lnTo>
                <a:lnTo>
                  <a:pt x="608" y="124"/>
                </a:lnTo>
                <a:lnTo>
                  <a:pt x="681" y="127"/>
                </a:lnTo>
                <a:lnTo>
                  <a:pt x="733" y="91"/>
                </a:lnTo>
                <a:lnTo>
                  <a:pt x="742" y="127"/>
                </a:lnTo>
                <a:lnTo>
                  <a:pt x="739" y="143"/>
                </a:lnTo>
                <a:lnTo>
                  <a:pt x="764" y="151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1" name=""/>
          <p:cNvSpPr/>
          <p:nvPr/>
        </p:nvSpPr>
        <p:spPr>
          <a:xfrm>
            <a:off x="7923240" y="3809880"/>
            <a:ext cx="523800" cy="779760"/>
          </a:xfrm>
          <a:custGeom>
            <a:avLst/>
            <a:gdLst/>
            <a:ahLst/>
            <a:rect l="l" t="t" r="r" b="b"/>
            <a:pathLst>
              <a:path w="687" h="731">
                <a:moveTo>
                  <a:pt x="0" y="147"/>
                </a:moveTo>
                <a:lnTo>
                  <a:pt x="189" y="120"/>
                </a:lnTo>
                <a:lnTo>
                  <a:pt x="284" y="120"/>
                </a:lnTo>
                <a:lnTo>
                  <a:pt x="311" y="136"/>
                </a:lnTo>
                <a:lnTo>
                  <a:pt x="419" y="127"/>
                </a:lnTo>
                <a:lnTo>
                  <a:pt x="428" y="115"/>
                </a:lnTo>
                <a:lnTo>
                  <a:pt x="464" y="111"/>
                </a:lnTo>
                <a:lnTo>
                  <a:pt x="489" y="95"/>
                </a:lnTo>
                <a:lnTo>
                  <a:pt x="503" y="48"/>
                </a:lnTo>
                <a:lnTo>
                  <a:pt x="550" y="23"/>
                </a:lnTo>
                <a:lnTo>
                  <a:pt x="625" y="0"/>
                </a:lnTo>
                <a:lnTo>
                  <a:pt x="681" y="251"/>
                </a:lnTo>
                <a:lnTo>
                  <a:pt x="669" y="271"/>
                </a:lnTo>
                <a:lnTo>
                  <a:pt x="687" y="296"/>
                </a:lnTo>
                <a:lnTo>
                  <a:pt x="672" y="320"/>
                </a:lnTo>
                <a:lnTo>
                  <a:pt x="660" y="343"/>
                </a:lnTo>
                <a:lnTo>
                  <a:pt x="665" y="451"/>
                </a:lnTo>
                <a:lnTo>
                  <a:pt x="647" y="476"/>
                </a:lnTo>
                <a:lnTo>
                  <a:pt x="620" y="476"/>
                </a:lnTo>
                <a:lnTo>
                  <a:pt x="617" y="523"/>
                </a:lnTo>
                <a:lnTo>
                  <a:pt x="559" y="516"/>
                </a:lnTo>
                <a:lnTo>
                  <a:pt x="525" y="535"/>
                </a:lnTo>
                <a:lnTo>
                  <a:pt x="555" y="552"/>
                </a:lnTo>
                <a:lnTo>
                  <a:pt x="537" y="584"/>
                </a:lnTo>
                <a:lnTo>
                  <a:pt x="564" y="611"/>
                </a:lnTo>
                <a:lnTo>
                  <a:pt x="564" y="631"/>
                </a:lnTo>
                <a:lnTo>
                  <a:pt x="507" y="600"/>
                </a:lnTo>
                <a:lnTo>
                  <a:pt x="473" y="623"/>
                </a:lnTo>
                <a:lnTo>
                  <a:pt x="485" y="686"/>
                </a:lnTo>
                <a:lnTo>
                  <a:pt x="467" y="695"/>
                </a:lnTo>
                <a:lnTo>
                  <a:pt x="455" y="728"/>
                </a:lnTo>
                <a:lnTo>
                  <a:pt x="428" y="731"/>
                </a:lnTo>
                <a:lnTo>
                  <a:pt x="428" y="695"/>
                </a:lnTo>
                <a:lnTo>
                  <a:pt x="403" y="695"/>
                </a:lnTo>
                <a:lnTo>
                  <a:pt x="394" y="663"/>
                </a:lnTo>
                <a:lnTo>
                  <a:pt x="376" y="647"/>
                </a:lnTo>
                <a:lnTo>
                  <a:pt x="345" y="643"/>
                </a:lnTo>
                <a:lnTo>
                  <a:pt x="333" y="667"/>
                </a:lnTo>
                <a:lnTo>
                  <a:pt x="311" y="692"/>
                </a:lnTo>
                <a:lnTo>
                  <a:pt x="257" y="703"/>
                </a:lnTo>
                <a:lnTo>
                  <a:pt x="201" y="683"/>
                </a:lnTo>
                <a:lnTo>
                  <a:pt x="131" y="672"/>
                </a:lnTo>
                <a:lnTo>
                  <a:pt x="128" y="631"/>
                </a:lnTo>
                <a:lnTo>
                  <a:pt x="110" y="623"/>
                </a:lnTo>
                <a:lnTo>
                  <a:pt x="65" y="623"/>
                </a:lnTo>
                <a:lnTo>
                  <a:pt x="0" y="14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2" name=""/>
          <p:cNvSpPr/>
          <p:nvPr/>
        </p:nvSpPr>
        <p:spPr>
          <a:xfrm>
            <a:off x="7574040" y="3960720"/>
            <a:ext cx="398520" cy="847800"/>
          </a:xfrm>
          <a:custGeom>
            <a:avLst/>
            <a:gdLst/>
            <a:ahLst/>
            <a:rect l="l" t="t" r="r" b="b"/>
            <a:pathLst>
              <a:path w="519" h="798">
                <a:moveTo>
                  <a:pt x="27" y="40"/>
                </a:moveTo>
                <a:lnTo>
                  <a:pt x="113" y="49"/>
                </a:lnTo>
                <a:lnTo>
                  <a:pt x="144" y="13"/>
                </a:lnTo>
                <a:lnTo>
                  <a:pt x="446" y="0"/>
                </a:lnTo>
                <a:lnTo>
                  <a:pt x="514" y="487"/>
                </a:lnTo>
                <a:lnTo>
                  <a:pt x="519" y="511"/>
                </a:lnTo>
                <a:lnTo>
                  <a:pt x="510" y="556"/>
                </a:lnTo>
                <a:lnTo>
                  <a:pt x="480" y="590"/>
                </a:lnTo>
                <a:lnTo>
                  <a:pt x="431" y="586"/>
                </a:lnTo>
                <a:lnTo>
                  <a:pt x="428" y="619"/>
                </a:lnTo>
                <a:lnTo>
                  <a:pt x="392" y="631"/>
                </a:lnTo>
                <a:lnTo>
                  <a:pt x="388" y="671"/>
                </a:lnTo>
                <a:lnTo>
                  <a:pt x="361" y="694"/>
                </a:lnTo>
                <a:lnTo>
                  <a:pt x="354" y="739"/>
                </a:lnTo>
                <a:lnTo>
                  <a:pt x="305" y="743"/>
                </a:lnTo>
                <a:lnTo>
                  <a:pt x="300" y="719"/>
                </a:lnTo>
                <a:lnTo>
                  <a:pt x="269" y="723"/>
                </a:lnTo>
                <a:lnTo>
                  <a:pt x="244" y="775"/>
                </a:lnTo>
                <a:lnTo>
                  <a:pt x="223" y="775"/>
                </a:lnTo>
                <a:lnTo>
                  <a:pt x="201" y="775"/>
                </a:lnTo>
                <a:lnTo>
                  <a:pt x="162" y="779"/>
                </a:lnTo>
                <a:lnTo>
                  <a:pt x="156" y="770"/>
                </a:lnTo>
                <a:lnTo>
                  <a:pt x="144" y="759"/>
                </a:lnTo>
                <a:lnTo>
                  <a:pt x="119" y="759"/>
                </a:lnTo>
                <a:lnTo>
                  <a:pt x="95" y="798"/>
                </a:lnTo>
                <a:lnTo>
                  <a:pt x="0" y="795"/>
                </a:lnTo>
                <a:lnTo>
                  <a:pt x="9" y="770"/>
                </a:lnTo>
                <a:lnTo>
                  <a:pt x="27" y="726"/>
                </a:lnTo>
                <a:lnTo>
                  <a:pt x="13" y="698"/>
                </a:lnTo>
                <a:lnTo>
                  <a:pt x="74" y="647"/>
                </a:lnTo>
                <a:lnTo>
                  <a:pt x="74" y="626"/>
                </a:lnTo>
                <a:lnTo>
                  <a:pt x="101" y="615"/>
                </a:lnTo>
                <a:lnTo>
                  <a:pt x="61" y="595"/>
                </a:lnTo>
                <a:lnTo>
                  <a:pt x="74" y="531"/>
                </a:lnTo>
                <a:lnTo>
                  <a:pt x="48" y="527"/>
                </a:lnTo>
                <a:lnTo>
                  <a:pt x="52" y="484"/>
                </a:lnTo>
                <a:lnTo>
                  <a:pt x="70" y="439"/>
                </a:lnTo>
                <a:lnTo>
                  <a:pt x="57" y="236"/>
                </a:lnTo>
                <a:lnTo>
                  <a:pt x="27" y="4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3" name=""/>
          <p:cNvSpPr/>
          <p:nvPr/>
        </p:nvSpPr>
        <p:spPr>
          <a:xfrm>
            <a:off x="8477280" y="2967120"/>
            <a:ext cx="777960" cy="814320"/>
          </a:xfrm>
          <a:custGeom>
            <a:avLst/>
            <a:gdLst/>
            <a:ahLst/>
            <a:rect l="l" t="t" r="r" b="b"/>
            <a:pathLst>
              <a:path w="526" h="396">
                <a:moveTo>
                  <a:pt x="430" y="0"/>
                </a:moveTo>
                <a:lnTo>
                  <a:pt x="430" y="48"/>
                </a:lnTo>
                <a:lnTo>
                  <a:pt x="445" y="60"/>
                </a:lnTo>
                <a:lnTo>
                  <a:pt x="453" y="80"/>
                </a:lnTo>
                <a:lnTo>
                  <a:pt x="444" y="96"/>
                </a:lnTo>
                <a:lnTo>
                  <a:pt x="457" y="108"/>
                </a:lnTo>
                <a:lnTo>
                  <a:pt x="459" y="131"/>
                </a:lnTo>
                <a:lnTo>
                  <a:pt x="453" y="152"/>
                </a:lnTo>
                <a:lnTo>
                  <a:pt x="474" y="149"/>
                </a:lnTo>
                <a:lnTo>
                  <a:pt x="489" y="192"/>
                </a:lnTo>
                <a:lnTo>
                  <a:pt x="484" y="204"/>
                </a:lnTo>
                <a:lnTo>
                  <a:pt x="499" y="231"/>
                </a:lnTo>
                <a:lnTo>
                  <a:pt x="483" y="284"/>
                </a:lnTo>
                <a:lnTo>
                  <a:pt x="499" y="296"/>
                </a:lnTo>
                <a:lnTo>
                  <a:pt x="513" y="365"/>
                </a:lnTo>
                <a:lnTo>
                  <a:pt x="526" y="377"/>
                </a:lnTo>
                <a:lnTo>
                  <a:pt x="510" y="384"/>
                </a:lnTo>
                <a:lnTo>
                  <a:pt x="408" y="372"/>
                </a:lnTo>
                <a:lnTo>
                  <a:pt x="385" y="368"/>
                </a:lnTo>
                <a:lnTo>
                  <a:pt x="379" y="342"/>
                </a:lnTo>
                <a:lnTo>
                  <a:pt x="366" y="338"/>
                </a:lnTo>
                <a:lnTo>
                  <a:pt x="360" y="327"/>
                </a:lnTo>
                <a:lnTo>
                  <a:pt x="0" y="396"/>
                </a:lnTo>
                <a:lnTo>
                  <a:pt x="7" y="383"/>
                </a:lnTo>
                <a:lnTo>
                  <a:pt x="0" y="366"/>
                </a:lnTo>
                <a:lnTo>
                  <a:pt x="52" y="320"/>
                </a:lnTo>
                <a:lnTo>
                  <a:pt x="55" y="302"/>
                </a:lnTo>
                <a:lnTo>
                  <a:pt x="33" y="275"/>
                </a:lnTo>
                <a:lnTo>
                  <a:pt x="33" y="254"/>
                </a:lnTo>
                <a:lnTo>
                  <a:pt x="49" y="242"/>
                </a:lnTo>
                <a:lnTo>
                  <a:pt x="108" y="242"/>
                </a:lnTo>
                <a:lnTo>
                  <a:pt x="114" y="233"/>
                </a:lnTo>
                <a:lnTo>
                  <a:pt x="178" y="234"/>
                </a:lnTo>
                <a:lnTo>
                  <a:pt x="202" y="228"/>
                </a:lnTo>
                <a:lnTo>
                  <a:pt x="225" y="198"/>
                </a:lnTo>
                <a:lnTo>
                  <a:pt x="241" y="198"/>
                </a:lnTo>
                <a:lnTo>
                  <a:pt x="246" y="185"/>
                </a:lnTo>
                <a:lnTo>
                  <a:pt x="238" y="164"/>
                </a:lnTo>
                <a:lnTo>
                  <a:pt x="243" y="149"/>
                </a:lnTo>
                <a:lnTo>
                  <a:pt x="238" y="140"/>
                </a:lnTo>
                <a:lnTo>
                  <a:pt x="229" y="132"/>
                </a:lnTo>
                <a:lnTo>
                  <a:pt x="228" y="122"/>
                </a:lnTo>
                <a:lnTo>
                  <a:pt x="249" y="102"/>
                </a:lnTo>
                <a:lnTo>
                  <a:pt x="268" y="90"/>
                </a:lnTo>
                <a:lnTo>
                  <a:pt x="268" y="65"/>
                </a:lnTo>
                <a:lnTo>
                  <a:pt x="286" y="48"/>
                </a:lnTo>
                <a:lnTo>
                  <a:pt x="360" y="12"/>
                </a:lnTo>
                <a:lnTo>
                  <a:pt x="378" y="9"/>
                </a:lnTo>
                <a:lnTo>
                  <a:pt x="430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4" name=""/>
          <p:cNvSpPr/>
          <p:nvPr/>
        </p:nvSpPr>
        <p:spPr>
          <a:xfrm>
            <a:off x="9053640" y="3736800"/>
            <a:ext cx="220680" cy="495360"/>
          </a:xfrm>
          <a:custGeom>
            <a:avLst/>
            <a:gdLst/>
            <a:ahLst/>
            <a:rect l="l" t="t" r="r" b="b"/>
            <a:pathLst>
              <a:path w="148" h="242">
                <a:moveTo>
                  <a:pt x="21" y="0"/>
                </a:moveTo>
                <a:lnTo>
                  <a:pt x="112" y="12"/>
                </a:lnTo>
                <a:lnTo>
                  <a:pt x="126" y="18"/>
                </a:lnTo>
                <a:lnTo>
                  <a:pt x="139" y="24"/>
                </a:lnTo>
                <a:lnTo>
                  <a:pt x="148" y="53"/>
                </a:lnTo>
                <a:lnTo>
                  <a:pt x="144" y="63"/>
                </a:lnTo>
                <a:lnTo>
                  <a:pt x="117" y="71"/>
                </a:lnTo>
                <a:lnTo>
                  <a:pt x="105" y="53"/>
                </a:lnTo>
                <a:lnTo>
                  <a:pt x="91" y="83"/>
                </a:lnTo>
                <a:lnTo>
                  <a:pt x="111" y="83"/>
                </a:lnTo>
                <a:lnTo>
                  <a:pt x="121" y="92"/>
                </a:lnTo>
                <a:lnTo>
                  <a:pt x="120" y="107"/>
                </a:lnTo>
                <a:lnTo>
                  <a:pt x="121" y="128"/>
                </a:lnTo>
                <a:lnTo>
                  <a:pt x="115" y="149"/>
                </a:lnTo>
                <a:lnTo>
                  <a:pt x="115" y="165"/>
                </a:lnTo>
                <a:lnTo>
                  <a:pt x="115" y="188"/>
                </a:lnTo>
                <a:lnTo>
                  <a:pt x="105" y="206"/>
                </a:lnTo>
                <a:lnTo>
                  <a:pt x="88" y="216"/>
                </a:lnTo>
                <a:lnTo>
                  <a:pt x="88" y="230"/>
                </a:lnTo>
                <a:lnTo>
                  <a:pt x="81" y="242"/>
                </a:lnTo>
                <a:lnTo>
                  <a:pt x="64" y="227"/>
                </a:lnTo>
                <a:lnTo>
                  <a:pt x="49" y="219"/>
                </a:lnTo>
                <a:lnTo>
                  <a:pt x="31" y="215"/>
                </a:lnTo>
                <a:lnTo>
                  <a:pt x="21" y="218"/>
                </a:lnTo>
                <a:lnTo>
                  <a:pt x="10" y="200"/>
                </a:lnTo>
                <a:lnTo>
                  <a:pt x="4" y="182"/>
                </a:lnTo>
                <a:lnTo>
                  <a:pt x="0" y="171"/>
                </a:lnTo>
                <a:lnTo>
                  <a:pt x="33" y="156"/>
                </a:lnTo>
                <a:lnTo>
                  <a:pt x="43" y="131"/>
                </a:lnTo>
                <a:lnTo>
                  <a:pt x="39" y="113"/>
                </a:lnTo>
                <a:lnTo>
                  <a:pt x="27" y="113"/>
                </a:lnTo>
                <a:lnTo>
                  <a:pt x="10" y="113"/>
                </a:lnTo>
                <a:lnTo>
                  <a:pt x="13" y="95"/>
                </a:lnTo>
                <a:lnTo>
                  <a:pt x="0" y="71"/>
                </a:lnTo>
                <a:lnTo>
                  <a:pt x="10" y="65"/>
                </a:lnTo>
                <a:lnTo>
                  <a:pt x="6" y="50"/>
                </a:lnTo>
                <a:lnTo>
                  <a:pt x="15" y="41"/>
                </a:lnTo>
                <a:lnTo>
                  <a:pt x="18" y="27"/>
                </a:lnTo>
                <a:lnTo>
                  <a:pt x="21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5" name=""/>
          <p:cNvSpPr/>
          <p:nvPr/>
        </p:nvSpPr>
        <p:spPr>
          <a:xfrm>
            <a:off x="8404200" y="3649680"/>
            <a:ext cx="720720" cy="595440"/>
          </a:xfrm>
          <a:custGeom>
            <a:avLst/>
            <a:gdLst/>
            <a:ahLst/>
            <a:rect l="l" t="t" r="r" b="b"/>
            <a:pathLst>
              <a:path w="942" h="566">
                <a:moveTo>
                  <a:pt x="0" y="151"/>
                </a:moveTo>
                <a:lnTo>
                  <a:pt x="52" y="104"/>
                </a:lnTo>
                <a:lnTo>
                  <a:pt x="92" y="79"/>
                </a:lnTo>
                <a:lnTo>
                  <a:pt x="113" y="108"/>
                </a:lnTo>
                <a:lnTo>
                  <a:pt x="96" y="124"/>
                </a:lnTo>
                <a:lnTo>
                  <a:pt x="333" y="95"/>
                </a:lnTo>
                <a:lnTo>
                  <a:pt x="741" y="7"/>
                </a:lnTo>
                <a:lnTo>
                  <a:pt x="793" y="0"/>
                </a:lnTo>
                <a:lnTo>
                  <a:pt x="798" y="16"/>
                </a:lnTo>
                <a:lnTo>
                  <a:pt x="832" y="29"/>
                </a:lnTo>
                <a:lnTo>
                  <a:pt x="836" y="52"/>
                </a:lnTo>
                <a:lnTo>
                  <a:pt x="854" y="79"/>
                </a:lnTo>
                <a:lnTo>
                  <a:pt x="881" y="79"/>
                </a:lnTo>
                <a:lnTo>
                  <a:pt x="897" y="108"/>
                </a:lnTo>
                <a:lnTo>
                  <a:pt x="881" y="124"/>
                </a:lnTo>
                <a:lnTo>
                  <a:pt x="881" y="155"/>
                </a:lnTo>
                <a:lnTo>
                  <a:pt x="859" y="187"/>
                </a:lnTo>
                <a:lnTo>
                  <a:pt x="875" y="200"/>
                </a:lnTo>
                <a:lnTo>
                  <a:pt x="854" y="219"/>
                </a:lnTo>
                <a:lnTo>
                  <a:pt x="854" y="246"/>
                </a:lnTo>
                <a:lnTo>
                  <a:pt x="875" y="272"/>
                </a:lnTo>
                <a:lnTo>
                  <a:pt x="881" y="299"/>
                </a:lnTo>
                <a:lnTo>
                  <a:pt x="924" y="304"/>
                </a:lnTo>
                <a:lnTo>
                  <a:pt x="942" y="327"/>
                </a:lnTo>
                <a:lnTo>
                  <a:pt x="920" y="374"/>
                </a:lnTo>
                <a:lnTo>
                  <a:pt x="897" y="399"/>
                </a:lnTo>
                <a:lnTo>
                  <a:pt x="845" y="423"/>
                </a:lnTo>
                <a:lnTo>
                  <a:pt x="814" y="459"/>
                </a:lnTo>
                <a:lnTo>
                  <a:pt x="527" y="502"/>
                </a:lnTo>
                <a:lnTo>
                  <a:pt x="88" y="566"/>
                </a:lnTo>
                <a:lnTo>
                  <a:pt x="49" y="439"/>
                </a:lnTo>
                <a:lnTo>
                  <a:pt x="40" y="423"/>
                </a:lnTo>
                <a:lnTo>
                  <a:pt x="52" y="390"/>
                </a:lnTo>
                <a:lnTo>
                  <a:pt x="0" y="151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6" name=""/>
          <p:cNvSpPr/>
          <p:nvPr/>
        </p:nvSpPr>
        <p:spPr>
          <a:xfrm>
            <a:off x="8170920" y="4257720"/>
            <a:ext cx="965160" cy="703080"/>
          </a:xfrm>
          <a:custGeom>
            <a:avLst/>
            <a:gdLst/>
            <a:ahLst/>
            <a:rect l="l" t="t" r="r" b="b"/>
            <a:pathLst>
              <a:path w="1258" h="659">
                <a:moveTo>
                  <a:pt x="0" y="659"/>
                </a:moveTo>
                <a:lnTo>
                  <a:pt x="9" y="639"/>
                </a:lnTo>
                <a:lnTo>
                  <a:pt x="31" y="643"/>
                </a:lnTo>
                <a:lnTo>
                  <a:pt x="34" y="611"/>
                </a:lnTo>
                <a:lnTo>
                  <a:pt x="74" y="623"/>
                </a:lnTo>
                <a:lnTo>
                  <a:pt x="74" y="600"/>
                </a:lnTo>
                <a:lnTo>
                  <a:pt x="113" y="578"/>
                </a:lnTo>
                <a:lnTo>
                  <a:pt x="113" y="539"/>
                </a:lnTo>
                <a:lnTo>
                  <a:pt x="144" y="519"/>
                </a:lnTo>
                <a:lnTo>
                  <a:pt x="162" y="523"/>
                </a:lnTo>
                <a:lnTo>
                  <a:pt x="180" y="512"/>
                </a:lnTo>
                <a:lnTo>
                  <a:pt x="201" y="506"/>
                </a:lnTo>
                <a:lnTo>
                  <a:pt x="205" y="463"/>
                </a:lnTo>
                <a:lnTo>
                  <a:pt x="248" y="483"/>
                </a:lnTo>
                <a:lnTo>
                  <a:pt x="257" y="512"/>
                </a:lnTo>
                <a:lnTo>
                  <a:pt x="311" y="499"/>
                </a:lnTo>
                <a:lnTo>
                  <a:pt x="311" y="483"/>
                </a:lnTo>
                <a:lnTo>
                  <a:pt x="342" y="483"/>
                </a:lnTo>
                <a:lnTo>
                  <a:pt x="385" y="487"/>
                </a:lnTo>
                <a:lnTo>
                  <a:pt x="385" y="470"/>
                </a:lnTo>
                <a:lnTo>
                  <a:pt x="415" y="467"/>
                </a:lnTo>
                <a:lnTo>
                  <a:pt x="428" y="434"/>
                </a:lnTo>
                <a:lnTo>
                  <a:pt x="476" y="440"/>
                </a:lnTo>
                <a:lnTo>
                  <a:pt x="480" y="399"/>
                </a:lnTo>
                <a:lnTo>
                  <a:pt x="498" y="382"/>
                </a:lnTo>
                <a:lnTo>
                  <a:pt x="511" y="343"/>
                </a:lnTo>
                <a:lnTo>
                  <a:pt x="532" y="319"/>
                </a:lnTo>
                <a:lnTo>
                  <a:pt x="525" y="280"/>
                </a:lnTo>
                <a:lnTo>
                  <a:pt x="550" y="251"/>
                </a:lnTo>
                <a:lnTo>
                  <a:pt x="563" y="208"/>
                </a:lnTo>
                <a:lnTo>
                  <a:pt x="602" y="208"/>
                </a:lnTo>
                <a:lnTo>
                  <a:pt x="617" y="224"/>
                </a:lnTo>
                <a:lnTo>
                  <a:pt x="654" y="156"/>
                </a:lnTo>
                <a:lnTo>
                  <a:pt x="703" y="151"/>
                </a:lnTo>
                <a:lnTo>
                  <a:pt x="712" y="124"/>
                </a:lnTo>
                <a:lnTo>
                  <a:pt x="699" y="100"/>
                </a:lnTo>
                <a:lnTo>
                  <a:pt x="742" y="91"/>
                </a:lnTo>
                <a:lnTo>
                  <a:pt x="733" y="48"/>
                </a:lnTo>
                <a:lnTo>
                  <a:pt x="730" y="7"/>
                </a:lnTo>
                <a:lnTo>
                  <a:pt x="785" y="43"/>
                </a:lnTo>
                <a:lnTo>
                  <a:pt x="839" y="35"/>
                </a:lnTo>
                <a:lnTo>
                  <a:pt x="847" y="3"/>
                </a:lnTo>
                <a:lnTo>
                  <a:pt x="877" y="0"/>
                </a:lnTo>
                <a:lnTo>
                  <a:pt x="886" y="35"/>
                </a:lnTo>
                <a:lnTo>
                  <a:pt x="974" y="43"/>
                </a:lnTo>
                <a:lnTo>
                  <a:pt x="978" y="75"/>
                </a:lnTo>
                <a:lnTo>
                  <a:pt x="944" y="95"/>
                </a:lnTo>
                <a:lnTo>
                  <a:pt x="956" y="179"/>
                </a:lnTo>
                <a:lnTo>
                  <a:pt x="1023" y="179"/>
                </a:lnTo>
                <a:lnTo>
                  <a:pt x="1048" y="203"/>
                </a:lnTo>
                <a:lnTo>
                  <a:pt x="1084" y="224"/>
                </a:lnTo>
                <a:lnTo>
                  <a:pt x="1121" y="215"/>
                </a:lnTo>
                <a:lnTo>
                  <a:pt x="1139" y="244"/>
                </a:lnTo>
                <a:lnTo>
                  <a:pt x="1121" y="264"/>
                </a:lnTo>
                <a:lnTo>
                  <a:pt x="1127" y="310"/>
                </a:lnTo>
                <a:lnTo>
                  <a:pt x="1121" y="343"/>
                </a:lnTo>
                <a:lnTo>
                  <a:pt x="1139" y="379"/>
                </a:lnTo>
                <a:lnTo>
                  <a:pt x="1139" y="408"/>
                </a:lnTo>
                <a:lnTo>
                  <a:pt x="1213" y="408"/>
                </a:lnTo>
                <a:lnTo>
                  <a:pt x="1258" y="470"/>
                </a:lnTo>
                <a:lnTo>
                  <a:pt x="1084" y="506"/>
                </a:lnTo>
                <a:lnTo>
                  <a:pt x="830" y="551"/>
                </a:lnTo>
                <a:lnTo>
                  <a:pt x="507" y="591"/>
                </a:lnTo>
                <a:lnTo>
                  <a:pt x="0" y="65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7" name=""/>
          <p:cNvSpPr/>
          <p:nvPr/>
        </p:nvSpPr>
        <p:spPr>
          <a:xfrm>
            <a:off x="8110440" y="4757760"/>
            <a:ext cx="1068480" cy="619200"/>
          </a:xfrm>
          <a:custGeom>
            <a:avLst/>
            <a:gdLst/>
            <a:ahLst/>
            <a:rect l="l" t="t" r="r" b="b"/>
            <a:pathLst>
              <a:path w="1393" h="577">
                <a:moveTo>
                  <a:pt x="394" y="147"/>
                </a:moveTo>
                <a:lnTo>
                  <a:pt x="388" y="212"/>
                </a:lnTo>
                <a:lnTo>
                  <a:pt x="349" y="212"/>
                </a:lnTo>
                <a:lnTo>
                  <a:pt x="358" y="264"/>
                </a:lnTo>
                <a:lnTo>
                  <a:pt x="315" y="264"/>
                </a:lnTo>
                <a:lnTo>
                  <a:pt x="297" y="280"/>
                </a:lnTo>
                <a:lnTo>
                  <a:pt x="262" y="296"/>
                </a:lnTo>
                <a:lnTo>
                  <a:pt x="236" y="296"/>
                </a:lnTo>
                <a:lnTo>
                  <a:pt x="223" y="339"/>
                </a:lnTo>
                <a:lnTo>
                  <a:pt x="162" y="348"/>
                </a:lnTo>
                <a:lnTo>
                  <a:pt x="153" y="375"/>
                </a:lnTo>
                <a:lnTo>
                  <a:pt x="113" y="397"/>
                </a:lnTo>
                <a:lnTo>
                  <a:pt x="83" y="413"/>
                </a:lnTo>
                <a:lnTo>
                  <a:pt x="43" y="420"/>
                </a:lnTo>
                <a:lnTo>
                  <a:pt x="40" y="433"/>
                </a:lnTo>
                <a:lnTo>
                  <a:pt x="52" y="453"/>
                </a:lnTo>
                <a:lnTo>
                  <a:pt x="9" y="489"/>
                </a:lnTo>
                <a:lnTo>
                  <a:pt x="0" y="516"/>
                </a:lnTo>
                <a:lnTo>
                  <a:pt x="92" y="508"/>
                </a:lnTo>
                <a:lnTo>
                  <a:pt x="180" y="496"/>
                </a:lnTo>
                <a:lnTo>
                  <a:pt x="205" y="496"/>
                </a:lnTo>
                <a:lnTo>
                  <a:pt x="245" y="505"/>
                </a:lnTo>
                <a:lnTo>
                  <a:pt x="306" y="428"/>
                </a:lnTo>
                <a:lnTo>
                  <a:pt x="397" y="433"/>
                </a:lnTo>
                <a:lnTo>
                  <a:pt x="424" y="413"/>
                </a:lnTo>
                <a:lnTo>
                  <a:pt x="581" y="413"/>
                </a:lnTo>
                <a:lnTo>
                  <a:pt x="607" y="444"/>
                </a:lnTo>
                <a:lnTo>
                  <a:pt x="798" y="444"/>
                </a:lnTo>
                <a:lnTo>
                  <a:pt x="1005" y="577"/>
                </a:lnTo>
                <a:lnTo>
                  <a:pt x="1008" y="564"/>
                </a:lnTo>
                <a:lnTo>
                  <a:pt x="1021" y="564"/>
                </a:lnTo>
                <a:lnTo>
                  <a:pt x="1030" y="577"/>
                </a:lnTo>
                <a:lnTo>
                  <a:pt x="1103" y="573"/>
                </a:lnTo>
                <a:lnTo>
                  <a:pt x="1118" y="541"/>
                </a:lnTo>
                <a:lnTo>
                  <a:pt x="1121" y="472"/>
                </a:lnTo>
                <a:lnTo>
                  <a:pt x="1165" y="437"/>
                </a:lnTo>
                <a:lnTo>
                  <a:pt x="1191" y="413"/>
                </a:lnTo>
                <a:lnTo>
                  <a:pt x="1200" y="392"/>
                </a:lnTo>
                <a:lnTo>
                  <a:pt x="1218" y="397"/>
                </a:lnTo>
                <a:lnTo>
                  <a:pt x="1253" y="365"/>
                </a:lnTo>
                <a:lnTo>
                  <a:pt x="1317" y="352"/>
                </a:lnTo>
                <a:lnTo>
                  <a:pt x="1323" y="323"/>
                </a:lnTo>
                <a:lnTo>
                  <a:pt x="1366" y="293"/>
                </a:lnTo>
                <a:lnTo>
                  <a:pt x="1274" y="296"/>
                </a:lnTo>
                <a:lnTo>
                  <a:pt x="1280" y="277"/>
                </a:lnTo>
                <a:lnTo>
                  <a:pt x="1265" y="235"/>
                </a:lnTo>
                <a:lnTo>
                  <a:pt x="1301" y="232"/>
                </a:lnTo>
                <a:lnTo>
                  <a:pt x="1341" y="212"/>
                </a:lnTo>
                <a:lnTo>
                  <a:pt x="1366" y="212"/>
                </a:lnTo>
                <a:lnTo>
                  <a:pt x="1375" y="176"/>
                </a:lnTo>
                <a:lnTo>
                  <a:pt x="1393" y="160"/>
                </a:lnTo>
                <a:lnTo>
                  <a:pt x="1384" y="100"/>
                </a:lnTo>
                <a:lnTo>
                  <a:pt x="1362" y="117"/>
                </a:lnTo>
                <a:lnTo>
                  <a:pt x="1249" y="127"/>
                </a:lnTo>
                <a:lnTo>
                  <a:pt x="1231" y="117"/>
                </a:lnTo>
                <a:lnTo>
                  <a:pt x="1296" y="65"/>
                </a:lnTo>
                <a:lnTo>
                  <a:pt x="1323" y="68"/>
                </a:lnTo>
                <a:lnTo>
                  <a:pt x="1357" y="75"/>
                </a:lnTo>
                <a:lnTo>
                  <a:pt x="1384" y="65"/>
                </a:lnTo>
                <a:lnTo>
                  <a:pt x="1335" y="0"/>
                </a:lnTo>
                <a:lnTo>
                  <a:pt x="1161" y="39"/>
                </a:lnTo>
                <a:lnTo>
                  <a:pt x="721" y="108"/>
                </a:lnTo>
                <a:lnTo>
                  <a:pt x="394" y="147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8" name=""/>
          <p:cNvSpPr/>
          <p:nvPr/>
        </p:nvSpPr>
        <p:spPr>
          <a:xfrm>
            <a:off x="7959600" y="5278320"/>
            <a:ext cx="671760" cy="908280"/>
          </a:xfrm>
          <a:custGeom>
            <a:avLst/>
            <a:gdLst/>
            <a:ahLst/>
            <a:rect l="l" t="t" r="r" b="b"/>
            <a:pathLst>
              <a:path w="877" h="851">
                <a:moveTo>
                  <a:pt x="0" y="49"/>
                </a:moveTo>
                <a:lnTo>
                  <a:pt x="192" y="24"/>
                </a:lnTo>
                <a:lnTo>
                  <a:pt x="388" y="0"/>
                </a:lnTo>
                <a:lnTo>
                  <a:pt x="375" y="49"/>
                </a:lnTo>
                <a:lnTo>
                  <a:pt x="391" y="85"/>
                </a:lnTo>
                <a:lnTo>
                  <a:pt x="458" y="92"/>
                </a:lnTo>
                <a:lnTo>
                  <a:pt x="492" y="148"/>
                </a:lnTo>
                <a:lnTo>
                  <a:pt x="544" y="171"/>
                </a:lnTo>
                <a:lnTo>
                  <a:pt x="550" y="196"/>
                </a:lnTo>
                <a:lnTo>
                  <a:pt x="575" y="200"/>
                </a:lnTo>
                <a:lnTo>
                  <a:pt x="605" y="220"/>
                </a:lnTo>
                <a:lnTo>
                  <a:pt x="605" y="252"/>
                </a:lnTo>
                <a:lnTo>
                  <a:pt x="663" y="275"/>
                </a:lnTo>
                <a:lnTo>
                  <a:pt x="666" y="311"/>
                </a:lnTo>
                <a:lnTo>
                  <a:pt x="672" y="328"/>
                </a:lnTo>
                <a:lnTo>
                  <a:pt x="715" y="324"/>
                </a:lnTo>
                <a:lnTo>
                  <a:pt x="754" y="335"/>
                </a:lnTo>
                <a:lnTo>
                  <a:pt x="776" y="380"/>
                </a:lnTo>
                <a:lnTo>
                  <a:pt x="789" y="419"/>
                </a:lnTo>
                <a:lnTo>
                  <a:pt x="828" y="423"/>
                </a:lnTo>
                <a:lnTo>
                  <a:pt x="837" y="471"/>
                </a:lnTo>
                <a:lnTo>
                  <a:pt x="877" y="495"/>
                </a:lnTo>
                <a:lnTo>
                  <a:pt x="877" y="543"/>
                </a:lnTo>
                <a:lnTo>
                  <a:pt x="841" y="547"/>
                </a:lnTo>
                <a:lnTo>
                  <a:pt x="846" y="567"/>
                </a:lnTo>
                <a:lnTo>
                  <a:pt x="828" y="583"/>
                </a:lnTo>
                <a:lnTo>
                  <a:pt x="846" y="606"/>
                </a:lnTo>
                <a:lnTo>
                  <a:pt x="855" y="638"/>
                </a:lnTo>
                <a:lnTo>
                  <a:pt x="828" y="651"/>
                </a:lnTo>
                <a:lnTo>
                  <a:pt x="824" y="703"/>
                </a:lnTo>
                <a:lnTo>
                  <a:pt x="810" y="707"/>
                </a:lnTo>
                <a:lnTo>
                  <a:pt x="828" y="727"/>
                </a:lnTo>
                <a:lnTo>
                  <a:pt x="824" y="779"/>
                </a:lnTo>
                <a:lnTo>
                  <a:pt x="789" y="770"/>
                </a:lnTo>
                <a:lnTo>
                  <a:pt x="772" y="755"/>
                </a:lnTo>
                <a:lnTo>
                  <a:pt x="745" y="759"/>
                </a:lnTo>
                <a:lnTo>
                  <a:pt x="733" y="779"/>
                </a:lnTo>
                <a:lnTo>
                  <a:pt x="736" y="806"/>
                </a:lnTo>
                <a:lnTo>
                  <a:pt x="749" y="815"/>
                </a:lnTo>
                <a:lnTo>
                  <a:pt x="749" y="851"/>
                </a:lnTo>
                <a:lnTo>
                  <a:pt x="724" y="847"/>
                </a:lnTo>
                <a:lnTo>
                  <a:pt x="702" y="822"/>
                </a:lnTo>
                <a:lnTo>
                  <a:pt x="506" y="827"/>
                </a:lnTo>
                <a:lnTo>
                  <a:pt x="226" y="834"/>
                </a:lnTo>
                <a:lnTo>
                  <a:pt x="196" y="782"/>
                </a:lnTo>
                <a:lnTo>
                  <a:pt x="196" y="766"/>
                </a:lnTo>
                <a:lnTo>
                  <a:pt x="183" y="750"/>
                </a:lnTo>
                <a:lnTo>
                  <a:pt x="156" y="755"/>
                </a:lnTo>
                <a:lnTo>
                  <a:pt x="165" y="730"/>
                </a:lnTo>
                <a:lnTo>
                  <a:pt x="183" y="647"/>
                </a:lnTo>
                <a:lnTo>
                  <a:pt x="165" y="638"/>
                </a:lnTo>
                <a:lnTo>
                  <a:pt x="170" y="592"/>
                </a:lnTo>
                <a:lnTo>
                  <a:pt x="201" y="550"/>
                </a:lnTo>
                <a:lnTo>
                  <a:pt x="174" y="543"/>
                </a:lnTo>
                <a:lnTo>
                  <a:pt x="156" y="523"/>
                </a:lnTo>
                <a:lnTo>
                  <a:pt x="131" y="514"/>
                </a:lnTo>
                <a:lnTo>
                  <a:pt x="125" y="491"/>
                </a:lnTo>
                <a:lnTo>
                  <a:pt x="152" y="468"/>
                </a:lnTo>
                <a:lnTo>
                  <a:pt x="149" y="455"/>
                </a:lnTo>
                <a:lnTo>
                  <a:pt x="125" y="439"/>
                </a:lnTo>
                <a:lnTo>
                  <a:pt x="79" y="275"/>
                </a:lnTo>
                <a:lnTo>
                  <a:pt x="0" y="4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9" name=""/>
          <p:cNvSpPr/>
          <p:nvPr/>
        </p:nvSpPr>
        <p:spPr>
          <a:xfrm>
            <a:off x="7959600" y="5278320"/>
            <a:ext cx="671760" cy="908280"/>
          </a:xfrm>
          <a:custGeom>
            <a:avLst/>
            <a:gdLst/>
            <a:ahLst/>
            <a:rect l="l" t="t" r="r" b="b"/>
            <a:pathLst>
              <a:path w="877" h="851">
                <a:moveTo>
                  <a:pt x="0" y="49"/>
                </a:moveTo>
                <a:lnTo>
                  <a:pt x="192" y="24"/>
                </a:lnTo>
                <a:lnTo>
                  <a:pt x="388" y="0"/>
                </a:lnTo>
                <a:lnTo>
                  <a:pt x="375" y="49"/>
                </a:lnTo>
                <a:lnTo>
                  <a:pt x="391" y="85"/>
                </a:lnTo>
                <a:lnTo>
                  <a:pt x="458" y="92"/>
                </a:lnTo>
                <a:lnTo>
                  <a:pt x="492" y="148"/>
                </a:lnTo>
                <a:lnTo>
                  <a:pt x="544" y="171"/>
                </a:lnTo>
                <a:lnTo>
                  <a:pt x="550" y="196"/>
                </a:lnTo>
                <a:lnTo>
                  <a:pt x="575" y="200"/>
                </a:lnTo>
                <a:lnTo>
                  <a:pt x="605" y="220"/>
                </a:lnTo>
                <a:lnTo>
                  <a:pt x="605" y="252"/>
                </a:lnTo>
                <a:lnTo>
                  <a:pt x="663" y="275"/>
                </a:lnTo>
                <a:lnTo>
                  <a:pt x="666" y="311"/>
                </a:lnTo>
                <a:lnTo>
                  <a:pt x="672" y="328"/>
                </a:lnTo>
                <a:lnTo>
                  <a:pt x="715" y="324"/>
                </a:lnTo>
                <a:lnTo>
                  <a:pt x="754" y="335"/>
                </a:lnTo>
                <a:lnTo>
                  <a:pt x="776" y="380"/>
                </a:lnTo>
                <a:lnTo>
                  <a:pt x="789" y="419"/>
                </a:lnTo>
                <a:lnTo>
                  <a:pt x="828" y="423"/>
                </a:lnTo>
                <a:lnTo>
                  <a:pt x="837" y="471"/>
                </a:lnTo>
                <a:lnTo>
                  <a:pt x="877" y="495"/>
                </a:lnTo>
                <a:lnTo>
                  <a:pt x="877" y="543"/>
                </a:lnTo>
                <a:lnTo>
                  <a:pt x="841" y="547"/>
                </a:lnTo>
                <a:lnTo>
                  <a:pt x="846" y="567"/>
                </a:lnTo>
                <a:lnTo>
                  <a:pt x="828" y="583"/>
                </a:lnTo>
                <a:lnTo>
                  <a:pt x="846" y="606"/>
                </a:lnTo>
                <a:lnTo>
                  <a:pt x="855" y="638"/>
                </a:lnTo>
                <a:lnTo>
                  <a:pt x="828" y="651"/>
                </a:lnTo>
                <a:lnTo>
                  <a:pt x="824" y="703"/>
                </a:lnTo>
                <a:lnTo>
                  <a:pt x="810" y="707"/>
                </a:lnTo>
                <a:lnTo>
                  <a:pt x="828" y="727"/>
                </a:lnTo>
                <a:lnTo>
                  <a:pt x="824" y="779"/>
                </a:lnTo>
                <a:lnTo>
                  <a:pt x="789" y="770"/>
                </a:lnTo>
                <a:lnTo>
                  <a:pt x="772" y="755"/>
                </a:lnTo>
                <a:lnTo>
                  <a:pt x="745" y="759"/>
                </a:lnTo>
                <a:lnTo>
                  <a:pt x="733" y="779"/>
                </a:lnTo>
                <a:lnTo>
                  <a:pt x="736" y="806"/>
                </a:lnTo>
                <a:lnTo>
                  <a:pt x="749" y="815"/>
                </a:lnTo>
                <a:lnTo>
                  <a:pt x="749" y="851"/>
                </a:lnTo>
                <a:lnTo>
                  <a:pt x="724" y="847"/>
                </a:lnTo>
                <a:lnTo>
                  <a:pt x="702" y="822"/>
                </a:lnTo>
                <a:lnTo>
                  <a:pt x="506" y="827"/>
                </a:lnTo>
                <a:lnTo>
                  <a:pt x="226" y="834"/>
                </a:lnTo>
                <a:lnTo>
                  <a:pt x="196" y="782"/>
                </a:lnTo>
                <a:lnTo>
                  <a:pt x="196" y="766"/>
                </a:lnTo>
                <a:lnTo>
                  <a:pt x="183" y="750"/>
                </a:lnTo>
                <a:lnTo>
                  <a:pt x="156" y="755"/>
                </a:lnTo>
                <a:lnTo>
                  <a:pt x="165" y="730"/>
                </a:lnTo>
                <a:lnTo>
                  <a:pt x="183" y="647"/>
                </a:lnTo>
                <a:lnTo>
                  <a:pt x="165" y="638"/>
                </a:lnTo>
                <a:lnTo>
                  <a:pt x="170" y="592"/>
                </a:lnTo>
                <a:lnTo>
                  <a:pt x="201" y="550"/>
                </a:lnTo>
                <a:lnTo>
                  <a:pt x="174" y="543"/>
                </a:lnTo>
                <a:lnTo>
                  <a:pt x="156" y="523"/>
                </a:lnTo>
                <a:lnTo>
                  <a:pt x="131" y="514"/>
                </a:lnTo>
                <a:lnTo>
                  <a:pt x="125" y="491"/>
                </a:lnTo>
                <a:lnTo>
                  <a:pt x="152" y="468"/>
                </a:lnTo>
                <a:lnTo>
                  <a:pt x="149" y="455"/>
                </a:lnTo>
                <a:lnTo>
                  <a:pt x="125" y="439"/>
                </a:lnTo>
                <a:lnTo>
                  <a:pt x="79" y="275"/>
                </a:lnTo>
                <a:lnTo>
                  <a:pt x="0" y="49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0" name=""/>
          <p:cNvSpPr/>
          <p:nvPr/>
        </p:nvSpPr>
        <p:spPr>
          <a:xfrm>
            <a:off x="7626240" y="5332320"/>
            <a:ext cx="484200" cy="1032120"/>
          </a:xfrm>
          <a:custGeom>
            <a:avLst/>
            <a:gdLst/>
            <a:ahLst/>
            <a:rect l="l" t="t" r="r" b="b"/>
            <a:pathLst>
              <a:path w="632" h="970">
                <a:moveTo>
                  <a:pt x="0" y="49"/>
                </a:moveTo>
                <a:lnTo>
                  <a:pt x="195" y="32"/>
                </a:lnTo>
                <a:lnTo>
                  <a:pt x="436" y="0"/>
                </a:lnTo>
                <a:lnTo>
                  <a:pt x="558" y="392"/>
                </a:lnTo>
                <a:lnTo>
                  <a:pt x="580" y="408"/>
                </a:lnTo>
                <a:lnTo>
                  <a:pt x="553" y="447"/>
                </a:lnTo>
                <a:lnTo>
                  <a:pt x="562" y="467"/>
                </a:lnTo>
                <a:lnTo>
                  <a:pt x="589" y="480"/>
                </a:lnTo>
                <a:lnTo>
                  <a:pt x="632" y="503"/>
                </a:lnTo>
                <a:lnTo>
                  <a:pt x="596" y="536"/>
                </a:lnTo>
                <a:lnTo>
                  <a:pt x="596" y="588"/>
                </a:lnTo>
                <a:lnTo>
                  <a:pt x="620" y="602"/>
                </a:lnTo>
                <a:lnTo>
                  <a:pt x="589" y="703"/>
                </a:lnTo>
                <a:lnTo>
                  <a:pt x="623" y="703"/>
                </a:lnTo>
                <a:lnTo>
                  <a:pt x="632" y="739"/>
                </a:lnTo>
                <a:lnTo>
                  <a:pt x="284" y="782"/>
                </a:lnTo>
                <a:lnTo>
                  <a:pt x="208" y="787"/>
                </a:lnTo>
                <a:lnTo>
                  <a:pt x="174" y="807"/>
                </a:lnTo>
                <a:lnTo>
                  <a:pt x="170" y="823"/>
                </a:lnTo>
                <a:lnTo>
                  <a:pt x="183" y="846"/>
                </a:lnTo>
                <a:lnTo>
                  <a:pt x="239" y="854"/>
                </a:lnTo>
                <a:lnTo>
                  <a:pt x="217" y="875"/>
                </a:lnTo>
                <a:lnTo>
                  <a:pt x="239" y="922"/>
                </a:lnTo>
                <a:lnTo>
                  <a:pt x="226" y="935"/>
                </a:lnTo>
                <a:lnTo>
                  <a:pt x="204" y="970"/>
                </a:lnTo>
                <a:lnTo>
                  <a:pt x="186" y="967"/>
                </a:lnTo>
                <a:lnTo>
                  <a:pt x="147" y="926"/>
                </a:lnTo>
                <a:lnTo>
                  <a:pt x="134" y="906"/>
                </a:lnTo>
                <a:lnTo>
                  <a:pt x="113" y="902"/>
                </a:lnTo>
                <a:lnTo>
                  <a:pt x="100" y="958"/>
                </a:lnTo>
                <a:lnTo>
                  <a:pt x="57" y="954"/>
                </a:lnTo>
                <a:lnTo>
                  <a:pt x="27" y="710"/>
                </a:lnTo>
                <a:lnTo>
                  <a:pt x="9" y="347"/>
                </a:lnTo>
                <a:lnTo>
                  <a:pt x="0" y="4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1" name=""/>
          <p:cNvSpPr/>
          <p:nvPr/>
        </p:nvSpPr>
        <p:spPr>
          <a:xfrm>
            <a:off x="7215120" y="5383080"/>
            <a:ext cx="449280" cy="1009800"/>
          </a:xfrm>
          <a:custGeom>
            <a:avLst/>
            <a:gdLst/>
            <a:ahLst/>
            <a:rect l="l" t="t" r="r" b="b"/>
            <a:pathLst>
              <a:path w="582" h="945">
                <a:moveTo>
                  <a:pt x="205" y="19"/>
                </a:moveTo>
                <a:lnTo>
                  <a:pt x="198" y="35"/>
                </a:lnTo>
                <a:lnTo>
                  <a:pt x="180" y="32"/>
                </a:lnTo>
                <a:lnTo>
                  <a:pt x="131" y="71"/>
                </a:lnTo>
                <a:lnTo>
                  <a:pt x="131" y="143"/>
                </a:lnTo>
                <a:lnTo>
                  <a:pt x="113" y="131"/>
                </a:lnTo>
                <a:lnTo>
                  <a:pt x="83" y="167"/>
                </a:lnTo>
                <a:lnTo>
                  <a:pt x="52" y="176"/>
                </a:lnTo>
                <a:lnTo>
                  <a:pt x="57" y="206"/>
                </a:lnTo>
                <a:lnTo>
                  <a:pt x="66" y="235"/>
                </a:lnTo>
                <a:lnTo>
                  <a:pt x="79" y="267"/>
                </a:lnTo>
                <a:lnTo>
                  <a:pt x="43" y="287"/>
                </a:lnTo>
                <a:lnTo>
                  <a:pt x="66" y="350"/>
                </a:lnTo>
                <a:lnTo>
                  <a:pt x="52" y="363"/>
                </a:lnTo>
                <a:lnTo>
                  <a:pt x="52" y="411"/>
                </a:lnTo>
                <a:lnTo>
                  <a:pt x="88" y="434"/>
                </a:lnTo>
                <a:lnTo>
                  <a:pt x="92" y="461"/>
                </a:lnTo>
                <a:lnTo>
                  <a:pt x="74" y="481"/>
                </a:lnTo>
                <a:lnTo>
                  <a:pt x="92" y="497"/>
                </a:lnTo>
                <a:lnTo>
                  <a:pt x="113" y="549"/>
                </a:lnTo>
                <a:lnTo>
                  <a:pt x="92" y="569"/>
                </a:lnTo>
                <a:lnTo>
                  <a:pt x="74" y="630"/>
                </a:lnTo>
                <a:lnTo>
                  <a:pt x="39" y="657"/>
                </a:lnTo>
                <a:lnTo>
                  <a:pt x="39" y="706"/>
                </a:lnTo>
                <a:lnTo>
                  <a:pt x="0" y="762"/>
                </a:lnTo>
                <a:lnTo>
                  <a:pt x="43" y="808"/>
                </a:lnTo>
                <a:lnTo>
                  <a:pt x="153" y="805"/>
                </a:lnTo>
                <a:lnTo>
                  <a:pt x="289" y="788"/>
                </a:lnTo>
                <a:lnTo>
                  <a:pt x="345" y="794"/>
                </a:lnTo>
                <a:lnTo>
                  <a:pt x="332" y="833"/>
                </a:lnTo>
                <a:lnTo>
                  <a:pt x="402" y="945"/>
                </a:lnTo>
                <a:lnTo>
                  <a:pt x="476" y="896"/>
                </a:lnTo>
                <a:lnTo>
                  <a:pt x="582" y="900"/>
                </a:lnTo>
                <a:lnTo>
                  <a:pt x="555" y="575"/>
                </a:lnTo>
                <a:lnTo>
                  <a:pt x="530" y="0"/>
                </a:lnTo>
                <a:lnTo>
                  <a:pt x="205" y="1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2" name=""/>
          <p:cNvSpPr/>
          <p:nvPr/>
        </p:nvSpPr>
        <p:spPr>
          <a:xfrm>
            <a:off x="7215120" y="5383080"/>
            <a:ext cx="449280" cy="1009800"/>
          </a:xfrm>
          <a:custGeom>
            <a:avLst/>
            <a:gdLst/>
            <a:ahLst/>
            <a:rect l="l" t="t" r="r" b="b"/>
            <a:pathLst>
              <a:path w="582" h="945">
                <a:moveTo>
                  <a:pt x="205" y="19"/>
                </a:moveTo>
                <a:lnTo>
                  <a:pt x="198" y="35"/>
                </a:lnTo>
                <a:lnTo>
                  <a:pt x="180" y="32"/>
                </a:lnTo>
                <a:lnTo>
                  <a:pt x="131" y="71"/>
                </a:lnTo>
                <a:lnTo>
                  <a:pt x="131" y="143"/>
                </a:lnTo>
                <a:lnTo>
                  <a:pt x="113" y="131"/>
                </a:lnTo>
                <a:lnTo>
                  <a:pt x="83" y="167"/>
                </a:lnTo>
                <a:lnTo>
                  <a:pt x="52" y="176"/>
                </a:lnTo>
                <a:lnTo>
                  <a:pt x="57" y="206"/>
                </a:lnTo>
                <a:lnTo>
                  <a:pt x="66" y="235"/>
                </a:lnTo>
                <a:lnTo>
                  <a:pt x="79" y="267"/>
                </a:lnTo>
                <a:lnTo>
                  <a:pt x="43" y="287"/>
                </a:lnTo>
                <a:lnTo>
                  <a:pt x="66" y="350"/>
                </a:lnTo>
                <a:lnTo>
                  <a:pt x="52" y="363"/>
                </a:lnTo>
                <a:lnTo>
                  <a:pt x="52" y="411"/>
                </a:lnTo>
                <a:lnTo>
                  <a:pt x="88" y="434"/>
                </a:lnTo>
                <a:lnTo>
                  <a:pt x="92" y="461"/>
                </a:lnTo>
                <a:lnTo>
                  <a:pt x="74" y="481"/>
                </a:lnTo>
                <a:lnTo>
                  <a:pt x="92" y="497"/>
                </a:lnTo>
                <a:lnTo>
                  <a:pt x="113" y="549"/>
                </a:lnTo>
                <a:lnTo>
                  <a:pt x="92" y="569"/>
                </a:lnTo>
                <a:lnTo>
                  <a:pt x="74" y="630"/>
                </a:lnTo>
                <a:lnTo>
                  <a:pt x="39" y="657"/>
                </a:lnTo>
                <a:lnTo>
                  <a:pt x="39" y="706"/>
                </a:lnTo>
                <a:lnTo>
                  <a:pt x="0" y="762"/>
                </a:lnTo>
                <a:lnTo>
                  <a:pt x="43" y="808"/>
                </a:lnTo>
                <a:lnTo>
                  <a:pt x="153" y="805"/>
                </a:lnTo>
                <a:lnTo>
                  <a:pt x="289" y="788"/>
                </a:lnTo>
                <a:lnTo>
                  <a:pt x="345" y="794"/>
                </a:lnTo>
                <a:lnTo>
                  <a:pt x="332" y="833"/>
                </a:lnTo>
                <a:lnTo>
                  <a:pt x="402" y="945"/>
                </a:lnTo>
                <a:lnTo>
                  <a:pt x="476" y="896"/>
                </a:lnTo>
                <a:lnTo>
                  <a:pt x="582" y="900"/>
                </a:lnTo>
                <a:lnTo>
                  <a:pt x="555" y="575"/>
                </a:lnTo>
                <a:lnTo>
                  <a:pt x="530" y="0"/>
                </a:lnTo>
                <a:lnTo>
                  <a:pt x="205" y="19"/>
                </a:lnTo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3" name=""/>
          <p:cNvSpPr/>
          <p:nvPr/>
        </p:nvSpPr>
        <p:spPr>
          <a:xfrm>
            <a:off x="6877080" y="5827680"/>
            <a:ext cx="739800" cy="812880"/>
          </a:xfrm>
          <a:custGeom>
            <a:avLst/>
            <a:gdLst/>
            <a:ahLst/>
            <a:rect l="l" t="t" r="r" b="b"/>
            <a:pathLst>
              <a:path w="969" h="762">
                <a:moveTo>
                  <a:pt x="0" y="19"/>
                </a:moveTo>
                <a:lnTo>
                  <a:pt x="187" y="12"/>
                </a:lnTo>
                <a:lnTo>
                  <a:pt x="489" y="0"/>
                </a:lnTo>
                <a:lnTo>
                  <a:pt x="528" y="16"/>
                </a:lnTo>
                <a:lnTo>
                  <a:pt x="537" y="43"/>
                </a:lnTo>
                <a:lnTo>
                  <a:pt x="519" y="59"/>
                </a:lnTo>
                <a:lnTo>
                  <a:pt x="541" y="95"/>
                </a:lnTo>
                <a:lnTo>
                  <a:pt x="559" y="131"/>
                </a:lnTo>
                <a:lnTo>
                  <a:pt x="532" y="160"/>
                </a:lnTo>
                <a:lnTo>
                  <a:pt x="528" y="187"/>
                </a:lnTo>
                <a:lnTo>
                  <a:pt x="519" y="206"/>
                </a:lnTo>
                <a:lnTo>
                  <a:pt x="483" y="235"/>
                </a:lnTo>
                <a:lnTo>
                  <a:pt x="480" y="291"/>
                </a:lnTo>
                <a:lnTo>
                  <a:pt x="446" y="343"/>
                </a:lnTo>
                <a:lnTo>
                  <a:pt x="483" y="390"/>
                </a:lnTo>
                <a:lnTo>
                  <a:pt x="776" y="370"/>
                </a:lnTo>
                <a:lnTo>
                  <a:pt x="773" y="418"/>
                </a:lnTo>
                <a:lnTo>
                  <a:pt x="841" y="526"/>
                </a:lnTo>
                <a:lnTo>
                  <a:pt x="859" y="519"/>
                </a:lnTo>
                <a:lnTo>
                  <a:pt x="890" y="566"/>
                </a:lnTo>
                <a:lnTo>
                  <a:pt x="846" y="605"/>
                </a:lnTo>
                <a:lnTo>
                  <a:pt x="877" y="638"/>
                </a:lnTo>
                <a:lnTo>
                  <a:pt x="920" y="641"/>
                </a:lnTo>
                <a:lnTo>
                  <a:pt x="929" y="683"/>
                </a:lnTo>
                <a:lnTo>
                  <a:pt x="969" y="710"/>
                </a:lnTo>
                <a:lnTo>
                  <a:pt x="956" y="729"/>
                </a:lnTo>
                <a:lnTo>
                  <a:pt x="890" y="762"/>
                </a:lnTo>
                <a:lnTo>
                  <a:pt x="850" y="710"/>
                </a:lnTo>
                <a:lnTo>
                  <a:pt x="819" y="690"/>
                </a:lnTo>
                <a:lnTo>
                  <a:pt x="758" y="745"/>
                </a:lnTo>
                <a:lnTo>
                  <a:pt x="694" y="713"/>
                </a:lnTo>
                <a:lnTo>
                  <a:pt x="667" y="722"/>
                </a:lnTo>
                <a:lnTo>
                  <a:pt x="654" y="758"/>
                </a:lnTo>
                <a:lnTo>
                  <a:pt x="575" y="726"/>
                </a:lnTo>
                <a:lnTo>
                  <a:pt x="437" y="674"/>
                </a:lnTo>
                <a:lnTo>
                  <a:pt x="401" y="666"/>
                </a:lnTo>
                <a:lnTo>
                  <a:pt x="370" y="686"/>
                </a:lnTo>
                <a:lnTo>
                  <a:pt x="318" y="666"/>
                </a:lnTo>
                <a:lnTo>
                  <a:pt x="266" y="650"/>
                </a:lnTo>
                <a:lnTo>
                  <a:pt x="218" y="650"/>
                </a:lnTo>
                <a:lnTo>
                  <a:pt x="153" y="621"/>
                </a:lnTo>
                <a:lnTo>
                  <a:pt x="126" y="638"/>
                </a:lnTo>
                <a:lnTo>
                  <a:pt x="49" y="638"/>
                </a:lnTo>
                <a:lnTo>
                  <a:pt x="79" y="602"/>
                </a:lnTo>
                <a:lnTo>
                  <a:pt x="83" y="569"/>
                </a:lnTo>
                <a:lnTo>
                  <a:pt x="79" y="542"/>
                </a:lnTo>
                <a:lnTo>
                  <a:pt x="88" y="514"/>
                </a:lnTo>
                <a:lnTo>
                  <a:pt x="88" y="471"/>
                </a:lnTo>
                <a:lnTo>
                  <a:pt x="101" y="431"/>
                </a:lnTo>
                <a:lnTo>
                  <a:pt x="110" y="363"/>
                </a:lnTo>
                <a:lnTo>
                  <a:pt x="88" y="343"/>
                </a:lnTo>
                <a:lnTo>
                  <a:pt x="74" y="307"/>
                </a:lnTo>
                <a:lnTo>
                  <a:pt x="61" y="284"/>
                </a:lnTo>
                <a:lnTo>
                  <a:pt x="58" y="248"/>
                </a:lnTo>
                <a:lnTo>
                  <a:pt x="40" y="235"/>
                </a:lnTo>
                <a:lnTo>
                  <a:pt x="4" y="212"/>
                </a:lnTo>
                <a:lnTo>
                  <a:pt x="0" y="1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4" name=""/>
          <p:cNvSpPr/>
          <p:nvPr/>
        </p:nvSpPr>
        <p:spPr>
          <a:xfrm>
            <a:off x="6772320" y="5106960"/>
            <a:ext cx="641160" cy="741240"/>
          </a:xfrm>
          <a:custGeom>
            <a:avLst/>
            <a:gdLst/>
            <a:ahLst/>
            <a:rect l="l" t="t" r="r" b="b"/>
            <a:pathLst>
              <a:path w="830" h="692">
                <a:moveTo>
                  <a:pt x="0" y="29"/>
                </a:moveTo>
                <a:lnTo>
                  <a:pt x="27" y="131"/>
                </a:lnTo>
                <a:lnTo>
                  <a:pt x="34" y="487"/>
                </a:lnTo>
                <a:lnTo>
                  <a:pt x="34" y="559"/>
                </a:lnTo>
                <a:lnTo>
                  <a:pt x="52" y="584"/>
                </a:lnTo>
                <a:lnTo>
                  <a:pt x="126" y="588"/>
                </a:lnTo>
                <a:lnTo>
                  <a:pt x="131" y="692"/>
                </a:lnTo>
                <a:lnTo>
                  <a:pt x="625" y="676"/>
                </a:lnTo>
                <a:lnTo>
                  <a:pt x="632" y="652"/>
                </a:lnTo>
                <a:lnTo>
                  <a:pt x="629" y="620"/>
                </a:lnTo>
                <a:lnTo>
                  <a:pt x="647" y="611"/>
                </a:lnTo>
                <a:lnTo>
                  <a:pt x="632" y="575"/>
                </a:lnTo>
                <a:lnTo>
                  <a:pt x="616" y="564"/>
                </a:lnTo>
                <a:lnTo>
                  <a:pt x="616" y="552"/>
                </a:lnTo>
                <a:lnTo>
                  <a:pt x="656" y="532"/>
                </a:lnTo>
                <a:lnTo>
                  <a:pt x="641" y="509"/>
                </a:lnTo>
                <a:lnTo>
                  <a:pt x="647" y="480"/>
                </a:lnTo>
                <a:lnTo>
                  <a:pt x="625" y="440"/>
                </a:lnTo>
                <a:lnTo>
                  <a:pt x="663" y="431"/>
                </a:lnTo>
                <a:lnTo>
                  <a:pt x="690" y="395"/>
                </a:lnTo>
                <a:lnTo>
                  <a:pt x="708" y="399"/>
                </a:lnTo>
                <a:lnTo>
                  <a:pt x="708" y="340"/>
                </a:lnTo>
                <a:lnTo>
                  <a:pt x="742" y="296"/>
                </a:lnTo>
                <a:lnTo>
                  <a:pt x="769" y="291"/>
                </a:lnTo>
                <a:lnTo>
                  <a:pt x="782" y="280"/>
                </a:lnTo>
                <a:lnTo>
                  <a:pt x="773" y="255"/>
                </a:lnTo>
                <a:lnTo>
                  <a:pt x="791" y="244"/>
                </a:lnTo>
                <a:lnTo>
                  <a:pt x="760" y="219"/>
                </a:lnTo>
                <a:lnTo>
                  <a:pt x="769" y="196"/>
                </a:lnTo>
                <a:lnTo>
                  <a:pt x="785" y="172"/>
                </a:lnTo>
                <a:lnTo>
                  <a:pt x="803" y="167"/>
                </a:lnTo>
                <a:lnTo>
                  <a:pt x="803" y="144"/>
                </a:lnTo>
                <a:lnTo>
                  <a:pt x="816" y="144"/>
                </a:lnTo>
                <a:lnTo>
                  <a:pt x="812" y="120"/>
                </a:lnTo>
                <a:lnTo>
                  <a:pt x="830" y="117"/>
                </a:lnTo>
                <a:lnTo>
                  <a:pt x="830" y="88"/>
                </a:lnTo>
                <a:lnTo>
                  <a:pt x="778" y="92"/>
                </a:lnTo>
                <a:lnTo>
                  <a:pt x="717" y="75"/>
                </a:lnTo>
                <a:lnTo>
                  <a:pt x="738" y="36"/>
                </a:lnTo>
                <a:lnTo>
                  <a:pt x="760" y="7"/>
                </a:lnTo>
                <a:lnTo>
                  <a:pt x="738" y="0"/>
                </a:lnTo>
                <a:lnTo>
                  <a:pt x="0" y="29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5" name=""/>
          <p:cNvSpPr/>
          <p:nvPr/>
        </p:nvSpPr>
        <p:spPr>
          <a:xfrm>
            <a:off x="5846760" y="4425840"/>
            <a:ext cx="933480" cy="631800"/>
          </a:xfrm>
          <a:custGeom>
            <a:avLst/>
            <a:gdLst/>
            <a:ahLst/>
            <a:rect l="l" t="t" r="r" b="b"/>
            <a:pathLst>
              <a:path w="1214" h="582">
                <a:moveTo>
                  <a:pt x="9" y="0"/>
                </a:moveTo>
                <a:lnTo>
                  <a:pt x="1062" y="0"/>
                </a:lnTo>
                <a:lnTo>
                  <a:pt x="1123" y="7"/>
                </a:lnTo>
                <a:lnTo>
                  <a:pt x="1144" y="23"/>
                </a:lnTo>
                <a:lnTo>
                  <a:pt x="1162" y="39"/>
                </a:lnTo>
                <a:lnTo>
                  <a:pt x="1157" y="68"/>
                </a:lnTo>
                <a:lnTo>
                  <a:pt x="1135" y="68"/>
                </a:lnTo>
                <a:lnTo>
                  <a:pt x="1126" y="84"/>
                </a:lnTo>
                <a:lnTo>
                  <a:pt x="1132" y="95"/>
                </a:lnTo>
                <a:lnTo>
                  <a:pt x="1162" y="108"/>
                </a:lnTo>
                <a:lnTo>
                  <a:pt x="1166" y="128"/>
                </a:lnTo>
                <a:lnTo>
                  <a:pt x="1162" y="147"/>
                </a:lnTo>
                <a:lnTo>
                  <a:pt x="1193" y="171"/>
                </a:lnTo>
                <a:lnTo>
                  <a:pt x="1200" y="196"/>
                </a:lnTo>
                <a:lnTo>
                  <a:pt x="1214" y="582"/>
                </a:lnTo>
                <a:lnTo>
                  <a:pt x="384" y="573"/>
                </a:lnTo>
                <a:lnTo>
                  <a:pt x="0" y="559"/>
                </a:lnTo>
                <a:lnTo>
                  <a:pt x="9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6" name=""/>
          <p:cNvSpPr/>
          <p:nvPr/>
        </p:nvSpPr>
        <p:spPr>
          <a:xfrm>
            <a:off x="4869000" y="4921200"/>
            <a:ext cx="852480" cy="1149480"/>
          </a:xfrm>
          <a:custGeom>
            <a:avLst/>
            <a:gdLst/>
            <a:ahLst/>
            <a:rect l="l" t="t" r="r" b="b"/>
            <a:pathLst>
              <a:path w="1110" h="1076">
                <a:moveTo>
                  <a:pt x="1110" y="88"/>
                </a:moveTo>
                <a:lnTo>
                  <a:pt x="1105" y="294"/>
                </a:lnTo>
                <a:lnTo>
                  <a:pt x="1080" y="729"/>
                </a:lnTo>
                <a:lnTo>
                  <a:pt x="1062" y="1020"/>
                </a:lnTo>
                <a:lnTo>
                  <a:pt x="454" y="997"/>
                </a:lnTo>
                <a:lnTo>
                  <a:pt x="436" y="1024"/>
                </a:lnTo>
                <a:lnTo>
                  <a:pt x="165" y="1008"/>
                </a:lnTo>
                <a:lnTo>
                  <a:pt x="143" y="1076"/>
                </a:lnTo>
                <a:lnTo>
                  <a:pt x="0" y="1056"/>
                </a:lnTo>
                <a:lnTo>
                  <a:pt x="122" y="0"/>
                </a:lnTo>
                <a:lnTo>
                  <a:pt x="341" y="23"/>
                </a:lnTo>
                <a:lnTo>
                  <a:pt x="646" y="55"/>
                </a:lnTo>
                <a:lnTo>
                  <a:pt x="952" y="84"/>
                </a:lnTo>
                <a:lnTo>
                  <a:pt x="1110" y="88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7" name=""/>
          <p:cNvSpPr/>
          <p:nvPr/>
        </p:nvSpPr>
        <p:spPr>
          <a:xfrm>
            <a:off x="4154400" y="4791240"/>
            <a:ext cx="806400" cy="1253880"/>
          </a:xfrm>
          <a:custGeom>
            <a:avLst/>
            <a:gdLst/>
            <a:ahLst/>
            <a:rect l="l" t="t" r="r" b="b"/>
            <a:pathLst>
              <a:path w="1053" h="1174">
                <a:moveTo>
                  <a:pt x="266" y="0"/>
                </a:moveTo>
                <a:lnTo>
                  <a:pt x="231" y="183"/>
                </a:lnTo>
                <a:lnTo>
                  <a:pt x="208" y="192"/>
                </a:lnTo>
                <a:lnTo>
                  <a:pt x="183" y="171"/>
                </a:lnTo>
                <a:lnTo>
                  <a:pt x="165" y="160"/>
                </a:lnTo>
                <a:lnTo>
                  <a:pt x="125" y="167"/>
                </a:lnTo>
                <a:lnTo>
                  <a:pt x="113" y="183"/>
                </a:lnTo>
                <a:lnTo>
                  <a:pt x="116" y="203"/>
                </a:lnTo>
                <a:lnTo>
                  <a:pt x="125" y="216"/>
                </a:lnTo>
                <a:lnTo>
                  <a:pt x="125" y="232"/>
                </a:lnTo>
                <a:lnTo>
                  <a:pt x="109" y="236"/>
                </a:lnTo>
                <a:lnTo>
                  <a:pt x="113" y="243"/>
                </a:lnTo>
                <a:lnTo>
                  <a:pt x="125" y="248"/>
                </a:lnTo>
                <a:lnTo>
                  <a:pt x="116" y="259"/>
                </a:lnTo>
                <a:lnTo>
                  <a:pt x="113" y="268"/>
                </a:lnTo>
                <a:lnTo>
                  <a:pt x="122" y="291"/>
                </a:lnTo>
                <a:lnTo>
                  <a:pt x="131" y="311"/>
                </a:lnTo>
                <a:lnTo>
                  <a:pt x="116" y="351"/>
                </a:lnTo>
                <a:lnTo>
                  <a:pt x="109" y="383"/>
                </a:lnTo>
                <a:lnTo>
                  <a:pt x="100" y="396"/>
                </a:lnTo>
                <a:lnTo>
                  <a:pt x="125" y="435"/>
                </a:lnTo>
                <a:lnTo>
                  <a:pt x="131" y="458"/>
                </a:lnTo>
                <a:lnTo>
                  <a:pt x="161" y="503"/>
                </a:lnTo>
                <a:lnTo>
                  <a:pt x="156" y="514"/>
                </a:lnTo>
                <a:lnTo>
                  <a:pt x="143" y="527"/>
                </a:lnTo>
                <a:lnTo>
                  <a:pt x="116" y="559"/>
                </a:lnTo>
                <a:lnTo>
                  <a:pt x="95" y="550"/>
                </a:lnTo>
                <a:lnTo>
                  <a:pt x="91" y="579"/>
                </a:lnTo>
                <a:lnTo>
                  <a:pt x="88" y="615"/>
                </a:lnTo>
                <a:lnTo>
                  <a:pt x="43" y="663"/>
                </a:lnTo>
                <a:lnTo>
                  <a:pt x="34" y="683"/>
                </a:lnTo>
                <a:lnTo>
                  <a:pt x="43" y="746"/>
                </a:lnTo>
                <a:lnTo>
                  <a:pt x="43" y="778"/>
                </a:lnTo>
                <a:lnTo>
                  <a:pt x="27" y="791"/>
                </a:lnTo>
                <a:lnTo>
                  <a:pt x="18" y="798"/>
                </a:lnTo>
                <a:lnTo>
                  <a:pt x="0" y="802"/>
                </a:lnTo>
                <a:lnTo>
                  <a:pt x="3" y="818"/>
                </a:lnTo>
                <a:lnTo>
                  <a:pt x="591" y="1145"/>
                </a:lnTo>
                <a:lnTo>
                  <a:pt x="930" y="1174"/>
                </a:lnTo>
                <a:lnTo>
                  <a:pt x="1053" y="115"/>
                </a:lnTo>
                <a:lnTo>
                  <a:pt x="266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8" name=""/>
          <p:cNvSpPr/>
          <p:nvPr/>
        </p:nvSpPr>
        <p:spPr>
          <a:xfrm>
            <a:off x="4325760" y="3792600"/>
            <a:ext cx="708120" cy="1127160"/>
          </a:xfrm>
          <a:custGeom>
            <a:avLst/>
            <a:gdLst/>
            <a:ahLst/>
            <a:rect l="l" t="t" r="r" b="b"/>
            <a:pathLst>
              <a:path w="875" h="1048">
                <a:moveTo>
                  <a:pt x="165" y="0"/>
                </a:moveTo>
                <a:lnTo>
                  <a:pt x="622" y="65"/>
                </a:lnTo>
                <a:lnTo>
                  <a:pt x="588" y="261"/>
                </a:lnTo>
                <a:lnTo>
                  <a:pt x="875" y="291"/>
                </a:lnTo>
                <a:lnTo>
                  <a:pt x="787" y="1048"/>
                </a:lnTo>
                <a:lnTo>
                  <a:pt x="0" y="931"/>
                </a:lnTo>
                <a:lnTo>
                  <a:pt x="165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9" name=""/>
          <p:cNvSpPr/>
          <p:nvPr/>
        </p:nvSpPr>
        <p:spPr>
          <a:xfrm>
            <a:off x="6134040" y="1762200"/>
            <a:ext cx="831960" cy="831600"/>
          </a:xfrm>
          <a:custGeom>
            <a:avLst/>
            <a:gdLst/>
            <a:ahLst/>
            <a:rect l="l" t="t" r="r" b="b"/>
            <a:pathLst>
              <a:path w="564" h="403">
                <a:moveTo>
                  <a:pt x="20" y="0"/>
                </a:moveTo>
                <a:lnTo>
                  <a:pt x="564" y="0"/>
                </a:lnTo>
                <a:lnTo>
                  <a:pt x="395" y="108"/>
                </a:lnTo>
                <a:lnTo>
                  <a:pt x="354" y="400"/>
                </a:lnTo>
                <a:lnTo>
                  <a:pt x="185" y="403"/>
                </a:lnTo>
                <a:lnTo>
                  <a:pt x="0" y="396"/>
                </a:lnTo>
                <a:lnTo>
                  <a:pt x="20" y="0"/>
                </a:lnTo>
                <a:close/>
              </a:path>
            </a:pathLst>
          </a:custGeom>
          <a:solidFill>
            <a:srgbClr val="00d928"/>
          </a:solidFill>
          <a:ln cap="rnd" w="12600">
            <a:solidFill>
              <a:srgbClr val="676767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0" name=""/>
          <p:cNvSpPr/>
          <p:nvPr/>
        </p:nvSpPr>
        <p:spPr>
          <a:xfrm>
            <a:off x="7289640" y="4199040"/>
            <a:ext cx="408240" cy="414360"/>
          </a:xfrm>
          <a:custGeom>
            <a:avLst/>
            <a:gdLst/>
            <a:ahLst/>
            <a:rect l="l" t="t" r="r" b="b"/>
            <a:pathLst>
              <a:path w="204" h="185">
                <a:moveTo>
                  <a:pt x="0" y="185"/>
                </a:moveTo>
                <a:lnTo>
                  <a:pt x="204" y="0"/>
                </a:lnTo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1" name=""/>
          <p:cNvSpPr/>
          <p:nvPr/>
        </p:nvSpPr>
        <p:spPr>
          <a:xfrm>
            <a:off x="3422520" y="1752480"/>
            <a:ext cx="3041640" cy="4502160"/>
          </a:xfrm>
          <a:custGeom>
            <a:avLst/>
            <a:gdLst/>
            <a:ahLst/>
            <a:rect l="l" t="t" r="r" b="b"/>
            <a:pathLst>
              <a:path w="1441" h="1904">
                <a:moveTo>
                  <a:pt x="116" y="0"/>
                </a:moveTo>
                <a:lnTo>
                  <a:pt x="171" y="168"/>
                </a:lnTo>
                <a:cubicBezTo>
                  <a:pt x="168" y="237"/>
                  <a:pt x="125" y="270"/>
                  <a:pt x="97" y="413"/>
                </a:cubicBezTo>
                <a:cubicBezTo>
                  <a:pt x="70" y="554"/>
                  <a:pt x="0" y="890"/>
                  <a:pt x="2" y="1024"/>
                </a:cubicBezTo>
                <a:cubicBezTo>
                  <a:pt x="4" y="1157"/>
                  <a:pt x="91" y="1151"/>
                  <a:pt x="107" y="1219"/>
                </a:cubicBezTo>
                <a:cubicBezTo>
                  <a:pt x="124" y="1287"/>
                  <a:pt x="96" y="1361"/>
                  <a:pt x="103" y="1414"/>
                </a:cubicBezTo>
                <a:cubicBezTo>
                  <a:pt x="112" y="1448"/>
                  <a:pt x="136" y="1387"/>
                  <a:pt x="159" y="1423"/>
                </a:cubicBezTo>
                <a:cubicBezTo>
                  <a:pt x="182" y="1459"/>
                  <a:pt x="132" y="1448"/>
                  <a:pt x="140" y="1475"/>
                </a:cubicBezTo>
                <a:lnTo>
                  <a:pt x="209" y="1584"/>
                </a:lnTo>
                <a:cubicBezTo>
                  <a:pt x="238" y="1600"/>
                  <a:pt x="287" y="1568"/>
                  <a:pt x="314" y="1573"/>
                </a:cubicBezTo>
                <a:cubicBezTo>
                  <a:pt x="341" y="1577"/>
                  <a:pt x="335" y="1616"/>
                  <a:pt x="370" y="1611"/>
                </a:cubicBezTo>
                <a:cubicBezTo>
                  <a:pt x="405" y="1607"/>
                  <a:pt x="465" y="1530"/>
                  <a:pt x="525" y="1543"/>
                </a:cubicBezTo>
                <a:cubicBezTo>
                  <a:pt x="585" y="1557"/>
                  <a:pt x="544" y="1667"/>
                  <a:pt x="587" y="1686"/>
                </a:cubicBezTo>
                <a:cubicBezTo>
                  <a:pt x="629" y="1705"/>
                  <a:pt x="719" y="1632"/>
                  <a:pt x="779" y="1659"/>
                </a:cubicBezTo>
                <a:cubicBezTo>
                  <a:pt x="839" y="1686"/>
                  <a:pt x="855" y="1793"/>
                  <a:pt x="903" y="1850"/>
                </a:cubicBezTo>
                <a:cubicBezTo>
                  <a:pt x="973" y="1862"/>
                  <a:pt x="1110" y="1732"/>
                  <a:pt x="1200" y="1734"/>
                </a:cubicBezTo>
                <a:cubicBezTo>
                  <a:pt x="1284" y="1733"/>
                  <a:pt x="1365" y="1819"/>
                  <a:pt x="1405" y="1840"/>
                </a:cubicBezTo>
                <a:cubicBezTo>
                  <a:pt x="1441" y="1869"/>
                  <a:pt x="1416" y="1890"/>
                  <a:pt x="1419" y="1904"/>
                </a:cubicBezTo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2" name=""/>
          <p:cNvSpPr/>
          <p:nvPr/>
        </p:nvSpPr>
        <p:spPr>
          <a:xfrm>
            <a:off x="3322800" y="4276800"/>
            <a:ext cx="193680" cy="176040"/>
          </a:xfrm>
          <a:custGeom>
            <a:avLst/>
            <a:gdLst/>
            <a:ahLst/>
            <a:rect l="l" t="t" r="r" b="b"/>
            <a:pathLst>
              <a:path w="89" h="65">
                <a:moveTo>
                  <a:pt x="53" y="7"/>
                </a:moveTo>
                <a:cubicBezTo>
                  <a:pt x="49" y="0"/>
                  <a:pt x="6" y="32"/>
                  <a:pt x="3" y="41"/>
                </a:cubicBezTo>
                <a:cubicBezTo>
                  <a:pt x="0" y="50"/>
                  <a:pt x="16" y="65"/>
                  <a:pt x="37" y="59"/>
                </a:cubicBezTo>
                <a:cubicBezTo>
                  <a:pt x="89" y="25"/>
                  <a:pt x="50" y="18"/>
                  <a:pt x="53" y="7"/>
                </a:cubicBezTo>
                <a:close/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3" name=""/>
          <p:cNvSpPr/>
          <p:nvPr/>
        </p:nvSpPr>
        <p:spPr>
          <a:xfrm>
            <a:off x="3317760" y="4371840"/>
            <a:ext cx="73080" cy="136800"/>
          </a:xfrm>
          <a:prstGeom prst="line">
            <a:avLst/>
          </a:prstGeom>
          <a:ln w="28440">
            <a:solidFill>
              <a:srgbClr val="0066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4" name=""/>
          <p:cNvSpPr/>
          <p:nvPr/>
        </p:nvSpPr>
        <p:spPr>
          <a:xfrm>
            <a:off x="5549760" y="3281400"/>
            <a:ext cx="3899160" cy="3746520"/>
          </a:xfrm>
          <a:custGeom>
            <a:avLst/>
            <a:gdLst/>
            <a:ahLst/>
            <a:rect l="l" t="t" r="r" b="b"/>
            <a:pathLst>
              <a:path w="1788" h="1397">
                <a:moveTo>
                  <a:pt x="0" y="398"/>
                </a:moveTo>
                <a:lnTo>
                  <a:pt x="216" y="467"/>
                </a:lnTo>
                <a:lnTo>
                  <a:pt x="384" y="479"/>
                </a:lnTo>
                <a:lnTo>
                  <a:pt x="534" y="455"/>
                </a:lnTo>
                <a:cubicBezTo>
                  <a:pt x="548" y="424"/>
                  <a:pt x="459" y="321"/>
                  <a:pt x="468" y="293"/>
                </a:cubicBezTo>
                <a:cubicBezTo>
                  <a:pt x="477" y="265"/>
                  <a:pt x="553" y="291"/>
                  <a:pt x="588" y="287"/>
                </a:cubicBezTo>
                <a:lnTo>
                  <a:pt x="678" y="269"/>
                </a:lnTo>
                <a:lnTo>
                  <a:pt x="816" y="245"/>
                </a:lnTo>
                <a:lnTo>
                  <a:pt x="948" y="251"/>
                </a:lnTo>
                <a:cubicBezTo>
                  <a:pt x="999" y="238"/>
                  <a:pt x="1063" y="205"/>
                  <a:pt x="1122" y="167"/>
                </a:cubicBezTo>
                <a:cubicBezTo>
                  <a:pt x="1181" y="129"/>
                  <a:pt x="1236" y="46"/>
                  <a:pt x="1302" y="23"/>
                </a:cubicBezTo>
                <a:cubicBezTo>
                  <a:pt x="1368" y="0"/>
                  <a:pt x="1437" y="26"/>
                  <a:pt x="1518" y="29"/>
                </a:cubicBezTo>
                <a:cubicBezTo>
                  <a:pt x="1599" y="32"/>
                  <a:pt x="1754" y="17"/>
                  <a:pt x="1788" y="41"/>
                </a:cubicBezTo>
                <a:lnTo>
                  <a:pt x="1722" y="173"/>
                </a:lnTo>
                <a:lnTo>
                  <a:pt x="1650" y="227"/>
                </a:lnTo>
                <a:lnTo>
                  <a:pt x="1524" y="359"/>
                </a:lnTo>
                <a:lnTo>
                  <a:pt x="1506" y="479"/>
                </a:lnTo>
                <a:lnTo>
                  <a:pt x="1482" y="623"/>
                </a:lnTo>
                <a:lnTo>
                  <a:pt x="1386" y="689"/>
                </a:lnTo>
                <a:lnTo>
                  <a:pt x="1362" y="773"/>
                </a:lnTo>
                <a:lnTo>
                  <a:pt x="1344" y="839"/>
                </a:lnTo>
                <a:lnTo>
                  <a:pt x="1380" y="887"/>
                </a:lnTo>
                <a:lnTo>
                  <a:pt x="1386" y="1079"/>
                </a:lnTo>
                <a:lnTo>
                  <a:pt x="1494" y="1271"/>
                </a:lnTo>
                <a:lnTo>
                  <a:pt x="1536" y="1397"/>
                </a:lnTo>
                <a:lnTo>
                  <a:pt x="1500" y="1373"/>
                </a:lnTo>
                <a:lnTo>
                  <a:pt x="1428" y="1349"/>
                </a:lnTo>
                <a:lnTo>
                  <a:pt x="1404" y="1283"/>
                </a:lnTo>
                <a:lnTo>
                  <a:pt x="1356" y="1247"/>
                </a:lnTo>
                <a:lnTo>
                  <a:pt x="1416" y="1211"/>
                </a:lnTo>
                <a:lnTo>
                  <a:pt x="1416" y="1145"/>
                </a:lnTo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5" name=""/>
          <p:cNvSpPr/>
          <p:nvPr/>
        </p:nvSpPr>
        <p:spPr>
          <a:xfrm>
            <a:off x="7277040" y="3938760"/>
            <a:ext cx="1041480" cy="2609640"/>
          </a:xfrm>
          <a:custGeom>
            <a:avLst/>
            <a:gdLst/>
            <a:ahLst/>
            <a:rect l="l" t="t" r="r" b="b"/>
            <a:pathLst>
              <a:path w="519" h="1163">
                <a:moveTo>
                  <a:pt x="163" y="0"/>
                </a:moveTo>
                <a:lnTo>
                  <a:pt x="78" y="201"/>
                </a:lnTo>
                <a:cubicBezTo>
                  <a:pt x="78" y="201"/>
                  <a:pt x="39" y="262"/>
                  <a:pt x="0" y="323"/>
                </a:cubicBezTo>
                <a:cubicBezTo>
                  <a:pt x="163" y="441"/>
                  <a:pt x="28" y="488"/>
                  <a:pt x="46" y="617"/>
                </a:cubicBezTo>
                <a:cubicBezTo>
                  <a:pt x="63" y="746"/>
                  <a:pt x="78" y="1032"/>
                  <a:pt x="104" y="1097"/>
                </a:cubicBezTo>
                <a:cubicBezTo>
                  <a:pt x="131" y="1163"/>
                  <a:pt x="118" y="1036"/>
                  <a:pt x="202" y="1011"/>
                </a:cubicBezTo>
                <a:cubicBezTo>
                  <a:pt x="287" y="986"/>
                  <a:pt x="328" y="1018"/>
                  <a:pt x="379" y="1018"/>
                </a:cubicBezTo>
                <a:lnTo>
                  <a:pt x="509" y="1011"/>
                </a:lnTo>
                <a:cubicBezTo>
                  <a:pt x="519" y="994"/>
                  <a:pt x="448" y="947"/>
                  <a:pt x="437" y="918"/>
                </a:cubicBezTo>
                <a:cubicBezTo>
                  <a:pt x="427" y="889"/>
                  <a:pt x="438" y="877"/>
                  <a:pt x="444" y="839"/>
                </a:cubicBezTo>
                <a:lnTo>
                  <a:pt x="470" y="688"/>
                </a:lnTo>
                <a:lnTo>
                  <a:pt x="379" y="574"/>
                </a:lnTo>
                <a:lnTo>
                  <a:pt x="313" y="567"/>
                </a:lnTo>
                <a:lnTo>
                  <a:pt x="215" y="473"/>
                </a:lnTo>
                <a:lnTo>
                  <a:pt x="189" y="430"/>
                </a:lnTo>
                <a:lnTo>
                  <a:pt x="213" y="128"/>
                </a:lnTo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6" name=""/>
          <p:cNvSpPr/>
          <p:nvPr/>
        </p:nvSpPr>
        <p:spPr>
          <a:xfrm>
            <a:off x="8379000" y="6153120"/>
            <a:ext cx="203040" cy="44640"/>
          </a:xfrm>
          <a:custGeom>
            <a:avLst/>
            <a:gdLst/>
            <a:ahLst/>
            <a:rect l="l" t="t" r="r" b="b"/>
            <a:pathLst>
              <a:path w="93" h="17">
                <a:moveTo>
                  <a:pt x="93" y="3"/>
                </a:moveTo>
                <a:cubicBezTo>
                  <a:pt x="93" y="3"/>
                  <a:pt x="50" y="17"/>
                  <a:pt x="0" y="0"/>
                </a:cubicBezTo>
              </a:path>
            </a:pathLst>
          </a:custGeom>
          <a:noFill/>
          <a:ln w="28440">
            <a:solidFill>
              <a:srgbClr val="0066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" bIns="-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767" name=""/>
          <p:cNvGrpSpPr/>
          <p:nvPr/>
        </p:nvGrpSpPr>
        <p:grpSpPr>
          <a:xfrm>
            <a:off x="3570120" y="2711520"/>
            <a:ext cx="3938400" cy="3663000"/>
            <a:chOff x="3570120" y="2711520"/>
            <a:chExt cx="3938400" cy="3663000"/>
          </a:xfrm>
        </p:grpSpPr>
        <p:sp>
          <p:nvSpPr>
            <p:cNvPr id="3768" name=""/>
            <p:cNvSpPr/>
            <p:nvPr/>
          </p:nvSpPr>
          <p:spPr>
            <a:xfrm>
              <a:off x="3570120" y="3803040"/>
              <a:ext cx="3938400" cy="2571480"/>
            </a:xfrm>
            <a:custGeom>
              <a:avLst/>
              <a:gdLst/>
              <a:ahLst/>
              <a:rect l="l" t="t" r="r" b="b"/>
              <a:pathLst>
                <a:path w="1804" h="959">
                  <a:moveTo>
                    <a:pt x="55" y="517"/>
                  </a:moveTo>
                  <a:cubicBezTo>
                    <a:pt x="51" y="510"/>
                    <a:pt x="0" y="494"/>
                    <a:pt x="29" y="477"/>
                  </a:cubicBezTo>
                  <a:cubicBezTo>
                    <a:pt x="58" y="460"/>
                    <a:pt x="188" y="431"/>
                    <a:pt x="231" y="413"/>
                  </a:cubicBezTo>
                  <a:lnTo>
                    <a:pt x="287" y="371"/>
                  </a:lnTo>
                  <a:cubicBezTo>
                    <a:pt x="331" y="314"/>
                    <a:pt x="415" y="130"/>
                    <a:pt x="495" y="71"/>
                  </a:cubicBezTo>
                  <a:cubicBezTo>
                    <a:pt x="575" y="12"/>
                    <a:pt x="702" y="0"/>
                    <a:pt x="769" y="19"/>
                  </a:cubicBezTo>
                  <a:cubicBezTo>
                    <a:pt x="836" y="38"/>
                    <a:pt x="850" y="119"/>
                    <a:pt x="895" y="185"/>
                  </a:cubicBezTo>
                  <a:cubicBezTo>
                    <a:pt x="940" y="251"/>
                    <a:pt x="1012" y="338"/>
                    <a:pt x="1039" y="417"/>
                  </a:cubicBezTo>
                  <a:cubicBezTo>
                    <a:pt x="1066" y="496"/>
                    <a:pt x="1033" y="618"/>
                    <a:pt x="1059" y="659"/>
                  </a:cubicBezTo>
                  <a:cubicBezTo>
                    <a:pt x="1085" y="700"/>
                    <a:pt x="1158" y="653"/>
                    <a:pt x="1193" y="663"/>
                  </a:cubicBezTo>
                  <a:cubicBezTo>
                    <a:pt x="1224" y="670"/>
                    <a:pt x="1230" y="691"/>
                    <a:pt x="1243" y="701"/>
                  </a:cubicBezTo>
                  <a:cubicBezTo>
                    <a:pt x="1268" y="736"/>
                    <a:pt x="1333" y="839"/>
                    <a:pt x="1341" y="871"/>
                  </a:cubicBezTo>
                  <a:cubicBezTo>
                    <a:pt x="1349" y="903"/>
                    <a:pt x="1306" y="878"/>
                    <a:pt x="1291" y="893"/>
                  </a:cubicBezTo>
                  <a:cubicBezTo>
                    <a:pt x="1277" y="904"/>
                    <a:pt x="1249" y="949"/>
                    <a:pt x="1249" y="959"/>
                  </a:cubicBezTo>
                  <a:lnTo>
                    <a:pt x="1289" y="953"/>
                  </a:lnTo>
                  <a:cubicBezTo>
                    <a:pt x="1360" y="958"/>
                    <a:pt x="1642" y="909"/>
                    <a:pt x="1723" y="909"/>
                  </a:cubicBezTo>
                  <a:cubicBezTo>
                    <a:pt x="1804" y="909"/>
                    <a:pt x="1764" y="942"/>
                    <a:pt x="1775" y="951"/>
                  </a:cubicBezTo>
                </a:path>
              </a:pathLst>
            </a:custGeom>
            <a:noFill/>
            <a:ln w="284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9" name=""/>
            <p:cNvSpPr/>
            <p:nvPr/>
          </p:nvSpPr>
          <p:spPr>
            <a:xfrm>
              <a:off x="3580920" y="2711520"/>
              <a:ext cx="1067400" cy="1292400"/>
            </a:xfrm>
            <a:custGeom>
              <a:avLst/>
              <a:gdLst/>
              <a:ahLst/>
              <a:rect l="l" t="t" r="r" b="b"/>
              <a:pathLst>
                <a:path w="489" h="482">
                  <a:moveTo>
                    <a:pt x="484" y="482"/>
                  </a:moveTo>
                  <a:cubicBezTo>
                    <a:pt x="481" y="456"/>
                    <a:pt x="489" y="356"/>
                    <a:pt x="464" y="324"/>
                  </a:cubicBezTo>
                  <a:cubicBezTo>
                    <a:pt x="439" y="292"/>
                    <a:pt x="360" y="317"/>
                    <a:pt x="332" y="292"/>
                  </a:cubicBezTo>
                  <a:cubicBezTo>
                    <a:pt x="304" y="267"/>
                    <a:pt x="335" y="197"/>
                    <a:pt x="294" y="172"/>
                  </a:cubicBezTo>
                  <a:cubicBezTo>
                    <a:pt x="253" y="147"/>
                    <a:pt x="130" y="160"/>
                    <a:pt x="88" y="144"/>
                  </a:cubicBezTo>
                  <a:cubicBezTo>
                    <a:pt x="46" y="128"/>
                    <a:pt x="67" y="80"/>
                    <a:pt x="52" y="56"/>
                  </a:cubicBezTo>
                  <a:lnTo>
                    <a:pt x="0" y="0"/>
                  </a:lnTo>
                </a:path>
              </a:pathLst>
            </a:custGeom>
            <a:noFill/>
            <a:ln w="28440">
              <a:solidFill>
                <a:srgbClr val="0066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770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1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2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3" name=""/>
          <p:cNvSpPr/>
          <p:nvPr/>
        </p:nvSpPr>
        <p:spPr>
          <a:xfrm flipH="1">
            <a:off x="3648240" y="2452680"/>
            <a:ext cx="13176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4" name=""/>
          <p:cNvSpPr/>
          <p:nvPr/>
        </p:nvSpPr>
        <p:spPr>
          <a:xfrm flipV="1">
            <a:off x="3648240" y="2452680"/>
            <a:ext cx="13176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5" name=""/>
          <p:cNvSpPr/>
          <p:nvPr/>
        </p:nvSpPr>
        <p:spPr>
          <a:xfrm flipH="1">
            <a:off x="3648240" y="2452680"/>
            <a:ext cx="13176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6" name=""/>
          <p:cNvSpPr/>
          <p:nvPr/>
        </p:nvSpPr>
        <p:spPr>
          <a:xfrm flipV="1">
            <a:off x="3648240" y="2452680"/>
            <a:ext cx="13176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7" name=""/>
          <p:cNvSpPr/>
          <p:nvPr/>
        </p:nvSpPr>
        <p:spPr>
          <a:xfrm flipH="1">
            <a:off x="3633840" y="2833560"/>
            <a:ext cx="1440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8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9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0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1" name=""/>
          <p:cNvSpPr/>
          <p:nvPr/>
        </p:nvSpPr>
        <p:spPr>
          <a:xfrm>
            <a:off x="3648240" y="2833560"/>
            <a:ext cx="37800" cy="234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2" name=""/>
          <p:cNvSpPr/>
          <p:nvPr/>
        </p:nvSpPr>
        <p:spPr>
          <a:xfrm>
            <a:off x="3648240" y="2833560"/>
            <a:ext cx="37800" cy="234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3" name=""/>
          <p:cNvSpPr/>
          <p:nvPr/>
        </p:nvSpPr>
        <p:spPr>
          <a:xfrm>
            <a:off x="3648240" y="2833560"/>
            <a:ext cx="37800" cy="234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4" name=""/>
          <p:cNvSpPr/>
          <p:nvPr/>
        </p:nvSpPr>
        <p:spPr>
          <a:xfrm flipH="1">
            <a:off x="3365280" y="2833560"/>
            <a:ext cx="282600" cy="1571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5" name=""/>
          <p:cNvSpPr/>
          <p:nvPr/>
        </p:nvSpPr>
        <p:spPr>
          <a:xfrm flipH="1">
            <a:off x="3365280" y="2833560"/>
            <a:ext cx="282600" cy="1571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6" name=""/>
          <p:cNvSpPr/>
          <p:nvPr/>
        </p:nvSpPr>
        <p:spPr>
          <a:xfrm flipV="1">
            <a:off x="3841920" y="2049480"/>
            <a:ext cx="923760" cy="162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7" name=""/>
          <p:cNvSpPr/>
          <p:nvPr/>
        </p:nvSpPr>
        <p:spPr>
          <a:xfrm flipH="1" flipV="1">
            <a:off x="3631680" y="2830680"/>
            <a:ext cx="1620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8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9" name=""/>
          <p:cNvSpPr/>
          <p:nvPr/>
        </p:nvSpPr>
        <p:spPr>
          <a:xfrm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0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1" name=""/>
          <p:cNvSpPr/>
          <p:nvPr/>
        </p:nvSpPr>
        <p:spPr>
          <a:xfrm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2" name=""/>
          <p:cNvSpPr/>
          <p:nvPr/>
        </p:nvSpPr>
        <p:spPr>
          <a:xfrm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3" name=""/>
          <p:cNvSpPr/>
          <p:nvPr/>
        </p:nvSpPr>
        <p:spPr>
          <a:xfrm flipH="1">
            <a:off x="3324240" y="2833560"/>
            <a:ext cx="324000" cy="1463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4" name=""/>
          <p:cNvSpPr/>
          <p:nvPr/>
        </p:nvSpPr>
        <p:spPr>
          <a:xfrm>
            <a:off x="3809880" y="2192400"/>
            <a:ext cx="3794400" cy="1844640"/>
          </a:xfrm>
          <a:custGeom>
            <a:avLst/>
            <a:gdLst/>
            <a:ahLst/>
            <a:rect l="l" t="t" r="r" b="b"/>
            <a:pathLst>
              <a:path w="1894" h="822">
                <a:moveTo>
                  <a:pt x="1894" y="822"/>
                </a:moveTo>
                <a:lnTo>
                  <a:pt x="0" y="0"/>
                </a:lnTo>
              </a:path>
            </a:pathLst>
          </a:custGeom>
          <a:solidFill>
            <a:srgbClr val="0cbc1f"/>
          </a:solidFill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5" name=""/>
          <p:cNvSpPr/>
          <p:nvPr/>
        </p:nvSpPr>
        <p:spPr>
          <a:xfrm flipH="1">
            <a:off x="3589200" y="2833560"/>
            <a:ext cx="61920" cy="85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6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7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8" name=""/>
          <p:cNvSpPr/>
          <p:nvPr/>
        </p:nvSpPr>
        <p:spPr>
          <a:xfrm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9" name=""/>
          <p:cNvSpPr/>
          <p:nvPr/>
        </p:nvSpPr>
        <p:spPr>
          <a:xfrm flipH="1">
            <a:off x="3633840" y="2833560"/>
            <a:ext cx="1440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0" name=""/>
          <p:cNvSpPr/>
          <p:nvPr/>
        </p:nvSpPr>
        <p:spPr>
          <a:xfrm flipV="1">
            <a:off x="3648240" y="2452680"/>
            <a:ext cx="12996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1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2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3" name=""/>
          <p:cNvSpPr/>
          <p:nvPr/>
        </p:nvSpPr>
        <p:spPr>
          <a:xfrm flipH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4" name=""/>
          <p:cNvSpPr/>
          <p:nvPr/>
        </p:nvSpPr>
        <p:spPr>
          <a:xfrm flipV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5" name=""/>
          <p:cNvSpPr/>
          <p:nvPr/>
        </p:nvSpPr>
        <p:spPr>
          <a:xfrm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6" name=""/>
          <p:cNvSpPr/>
          <p:nvPr/>
        </p:nvSpPr>
        <p:spPr>
          <a:xfrm flipV="1">
            <a:off x="3648240" y="2833560"/>
            <a:ext cx="288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7" name=""/>
          <p:cNvSpPr/>
          <p:nvPr/>
        </p:nvSpPr>
        <p:spPr>
          <a:xfrm flipH="1" flipV="1">
            <a:off x="3355560" y="4393800"/>
            <a:ext cx="9720" cy="11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8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9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0" name=""/>
          <p:cNvSpPr/>
          <p:nvPr/>
        </p:nvSpPr>
        <p:spPr>
          <a:xfrm flipH="1">
            <a:off x="3363840" y="2452680"/>
            <a:ext cx="416160" cy="1952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1" name=""/>
          <p:cNvSpPr/>
          <p:nvPr/>
        </p:nvSpPr>
        <p:spPr>
          <a:xfrm flipV="1">
            <a:off x="3355920" y="4319280"/>
            <a:ext cx="2052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2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3" name=""/>
          <p:cNvSpPr/>
          <p:nvPr/>
        </p:nvSpPr>
        <p:spPr>
          <a:xfrm flipH="1" flipV="1">
            <a:off x="3338640" y="4371840"/>
            <a:ext cx="17280" cy="22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4" name=""/>
          <p:cNvSpPr/>
          <p:nvPr/>
        </p:nvSpPr>
        <p:spPr>
          <a:xfrm flipH="1" flipV="1">
            <a:off x="3348000" y="4384800"/>
            <a:ext cx="7920" cy="9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5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6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7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8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9" name=""/>
          <p:cNvSpPr/>
          <p:nvPr/>
        </p:nvSpPr>
        <p:spPr>
          <a:xfrm flipH="1" flipV="1">
            <a:off x="3338640" y="4371840"/>
            <a:ext cx="17280" cy="22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0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1" name=""/>
          <p:cNvSpPr/>
          <p:nvPr/>
        </p:nvSpPr>
        <p:spPr>
          <a:xfrm>
            <a:off x="3355920" y="4394160"/>
            <a:ext cx="9720" cy="11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2" name=""/>
          <p:cNvSpPr/>
          <p:nvPr/>
        </p:nvSpPr>
        <p:spPr>
          <a:xfrm flipV="1">
            <a:off x="3355920" y="4199040"/>
            <a:ext cx="131760" cy="195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3" name=""/>
          <p:cNvSpPr/>
          <p:nvPr/>
        </p:nvSpPr>
        <p:spPr>
          <a:xfrm>
            <a:off x="3487680" y="41990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4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5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6" name=""/>
          <p:cNvSpPr/>
          <p:nvPr/>
        </p:nvSpPr>
        <p:spPr>
          <a:xfrm>
            <a:off x="3338640" y="4371840"/>
            <a:ext cx="14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7" name=""/>
          <p:cNvSpPr/>
          <p:nvPr/>
        </p:nvSpPr>
        <p:spPr>
          <a:xfrm flipH="1" flipV="1">
            <a:off x="3338640" y="4371840"/>
            <a:ext cx="17280" cy="22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8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9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0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1" name=""/>
          <p:cNvSpPr/>
          <p:nvPr/>
        </p:nvSpPr>
        <p:spPr>
          <a:xfrm>
            <a:off x="3355920" y="4394160"/>
            <a:ext cx="9720" cy="12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2" name=""/>
          <p:cNvSpPr/>
          <p:nvPr/>
        </p:nvSpPr>
        <p:spPr>
          <a:xfrm>
            <a:off x="3365640" y="440676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3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4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5" name=""/>
          <p:cNvSpPr/>
          <p:nvPr/>
        </p:nvSpPr>
        <p:spPr>
          <a:xfrm>
            <a:off x="3324240" y="4299120"/>
            <a:ext cx="31680" cy="9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6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7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8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9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0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1" name=""/>
          <p:cNvSpPr/>
          <p:nvPr/>
        </p:nvSpPr>
        <p:spPr>
          <a:xfrm flipH="1" flipV="1">
            <a:off x="3355560" y="4394160"/>
            <a:ext cx="330120" cy="782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2" name=""/>
          <p:cNvSpPr/>
          <p:nvPr/>
        </p:nvSpPr>
        <p:spPr>
          <a:xfrm>
            <a:off x="4697280" y="4100400"/>
            <a:ext cx="11160" cy="103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3" name=""/>
          <p:cNvSpPr/>
          <p:nvPr/>
        </p:nvSpPr>
        <p:spPr>
          <a:xfrm>
            <a:off x="4697280" y="4100400"/>
            <a:ext cx="11160" cy="103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4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5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6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7" name=""/>
          <p:cNvSpPr/>
          <p:nvPr/>
        </p:nvSpPr>
        <p:spPr>
          <a:xfrm flipH="1" flipV="1">
            <a:off x="3355560" y="4393800"/>
            <a:ext cx="9720" cy="11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8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9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0" name=""/>
          <p:cNvSpPr/>
          <p:nvPr/>
        </p:nvSpPr>
        <p:spPr>
          <a:xfrm>
            <a:off x="3355920" y="4394160"/>
            <a:ext cx="330120" cy="784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1" name=""/>
          <p:cNvSpPr/>
          <p:nvPr/>
        </p:nvSpPr>
        <p:spPr>
          <a:xfrm flipH="1" flipV="1">
            <a:off x="3355560" y="4393800"/>
            <a:ext cx="9720" cy="11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2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3" name=""/>
          <p:cNvSpPr/>
          <p:nvPr/>
        </p:nvSpPr>
        <p:spPr>
          <a:xfrm flipH="1" flipV="1">
            <a:off x="3355560" y="4393800"/>
            <a:ext cx="9720" cy="11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4" name=""/>
          <p:cNvSpPr/>
          <p:nvPr/>
        </p:nvSpPr>
        <p:spPr>
          <a:xfrm flipV="1">
            <a:off x="3686040" y="4892400"/>
            <a:ext cx="478080" cy="284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5" name=""/>
          <p:cNvSpPr/>
          <p:nvPr/>
        </p:nvSpPr>
        <p:spPr>
          <a:xfrm>
            <a:off x="4164120" y="4892760"/>
            <a:ext cx="46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6" name=""/>
          <p:cNvSpPr/>
          <p:nvPr/>
        </p:nvSpPr>
        <p:spPr>
          <a:xfrm flipV="1">
            <a:off x="3686040" y="4892400"/>
            <a:ext cx="478080" cy="284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7" name=""/>
          <p:cNvSpPr/>
          <p:nvPr/>
        </p:nvSpPr>
        <p:spPr>
          <a:xfrm flipV="1">
            <a:off x="3686040" y="4892400"/>
            <a:ext cx="478080" cy="284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8" name=""/>
          <p:cNvSpPr/>
          <p:nvPr/>
        </p:nvSpPr>
        <p:spPr>
          <a:xfrm flipV="1">
            <a:off x="3686040" y="4892400"/>
            <a:ext cx="478080" cy="284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59" name=""/>
          <p:cNvSpPr/>
          <p:nvPr/>
        </p:nvSpPr>
        <p:spPr>
          <a:xfrm>
            <a:off x="4164120" y="4892760"/>
            <a:ext cx="46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0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1" name=""/>
          <p:cNvSpPr/>
          <p:nvPr/>
        </p:nvSpPr>
        <p:spPr>
          <a:xfrm>
            <a:off x="4692600" y="4097160"/>
            <a:ext cx="46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2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3" name=""/>
          <p:cNvSpPr/>
          <p:nvPr/>
        </p:nvSpPr>
        <p:spPr>
          <a:xfrm flipV="1">
            <a:off x="5508720" y="4406400"/>
            <a:ext cx="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4" name=""/>
          <p:cNvSpPr/>
          <p:nvPr/>
        </p:nvSpPr>
        <p:spPr>
          <a:xfrm>
            <a:off x="4697280" y="4100400"/>
            <a:ext cx="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5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6" name=""/>
          <p:cNvSpPr/>
          <p:nvPr/>
        </p:nvSpPr>
        <p:spPr>
          <a:xfrm>
            <a:off x="4697280" y="4100400"/>
            <a:ext cx="811440" cy="3384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7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8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69" name=""/>
          <p:cNvSpPr/>
          <p:nvPr/>
        </p:nvSpPr>
        <p:spPr>
          <a:xfrm>
            <a:off x="3686040" y="5176800"/>
            <a:ext cx="784440" cy="320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0" name=""/>
          <p:cNvSpPr/>
          <p:nvPr/>
        </p:nvSpPr>
        <p:spPr>
          <a:xfrm>
            <a:off x="3686040" y="5176800"/>
            <a:ext cx="784440" cy="320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1" name=""/>
          <p:cNvSpPr/>
          <p:nvPr/>
        </p:nvSpPr>
        <p:spPr>
          <a:xfrm>
            <a:off x="3686040" y="5176800"/>
            <a:ext cx="784440" cy="320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2" name=""/>
          <p:cNvSpPr/>
          <p:nvPr/>
        </p:nvSpPr>
        <p:spPr>
          <a:xfrm>
            <a:off x="3686040" y="5176800"/>
            <a:ext cx="784440" cy="320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3" name=""/>
          <p:cNvSpPr/>
          <p:nvPr/>
        </p:nvSpPr>
        <p:spPr>
          <a:xfrm>
            <a:off x="4471920" y="55069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4" name=""/>
          <p:cNvSpPr/>
          <p:nvPr/>
        </p:nvSpPr>
        <p:spPr>
          <a:xfrm flipH="1" flipV="1">
            <a:off x="3685680" y="5176800"/>
            <a:ext cx="2806920" cy="687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5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6" name=""/>
          <p:cNvSpPr/>
          <p:nvPr/>
        </p:nvSpPr>
        <p:spPr>
          <a:xfrm flipH="1" flipV="1">
            <a:off x="3686040" y="5178600"/>
            <a:ext cx="3006720" cy="1250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7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8" name=""/>
          <p:cNvSpPr/>
          <p:nvPr/>
        </p:nvSpPr>
        <p:spPr>
          <a:xfrm>
            <a:off x="6492960" y="5864400"/>
            <a:ext cx="199800" cy="564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9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0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1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2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3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4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5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6" name=""/>
          <p:cNvSpPr/>
          <p:nvPr/>
        </p:nvSpPr>
        <p:spPr>
          <a:xfrm flipH="1" flipV="1">
            <a:off x="3686040" y="5176800"/>
            <a:ext cx="3013200" cy="1287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7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8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89" name=""/>
          <p:cNvSpPr/>
          <p:nvPr/>
        </p:nvSpPr>
        <p:spPr>
          <a:xfrm>
            <a:off x="4164120" y="4892760"/>
            <a:ext cx="306360" cy="608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0" name=""/>
          <p:cNvSpPr/>
          <p:nvPr/>
        </p:nvSpPr>
        <p:spPr>
          <a:xfrm>
            <a:off x="6492960" y="5864400"/>
            <a:ext cx="61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1" name=""/>
          <p:cNvSpPr/>
          <p:nvPr/>
        </p:nvSpPr>
        <p:spPr>
          <a:xfrm flipV="1">
            <a:off x="3686040" y="4697280"/>
            <a:ext cx="3646800" cy="479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2" name=""/>
          <p:cNvSpPr/>
          <p:nvPr/>
        </p:nvSpPr>
        <p:spPr>
          <a:xfrm flipV="1">
            <a:off x="3686040" y="4697280"/>
            <a:ext cx="3646800" cy="479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3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4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5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6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7" name=""/>
          <p:cNvSpPr/>
          <p:nvPr/>
        </p:nvSpPr>
        <p:spPr>
          <a:xfrm flipV="1">
            <a:off x="3686040" y="4697280"/>
            <a:ext cx="3646800" cy="479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8" name=""/>
          <p:cNvSpPr/>
          <p:nvPr/>
        </p:nvSpPr>
        <p:spPr>
          <a:xfrm flipH="1" flipV="1">
            <a:off x="3365280" y="4404960"/>
            <a:ext cx="3135240" cy="1461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99" name=""/>
          <p:cNvSpPr/>
          <p:nvPr/>
        </p:nvSpPr>
        <p:spPr>
          <a:xfrm flipH="1" flipV="1">
            <a:off x="3365280" y="4404960"/>
            <a:ext cx="3135240" cy="1461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0" name=""/>
          <p:cNvSpPr/>
          <p:nvPr/>
        </p:nvSpPr>
        <p:spPr>
          <a:xfrm flipH="1">
            <a:off x="3355560" y="4030560"/>
            <a:ext cx="4248360" cy="363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1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2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3" name=""/>
          <p:cNvSpPr/>
          <p:nvPr/>
        </p:nvSpPr>
        <p:spPr>
          <a:xfrm flipH="1" flipV="1">
            <a:off x="5506560" y="443880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4" name=""/>
          <p:cNvSpPr/>
          <p:nvPr/>
        </p:nvSpPr>
        <p:spPr>
          <a:xfrm flipH="1" flipV="1">
            <a:off x="5506560" y="443880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5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6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7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8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09" name=""/>
          <p:cNvSpPr/>
          <p:nvPr/>
        </p:nvSpPr>
        <p:spPr>
          <a:xfrm>
            <a:off x="3660840" y="283068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0" name=""/>
          <p:cNvSpPr/>
          <p:nvPr/>
        </p:nvSpPr>
        <p:spPr>
          <a:xfrm flipV="1">
            <a:off x="3651120" y="2452680"/>
            <a:ext cx="12888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1" name=""/>
          <p:cNvSpPr/>
          <p:nvPr/>
        </p:nvSpPr>
        <p:spPr>
          <a:xfrm>
            <a:off x="3355920" y="43941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2" name=""/>
          <p:cNvSpPr/>
          <p:nvPr/>
        </p:nvSpPr>
        <p:spPr>
          <a:xfrm flipH="1">
            <a:off x="3685680" y="2452680"/>
            <a:ext cx="93960" cy="27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3" name=""/>
          <p:cNvSpPr/>
          <p:nvPr/>
        </p:nvSpPr>
        <p:spPr>
          <a:xfrm flipH="1">
            <a:off x="3685680" y="2452680"/>
            <a:ext cx="93960" cy="27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4" name=""/>
          <p:cNvSpPr/>
          <p:nvPr/>
        </p:nvSpPr>
        <p:spPr>
          <a:xfrm>
            <a:off x="3780000" y="2452680"/>
            <a:ext cx="384120" cy="2440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5" name=""/>
          <p:cNvSpPr/>
          <p:nvPr/>
        </p:nvSpPr>
        <p:spPr>
          <a:xfrm flipH="1">
            <a:off x="3685680" y="2452680"/>
            <a:ext cx="93960" cy="27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6" name=""/>
          <p:cNvSpPr/>
          <p:nvPr/>
        </p:nvSpPr>
        <p:spPr>
          <a:xfrm flipH="1">
            <a:off x="3685680" y="2452680"/>
            <a:ext cx="93960" cy="27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7" name=""/>
          <p:cNvSpPr/>
          <p:nvPr/>
        </p:nvSpPr>
        <p:spPr>
          <a:xfrm flipH="1">
            <a:off x="3710160" y="2452680"/>
            <a:ext cx="69840" cy="2735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8" name=""/>
          <p:cNvSpPr/>
          <p:nvPr/>
        </p:nvSpPr>
        <p:spPr>
          <a:xfrm flipH="1">
            <a:off x="3324240" y="2452680"/>
            <a:ext cx="455760" cy="1846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19" name=""/>
          <p:cNvSpPr/>
          <p:nvPr/>
        </p:nvSpPr>
        <p:spPr>
          <a:xfrm>
            <a:off x="3780000" y="2452680"/>
            <a:ext cx="384120" cy="2440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0" name=""/>
          <p:cNvSpPr/>
          <p:nvPr/>
        </p:nvSpPr>
        <p:spPr>
          <a:xfrm>
            <a:off x="3651120" y="2833560"/>
            <a:ext cx="1046160" cy="1266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1" name=""/>
          <p:cNvSpPr/>
          <p:nvPr/>
        </p:nvSpPr>
        <p:spPr>
          <a:xfrm flipH="1" flipV="1">
            <a:off x="3650760" y="2833200"/>
            <a:ext cx="34920" cy="234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2" name=""/>
          <p:cNvSpPr/>
          <p:nvPr/>
        </p:nvSpPr>
        <p:spPr>
          <a:xfrm flipH="1">
            <a:off x="3322800" y="4299120"/>
            <a:ext cx="1440" cy="10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3" name=""/>
          <p:cNvSpPr/>
          <p:nvPr/>
        </p:nvSpPr>
        <p:spPr>
          <a:xfrm>
            <a:off x="3324240" y="42973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4" name=""/>
          <p:cNvSpPr/>
          <p:nvPr/>
        </p:nvSpPr>
        <p:spPr>
          <a:xfrm>
            <a:off x="3324240" y="42973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5" name=""/>
          <p:cNvSpPr/>
          <p:nvPr/>
        </p:nvSpPr>
        <p:spPr>
          <a:xfrm>
            <a:off x="3324240" y="42973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6" name=""/>
          <p:cNvSpPr/>
          <p:nvPr/>
        </p:nvSpPr>
        <p:spPr>
          <a:xfrm>
            <a:off x="3324240" y="42973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7" name=""/>
          <p:cNvSpPr/>
          <p:nvPr/>
        </p:nvSpPr>
        <p:spPr>
          <a:xfrm flipV="1"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8" name=""/>
          <p:cNvSpPr/>
          <p:nvPr/>
        </p:nvSpPr>
        <p:spPr>
          <a:xfrm flipV="1">
            <a:off x="3355920" y="4373280"/>
            <a:ext cx="11160" cy="20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29" name=""/>
          <p:cNvSpPr/>
          <p:nvPr/>
        </p:nvSpPr>
        <p:spPr>
          <a:xfrm>
            <a:off x="3651120" y="2833560"/>
            <a:ext cx="513000" cy="2059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0" name=""/>
          <p:cNvSpPr/>
          <p:nvPr/>
        </p:nvSpPr>
        <p:spPr>
          <a:xfrm flipH="1">
            <a:off x="3686040" y="4892760"/>
            <a:ext cx="478080" cy="285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1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2" name=""/>
          <p:cNvSpPr/>
          <p:nvPr/>
        </p:nvSpPr>
        <p:spPr>
          <a:xfrm>
            <a:off x="3651120" y="2833560"/>
            <a:ext cx="513000" cy="2059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3" name=""/>
          <p:cNvSpPr/>
          <p:nvPr/>
        </p:nvSpPr>
        <p:spPr>
          <a:xfrm>
            <a:off x="3651120" y="2833560"/>
            <a:ext cx="1046160" cy="1266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4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5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6" name=""/>
          <p:cNvSpPr/>
          <p:nvPr/>
        </p:nvSpPr>
        <p:spPr>
          <a:xfrm>
            <a:off x="3780000" y="2452680"/>
            <a:ext cx="158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7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8" name=""/>
          <p:cNvSpPr/>
          <p:nvPr/>
        </p:nvSpPr>
        <p:spPr>
          <a:xfrm>
            <a:off x="3778200" y="2452680"/>
            <a:ext cx="180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39" name=""/>
          <p:cNvSpPr/>
          <p:nvPr/>
        </p:nvSpPr>
        <p:spPr>
          <a:xfrm>
            <a:off x="3778200" y="2452680"/>
            <a:ext cx="180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0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1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2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3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4" name=""/>
          <p:cNvSpPr/>
          <p:nvPr/>
        </p:nvSpPr>
        <p:spPr>
          <a:xfrm>
            <a:off x="3778200" y="2452680"/>
            <a:ext cx="180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5" name=""/>
          <p:cNvSpPr/>
          <p:nvPr/>
        </p:nvSpPr>
        <p:spPr>
          <a:xfrm>
            <a:off x="3778200" y="2452680"/>
            <a:ext cx="180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6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7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8" name=""/>
          <p:cNvSpPr/>
          <p:nvPr/>
        </p:nvSpPr>
        <p:spPr>
          <a:xfrm flipH="1">
            <a:off x="3651120" y="2452680"/>
            <a:ext cx="128880" cy="38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49" name=""/>
          <p:cNvSpPr/>
          <p:nvPr/>
        </p:nvSpPr>
        <p:spPr>
          <a:xfrm>
            <a:off x="4164120" y="4892760"/>
            <a:ext cx="307800" cy="614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0" name=""/>
          <p:cNvSpPr/>
          <p:nvPr/>
        </p:nvSpPr>
        <p:spPr>
          <a:xfrm>
            <a:off x="4471920" y="5506920"/>
            <a:ext cx="11160" cy="17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1" name=""/>
          <p:cNvSpPr/>
          <p:nvPr/>
        </p:nvSpPr>
        <p:spPr>
          <a:xfrm flipH="1">
            <a:off x="3685680" y="4100400"/>
            <a:ext cx="1011240" cy="1078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2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3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4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5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6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7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8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9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0" name=""/>
          <p:cNvSpPr/>
          <p:nvPr/>
        </p:nvSpPr>
        <p:spPr>
          <a:xfrm flipH="1">
            <a:off x="4154040" y="4892760"/>
            <a:ext cx="972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1" name=""/>
          <p:cNvSpPr/>
          <p:nvPr/>
        </p:nvSpPr>
        <p:spPr>
          <a:xfrm>
            <a:off x="4471920" y="550692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2" name=""/>
          <p:cNvSpPr/>
          <p:nvPr/>
        </p:nvSpPr>
        <p:spPr>
          <a:xfrm>
            <a:off x="3355920" y="4394160"/>
            <a:ext cx="330120" cy="782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3" name=""/>
          <p:cNvSpPr/>
          <p:nvPr/>
        </p:nvSpPr>
        <p:spPr>
          <a:xfrm flipV="1">
            <a:off x="3355920" y="4319280"/>
            <a:ext cx="1908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4" name=""/>
          <p:cNvSpPr/>
          <p:nvPr/>
        </p:nvSpPr>
        <p:spPr>
          <a:xfrm>
            <a:off x="3780000" y="2452680"/>
            <a:ext cx="1728720" cy="1986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5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6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7" name=""/>
          <p:cNvSpPr/>
          <p:nvPr/>
        </p:nvSpPr>
        <p:spPr>
          <a:xfrm>
            <a:off x="3780000" y="2455920"/>
            <a:ext cx="28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8" name=""/>
          <p:cNvSpPr/>
          <p:nvPr/>
        </p:nvSpPr>
        <p:spPr>
          <a:xfrm>
            <a:off x="3780000" y="2455920"/>
            <a:ext cx="28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69" name=""/>
          <p:cNvSpPr/>
          <p:nvPr/>
        </p:nvSpPr>
        <p:spPr>
          <a:xfrm>
            <a:off x="3780000" y="2455920"/>
            <a:ext cx="28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0" name=""/>
          <p:cNvSpPr/>
          <p:nvPr/>
        </p:nvSpPr>
        <p:spPr>
          <a:xfrm>
            <a:off x="3780000" y="2455920"/>
            <a:ext cx="28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1" name=""/>
          <p:cNvSpPr/>
          <p:nvPr/>
        </p:nvSpPr>
        <p:spPr>
          <a:xfrm>
            <a:off x="3780000" y="2452680"/>
            <a:ext cx="28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2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3" name=""/>
          <p:cNvSpPr/>
          <p:nvPr/>
        </p:nvSpPr>
        <p:spPr>
          <a:xfrm>
            <a:off x="3651120" y="2833560"/>
            <a:ext cx="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4" name=""/>
          <p:cNvSpPr/>
          <p:nvPr/>
        </p:nvSpPr>
        <p:spPr>
          <a:xfrm flipV="1">
            <a:off x="3324240" y="429696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5" name=""/>
          <p:cNvSpPr/>
          <p:nvPr/>
        </p:nvSpPr>
        <p:spPr>
          <a:xfrm flipV="1">
            <a:off x="3322800" y="4296960"/>
            <a:ext cx="1440" cy="12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6" name=""/>
          <p:cNvSpPr/>
          <p:nvPr/>
        </p:nvSpPr>
        <p:spPr>
          <a:xfrm flipV="1">
            <a:off x="3322800" y="4299120"/>
            <a:ext cx="1440" cy="10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7" name=""/>
          <p:cNvSpPr/>
          <p:nvPr/>
        </p:nvSpPr>
        <p:spPr>
          <a:xfrm flipV="1">
            <a:off x="3322800" y="4299120"/>
            <a:ext cx="1440" cy="10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8" name=""/>
          <p:cNvSpPr/>
          <p:nvPr/>
        </p:nvSpPr>
        <p:spPr>
          <a:xfrm flipV="1">
            <a:off x="3322800" y="4299120"/>
            <a:ext cx="1440" cy="10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79" name=""/>
          <p:cNvSpPr/>
          <p:nvPr/>
        </p:nvSpPr>
        <p:spPr>
          <a:xfrm flipV="1">
            <a:off x="3322800" y="4299120"/>
            <a:ext cx="1440" cy="10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0" name=""/>
          <p:cNvSpPr/>
          <p:nvPr/>
        </p:nvSpPr>
        <p:spPr>
          <a:xfrm>
            <a:off x="3651120" y="2833560"/>
            <a:ext cx="34920" cy="234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1" name=""/>
          <p:cNvSpPr/>
          <p:nvPr/>
        </p:nvSpPr>
        <p:spPr>
          <a:xfrm flipH="1">
            <a:off x="3363840" y="2833560"/>
            <a:ext cx="287280" cy="1571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2" name=""/>
          <p:cNvSpPr/>
          <p:nvPr/>
        </p:nvSpPr>
        <p:spPr>
          <a:xfrm>
            <a:off x="3363840" y="44053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3" name=""/>
          <p:cNvSpPr/>
          <p:nvPr/>
        </p:nvSpPr>
        <p:spPr>
          <a:xfrm>
            <a:off x="3651120" y="2833560"/>
            <a:ext cx="2847960" cy="3032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4" name=""/>
          <p:cNvSpPr/>
          <p:nvPr/>
        </p:nvSpPr>
        <p:spPr>
          <a:xfrm>
            <a:off x="3651120" y="2833560"/>
            <a:ext cx="1046160" cy="1266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5" name=""/>
          <p:cNvSpPr/>
          <p:nvPr/>
        </p:nvSpPr>
        <p:spPr>
          <a:xfrm>
            <a:off x="4697280" y="4100400"/>
            <a:ext cx="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6" name=""/>
          <p:cNvSpPr/>
          <p:nvPr/>
        </p:nvSpPr>
        <p:spPr>
          <a:xfrm>
            <a:off x="3651120" y="2833560"/>
            <a:ext cx="513000" cy="2059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7" name=""/>
          <p:cNvSpPr/>
          <p:nvPr/>
        </p:nvSpPr>
        <p:spPr>
          <a:xfrm>
            <a:off x="4164120" y="4892760"/>
            <a:ext cx="468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8" name=""/>
          <p:cNvSpPr/>
          <p:nvPr/>
        </p:nvSpPr>
        <p:spPr>
          <a:xfrm flipV="1">
            <a:off x="3355920" y="4340160"/>
            <a:ext cx="27000" cy="54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89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0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1" name=""/>
          <p:cNvSpPr/>
          <p:nvPr/>
        </p:nvSpPr>
        <p:spPr>
          <a:xfrm>
            <a:off x="3322800" y="4309920"/>
            <a:ext cx="3369960" cy="2119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2" name=""/>
          <p:cNvSpPr/>
          <p:nvPr/>
        </p:nvSpPr>
        <p:spPr>
          <a:xfrm>
            <a:off x="3322800" y="4309920"/>
            <a:ext cx="3369960" cy="2119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3" name=""/>
          <p:cNvSpPr/>
          <p:nvPr/>
        </p:nvSpPr>
        <p:spPr>
          <a:xfrm>
            <a:off x="3651120" y="2833560"/>
            <a:ext cx="3041640" cy="3595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4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5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6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7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8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9" name=""/>
          <p:cNvSpPr/>
          <p:nvPr/>
        </p:nvSpPr>
        <p:spPr>
          <a:xfrm flipH="1" flipV="1">
            <a:off x="3339720" y="4299120"/>
            <a:ext cx="345960" cy="877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0" name=""/>
          <p:cNvSpPr/>
          <p:nvPr/>
        </p:nvSpPr>
        <p:spPr>
          <a:xfrm>
            <a:off x="6485040" y="5843520"/>
            <a:ext cx="7920" cy="20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1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2" name=""/>
          <p:cNvSpPr/>
          <p:nvPr/>
        </p:nvSpPr>
        <p:spPr>
          <a:xfrm>
            <a:off x="3324240" y="429912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3" name=""/>
          <p:cNvSpPr/>
          <p:nvPr/>
        </p:nvSpPr>
        <p:spPr>
          <a:xfrm flipH="1" flipV="1"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4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5" name=""/>
          <p:cNvSpPr/>
          <p:nvPr/>
        </p:nvSpPr>
        <p:spPr>
          <a:xfrm flipH="1" flipV="1">
            <a:off x="3355920" y="4394160"/>
            <a:ext cx="309600" cy="773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6" name=""/>
          <p:cNvSpPr/>
          <p:nvPr/>
        </p:nvSpPr>
        <p:spPr>
          <a:xfrm flipH="1" flipV="1"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7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8" name=""/>
          <p:cNvSpPr/>
          <p:nvPr/>
        </p:nvSpPr>
        <p:spPr>
          <a:xfrm flipH="1" flipV="1">
            <a:off x="3650760" y="2833560"/>
            <a:ext cx="622440" cy="595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9" name=""/>
          <p:cNvSpPr/>
          <p:nvPr/>
        </p:nvSpPr>
        <p:spPr>
          <a:xfrm>
            <a:off x="3686040" y="5176800"/>
            <a:ext cx="784440" cy="324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0" name=""/>
          <p:cNvSpPr/>
          <p:nvPr/>
        </p:nvSpPr>
        <p:spPr>
          <a:xfrm>
            <a:off x="3686040" y="5176800"/>
            <a:ext cx="784440" cy="324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1" name=""/>
          <p:cNvSpPr/>
          <p:nvPr/>
        </p:nvSpPr>
        <p:spPr>
          <a:xfrm>
            <a:off x="6500880" y="5867280"/>
            <a:ext cx="201600" cy="595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2" name=""/>
          <p:cNvSpPr/>
          <p:nvPr/>
        </p:nvSpPr>
        <p:spPr>
          <a:xfrm>
            <a:off x="6500880" y="5867280"/>
            <a:ext cx="201600" cy="595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3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4" name=""/>
          <p:cNvSpPr/>
          <p:nvPr/>
        </p:nvSpPr>
        <p:spPr>
          <a:xfrm>
            <a:off x="4273560" y="3429000"/>
            <a:ext cx="2419200" cy="3000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5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6" name=""/>
          <p:cNvSpPr/>
          <p:nvPr/>
        </p:nvSpPr>
        <p:spPr>
          <a:xfrm flipH="1" flipV="1">
            <a:off x="4133880" y="4876560"/>
            <a:ext cx="2565360" cy="1587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7" name=""/>
          <p:cNvSpPr/>
          <p:nvPr/>
        </p:nvSpPr>
        <p:spPr>
          <a:xfrm flipH="1" flipV="1">
            <a:off x="4133880" y="4876560"/>
            <a:ext cx="2565360" cy="1587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8" name=""/>
          <p:cNvSpPr/>
          <p:nvPr/>
        </p:nvSpPr>
        <p:spPr>
          <a:xfrm>
            <a:off x="4471920" y="5506920"/>
            <a:ext cx="2027160" cy="358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9" name=""/>
          <p:cNvSpPr/>
          <p:nvPr/>
        </p:nvSpPr>
        <p:spPr>
          <a:xfrm flipV="1">
            <a:off x="6492960" y="58593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0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1" name=""/>
          <p:cNvSpPr/>
          <p:nvPr/>
        </p:nvSpPr>
        <p:spPr>
          <a:xfrm flipH="1">
            <a:off x="5506560" y="443880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2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3" name=""/>
          <p:cNvSpPr/>
          <p:nvPr/>
        </p:nvSpPr>
        <p:spPr>
          <a:xfrm>
            <a:off x="5508720" y="4438800"/>
            <a:ext cx="9360" cy="37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4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5" name=""/>
          <p:cNvSpPr/>
          <p:nvPr/>
        </p:nvSpPr>
        <p:spPr>
          <a:xfrm>
            <a:off x="5508720" y="4438800"/>
            <a:ext cx="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6" name=""/>
          <p:cNvSpPr/>
          <p:nvPr/>
        </p:nvSpPr>
        <p:spPr>
          <a:xfrm flipH="1" flipV="1">
            <a:off x="4765320" y="2049120"/>
            <a:ext cx="2838600" cy="1986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7" name=""/>
          <p:cNvSpPr/>
          <p:nvPr/>
        </p:nvSpPr>
        <p:spPr>
          <a:xfrm flipV="1">
            <a:off x="4765680" y="1824120"/>
            <a:ext cx="177840" cy="225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8" name=""/>
          <p:cNvSpPr/>
          <p:nvPr/>
        </p:nvSpPr>
        <p:spPr>
          <a:xfrm flipV="1">
            <a:off x="4765680" y="2049120"/>
            <a:ext cx="14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9" name=""/>
          <p:cNvSpPr/>
          <p:nvPr/>
        </p:nvSpPr>
        <p:spPr>
          <a:xfrm flipH="1" flipV="1">
            <a:off x="3718080" y="2901600"/>
            <a:ext cx="5209920" cy="1469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0" name=""/>
          <p:cNvSpPr/>
          <p:nvPr/>
        </p:nvSpPr>
        <p:spPr>
          <a:xfrm>
            <a:off x="3645000" y="2914560"/>
            <a:ext cx="3959280" cy="1116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1" name=""/>
          <p:cNvSpPr/>
          <p:nvPr/>
        </p:nvSpPr>
        <p:spPr>
          <a:xfrm flipV="1">
            <a:off x="6686640" y="6428880"/>
            <a:ext cx="612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2" name=""/>
          <p:cNvSpPr/>
          <p:nvPr/>
        </p:nvSpPr>
        <p:spPr>
          <a:xfrm flipV="1">
            <a:off x="6662880" y="6428880"/>
            <a:ext cx="2988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3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4" name=""/>
          <p:cNvSpPr/>
          <p:nvPr/>
        </p:nvSpPr>
        <p:spPr>
          <a:xfrm flipH="1" flipV="1">
            <a:off x="5508720" y="4438800"/>
            <a:ext cx="7920" cy="31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5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6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7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8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9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0" name=""/>
          <p:cNvSpPr/>
          <p:nvPr/>
        </p:nvSpPr>
        <p:spPr>
          <a:xfrm flipH="1" flipV="1">
            <a:off x="6692760" y="642888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1" name=""/>
          <p:cNvSpPr/>
          <p:nvPr/>
        </p:nvSpPr>
        <p:spPr>
          <a:xfrm>
            <a:off x="6692760" y="6429240"/>
            <a:ext cx="180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2" name=""/>
          <p:cNvSpPr/>
          <p:nvPr/>
        </p:nvSpPr>
        <p:spPr>
          <a:xfrm>
            <a:off x="6692760" y="6429240"/>
            <a:ext cx="180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3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4" name=""/>
          <p:cNvSpPr/>
          <p:nvPr/>
        </p:nvSpPr>
        <p:spPr>
          <a:xfrm>
            <a:off x="6692760" y="6429240"/>
            <a:ext cx="1800" cy="33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5" name=""/>
          <p:cNvSpPr/>
          <p:nvPr/>
        </p:nvSpPr>
        <p:spPr>
          <a:xfrm>
            <a:off x="6692760" y="6429240"/>
            <a:ext cx="1800" cy="33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6" name=""/>
          <p:cNvSpPr/>
          <p:nvPr/>
        </p:nvSpPr>
        <p:spPr>
          <a:xfrm flipH="1">
            <a:off x="6492960" y="4629240"/>
            <a:ext cx="295200" cy="1235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7" name=""/>
          <p:cNvSpPr/>
          <p:nvPr/>
        </p:nvSpPr>
        <p:spPr>
          <a:xfrm flipH="1" flipV="1">
            <a:off x="6692760" y="642888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8" name=""/>
          <p:cNvSpPr/>
          <p:nvPr/>
        </p:nvSpPr>
        <p:spPr>
          <a:xfrm flipH="1" flipV="1">
            <a:off x="6692760" y="6428880"/>
            <a:ext cx="6480" cy="33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9" name=""/>
          <p:cNvSpPr/>
          <p:nvPr/>
        </p:nvSpPr>
        <p:spPr>
          <a:xfrm flipH="1" flipV="1">
            <a:off x="6671880" y="6354360"/>
            <a:ext cx="2052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0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1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2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3" name=""/>
          <p:cNvSpPr/>
          <p:nvPr/>
        </p:nvSpPr>
        <p:spPr>
          <a:xfrm>
            <a:off x="6692760" y="6429240"/>
            <a:ext cx="180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4" name=""/>
          <p:cNvSpPr/>
          <p:nvPr/>
        </p:nvSpPr>
        <p:spPr>
          <a:xfrm>
            <a:off x="6692760" y="6429240"/>
            <a:ext cx="1800" cy="32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4760" bIns="-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5" name=""/>
          <p:cNvSpPr/>
          <p:nvPr/>
        </p:nvSpPr>
        <p:spPr>
          <a:xfrm>
            <a:off x="4773600" y="4219560"/>
            <a:ext cx="1925640" cy="2244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6" name=""/>
          <p:cNvSpPr/>
          <p:nvPr/>
        </p:nvSpPr>
        <p:spPr>
          <a:xfrm>
            <a:off x="6492960" y="58644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7" name=""/>
          <p:cNvSpPr/>
          <p:nvPr/>
        </p:nvSpPr>
        <p:spPr>
          <a:xfrm>
            <a:off x="6499080" y="586584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8" name=""/>
          <p:cNvSpPr/>
          <p:nvPr/>
        </p:nvSpPr>
        <p:spPr>
          <a:xfrm flipH="1">
            <a:off x="5508360" y="4030560"/>
            <a:ext cx="2095560" cy="408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9" name=""/>
          <p:cNvSpPr/>
          <p:nvPr/>
        </p:nvSpPr>
        <p:spPr>
          <a:xfrm flipH="1" flipV="1">
            <a:off x="4943160" y="1823760"/>
            <a:ext cx="2660760" cy="2211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0" name=""/>
          <p:cNvSpPr/>
          <p:nvPr/>
        </p:nvSpPr>
        <p:spPr>
          <a:xfrm>
            <a:off x="4943520" y="1824120"/>
            <a:ext cx="4233960" cy="2162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1" name=""/>
          <p:cNvSpPr/>
          <p:nvPr/>
        </p:nvSpPr>
        <p:spPr>
          <a:xfrm flipV="1">
            <a:off x="5506920" y="4030560"/>
            <a:ext cx="2098800" cy="408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2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3" name=""/>
          <p:cNvSpPr/>
          <p:nvPr/>
        </p:nvSpPr>
        <p:spPr>
          <a:xfrm flipV="1">
            <a:off x="3686040" y="3916440"/>
            <a:ext cx="5561280" cy="1262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4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5" name=""/>
          <p:cNvSpPr/>
          <p:nvPr/>
        </p:nvSpPr>
        <p:spPr>
          <a:xfrm flipV="1">
            <a:off x="6500880" y="4368960"/>
            <a:ext cx="2452680" cy="1498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6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7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8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9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0" name=""/>
          <p:cNvSpPr/>
          <p:nvPr/>
        </p:nvSpPr>
        <p:spPr>
          <a:xfrm>
            <a:off x="6103800" y="5921280"/>
            <a:ext cx="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1" name=""/>
          <p:cNvSpPr/>
          <p:nvPr/>
        </p:nvSpPr>
        <p:spPr>
          <a:xfrm flipV="1">
            <a:off x="3686040" y="3916440"/>
            <a:ext cx="5561280" cy="1262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2" name=""/>
          <p:cNvSpPr/>
          <p:nvPr/>
        </p:nvSpPr>
        <p:spPr>
          <a:xfrm flipV="1">
            <a:off x="3686040" y="3916440"/>
            <a:ext cx="5561280" cy="1262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3" name=""/>
          <p:cNvSpPr/>
          <p:nvPr/>
        </p:nvSpPr>
        <p:spPr>
          <a:xfrm>
            <a:off x="6492960" y="5864400"/>
            <a:ext cx="792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4" name=""/>
          <p:cNvSpPr/>
          <p:nvPr/>
        </p:nvSpPr>
        <p:spPr>
          <a:xfrm flipH="1" flipV="1">
            <a:off x="6492960" y="5864400"/>
            <a:ext cx="209520" cy="598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5" name=""/>
          <p:cNvSpPr/>
          <p:nvPr/>
        </p:nvSpPr>
        <p:spPr>
          <a:xfrm flipH="1" flipV="1">
            <a:off x="6498720" y="5865840"/>
            <a:ext cx="203400" cy="596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6" name=""/>
          <p:cNvSpPr/>
          <p:nvPr/>
        </p:nvSpPr>
        <p:spPr>
          <a:xfrm>
            <a:off x="6492960" y="5864400"/>
            <a:ext cx="206280" cy="599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7" name=""/>
          <p:cNvSpPr/>
          <p:nvPr/>
        </p:nvSpPr>
        <p:spPr>
          <a:xfrm>
            <a:off x="6500880" y="5867280"/>
            <a:ext cx="198360" cy="596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8" name=""/>
          <p:cNvSpPr/>
          <p:nvPr/>
        </p:nvSpPr>
        <p:spPr>
          <a:xfrm flipH="1" flipV="1">
            <a:off x="6692760" y="642888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9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0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1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2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3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4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5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6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7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8" name=""/>
          <p:cNvSpPr/>
          <p:nvPr/>
        </p:nvSpPr>
        <p:spPr>
          <a:xfrm flipH="1">
            <a:off x="6692760" y="5554800"/>
            <a:ext cx="1462320" cy="874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9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0" name=""/>
          <p:cNvSpPr/>
          <p:nvPr/>
        </p:nvSpPr>
        <p:spPr>
          <a:xfrm flipH="1">
            <a:off x="6692760" y="3921120"/>
            <a:ext cx="2554560" cy="2508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1" name=""/>
          <p:cNvSpPr/>
          <p:nvPr/>
        </p:nvSpPr>
        <p:spPr>
          <a:xfrm flipV="1">
            <a:off x="5506920" y="3924000"/>
            <a:ext cx="3719520" cy="514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2" name=""/>
          <p:cNvSpPr/>
          <p:nvPr/>
        </p:nvSpPr>
        <p:spPr>
          <a:xfrm flipV="1">
            <a:off x="6692760" y="3916440"/>
            <a:ext cx="2554560" cy="2512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3" name=""/>
          <p:cNvSpPr/>
          <p:nvPr/>
        </p:nvSpPr>
        <p:spPr>
          <a:xfrm flipV="1">
            <a:off x="6492960" y="4030560"/>
            <a:ext cx="1111320" cy="1833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4" name=""/>
          <p:cNvSpPr/>
          <p:nvPr/>
        </p:nvSpPr>
        <p:spPr>
          <a:xfrm flipH="1">
            <a:off x="6692760" y="5554800"/>
            <a:ext cx="1462320" cy="874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5" name=""/>
          <p:cNvSpPr/>
          <p:nvPr/>
        </p:nvSpPr>
        <p:spPr>
          <a:xfrm flipV="1">
            <a:off x="6492960" y="4371840"/>
            <a:ext cx="2435040" cy="14925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6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7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8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9" name=""/>
          <p:cNvSpPr/>
          <p:nvPr/>
        </p:nvSpPr>
        <p:spPr>
          <a:xfrm>
            <a:off x="6692760" y="64292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0" name=""/>
          <p:cNvSpPr/>
          <p:nvPr/>
        </p:nvSpPr>
        <p:spPr>
          <a:xfrm flipV="1">
            <a:off x="6692760" y="6392520"/>
            <a:ext cx="189000" cy="36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1" name=""/>
          <p:cNvSpPr/>
          <p:nvPr/>
        </p:nvSpPr>
        <p:spPr>
          <a:xfrm flipH="1">
            <a:off x="6692760" y="3921120"/>
            <a:ext cx="2554560" cy="2508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2" name=""/>
          <p:cNvSpPr/>
          <p:nvPr/>
        </p:nvSpPr>
        <p:spPr>
          <a:xfrm flipH="1">
            <a:off x="6692400" y="4106880"/>
            <a:ext cx="2443320" cy="2322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3" name=""/>
          <p:cNvSpPr/>
          <p:nvPr/>
        </p:nvSpPr>
        <p:spPr>
          <a:xfrm flipH="1">
            <a:off x="6692400" y="4106880"/>
            <a:ext cx="2443320" cy="2322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4" name=""/>
          <p:cNvSpPr/>
          <p:nvPr/>
        </p:nvSpPr>
        <p:spPr>
          <a:xfrm flipH="1">
            <a:off x="6692400" y="4368960"/>
            <a:ext cx="2256120" cy="2060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5" name=""/>
          <p:cNvSpPr/>
          <p:nvPr/>
        </p:nvSpPr>
        <p:spPr>
          <a:xfrm flipH="1">
            <a:off x="6692400" y="4368960"/>
            <a:ext cx="2256120" cy="2060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6" name=""/>
          <p:cNvSpPr/>
          <p:nvPr/>
        </p:nvSpPr>
        <p:spPr>
          <a:xfrm flipH="1">
            <a:off x="6500520" y="4030560"/>
            <a:ext cx="1103400" cy="18367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7" name=""/>
          <p:cNvSpPr/>
          <p:nvPr/>
        </p:nvSpPr>
        <p:spPr>
          <a:xfrm flipV="1">
            <a:off x="6692760" y="5122440"/>
            <a:ext cx="1117800" cy="1306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8" name=""/>
          <p:cNvSpPr/>
          <p:nvPr/>
        </p:nvSpPr>
        <p:spPr>
          <a:xfrm flipV="1">
            <a:off x="6492960" y="5122800"/>
            <a:ext cx="1317600" cy="741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9" name=""/>
          <p:cNvSpPr/>
          <p:nvPr/>
        </p:nvSpPr>
        <p:spPr>
          <a:xfrm flipV="1">
            <a:off x="6697800" y="6462360"/>
            <a:ext cx="4680" cy="12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0" name=""/>
          <p:cNvSpPr/>
          <p:nvPr/>
        </p:nvSpPr>
        <p:spPr>
          <a:xfrm flipH="1">
            <a:off x="6689880" y="6429240"/>
            <a:ext cx="2880" cy="42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1" name=""/>
          <p:cNvSpPr/>
          <p:nvPr/>
        </p:nvSpPr>
        <p:spPr>
          <a:xfrm flipH="1">
            <a:off x="6671880" y="6429240"/>
            <a:ext cx="20520" cy="44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2" name=""/>
          <p:cNvSpPr/>
          <p:nvPr/>
        </p:nvSpPr>
        <p:spPr>
          <a:xfrm>
            <a:off x="6692760" y="6429240"/>
            <a:ext cx="5040" cy="46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3" name=""/>
          <p:cNvSpPr/>
          <p:nvPr/>
        </p:nvSpPr>
        <p:spPr>
          <a:xfrm>
            <a:off x="6692760" y="6429240"/>
            <a:ext cx="5040" cy="46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4" name=""/>
          <p:cNvSpPr/>
          <p:nvPr/>
        </p:nvSpPr>
        <p:spPr>
          <a:xfrm>
            <a:off x="5506920" y="4438800"/>
            <a:ext cx="3176640" cy="207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5" name=""/>
          <p:cNvSpPr/>
          <p:nvPr/>
        </p:nvSpPr>
        <p:spPr>
          <a:xfrm flipH="1">
            <a:off x="6686280" y="6429240"/>
            <a:ext cx="6120" cy="42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6" name=""/>
          <p:cNvSpPr/>
          <p:nvPr/>
        </p:nvSpPr>
        <p:spPr>
          <a:xfrm>
            <a:off x="6692760" y="6429240"/>
            <a:ext cx="2235240" cy="578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7" name=""/>
          <p:cNvSpPr/>
          <p:nvPr/>
        </p:nvSpPr>
        <p:spPr>
          <a:xfrm flipH="1" flipV="1">
            <a:off x="6692400" y="6429240"/>
            <a:ext cx="2235240" cy="578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8" name=""/>
          <p:cNvSpPr/>
          <p:nvPr/>
        </p:nvSpPr>
        <p:spPr>
          <a:xfrm flipH="1" flipV="1">
            <a:off x="6692400" y="6429240"/>
            <a:ext cx="2235240" cy="578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9" name=""/>
          <p:cNvSpPr/>
          <p:nvPr/>
        </p:nvSpPr>
        <p:spPr>
          <a:xfrm>
            <a:off x="8928000" y="7007400"/>
            <a:ext cx="324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0" name=""/>
          <p:cNvSpPr/>
          <p:nvPr/>
        </p:nvSpPr>
        <p:spPr>
          <a:xfrm flipH="1" flipV="1">
            <a:off x="6692760" y="642888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1" name=""/>
          <p:cNvSpPr/>
          <p:nvPr/>
        </p:nvSpPr>
        <p:spPr>
          <a:xfrm>
            <a:off x="6692760" y="6429240"/>
            <a:ext cx="6480" cy="34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1880" bIns="-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2" name=""/>
          <p:cNvSpPr/>
          <p:nvPr/>
        </p:nvSpPr>
        <p:spPr>
          <a:xfrm flipH="1">
            <a:off x="6689880" y="6429240"/>
            <a:ext cx="2880" cy="42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3" name=""/>
          <p:cNvSpPr/>
          <p:nvPr/>
        </p:nvSpPr>
        <p:spPr>
          <a:xfrm>
            <a:off x="8986680" y="4281480"/>
            <a:ext cx="32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4" name=""/>
          <p:cNvSpPr/>
          <p:nvPr/>
        </p:nvSpPr>
        <p:spPr>
          <a:xfrm flipH="1">
            <a:off x="8034120" y="3916440"/>
            <a:ext cx="1212840" cy="604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5" name=""/>
          <p:cNvSpPr/>
          <p:nvPr/>
        </p:nvSpPr>
        <p:spPr>
          <a:xfrm>
            <a:off x="8034480" y="4521240"/>
            <a:ext cx="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6" name=""/>
          <p:cNvSpPr/>
          <p:nvPr/>
        </p:nvSpPr>
        <p:spPr>
          <a:xfrm>
            <a:off x="8034480" y="4521240"/>
            <a:ext cx="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7" name=""/>
          <p:cNvSpPr/>
          <p:nvPr/>
        </p:nvSpPr>
        <p:spPr>
          <a:xfrm flipH="1">
            <a:off x="7604280" y="3916440"/>
            <a:ext cx="1643040" cy="119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8" name=""/>
          <p:cNvSpPr/>
          <p:nvPr/>
        </p:nvSpPr>
        <p:spPr>
          <a:xfrm flipH="1">
            <a:off x="9134640" y="410688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9" name=""/>
          <p:cNvSpPr/>
          <p:nvPr/>
        </p:nvSpPr>
        <p:spPr>
          <a:xfrm flipH="1">
            <a:off x="9135720" y="3916440"/>
            <a:ext cx="111240" cy="190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0" name=""/>
          <p:cNvSpPr/>
          <p:nvPr/>
        </p:nvSpPr>
        <p:spPr>
          <a:xfrm flipH="1">
            <a:off x="9291600" y="3500280"/>
            <a:ext cx="225360" cy="3416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1" name=""/>
          <p:cNvSpPr/>
          <p:nvPr/>
        </p:nvSpPr>
        <p:spPr>
          <a:xfrm flipV="1">
            <a:off x="9247320" y="391284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2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3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4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5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6" name=""/>
          <p:cNvSpPr/>
          <p:nvPr/>
        </p:nvSpPr>
        <p:spPr>
          <a:xfrm flipH="1">
            <a:off x="7332480" y="4521240"/>
            <a:ext cx="701640" cy="176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7" name=""/>
          <p:cNvSpPr/>
          <p:nvPr/>
        </p:nvSpPr>
        <p:spPr>
          <a:xfrm>
            <a:off x="9516960" y="3500280"/>
            <a:ext cx="32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8" name=""/>
          <p:cNvSpPr/>
          <p:nvPr/>
        </p:nvSpPr>
        <p:spPr>
          <a:xfrm>
            <a:off x="9516960" y="3500280"/>
            <a:ext cx="32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9" name=""/>
          <p:cNvSpPr/>
          <p:nvPr/>
        </p:nvSpPr>
        <p:spPr>
          <a:xfrm flipH="1">
            <a:off x="8927640" y="3916440"/>
            <a:ext cx="319320" cy="4554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0" name=""/>
          <p:cNvSpPr/>
          <p:nvPr/>
        </p:nvSpPr>
        <p:spPr>
          <a:xfrm>
            <a:off x="9522000" y="350028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1" name=""/>
          <p:cNvSpPr/>
          <p:nvPr/>
        </p:nvSpPr>
        <p:spPr>
          <a:xfrm>
            <a:off x="9522000" y="350028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2" name=""/>
          <p:cNvSpPr/>
          <p:nvPr/>
        </p:nvSpPr>
        <p:spPr>
          <a:xfrm flipH="1">
            <a:off x="9519840" y="3500280"/>
            <a:ext cx="180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3" name=""/>
          <p:cNvSpPr/>
          <p:nvPr/>
        </p:nvSpPr>
        <p:spPr>
          <a:xfrm flipV="1"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4" name=""/>
          <p:cNvSpPr/>
          <p:nvPr/>
        </p:nvSpPr>
        <p:spPr>
          <a:xfrm flipV="1"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5" name=""/>
          <p:cNvSpPr/>
          <p:nvPr/>
        </p:nvSpPr>
        <p:spPr>
          <a:xfrm>
            <a:off x="7604280" y="40356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6" name=""/>
          <p:cNvSpPr/>
          <p:nvPr/>
        </p:nvSpPr>
        <p:spPr>
          <a:xfrm>
            <a:off x="7604280" y="40356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7" name=""/>
          <p:cNvSpPr/>
          <p:nvPr/>
        </p:nvSpPr>
        <p:spPr>
          <a:xfrm>
            <a:off x="7604280" y="40356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8" name=""/>
          <p:cNvSpPr/>
          <p:nvPr/>
        </p:nvSpPr>
        <p:spPr>
          <a:xfrm>
            <a:off x="7604280" y="40356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9" name=""/>
          <p:cNvSpPr/>
          <p:nvPr/>
        </p:nvSpPr>
        <p:spPr>
          <a:xfrm flipV="1">
            <a:off x="8155080" y="5554800"/>
            <a:ext cx="32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0" name=""/>
          <p:cNvSpPr/>
          <p:nvPr/>
        </p:nvSpPr>
        <p:spPr>
          <a:xfrm flipV="1">
            <a:off x="9247320" y="3841560"/>
            <a:ext cx="4428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1" name=""/>
          <p:cNvSpPr/>
          <p:nvPr/>
        </p:nvSpPr>
        <p:spPr>
          <a:xfrm flipV="1">
            <a:off x="9247320" y="3841560"/>
            <a:ext cx="4428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2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3" name=""/>
          <p:cNvSpPr/>
          <p:nvPr/>
        </p:nvSpPr>
        <p:spPr>
          <a:xfrm>
            <a:off x="8155080" y="5556240"/>
            <a:ext cx="32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4" name=""/>
          <p:cNvSpPr/>
          <p:nvPr/>
        </p:nvSpPr>
        <p:spPr>
          <a:xfrm>
            <a:off x="8155080" y="5556240"/>
            <a:ext cx="32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5" name=""/>
          <p:cNvSpPr/>
          <p:nvPr/>
        </p:nvSpPr>
        <p:spPr>
          <a:xfrm>
            <a:off x="8155080" y="5556240"/>
            <a:ext cx="32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6" name=""/>
          <p:cNvSpPr/>
          <p:nvPr/>
        </p:nvSpPr>
        <p:spPr>
          <a:xfrm>
            <a:off x="8155080" y="5556240"/>
            <a:ext cx="32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7" name=""/>
          <p:cNvSpPr/>
          <p:nvPr/>
        </p:nvSpPr>
        <p:spPr>
          <a:xfrm flipV="1">
            <a:off x="8155080" y="5554800"/>
            <a:ext cx="32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8" name=""/>
          <p:cNvSpPr/>
          <p:nvPr/>
        </p:nvSpPr>
        <p:spPr>
          <a:xfrm>
            <a:off x="9247320" y="3916440"/>
            <a:ext cx="14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9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0" name=""/>
          <p:cNvSpPr/>
          <p:nvPr/>
        </p:nvSpPr>
        <p:spPr>
          <a:xfrm>
            <a:off x="9247320" y="3916440"/>
            <a:ext cx="14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1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2" name=""/>
          <p:cNvSpPr/>
          <p:nvPr/>
        </p:nvSpPr>
        <p:spPr>
          <a:xfrm>
            <a:off x="9247320" y="3916440"/>
            <a:ext cx="14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3" name=""/>
          <p:cNvSpPr/>
          <p:nvPr/>
        </p:nvSpPr>
        <p:spPr>
          <a:xfrm>
            <a:off x="8948880" y="4368960"/>
            <a:ext cx="288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4" name=""/>
          <p:cNvSpPr/>
          <p:nvPr/>
        </p:nvSpPr>
        <p:spPr>
          <a:xfrm flipV="1">
            <a:off x="8948880" y="4368960"/>
            <a:ext cx="288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5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6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7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8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9" name=""/>
          <p:cNvSpPr/>
          <p:nvPr/>
        </p:nvSpPr>
        <p:spPr>
          <a:xfrm flipV="1">
            <a:off x="8155080" y="4371840"/>
            <a:ext cx="772920" cy="1182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0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1" name=""/>
          <p:cNvSpPr/>
          <p:nvPr/>
        </p:nvSpPr>
        <p:spPr>
          <a:xfrm flipV="1">
            <a:off x="7604280" y="3921120"/>
            <a:ext cx="1643040" cy="109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2" name=""/>
          <p:cNvSpPr/>
          <p:nvPr/>
        </p:nvSpPr>
        <p:spPr>
          <a:xfrm flipH="1">
            <a:off x="7810200" y="3916440"/>
            <a:ext cx="1436760" cy="1206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3" name=""/>
          <p:cNvSpPr/>
          <p:nvPr/>
        </p:nvSpPr>
        <p:spPr>
          <a:xfrm flipV="1">
            <a:off x="7604280" y="3916080"/>
            <a:ext cx="1643040" cy="11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4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5" name=""/>
          <p:cNvSpPr/>
          <p:nvPr/>
        </p:nvSpPr>
        <p:spPr>
          <a:xfrm flipH="1" flipV="1">
            <a:off x="9489600" y="3444840"/>
            <a:ext cx="27000" cy="55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6" name=""/>
          <p:cNvSpPr/>
          <p:nvPr/>
        </p:nvSpPr>
        <p:spPr>
          <a:xfrm>
            <a:off x="9489960" y="3444840"/>
            <a:ext cx="180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7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8" name=""/>
          <p:cNvSpPr/>
          <p:nvPr/>
        </p:nvSpPr>
        <p:spPr>
          <a:xfrm flipH="1">
            <a:off x="8926560" y="4371840"/>
            <a:ext cx="14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9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0" name=""/>
          <p:cNvSpPr/>
          <p:nvPr/>
        </p:nvSpPr>
        <p:spPr>
          <a:xfrm>
            <a:off x="9247320" y="391788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1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2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3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4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5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6" name=""/>
          <p:cNvSpPr/>
          <p:nvPr/>
        </p:nvSpPr>
        <p:spPr>
          <a:xfrm flipV="1">
            <a:off x="8155080" y="5522400"/>
            <a:ext cx="3240" cy="33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7" name=""/>
          <p:cNvSpPr/>
          <p:nvPr/>
        </p:nvSpPr>
        <p:spPr>
          <a:xfrm flipH="1">
            <a:off x="9086760" y="3916440"/>
            <a:ext cx="160560" cy="2617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8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9" name=""/>
          <p:cNvSpPr/>
          <p:nvPr/>
        </p:nvSpPr>
        <p:spPr>
          <a:xfrm>
            <a:off x="7604280" y="403560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0" name=""/>
          <p:cNvSpPr/>
          <p:nvPr/>
        </p:nvSpPr>
        <p:spPr>
          <a:xfrm flipH="1">
            <a:off x="9246960" y="3500280"/>
            <a:ext cx="269640" cy="416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1" name=""/>
          <p:cNvSpPr/>
          <p:nvPr/>
        </p:nvSpPr>
        <p:spPr>
          <a:xfrm flipV="1">
            <a:off x="9247320" y="3882600"/>
            <a:ext cx="88920" cy="33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2" name=""/>
          <p:cNvSpPr/>
          <p:nvPr/>
        </p:nvSpPr>
        <p:spPr>
          <a:xfrm flipV="1">
            <a:off x="8986680" y="4106520"/>
            <a:ext cx="149400" cy="174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3" name=""/>
          <p:cNvSpPr/>
          <p:nvPr/>
        </p:nvSpPr>
        <p:spPr>
          <a:xfrm flipH="1">
            <a:off x="8927640" y="4281480"/>
            <a:ext cx="58680" cy="90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4" name=""/>
          <p:cNvSpPr/>
          <p:nvPr/>
        </p:nvSpPr>
        <p:spPr>
          <a:xfrm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5" name=""/>
          <p:cNvSpPr/>
          <p:nvPr/>
        </p:nvSpPr>
        <p:spPr>
          <a:xfrm>
            <a:off x="8110440" y="3841920"/>
            <a:ext cx="180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6" name=""/>
          <p:cNvSpPr/>
          <p:nvPr/>
        </p:nvSpPr>
        <p:spPr>
          <a:xfrm flipV="1">
            <a:off x="8155080" y="5541840"/>
            <a:ext cx="27000" cy="12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7" name=""/>
          <p:cNvSpPr/>
          <p:nvPr/>
        </p:nvSpPr>
        <p:spPr>
          <a:xfrm>
            <a:off x="9516960" y="3500280"/>
            <a:ext cx="32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8" name=""/>
          <p:cNvSpPr/>
          <p:nvPr/>
        </p:nvSpPr>
        <p:spPr>
          <a:xfrm>
            <a:off x="9516960" y="3500280"/>
            <a:ext cx="648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9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0" name=""/>
          <p:cNvSpPr/>
          <p:nvPr/>
        </p:nvSpPr>
        <p:spPr>
          <a:xfrm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1" name=""/>
          <p:cNvSpPr/>
          <p:nvPr/>
        </p:nvSpPr>
        <p:spPr>
          <a:xfrm flipH="1"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2" name=""/>
          <p:cNvSpPr/>
          <p:nvPr/>
        </p:nvSpPr>
        <p:spPr>
          <a:xfrm flipV="1">
            <a:off x="7604280" y="4030560"/>
            <a:ext cx="1440" cy="5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1760" bIns="-41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3" name=""/>
          <p:cNvSpPr/>
          <p:nvPr/>
        </p:nvSpPr>
        <p:spPr>
          <a:xfrm flipH="1" flipV="1">
            <a:off x="9516960" y="3499920"/>
            <a:ext cx="50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4" name=""/>
          <p:cNvSpPr/>
          <p:nvPr/>
        </p:nvSpPr>
        <p:spPr>
          <a:xfrm flipH="1" flipV="1">
            <a:off x="9516960" y="3499920"/>
            <a:ext cx="50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5" name=""/>
          <p:cNvSpPr/>
          <p:nvPr/>
        </p:nvSpPr>
        <p:spPr>
          <a:xfrm flipH="1" flipV="1">
            <a:off x="9516960" y="3499920"/>
            <a:ext cx="50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6" name=""/>
          <p:cNvSpPr/>
          <p:nvPr/>
        </p:nvSpPr>
        <p:spPr>
          <a:xfrm flipH="1" flipV="1">
            <a:off x="9516960" y="3499920"/>
            <a:ext cx="50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7" name=""/>
          <p:cNvSpPr/>
          <p:nvPr/>
        </p:nvSpPr>
        <p:spPr>
          <a:xfrm flipV="1">
            <a:off x="8155080" y="4371840"/>
            <a:ext cx="772920" cy="1182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8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9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0" name=""/>
          <p:cNvSpPr/>
          <p:nvPr/>
        </p:nvSpPr>
        <p:spPr>
          <a:xfrm flipV="1">
            <a:off x="8155080" y="4371840"/>
            <a:ext cx="772920" cy="1182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1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2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3" name=""/>
          <p:cNvSpPr/>
          <p:nvPr/>
        </p:nvSpPr>
        <p:spPr>
          <a:xfrm flipV="1">
            <a:off x="9247320" y="391284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4" name=""/>
          <p:cNvSpPr/>
          <p:nvPr/>
        </p:nvSpPr>
        <p:spPr>
          <a:xfrm flipV="1">
            <a:off x="9247320" y="391284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5" name=""/>
          <p:cNvSpPr/>
          <p:nvPr/>
        </p:nvSpPr>
        <p:spPr>
          <a:xfrm>
            <a:off x="9248760" y="3913200"/>
            <a:ext cx="32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6" name=""/>
          <p:cNvSpPr/>
          <p:nvPr/>
        </p:nvSpPr>
        <p:spPr>
          <a:xfrm flipH="1" flipV="1">
            <a:off x="8110440" y="3841560"/>
            <a:ext cx="1136880" cy="74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7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8" name=""/>
          <p:cNvSpPr/>
          <p:nvPr/>
        </p:nvSpPr>
        <p:spPr>
          <a:xfrm flipV="1">
            <a:off x="9247320" y="3916080"/>
            <a:ext cx="1440" cy="4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9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0" name=""/>
          <p:cNvSpPr/>
          <p:nvPr/>
        </p:nvSpPr>
        <p:spPr>
          <a:xfrm flipH="1" flipV="1">
            <a:off x="7571880" y="3992400"/>
            <a:ext cx="32040" cy="43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" bIns="-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1" name=""/>
          <p:cNvSpPr/>
          <p:nvPr/>
        </p:nvSpPr>
        <p:spPr>
          <a:xfrm flipH="1" flipV="1">
            <a:off x="8908560" y="4368960"/>
            <a:ext cx="1908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2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3" name=""/>
          <p:cNvSpPr/>
          <p:nvPr/>
        </p:nvSpPr>
        <p:spPr>
          <a:xfrm flipH="1" flipV="1">
            <a:off x="8908560" y="4368960"/>
            <a:ext cx="19080" cy="2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920" bIns="-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4" name=""/>
          <p:cNvSpPr/>
          <p:nvPr/>
        </p:nvSpPr>
        <p:spPr>
          <a:xfrm>
            <a:off x="8928000" y="4371840"/>
            <a:ext cx="3240" cy="18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5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6" name=""/>
          <p:cNvSpPr/>
          <p:nvPr/>
        </p:nvSpPr>
        <p:spPr>
          <a:xfrm flipV="1">
            <a:off x="9086760" y="3916080"/>
            <a:ext cx="160560" cy="2617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7" name=""/>
          <p:cNvSpPr/>
          <p:nvPr/>
        </p:nvSpPr>
        <p:spPr>
          <a:xfrm>
            <a:off x="9247320" y="3916440"/>
            <a:ext cx="1440" cy="1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8" name=""/>
          <p:cNvSpPr/>
          <p:nvPr/>
        </p:nvSpPr>
        <p:spPr>
          <a:xfrm flipH="1">
            <a:off x="9247320" y="3913200"/>
            <a:ext cx="144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9" name=""/>
          <p:cNvSpPr/>
          <p:nvPr/>
        </p:nvSpPr>
        <p:spPr>
          <a:xfrm flipH="1" flipV="1"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0" name=""/>
          <p:cNvSpPr/>
          <p:nvPr/>
        </p:nvSpPr>
        <p:spPr>
          <a:xfrm flipH="1" flipV="1">
            <a:off x="9247320" y="3916440"/>
            <a:ext cx="1440" cy="7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1" name=""/>
          <p:cNvSpPr/>
          <p:nvPr/>
        </p:nvSpPr>
        <p:spPr>
          <a:xfrm flipH="1">
            <a:off x="7605720" y="3921120"/>
            <a:ext cx="1641600" cy="109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2" name=""/>
          <p:cNvSpPr/>
          <p:nvPr/>
        </p:nvSpPr>
        <p:spPr>
          <a:xfrm flipV="1">
            <a:off x="3367080" y="4041720"/>
            <a:ext cx="4233960" cy="370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3" name=""/>
          <p:cNvSpPr/>
          <p:nvPr/>
        </p:nvSpPr>
        <p:spPr>
          <a:xfrm flipH="1" flipV="1">
            <a:off x="3644640" y="2935080"/>
            <a:ext cx="3956040" cy="1106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4" name=""/>
          <p:cNvSpPr/>
          <p:nvPr/>
        </p:nvSpPr>
        <p:spPr>
          <a:xfrm flipH="1">
            <a:off x="3366720" y="2832120"/>
            <a:ext cx="284040" cy="1579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5" name=""/>
          <p:cNvSpPr/>
          <p:nvPr/>
        </p:nvSpPr>
        <p:spPr>
          <a:xfrm flipH="1" flipV="1">
            <a:off x="3650760" y="2832120"/>
            <a:ext cx="631800" cy="598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6" name=""/>
          <p:cNvSpPr/>
          <p:nvPr/>
        </p:nvSpPr>
        <p:spPr>
          <a:xfrm>
            <a:off x="4282920" y="3430440"/>
            <a:ext cx="417600" cy="65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7" name=""/>
          <p:cNvSpPr/>
          <p:nvPr/>
        </p:nvSpPr>
        <p:spPr>
          <a:xfrm flipV="1">
            <a:off x="3651120" y="2364840"/>
            <a:ext cx="144720" cy="4669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8" name=""/>
          <p:cNvSpPr/>
          <p:nvPr/>
        </p:nvSpPr>
        <p:spPr>
          <a:xfrm flipH="1" flipV="1">
            <a:off x="7601040" y="4041360"/>
            <a:ext cx="1084320" cy="24685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9" name=""/>
          <p:cNvSpPr/>
          <p:nvPr/>
        </p:nvSpPr>
        <p:spPr>
          <a:xfrm>
            <a:off x="3367080" y="4411800"/>
            <a:ext cx="3138480" cy="1454040"/>
          </a:xfrm>
          <a:custGeom>
            <a:avLst/>
            <a:gdLst/>
            <a:ahLst/>
            <a:rect l="l" t="t" r="r" b="b"/>
            <a:pathLst>
              <a:path w="2876" h="1084">
                <a:moveTo>
                  <a:pt x="0" y="0"/>
                </a:moveTo>
                <a:lnTo>
                  <a:pt x="527" y="325"/>
                </a:lnTo>
                <a:lnTo>
                  <a:pt x="2876" y="1084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0" name=""/>
          <p:cNvSpPr/>
          <p:nvPr/>
        </p:nvSpPr>
        <p:spPr>
          <a:xfrm>
            <a:off x="3367080" y="4411800"/>
            <a:ext cx="299880" cy="747720"/>
          </a:xfrm>
          <a:custGeom>
            <a:avLst/>
            <a:gdLst/>
            <a:ahLst/>
            <a:rect l="l" t="t" r="r" b="b"/>
            <a:pathLst>
              <a:path w="273" h="557">
                <a:moveTo>
                  <a:pt x="273" y="557"/>
                </a:moveTo>
                <a:lnTo>
                  <a:pt x="2" y="6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1" name=""/>
          <p:cNvSpPr/>
          <p:nvPr/>
        </p:nvSpPr>
        <p:spPr>
          <a:xfrm>
            <a:off x="3367080" y="4411800"/>
            <a:ext cx="299880" cy="747720"/>
          </a:xfrm>
          <a:custGeom>
            <a:avLst/>
            <a:gdLst/>
            <a:ahLst/>
            <a:rect l="l" t="t" r="r" b="b"/>
            <a:pathLst>
              <a:path w="273" h="557">
                <a:moveTo>
                  <a:pt x="273" y="557"/>
                </a:moveTo>
                <a:lnTo>
                  <a:pt x="2" y="6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2" name=""/>
          <p:cNvSpPr/>
          <p:nvPr/>
        </p:nvSpPr>
        <p:spPr>
          <a:xfrm flipV="1">
            <a:off x="4149720" y="4084200"/>
            <a:ext cx="550800" cy="792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3" name=""/>
          <p:cNvSpPr/>
          <p:nvPr/>
        </p:nvSpPr>
        <p:spPr>
          <a:xfrm>
            <a:off x="4700520" y="4084560"/>
            <a:ext cx="822240" cy="352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4" name=""/>
          <p:cNvSpPr/>
          <p:nvPr/>
        </p:nvSpPr>
        <p:spPr>
          <a:xfrm flipH="1">
            <a:off x="6505200" y="4041720"/>
            <a:ext cx="1095480" cy="18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5" name=""/>
          <p:cNvSpPr/>
          <p:nvPr/>
        </p:nvSpPr>
        <p:spPr>
          <a:xfrm flipH="1">
            <a:off x="6505200" y="4041720"/>
            <a:ext cx="1095480" cy="1824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6" name=""/>
          <p:cNvSpPr/>
          <p:nvPr/>
        </p:nvSpPr>
        <p:spPr>
          <a:xfrm>
            <a:off x="6505560" y="5865840"/>
            <a:ext cx="192240" cy="596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7" name=""/>
          <p:cNvSpPr/>
          <p:nvPr/>
        </p:nvSpPr>
        <p:spPr>
          <a:xfrm>
            <a:off x="6697800" y="6462720"/>
            <a:ext cx="2228760" cy="5475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8" name=""/>
          <p:cNvSpPr/>
          <p:nvPr/>
        </p:nvSpPr>
        <p:spPr>
          <a:xfrm>
            <a:off x="6377040" y="5919840"/>
            <a:ext cx="2549520" cy="1090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9" name=""/>
          <p:cNvSpPr/>
          <p:nvPr/>
        </p:nvSpPr>
        <p:spPr>
          <a:xfrm flipV="1">
            <a:off x="8926560" y="4368600"/>
            <a:ext cx="27000" cy="2641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0" name=""/>
          <p:cNvSpPr/>
          <p:nvPr/>
        </p:nvSpPr>
        <p:spPr>
          <a:xfrm>
            <a:off x="6505560" y="5865840"/>
            <a:ext cx="176400" cy="54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1" name=""/>
          <p:cNvSpPr/>
          <p:nvPr/>
        </p:nvSpPr>
        <p:spPr>
          <a:xfrm>
            <a:off x="3666960" y="5159520"/>
            <a:ext cx="3030840" cy="13032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2" name=""/>
          <p:cNvSpPr/>
          <p:nvPr/>
        </p:nvSpPr>
        <p:spPr>
          <a:xfrm>
            <a:off x="6500880" y="5865840"/>
            <a:ext cx="196920" cy="596880"/>
          </a:xfrm>
          <a:custGeom>
            <a:avLst/>
            <a:gdLst/>
            <a:ahLst/>
            <a:rect l="l" t="t" r="r" b="b"/>
            <a:pathLst>
              <a:path w="178" h="445">
                <a:moveTo>
                  <a:pt x="4" y="0"/>
                </a:moveTo>
                <a:lnTo>
                  <a:pt x="0" y="236"/>
                </a:lnTo>
                <a:lnTo>
                  <a:pt x="178" y="445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3" name=""/>
          <p:cNvSpPr/>
          <p:nvPr/>
        </p:nvSpPr>
        <p:spPr>
          <a:xfrm flipH="1">
            <a:off x="6365880" y="5865840"/>
            <a:ext cx="139680" cy="488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4" name=""/>
          <p:cNvSpPr/>
          <p:nvPr/>
        </p:nvSpPr>
        <p:spPr>
          <a:xfrm flipH="1">
            <a:off x="6254280" y="6354720"/>
            <a:ext cx="111240" cy="163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5" name=""/>
          <p:cNvSpPr/>
          <p:nvPr/>
        </p:nvSpPr>
        <p:spPr>
          <a:xfrm flipH="1">
            <a:off x="6254280" y="6462720"/>
            <a:ext cx="443160" cy="55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6" name=""/>
          <p:cNvSpPr/>
          <p:nvPr/>
        </p:nvSpPr>
        <p:spPr>
          <a:xfrm flipH="1">
            <a:off x="5522400" y="4041720"/>
            <a:ext cx="2078280" cy="395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7" name=""/>
          <p:cNvSpPr/>
          <p:nvPr/>
        </p:nvSpPr>
        <p:spPr>
          <a:xfrm flipV="1">
            <a:off x="3666960" y="3929040"/>
            <a:ext cx="5588280" cy="12304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8" name=""/>
          <p:cNvSpPr/>
          <p:nvPr/>
        </p:nvSpPr>
        <p:spPr>
          <a:xfrm flipH="1">
            <a:off x="8926200" y="3929040"/>
            <a:ext cx="328680" cy="3081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9" name=""/>
          <p:cNvSpPr/>
          <p:nvPr/>
        </p:nvSpPr>
        <p:spPr>
          <a:xfrm>
            <a:off x="3666960" y="5159520"/>
            <a:ext cx="2838600" cy="706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0" name=""/>
          <p:cNvSpPr/>
          <p:nvPr/>
        </p:nvSpPr>
        <p:spPr>
          <a:xfrm flipV="1">
            <a:off x="3666960" y="4876560"/>
            <a:ext cx="482760" cy="282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1" name=""/>
          <p:cNvSpPr/>
          <p:nvPr/>
        </p:nvSpPr>
        <p:spPr>
          <a:xfrm flipV="1">
            <a:off x="5522760" y="3928680"/>
            <a:ext cx="3732480" cy="5079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2" name=""/>
          <p:cNvSpPr/>
          <p:nvPr/>
        </p:nvSpPr>
        <p:spPr>
          <a:xfrm flipH="1">
            <a:off x="5522400" y="4100400"/>
            <a:ext cx="3613320" cy="336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3" name=""/>
          <p:cNvSpPr/>
          <p:nvPr/>
        </p:nvSpPr>
        <p:spPr>
          <a:xfrm flipH="1" flipV="1">
            <a:off x="5522400" y="4436640"/>
            <a:ext cx="327240" cy="9255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4" name=""/>
          <p:cNvSpPr/>
          <p:nvPr/>
        </p:nvSpPr>
        <p:spPr>
          <a:xfrm flipH="1" flipV="1">
            <a:off x="3666600" y="5159520"/>
            <a:ext cx="2838600" cy="7063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5" name=""/>
          <p:cNvSpPr/>
          <p:nvPr/>
        </p:nvSpPr>
        <p:spPr>
          <a:xfrm>
            <a:off x="3666960" y="5159520"/>
            <a:ext cx="804960" cy="326880"/>
          </a:xfrm>
          <a:custGeom>
            <a:avLst/>
            <a:gdLst/>
            <a:ahLst/>
            <a:rect l="l" t="t" r="r" b="b"/>
            <a:pathLst>
              <a:path w="739" h="244">
                <a:moveTo>
                  <a:pt x="0" y="0"/>
                </a:moveTo>
                <a:lnTo>
                  <a:pt x="572" y="199"/>
                </a:lnTo>
                <a:lnTo>
                  <a:pt x="739" y="244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6" name=""/>
          <p:cNvSpPr/>
          <p:nvPr/>
        </p:nvSpPr>
        <p:spPr>
          <a:xfrm flipV="1">
            <a:off x="3666960" y="4703760"/>
            <a:ext cx="3664080" cy="455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7" name=""/>
          <p:cNvSpPr/>
          <p:nvPr/>
        </p:nvSpPr>
        <p:spPr>
          <a:xfrm flipV="1">
            <a:off x="3666960" y="4876560"/>
            <a:ext cx="482760" cy="282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8" name=""/>
          <p:cNvSpPr/>
          <p:nvPr/>
        </p:nvSpPr>
        <p:spPr>
          <a:xfrm flipH="1">
            <a:off x="6254280" y="3929040"/>
            <a:ext cx="3000600" cy="25891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9" name=""/>
          <p:cNvSpPr/>
          <p:nvPr/>
        </p:nvSpPr>
        <p:spPr>
          <a:xfrm>
            <a:off x="5850000" y="5362560"/>
            <a:ext cx="655560" cy="5032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0" name=""/>
          <p:cNvSpPr/>
          <p:nvPr/>
        </p:nvSpPr>
        <p:spPr>
          <a:xfrm flipV="1">
            <a:off x="6505560" y="4368960"/>
            <a:ext cx="2448000" cy="1496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1" name=""/>
          <p:cNvSpPr/>
          <p:nvPr/>
        </p:nvSpPr>
        <p:spPr>
          <a:xfrm>
            <a:off x="5522760" y="4437000"/>
            <a:ext cx="3162600" cy="207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2" name=""/>
          <p:cNvSpPr/>
          <p:nvPr/>
        </p:nvSpPr>
        <p:spPr>
          <a:xfrm flipV="1">
            <a:off x="6505560" y="4368960"/>
            <a:ext cx="2448000" cy="1496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3" name=""/>
          <p:cNvSpPr/>
          <p:nvPr/>
        </p:nvSpPr>
        <p:spPr>
          <a:xfrm flipH="1" flipV="1">
            <a:off x="7314840" y="4694400"/>
            <a:ext cx="833400" cy="8604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4" name=""/>
          <p:cNvSpPr/>
          <p:nvPr/>
        </p:nvSpPr>
        <p:spPr>
          <a:xfrm flipV="1">
            <a:off x="8148600" y="5113440"/>
            <a:ext cx="19080" cy="441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5" name=""/>
          <p:cNvSpPr/>
          <p:nvPr/>
        </p:nvSpPr>
        <p:spPr>
          <a:xfrm flipV="1">
            <a:off x="6697800" y="4368960"/>
            <a:ext cx="2255760" cy="20937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6" name=""/>
          <p:cNvSpPr/>
          <p:nvPr/>
        </p:nvSpPr>
        <p:spPr>
          <a:xfrm flipV="1">
            <a:off x="6697800" y="6369120"/>
            <a:ext cx="752400" cy="936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7" name=""/>
          <p:cNvSpPr/>
          <p:nvPr/>
        </p:nvSpPr>
        <p:spPr>
          <a:xfrm flipH="1">
            <a:off x="6789240" y="4057560"/>
            <a:ext cx="336600" cy="569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8" name=""/>
          <p:cNvSpPr/>
          <p:nvPr/>
        </p:nvSpPr>
        <p:spPr>
          <a:xfrm flipH="1">
            <a:off x="8131320" y="3503520"/>
            <a:ext cx="1395360" cy="352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9" name=""/>
          <p:cNvSpPr/>
          <p:nvPr/>
        </p:nvSpPr>
        <p:spPr>
          <a:xfrm>
            <a:off x="8953560" y="3929040"/>
            <a:ext cx="301680" cy="439920"/>
          </a:xfrm>
          <a:custGeom>
            <a:avLst/>
            <a:gdLst/>
            <a:ahLst/>
            <a:rect l="l" t="t" r="r" b="b"/>
            <a:pathLst>
              <a:path w="279" h="328">
                <a:moveTo>
                  <a:pt x="0" y="328"/>
                </a:moveTo>
                <a:lnTo>
                  <a:pt x="220" y="130"/>
                </a:lnTo>
                <a:lnTo>
                  <a:pt x="279" y="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0" name=""/>
          <p:cNvSpPr/>
          <p:nvPr/>
        </p:nvSpPr>
        <p:spPr>
          <a:xfrm>
            <a:off x="7601040" y="3841920"/>
            <a:ext cx="1654200" cy="199800"/>
          </a:xfrm>
          <a:custGeom>
            <a:avLst/>
            <a:gdLst/>
            <a:ahLst/>
            <a:rect l="l" t="t" r="r" b="b"/>
            <a:pathLst>
              <a:path w="1519" h="149">
                <a:moveTo>
                  <a:pt x="0" y="149"/>
                </a:moveTo>
                <a:lnTo>
                  <a:pt x="1170" y="0"/>
                </a:lnTo>
                <a:lnTo>
                  <a:pt x="1519" y="65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1" name=""/>
          <p:cNvSpPr/>
          <p:nvPr/>
        </p:nvSpPr>
        <p:spPr>
          <a:xfrm flipV="1">
            <a:off x="7601040" y="3928680"/>
            <a:ext cx="1654200" cy="112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2" name=""/>
          <p:cNvSpPr/>
          <p:nvPr/>
        </p:nvSpPr>
        <p:spPr>
          <a:xfrm>
            <a:off x="7601040" y="4041720"/>
            <a:ext cx="1539720" cy="5400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3" name=""/>
          <p:cNvSpPr/>
          <p:nvPr/>
        </p:nvSpPr>
        <p:spPr>
          <a:xfrm flipV="1">
            <a:off x="9140760" y="3928680"/>
            <a:ext cx="114480" cy="166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4" name=""/>
          <p:cNvSpPr/>
          <p:nvPr/>
        </p:nvSpPr>
        <p:spPr>
          <a:xfrm>
            <a:off x="9140760" y="3927600"/>
            <a:ext cx="85680" cy="168120"/>
          </a:xfrm>
          <a:custGeom>
            <a:avLst/>
            <a:gdLst/>
            <a:ahLst/>
            <a:rect l="l" t="t" r="r" b="b"/>
            <a:pathLst>
              <a:path w="79" h="127">
                <a:moveTo>
                  <a:pt x="0" y="127"/>
                </a:moveTo>
                <a:lnTo>
                  <a:pt x="25" y="57"/>
                </a:lnTo>
                <a:lnTo>
                  <a:pt x="79" y="0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5" name=""/>
          <p:cNvSpPr/>
          <p:nvPr/>
        </p:nvSpPr>
        <p:spPr>
          <a:xfrm>
            <a:off x="8953560" y="3929040"/>
            <a:ext cx="419040" cy="439920"/>
          </a:xfrm>
          <a:custGeom>
            <a:avLst/>
            <a:gdLst/>
            <a:ahLst/>
            <a:rect l="l" t="t" r="r" b="b"/>
            <a:pathLst>
              <a:path w="387" h="328">
                <a:moveTo>
                  <a:pt x="279" y="0"/>
                </a:moveTo>
                <a:lnTo>
                  <a:pt x="387" y="229"/>
                </a:lnTo>
                <a:lnTo>
                  <a:pt x="0" y="328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6" name=""/>
          <p:cNvSpPr/>
          <p:nvPr/>
        </p:nvSpPr>
        <p:spPr>
          <a:xfrm>
            <a:off x="7601040" y="3927600"/>
            <a:ext cx="1625400" cy="114120"/>
          </a:xfrm>
          <a:custGeom>
            <a:avLst/>
            <a:gdLst/>
            <a:ahLst/>
            <a:rect l="l" t="t" r="r" b="b"/>
            <a:pathLst>
              <a:path w="1492" h="86">
                <a:moveTo>
                  <a:pt x="1492" y="0"/>
                </a:moveTo>
                <a:lnTo>
                  <a:pt x="1025" y="14"/>
                </a:lnTo>
                <a:lnTo>
                  <a:pt x="0" y="86"/>
                </a:lnTo>
              </a:path>
            </a:pathLst>
          </a:custGeom>
          <a:noFill/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7" name=""/>
          <p:cNvSpPr/>
          <p:nvPr/>
        </p:nvSpPr>
        <p:spPr>
          <a:xfrm flipH="1">
            <a:off x="9226440" y="3503520"/>
            <a:ext cx="300240" cy="4240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8" name=""/>
          <p:cNvSpPr/>
          <p:nvPr/>
        </p:nvSpPr>
        <p:spPr>
          <a:xfrm flipV="1">
            <a:off x="6811920" y="4952520"/>
            <a:ext cx="4900680" cy="14828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9" name=""/>
          <p:cNvSpPr/>
          <p:nvPr/>
        </p:nvSpPr>
        <p:spPr>
          <a:xfrm>
            <a:off x="9204480" y="3927600"/>
            <a:ext cx="2549520" cy="10173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0" name=""/>
          <p:cNvSpPr/>
          <p:nvPr/>
        </p:nvSpPr>
        <p:spPr>
          <a:xfrm flipV="1">
            <a:off x="11680920" y="4791240"/>
            <a:ext cx="536400" cy="2188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1" name=""/>
          <p:cNvSpPr/>
          <p:nvPr/>
        </p:nvSpPr>
        <p:spPr>
          <a:xfrm>
            <a:off x="11680920" y="5018040"/>
            <a:ext cx="311040" cy="57168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2" name=""/>
          <p:cNvSpPr/>
          <p:nvPr/>
        </p:nvSpPr>
        <p:spPr>
          <a:xfrm>
            <a:off x="12217320" y="4792680"/>
            <a:ext cx="496800" cy="8510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3" name=""/>
          <p:cNvSpPr/>
          <p:nvPr/>
        </p:nvSpPr>
        <p:spPr>
          <a:xfrm flipV="1">
            <a:off x="11910960" y="5633640"/>
            <a:ext cx="803160" cy="32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4" name=""/>
          <p:cNvSpPr/>
          <p:nvPr/>
        </p:nvSpPr>
        <p:spPr>
          <a:xfrm flipV="1">
            <a:off x="11898360" y="5257800"/>
            <a:ext cx="598320" cy="37944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5" name=""/>
          <p:cNvSpPr/>
          <p:nvPr/>
        </p:nvSpPr>
        <p:spPr>
          <a:xfrm flipV="1">
            <a:off x="12152160" y="4791240"/>
            <a:ext cx="59040" cy="66816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6" name=""/>
          <p:cNvSpPr/>
          <p:nvPr/>
        </p:nvSpPr>
        <p:spPr>
          <a:xfrm>
            <a:off x="2581200" y="3124080"/>
            <a:ext cx="1106640" cy="2079720"/>
          </a:xfrm>
          <a:prstGeom prst="line">
            <a:avLst/>
          </a:prstGeom>
          <a:ln w="126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7" name=""/>
          <p:cNvSpPr/>
          <p:nvPr/>
        </p:nvSpPr>
        <p:spPr>
          <a:xfrm>
            <a:off x="6735600" y="6502320"/>
            <a:ext cx="90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8" name=""/>
          <p:cNvSpPr/>
          <p:nvPr/>
        </p:nvSpPr>
        <p:spPr>
          <a:xfrm>
            <a:off x="2770200" y="4505400"/>
            <a:ext cx="6174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Jose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9" name=""/>
          <p:cNvSpPr/>
          <p:nvPr/>
        </p:nvSpPr>
        <p:spPr>
          <a:xfrm>
            <a:off x="9129600" y="422280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Washington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0" name=""/>
          <p:cNvSpPr/>
          <p:nvPr/>
        </p:nvSpPr>
        <p:spPr>
          <a:xfrm>
            <a:off x="9418680" y="372096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1" name=""/>
          <p:cNvSpPr/>
          <p:nvPr/>
        </p:nvSpPr>
        <p:spPr>
          <a:xfrm>
            <a:off x="8812080" y="6885000"/>
            <a:ext cx="9036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Miami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2" name=""/>
          <p:cNvSpPr/>
          <p:nvPr/>
        </p:nvSpPr>
        <p:spPr>
          <a:xfrm>
            <a:off x="3946680" y="2211480"/>
            <a:ext cx="492120" cy="2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Seattle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3" name=""/>
          <p:cNvSpPr/>
          <p:nvPr/>
        </p:nvSpPr>
        <p:spPr>
          <a:xfrm>
            <a:off x="2722680" y="2955960"/>
            <a:ext cx="617400" cy="2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4" name=""/>
          <p:cNvSpPr/>
          <p:nvPr/>
        </p:nvSpPr>
        <p:spPr>
          <a:xfrm>
            <a:off x="2378160" y="4206960"/>
            <a:ext cx="911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Francisco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5" name=""/>
          <p:cNvSpPr/>
          <p:nvPr/>
        </p:nvSpPr>
        <p:spPr>
          <a:xfrm>
            <a:off x="2998800" y="5273640"/>
            <a:ext cx="90324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Los Angeles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6" name=""/>
          <p:cNvSpPr/>
          <p:nvPr/>
        </p:nvSpPr>
        <p:spPr>
          <a:xfrm>
            <a:off x="4268880" y="4854600"/>
            <a:ext cx="904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Las Vegas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7" name=""/>
          <p:cNvSpPr/>
          <p:nvPr/>
        </p:nvSpPr>
        <p:spPr>
          <a:xfrm>
            <a:off x="5435640" y="412272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Denver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8" name=""/>
          <p:cNvSpPr/>
          <p:nvPr/>
        </p:nvSpPr>
        <p:spPr>
          <a:xfrm>
            <a:off x="7610400" y="6364440"/>
            <a:ext cx="90324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Orleans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9" name=""/>
          <p:cNvSpPr/>
          <p:nvPr/>
        </p:nvSpPr>
        <p:spPr>
          <a:xfrm>
            <a:off x="9458280" y="3368520"/>
            <a:ext cx="90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Boston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0" name=""/>
          <p:cNvSpPr/>
          <p:nvPr/>
        </p:nvSpPr>
        <p:spPr>
          <a:xfrm>
            <a:off x="9237600" y="4014720"/>
            <a:ext cx="9064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Philadelphia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1" name=""/>
          <p:cNvSpPr/>
          <p:nvPr/>
        </p:nvSpPr>
        <p:spPr>
          <a:xfrm>
            <a:off x="3689280" y="3908520"/>
            <a:ext cx="905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Salt Lake City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12" name=""/>
          <p:cNvGrpSpPr/>
          <p:nvPr/>
        </p:nvGrpSpPr>
        <p:grpSpPr>
          <a:xfrm>
            <a:off x="2382840" y="2089080"/>
            <a:ext cx="10438920" cy="5095440"/>
            <a:chOff x="2382840" y="2089080"/>
            <a:chExt cx="10438920" cy="5095440"/>
          </a:xfrm>
        </p:grpSpPr>
        <p:pic>
          <p:nvPicPr>
            <p:cNvPr id="4313" name="pooling%20points%20red" descr=""/>
            <p:cNvPicPr/>
            <p:nvPr/>
          </p:nvPicPr>
          <p:blipFill>
            <a:blip r:embed="rId1"/>
            <a:stretch/>
          </p:blipFill>
          <p:spPr>
            <a:xfrm>
              <a:off x="7503840" y="3884040"/>
              <a:ext cx="3024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4" name="pooling%20points%20red" descr=""/>
            <p:cNvPicPr/>
            <p:nvPr/>
          </p:nvPicPr>
          <p:blipFill>
            <a:blip r:embed="rId2"/>
            <a:stretch/>
          </p:blipFill>
          <p:spPr>
            <a:xfrm>
              <a:off x="8039160" y="5360400"/>
              <a:ext cx="304200" cy="340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5" name="pooling%20points%20red" descr=""/>
            <p:cNvPicPr/>
            <p:nvPr/>
          </p:nvPicPr>
          <p:blipFill>
            <a:blip r:embed="rId3"/>
            <a:stretch/>
          </p:blipFill>
          <p:spPr>
            <a:xfrm>
              <a:off x="6195600" y="5766480"/>
              <a:ext cx="30420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6" name="pooling%20points%20red" descr=""/>
            <p:cNvPicPr/>
            <p:nvPr/>
          </p:nvPicPr>
          <p:blipFill>
            <a:blip r:embed="rId4"/>
            <a:stretch/>
          </p:blipFill>
          <p:spPr>
            <a:xfrm>
              <a:off x="3378600" y="4402440"/>
              <a:ext cx="30420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7" name="pooling%20points%20red" descr=""/>
            <p:cNvPicPr/>
            <p:nvPr/>
          </p:nvPicPr>
          <p:blipFill>
            <a:blip r:embed="rId5"/>
            <a:stretch/>
          </p:blipFill>
          <p:spPr>
            <a:xfrm>
              <a:off x="9325440" y="3334320"/>
              <a:ext cx="30420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8" name="pooling%20points%20red" descr=""/>
            <p:cNvPicPr/>
            <p:nvPr/>
          </p:nvPicPr>
          <p:blipFill>
            <a:blip r:embed="rId6"/>
            <a:stretch/>
          </p:blipFill>
          <p:spPr>
            <a:xfrm>
              <a:off x="9214920" y="3664080"/>
              <a:ext cx="30456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19" name="pooling%20points%20red" descr=""/>
            <p:cNvPicPr/>
            <p:nvPr/>
          </p:nvPicPr>
          <p:blipFill>
            <a:blip r:embed="rId7"/>
            <a:stretch/>
          </p:blipFill>
          <p:spPr>
            <a:xfrm>
              <a:off x="8992800" y="3812040"/>
              <a:ext cx="304200" cy="3967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0" name="pooling%20points%20red" descr=""/>
            <p:cNvPicPr/>
            <p:nvPr/>
          </p:nvPicPr>
          <p:blipFill>
            <a:blip r:embed="rId8"/>
            <a:stretch/>
          </p:blipFill>
          <p:spPr>
            <a:xfrm>
              <a:off x="8882280" y="4027320"/>
              <a:ext cx="302400" cy="390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1" name="pooling%20points%20red" descr=""/>
            <p:cNvPicPr/>
            <p:nvPr/>
          </p:nvPicPr>
          <p:blipFill>
            <a:blip r:embed="rId9"/>
            <a:stretch/>
          </p:blipFill>
          <p:spPr>
            <a:xfrm>
              <a:off x="11583720" y="478152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2" name="pooling%20points%20red" descr=""/>
            <p:cNvPicPr/>
            <p:nvPr/>
          </p:nvPicPr>
          <p:blipFill>
            <a:blip r:embed="rId10"/>
            <a:stretch/>
          </p:blipFill>
          <p:spPr>
            <a:xfrm>
              <a:off x="12128400" y="4588560"/>
              <a:ext cx="30420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3" name="pooling%20points%20red" descr=""/>
            <p:cNvPicPr/>
            <p:nvPr/>
          </p:nvPicPr>
          <p:blipFill>
            <a:blip r:embed="rId11"/>
            <a:stretch/>
          </p:blipFill>
          <p:spPr>
            <a:xfrm>
              <a:off x="12372840" y="505512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4" name="pooling%20points%20red" descr=""/>
            <p:cNvPicPr/>
            <p:nvPr/>
          </p:nvPicPr>
          <p:blipFill>
            <a:blip r:embed="rId12"/>
            <a:stretch/>
          </p:blipFill>
          <p:spPr>
            <a:xfrm>
              <a:off x="12138480" y="513360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5" name="pooling%20points%20red" descr=""/>
            <p:cNvPicPr/>
            <p:nvPr/>
          </p:nvPicPr>
          <p:blipFill>
            <a:blip r:embed="rId13"/>
            <a:stretch/>
          </p:blipFill>
          <p:spPr>
            <a:xfrm>
              <a:off x="12517560" y="535320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6" name="pooling%20points%20red" descr=""/>
            <p:cNvPicPr/>
            <p:nvPr/>
          </p:nvPicPr>
          <p:blipFill>
            <a:blip r:embed="rId14"/>
            <a:stretch/>
          </p:blipFill>
          <p:spPr>
            <a:xfrm>
              <a:off x="11902320" y="536904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7" name="pooling%20points%20red" descr=""/>
            <p:cNvPicPr/>
            <p:nvPr/>
          </p:nvPicPr>
          <p:blipFill>
            <a:blip r:embed="rId15"/>
            <a:stretch/>
          </p:blipFill>
          <p:spPr>
            <a:xfrm>
              <a:off x="8732520" y="679176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8" name="pooling%20points%20red" descr=""/>
            <p:cNvPicPr/>
            <p:nvPr/>
          </p:nvPicPr>
          <p:blipFill>
            <a:blip r:embed="rId16"/>
            <a:stretch/>
          </p:blipFill>
          <p:spPr>
            <a:xfrm>
              <a:off x="7403760" y="6152040"/>
              <a:ext cx="304200" cy="338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29" name="pooling%20points%20red" descr=""/>
            <p:cNvPicPr/>
            <p:nvPr/>
          </p:nvPicPr>
          <p:blipFill>
            <a:blip r:embed="rId17"/>
            <a:stretch/>
          </p:blipFill>
          <p:spPr>
            <a:xfrm>
              <a:off x="6764760" y="6177240"/>
              <a:ext cx="302400" cy="390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0" name="pooling%20points%20red" descr=""/>
            <p:cNvPicPr/>
            <p:nvPr/>
          </p:nvPicPr>
          <p:blipFill>
            <a:blip r:embed="rId18"/>
            <a:stretch/>
          </p:blipFill>
          <p:spPr>
            <a:xfrm>
              <a:off x="5400000" y="431712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1" name="pooling%20points%20red" descr=""/>
            <p:cNvPicPr/>
            <p:nvPr/>
          </p:nvPicPr>
          <p:blipFill>
            <a:blip r:embed="rId19"/>
            <a:stretch/>
          </p:blipFill>
          <p:spPr>
            <a:xfrm>
              <a:off x="4582800" y="399600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2" name="pooling%20points%20red" descr=""/>
            <p:cNvPicPr/>
            <p:nvPr/>
          </p:nvPicPr>
          <p:blipFill>
            <a:blip r:embed="rId20"/>
            <a:stretch/>
          </p:blipFill>
          <p:spPr>
            <a:xfrm>
              <a:off x="3627360" y="2089080"/>
              <a:ext cx="30420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3" name="pooling%20points%20red" descr=""/>
            <p:cNvPicPr/>
            <p:nvPr/>
          </p:nvPicPr>
          <p:blipFill>
            <a:blip r:embed="rId21"/>
            <a:stretch/>
          </p:blipFill>
          <p:spPr>
            <a:xfrm>
              <a:off x="3504960" y="2710800"/>
              <a:ext cx="302040" cy="3920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4" name="pooling%20points%20red" descr=""/>
            <p:cNvPicPr/>
            <p:nvPr/>
          </p:nvPicPr>
          <p:blipFill>
            <a:blip r:embed="rId22"/>
            <a:stretch/>
          </p:blipFill>
          <p:spPr>
            <a:xfrm>
              <a:off x="3270600" y="4247280"/>
              <a:ext cx="302400" cy="390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5" name="pooling%20points%20red" descr=""/>
            <p:cNvPicPr/>
            <p:nvPr/>
          </p:nvPicPr>
          <p:blipFill>
            <a:blip r:embed="rId23"/>
            <a:stretch/>
          </p:blipFill>
          <p:spPr>
            <a:xfrm>
              <a:off x="3556800" y="5001120"/>
              <a:ext cx="304560" cy="3927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6" name="pooling%20points%20red" descr=""/>
            <p:cNvPicPr/>
            <p:nvPr/>
          </p:nvPicPr>
          <p:blipFill>
            <a:blip r:embed="rId24"/>
            <a:stretch/>
          </p:blipFill>
          <p:spPr>
            <a:xfrm>
              <a:off x="4078080" y="4740840"/>
              <a:ext cx="304200" cy="390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337" name="pooling%20points%20red" descr=""/>
            <p:cNvPicPr/>
            <p:nvPr/>
          </p:nvPicPr>
          <p:blipFill>
            <a:blip r:embed="rId25"/>
            <a:stretch/>
          </p:blipFill>
          <p:spPr>
            <a:xfrm>
              <a:off x="2382840" y="2863440"/>
              <a:ext cx="304200" cy="3920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4338" name=""/>
          <p:cNvSpPr/>
          <p:nvPr/>
        </p:nvSpPr>
        <p:spPr>
          <a:xfrm>
            <a:off x="8139240" y="5424480"/>
            <a:ext cx="9046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Atlanta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9" name=""/>
          <p:cNvSpPr/>
          <p:nvPr/>
        </p:nvSpPr>
        <p:spPr>
          <a:xfrm>
            <a:off x="6807240" y="4005360"/>
            <a:ext cx="90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Chicago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0" name=""/>
          <p:cNvSpPr/>
          <p:nvPr/>
        </p:nvSpPr>
        <p:spPr>
          <a:xfrm>
            <a:off x="6257880" y="570240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Dallas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1" name=""/>
          <p:cNvSpPr/>
          <p:nvPr/>
        </p:nvSpPr>
        <p:spPr>
          <a:xfrm>
            <a:off x="3849840" y="2778120"/>
            <a:ext cx="583920" cy="25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2" name=""/>
          <p:cNvSpPr/>
          <p:nvPr/>
        </p:nvSpPr>
        <p:spPr>
          <a:xfrm>
            <a:off x="11288880" y="5530680"/>
            <a:ext cx="90468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Paris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3" name=""/>
          <p:cNvSpPr/>
          <p:nvPr/>
        </p:nvSpPr>
        <p:spPr>
          <a:xfrm>
            <a:off x="11420640" y="5106960"/>
            <a:ext cx="904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Brussels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4" name=""/>
          <p:cNvSpPr/>
          <p:nvPr/>
        </p:nvSpPr>
        <p:spPr>
          <a:xfrm>
            <a:off x="11968200" y="558972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Dusseldorf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5" name=""/>
          <p:cNvSpPr/>
          <p:nvPr/>
        </p:nvSpPr>
        <p:spPr>
          <a:xfrm>
            <a:off x="10901520" y="4871880"/>
            <a:ext cx="90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6" name=""/>
          <p:cNvSpPr/>
          <p:nvPr/>
        </p:nvSpPr>
        <p:spPr>
          <a:xfrm>
            <a:off x="12012480" y="5788080"/>
            <a:ext cx="9036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7" name=""/>
          <p:cNvSpPr/>
          <p:nvPr/>
        </p:nvSpPr>
        <p:spPr>
          <a:xfrm>
            <a:off x="11868120" y="4835520"/>
            <a:ext cx="905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Amsterdam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8" name=""/>
          <p:cNvSpPr/>
          <p:nvPr/>
        </p:nvSpPr>
        <p:spPr>
          <a:xfrm>
            <a:off x="6485040" y="6245280"/>
            <a:ext cx="485640" cy="542880"/>
          </a:xfrm>
          <a:prstGeom prst="star5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49" name=""/>
          <p:cNvGrpSpPr/>
          <p:nvPr/>
        </p:nvGrpSpPr>
        <p:grpSpPr>
          <a:xfrm>
            <a:off x="2254320" y="7319880"/>
            <a:ext cx="3444480" cy="1323720"/>
            <a:chOff x="2254320" y="7319880"/>
            <a:chExt cx="3444480" cy="1323720"/>
          </a:xfrm>
        </p:grpSpPr>
        <p:sp>
          <p:nvSpPr>
            <p:cNvPr id="4350" name=""/>
            <p:cNvSpPr/>
            <p:nvPr/>
          </p:nvSpPr>
          <p:spPr>
            <a:xfrm>
              <a:off x="2254320" y="7940880"/>
              <a:ext cx="3444480" cy="55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64800" bIns="64800" anchor="ctr">
              <a:noAutofit/>
            </a:bodyPr>
            <a:p>
              <a:pPr marL="888840">
                <a:lnSpc>
                  <a:spcPct val="100000"/>
                </a:lnSpc>
                <a:spcAft>
                  <a:spcPts val="876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Controlled Capacity</a:t>
              </a:r>
              <a:br>
                <a:rPr sz="1400"/>
              </a:b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Owned Fiber </a:t>
              </a:r>
              <a:br>
                <a:rPr sz="1400"/>
              </a:b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</a:t>
              </a:r>
              <a:r>
                <a:rPr b="1" lang="en-US" sz="1400" strike="noStrike" u="none" baseline="30000">
                  <a:solidFill>
                    <a:srgbClr val="000000"/>
                  </a:solidFill>
                  <a:effectLst/>
                  <a:uFillTx/>
                  <a:latin typeface="Arial"/>
                </a:rPr>
                <a:t>rd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Party Capacity </a:t>
              </a:r>
              <a:br>
                <a:rPr sz="1400"/>
              </a:b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Pooling Points Complete    </a:t>
              </a:r>
              <a:br>
                <a:rPr sz="1400"/>
              </a:b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Operations Center</a:t>
              </a:r>
              <a:br>
                <a:rPr sz="1400"/>
              </a:b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888840">
                <a:lnSpc>
                  <a:spcPct val="100000"/>
                </a:lnSpc>
                <a:spcAft>
                  <a:spcPts val="876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1" name=""/>
            <p:cNvSpPr/>
            <p:nvPr/>
          </p:nvSpPr>
          <p:spPr>
            <a:xfrm>
              <a:off x="2418840" y="7319880"/>
              <a:ext cx="2865240" cy="132372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64440" bIns="64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2" name=""/>
            <p:cNvSpPr/>
            <p:nvPr/>
          </p:nvSpPr>
          <p:spPr>
            <a:xfrm>
              <a:off x="2687040" y="8286480"/>
              <a:ext cx="225360" cy="206280"/>
            </a:xfrm>
            <a:prstGeom prst="star5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4320" bIns="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353" name="pooling%20points%20red" descr=""/>
            <p:cNvPicPr/>
            <p:nvPr/>
          </p:nvPicPr>
          <p:blipFill>
            <a:blip r:embed="rId26"/>
            <a:stretch/>
          </p:blipFill>
          <p:spPr>
            <a:xfrm>
              <a:off x="2716200" y="8075880"/>
              <a:ext cx="167040" cy="179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54" name=""/>
            <p:cNvSpPr/>
            <p:nvPr/>
          </p:nvSpPr>
          <p:spPr>
            <a:xfrm flipH="1">
              <a:off x="2553840" y="7913880"/>
              <a:ext cx="479880" cy="0"/>
            </a:xfrm>
            <a:prstGeom prst="line">
              <a:avLst/>
            </a:prstGeom>
            <a:ln w="284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-64440" bIns="-64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5" name=""/>
            <p:cNvSpPr/>
            <p:nvPr/>
          </p:nvSpPr>
          <p:spPr>
            <a:xfrm flipV="1">
              <a:off x="2538360" y="7707600"/>
              <a:ext cx="466560" cy="1800"/>
            </a:xfrm>
            <a:prstGeom prst="line">
              <a:avLst/>
            </a:prstGeom>
            <a:ln w="2844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-62640" bIns="-62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56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Intelligent Network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Controlled Capacity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ED8378-38D5-4154-A3A6-CD86496232B7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7" name=""/>
          <p:cNvSpPr/>
          <p:nvPr/>
        </p:nvSpPr>
        <p:spPr>
          <a:xfrm>
            <a:off x="825480" y="3165480"/>
            <a:ext cx="2992320" cy="37476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8" name=""/>
          <p:cNvSpPr/>
          <p:nvPr/>
        </p:nvSpPr>
        <p:spPr>
          <a:xfrm>
            <a:off x="7296120" y="3184560"/>
            <a:ext cx="2708280" cy="37620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59" name=""/>
          <p:cNvGraphicFramePr/>
          <p:nvPr/>
        </p:nvGraphicFramePr>
        <p:xfrm>
          <a:off x="7020000" y="2435400"/>
          <a:ext cx="4486320" cy="6567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20000" y="2435400"/>
                    <a:ext cx="4486320" cy="656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61" name=""/>
          <p:cNvSpPr/>
          <p:nvPr/>
        </p:nvSpPr>
        <p:spPr>
          <a:xfrm>
            <a:off x="1658880" y="1844640"/>
            <a:ext cx="2318400" cy="52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2" name=""/>
          <p:cNvSpPr/>
          <p:nvPr/>
        </p:nvSpPr>
        <p:spPr>
          <a:xfrm>
            <a:off x="6922800" y="1917720"/>
            <a:ext cx="4598280" cy="7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Services Delivered</a:t>
            </a:r>
            <a:br>
              <a:rPr sz="2300"/>
            </a:b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(DS3 Month Equivalents Delivered)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3" name=""/>
          <p:cNvSpPr/>
          <p:nvPr/>
        </p:nvSpPr>
        <p:spPr>
          <a:xfrm>
            <a:off x="977760" y="8196120"/>
            <a:ext cx="735120" cy="125640"/>
          </a:xfrm>
          <a:prstGeom prst="rect">
            <a:avLst/>
          </a:prstGeom>
          <a:solidFill>
            <a:srgbClr val="e9ad21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4" name=""/>
          <p:cNvSpPr/>
          <p:nvPr/>
        </p:nvSpPr>
        <p:spPr>
          <a:xfrm>
            <a:off x="1949400" y="7842240"/>
            <a:ext cx="696960" cy="500040"/>
          </a:xfrm>
          <a:prstGeom prst="rect">
            <a:avLst/>
          </a:prstGeom>
          <a:solidFill>
            <a:srgbClr val="e9ad21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5" name=""/>
          <p:cNvSpPr/>
          <p:nvPr/>
        </p:nvSpPr>
        <p:spPr>
          <a:xfrm>
            <a:off x="2921040" y="7070760"/>
            <a:ext cx="685800" cy="1254240"/>
          </a:xfrm>
          <a:prstGeom prst="rect">
            <a:avLst/>
          </a:prstGeom>
          <a:solidFill>
            <a:srgbClr val="e9ad21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6" name=""/>
          <p:cNvSpPr/>
          <p:nvPr/>
        </p:nvSpPr>
        <p:spPr>
          <a:xfrm>
            <a:off x="3857760" y="3805200"/>
            <a:ext cx="726840" cy="4514760"/>
          </a:xfrm>
          <a:prstGeom prst="rect">
            <a:avLst/>
          </a:prstGeom>
          <a:solidFill>
            <a:srgbClr val="e9ad21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7" name=""/>
          <p:cNvSpPr/>
          <p:nvPr/>
        </p:nvSpPr>
        <p:spPr>
          <a:xfrm>
            <a:off x="3857760" y="3533760"/>
            <a:ext cx="726840" cy="285840"/>
          </a:xfrm>
          <a:prstGeom prst="rect">
            <a:avLst/>
          </a:prstGeom>
          <a:solidFill>
            <a:srgbClr val="009900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8" name=""/>
          <p:cNvSpPr/>
          <p:nvPr/>
        </p:nvSpPr>
        <p:spPr>
          <a:xfrm>
            <a:off x="3857760" y="3506760"/>
            <a:ext cx="726840" cy="106560"/>
          </a:xfrm>
          <a:prstGeom prst="rect">
            <a:avLst/>
          </a:prstGeom>
          <a:solidFill>
            <a:srgbClr val="ff3300"/>
          </a:solidFill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9" name=""/>
          <p:cNvSpPr/>
          <p:nvPr/>
        </p:nvSpPr>
        <p:spPr>
          <a:xfrm>
            <a:off x="901800" y="8331120"/>
            <a:ext cx="3933720" cy="180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0" name=""/>
          <p:cNvSpPr/>
          <p:nvPr/>
        </p:nvSpPr>
        <p:spPr>
          <a:xfrm flipV="1">
            <a:off x="901800" y="8330760"/>
            <a:ext cx="1440" cy="10476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1" name=""/>
          <p:cNvSpPr/>
          <p:nvPr/>
        </p:nvSpPr>
        <p:spPr>
          <a:xfrm flipV="1">
            <a:off x="1839960" y="8330760"/>
            <a:ext cx="1440" cy="10476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2" name=""/>
          <p:cNvSpPr/>
          <p:nvPr/>
        </p:nvSpPr>
        <p:spPr>
          <a:xfrm flipV="1">
            <a:off x="2768760" y="8330760"/>
            <a:ext cx="1440" cy="10476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3" name=""/>
          <p:cNvSpPr/>
          <p:nvPr/>
        </p:nvSpPr>
        <p:spPr>
          <a:xfrm flipV="1">
            <a:off x="3703680" y="8330760"/>
            <a:ext cx="1440" cy="10476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4" name=""/>
          <p:cNvSpPr/>
          <p:nvPr/>
        </p:nvSpPr>
        <p:spPr>
          <a:xfrm flipV="1">
            <a:off x="4633920" y="8330760"/>
            <a:ext cx="3240" cy="104760"/>
          </a:xfrm>
          <a:prstGeom prst="line">
            <a:avLst/>
          </a:prstGeom>
          <a:ln w="46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5" name=""/>
          <p:cNvSpPr/>
          <p:nvPr/>
        </p:nvSpPr>
        <p:spPr>
          <a:xfrm>
            <a:off x="1173600" y="7835760"/>
            <a:ext cx="40824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6" name=""/>
          <p:cNvSpPr/>
          <p:nvPr/>
        </p:nvSpPr>
        <p:spPr>
          <a:xfrm>
            <a:off x="2049840" y="7472520"/>
            <a:ext cx="55656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7" name=""/>
          <p:cNvSpPr/>
          <p:nvPr/>
        </p:nvSpPr>
        <p:spPr>
          <a:xfrm>
            <a:off x="2962440" y="6680160"/>
            <a:ext cx="55656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8" name=""/>
          <p:cNvSpPr/>
          <p:nvPr/>
        </p:nvSpPr>
        <p:spPr>
          <a:xfrm>
            <a:off x="7297560" y="6788160"/>
            <a:ext cx="70488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432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9" name=""/>
          <p:cNvSpPr/>
          <p:nvPr/>
        </p:nvSpPr>
        <p:spPr>
          <a:xfrm>
            <a:off x="8319960" y="5559480"/>
            <a:ext cx="70488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985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0" name=""/>
          <p:cNvSpPr/>
          <p:nvPr/>
        </p:nvSpPr>
        <p:spPr>
          <a:xfrm>
            <a:off x="9277200" y="4668840"/>
            <a:ext cx="92736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1,399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1" name=""/>
          <p:cNvSpPr/>
          <p:nvPr/>
        </p:nvSpPr>
        <p:spPr>
          <a:xfrm>
            <a:off x="10400040" y="2741760"/>
            <a:ext cx="92736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2,393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2" name=""/>
          <p:cNvSpPr/>
          <p:nvPr/>
        </p:nvSpPr>
        <p:spPr>
          <a:xfrm>
            <a:off x="8250120" y="8291520"/>
            <a:ext cx="99720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3" name=""/>
          <p:cNvSpPr/>
          <p:nvPr/>
        </p:nvSpPr>
        <p:spPr>
          <a:xfrm>
            <a:off x="7155000" y="8291520"/>
            <a:ext cx="93960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4" name=""/>
          <p:cNvSpPr/>
          <p:nvPr/>
        </p:nvSpPr>
        <p:spPr>
          <a:xfrm>
            <a:off x="9302760" y="8291520"/>
            <a:ext cx="95868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5" name=""/>
          <p:cNvSpPr/>
          <p:nvPr/>
        </p:nvSpPr>
        <p:spPr>
          <a:xfrm>
            <a:off x="10223640" y="8291520"/>
            <a:ext cx="107136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4Q00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6" name=""/>
          <p:cNvSpPr/>
          <p:nvPr/>
        </p:nvSpPr>
        <p:spPr>
          <a:xfrm>
            <a:off x="1871640" y="8271000"/>
            <a:ext cx="104940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7" name=""/>
          <p:cNvSpPr/>
          <p:nvPr/>
        </p:nvSpPr>
        <p:spPr>
          <a:xfrm>
            <a:off x="885960" y="8271000"/>
            <a:ext cx="103644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8" name=""/>
          <p:cNvSpPr/>
          <p:nvPr/>
        </p:nvSpPr>
        <p:spPr>
          <a:xfrm>
            <a:off x="2786040" y="8283600"/>
            <a:ext cx="1052640" cy="4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9" name=""/>
          <p:cNvSpPr/>
          <p:nvPr/>
        </p:nvSpPr>
        <p:spPr>
          <a:xfrm>
            <a:off x="3720960" y="7961400"/>
            <a:ext cx="979560" cy="77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312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4Q00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0" name=""/>
          <p:cNvSpPr/>
          <p:nvPr/>
        </p:nvSpPr>
        <p:spPr>
          <a:xfrm>
            <a:off x="10102680" y="598320"/>
            <a:ext cx="165744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>
              <a:spcBef>
                <a:spcPts val="1624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1" name=""/>
          <p:cNvSpPr/>
          <p:nvPr/>
        </p:nvSpPr>
        <p:spPr>
          <a:xfrm>
            <a:off x="3839400" y="2698920"/>
            <a:ext cx="68472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236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2" name=""/>
          <p:cNvSpPr/>
          <p:nvPr/>
        </p:nvSpPr>
        <p:spPr>
          <a:xfrm>
            <a:off x="7129440" y="3168720"/>
            <a:ext cx="3057480" cy="6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5,209 Total Deliveries</a:t>
            </a:r>
            <a:br>
              <a:rPr sz="17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3" name=""/>
          <p:cNvSpPr/>
          <p:nvPr/>
        </p:nvSpPr>
        <p:spPr>
          <a:xfrm>
            <a:off x="633240" y="3135240"/>
            <a:ext cx="337536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321 Total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4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EBS – Intermediation Services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Transactions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789DAB-66D0-4A60-B937-D5621B985EB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5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EBS – Content Services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396" name="PlaceHolder 2"/>
          <p:cNvSpPr>
            <a:spLocks noGrp="1"/>
          </p:cNvSpPr>
          <p:nvPr>
            <p:ph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has the Only Commercially Viable </a:t>
            </a:r>
            <a:br>
              <a:rPr sz="3400"/>
            </a:b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Scalable Broadband Delivery Platform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Because of the EIN and Enron Bandwidth Intermediation Services, Enron is Uniquely Capable of Providing Customized, End-to-End Global Content Solutions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First Mover Advantage: Demonstrated Ability to Deliver Leading-Edge Commercial and Technical Solutions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EB20E1-13DF-4E5C-A866-EFFE0D593638}" type="slidenum">
              <a:t>27</a:t>
            </a:fld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"/>
          <p:cNvSpPr/>
          <p:nvPr/>
        </p:nvSpPr>
        <p:spPr>
          <a:xfrm>
            <a:off x="1481040" y="1619280"/>
            <a:ext cx="9340920" cy="938160"/>
          </a:xfrm>
          <a:prstGeom prst="rect">
            <a:avLst/>
          </a:prstGeom>
          <a:solidFill>
            <a:srgbClr val="0066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3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New Business Building Company</a:t>
            </a:r>
            <a:endParaRPr b="0" lang="en-US" sz="3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8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Xcelerator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399" name="PlaceHolder 2"/>
          <p:cNvSpPr>
            <a:spLocks noGrp="1"/>
          </p:cNvSpPr>
          <p:nvPr>
            <p:ph/>
          </p:nvPr>
        </p:nvSpPr>
        <p:spPr>
          <a:xfrm>
            <a:off x="1298520" y="2784240"/>
            <a:ext cx="11685600" cy="583236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2126"/>
              </a:spcBef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Enron’s Capabilities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insight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ideas &amp; deal flow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discipline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Innovation skills &amp; entrepreneurial culture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Reputation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Deep talent pool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1874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Capital raising &amp; portfolio management expertise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70A860-7720-4A22-A951-B7CD7935DF1B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0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Xcelerator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401" name="PlaceHolder 2"/>
          <p:cNvSpPr>
            <a:spLocks noGrp="1"/>
          </p:cNvSpPr>
          <p:nvPr>
            <p:ph/>
          </p:nvPr>
        </p:nvSpPr>
        <p:spPr>
          <a:xfrm>
            <a:off x="1298160" y="1938240"/>
            <a:ext cx="10712520" cy="667872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t">
            <a:normAutofit/>
          </a:bodyPr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Focus on execution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Entrepreneurial feel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Disciplined approach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485640" indent="-485640">
              <a:spcBef>
                <a:spcPts val="3186"/>
              </a:spcBef>
              <a:buClr>
                <a:srgbClr val="000000"/>
              </a:buClr>
              <a:buFont typeface="Verdana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Startup attitude &amp; look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5AB550-A895-4110-9EA1-5EB267A72AB9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"/>
          <p:cNvGraphicFramePr/>
          <p:nvPr/>
        </p:nvGraphicFramePr>
        <p:xfrm>
          <a:off x="966960" y="1770120"/>
          <a:ext cx="11052000" cy="6154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6960" y="1770120"/>
                    <a:ext cx="11052000" cy="615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" name=""/>
          <p:cNvSpPr/>
          <p:nvPr/>
        </p:nvSpPr>
        <p:spPr>
          <a:xfrm>
            <a:off x="2662560" y="5667480"/>
            <a:ext cx="120744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20.3B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4934160" y="5221440"/>
            <a:ext cx="120744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31.3B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9368280" y="2381400"/>
            <a:ext cx="140508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100.8B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7164720" y="4884840"/>
            <a:ext cx="1207440" cy="5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40.1B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559320" y="6375240"/>
            <a:ext cx="1485720" cy="543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+ 54%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845320" y="6361200"/>
            <a:ext cx="1485720" cy="542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+ 28%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319960" y="6375240"/>
            <a:ext cx="1486080" cy="5432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+ 151%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Annual Revenues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E212E3-1F05-46E9-81FC-964A0F1ED596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2" name=""/>
          <p:cNvGrpSpPr/>
          <p:nvPr/>
        </p:nvGrpSpPr>
        <p:grpSpPr>
          <a:xfrm>
            <a:off x="4219560" y="2192400"/>
            <a:ext cx="4665240" cy="4571640"/>
            <a:chOff x="4219560" y="2192400"/>
            <a:chExt cx="4665240" cy="4571640"/>
          </a:xfrm>
        </p:grpSpPr>
        <p:pic>
          <p:nvPicPr>
            <p:cNvPr id="4403" name="ENE_C_WHI" descr=""/>
            <p:cNvPicPr/>
            <p:nvPr/>
          </p:nvPicPr>
          <p:blipFill>
            <a:blip r:embed="rId1"/>
            <a:stretch/>
          </p:blipFill>
          <p:spPr>
            <a:xfrm>
              <a:off x="4219560" y="2192400"/>
              <a:ext cx="4578840" cy="45716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04" name=""/>
            <p:cNvSpPr/>
            <p:nvPr/>
          </p:nvSpPr>
          <p:spPr>
            <a:xfrm>
              <a:off x="8381160" y="4864680"/>
              <a:ext cx="503640" cy="52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2600" strike="noStrike" u="none">
                  <a:solidFill>
                    <a:srgbClr val="0091ff"/>
                  </a:solidFill>
                  <a:effectLst/>
                  <a:uFillTx/>
                  <a:latin typeface="Arial"/>
                </a:rPr>
                <a:t>®</a:t>
              </a:r>
              <a:endParaRPr b="0" lang="en-US" sz="2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876B2B-3370-41B7-A33F-39C3FCC6A563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1030320" y="7723080"/>
            <a:ext cx="0" cy="1429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92400" y="8653320"/>
            <a:ext cx="30506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Note: Calculated to February 28, 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" name=""/>
          <p:cNvGrpSpPr/>
          <p:nvPr/>
        </p:nvGrpSpPr>
        <p:grpSpPr>
          <a:xfrm>
            <a:off x="55440" y="1724040"/>
            <a:ext cx="12884400" cy="6748920"/>
            <a:chOff x="55440" y="1724040"/>
            <a:chExt cx="12884400" cy="6748920"/>
          </a:xfrm>
        </p:grpSpPr>
        <p:graphicFrame>
          <p:nvGraphicFramePr>
            <p:cNvPr id="50" name=""/>
            <p:cNvGraphicFramePr/>
            <p:nvPr/>
          </p:nvGraphicFramePr>
          <p:xfrm>
            <a:off x="885960" y="1860480"/>
            <a:ext cx="11253600" cy="63072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5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85960" y="1860480"/>
                      <a:ext cx="11253600" cy="6307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 useBgFill="1">
          <p:nvSpPr>
            <p:cNvPr id="52" name=""/>
            <p:cNvSpPr/>
            <p:nvPr/>
          </p:nvSpPr>
          <p:spPr>
            <a:xfrm>
              <a:off x="199800" y="6402240"/>
              <a:ext cx="68472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3" name=""/>
            <p:cNvSpPr/>
            <p:nvPr/>
          </p:nvSpPr>
          <p:spPr>
            <a:xfrm>
              <a:off x="64800" y="1724040"/>
              <a:ext cx="82620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1600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4" name=""/>
            <p:cNvSpPr/>
            <p:nvPr/>
          </p:nvSpPr>
          <p:spPr>
            <a:xfrm>
              <a:off x="64800" y="2388960"/>
              <a:ext cx="82620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1400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5" name=""/>
            <p:cNvSpPr/>
            <p:nvPr/>
          </p:nvSpPr>
          <p:spPr>
            <a:xfrm>
              <a:off x="64800" y="3049560"/>
              <a:ext cx="82620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1200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6" name=""/>
            <p:cNvSpPr/>
            <p:nvPr/>
          </p:nvSpPr>
          <p:spPr>
            <a:xfrm>
              <a:off x="64800" y="3732120"/>
              <a:ext cx="82620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7" name=""/>
            <p:cNvSpPr/>
            <p:nvPr/>
          </p:nvSpPr>
          <p:spPr>
            <a:xfrm>
              <a:off x="199800" y="4395600"/>
              <a:ext cx="68472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8" name=""/>
            <p:cNvSpPr/>
            <p:nvPr/>
          </p:nvSpPr>
          <p:spPr>
            <a:xfrm>
              <a:off x="199800" y="5067360"/>
              <a:ext cx="68472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600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59" name=""/>
            <p:cNvSpPr/>
            <p:nvPr/>
          </p:nvSpPr>
          <p:spPr>
            <a:xfrm>
              <a:off x="199800" y="5740200"/>
              <a:ext cx="68472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60" name=""/>
            <p:cNvSpPr/>
            <p:nvPr/>
          </p:nvSpPr>
          <p:spPr>
            <a:xfrm>
              <a:off x="145800" y="7727760"/>
              <a:ext cx="76932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-200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 useBgFill="1">
          <p:nvSpPr>
            <p:cNvPr id="61" name=""/>
            <p:cNvSpPr/>
            <p:nvPr/>
          </p:nvSpPr>
          <p:spPr>
            <a:xfrm>
              <a:off x="55440" y="7076880"/>
              <a:ext cx="871560" cy="434880"/>
            </a:xfrm>
            <a:prstGeom prst="rect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 algn="r"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0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064640" y="808668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97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6152040" y="808524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96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5224680" y="808524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95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4327920" y="809136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94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3422880" y="808524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93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2581560" y="809928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92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1697400" y="808668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822600" y="808524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2939840" y="6565680"/>
              <a:ext cx="0" cy="69840"/>
            </a:xfrm>
            <a:prstGeom prst="line">
              <a:avLst/>
            </a:prstGeom>
            <a:ln w="93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543400" y="2311200"/>
              <a:ext cx="1807560" cy="196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54764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Corp.</a:t>
              </a: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54764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S&amp;P 500</a:t>
              </a: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54764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Pipeline Avg.</a:t>
              </a: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54764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Utility Avg.</a:t>
              </a: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54764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E&amp;P Avg.</a:t>
              </a: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	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120760" y="2550960"/>
              <a:ext cx="385920" cy="0"/>
            </a:xfrm>
            <a:prstGeom prst="line">
              <a:avLst/>
            </a:prstGeom>
            <a:ln w="28440">
              <a:solidFill>
                <a:srgbClr val="095ba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120760" y="2890800"/>
              <a:ext cx="385920" cy="0"/>
            </a:xfrm>
            <a:prstGeom prst="line">
              <a:avLst/>
            </a:prstGeom>
            <a:ln w="28440">
              <a:solidFill>
                <a:srgbClr val="ffb31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120760" y="3273480"/>
              <a:ext cx="385920" cy="0"/>
            </a:xfrm>
            <a:prstGeom prst="line">
              <a:avLst/>
            </a:prstGeom>
            <a:ln w="28440">
              <a:solidFill>
                <a:srgbClr val="00824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120760" y="4065480"/>
              <a:ext cx="385920" cy="0"/>
            </a:xfrm>
            <a:prstGeom prst="line">
              <a:avLst/>
            </a:prstGeom>
            <a:ln w="28440">
              <a:solidFill>
                <a:srgbClr val="47bad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120760" y="3666960"/>
              <a:ext cx="385920" cy="0"/>
            </a:xfrm>
            <a:prstGeom prst="line">
              <a:avLst/>
            </a:prstGeom>
            <a:ln w="28440">
              <a:solidFill>
                <a:srgbClr val="fe000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1968480" y="2362320"/>
              <a:ext cx="2941560" cy="2116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3939120" y="2311200"/>
              <a:ext cx="993960" cy="196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 algn="r"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1,151%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354%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571%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246%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r">
                <a:lnSpc>
                  <a:spcPct val="100000"/>
                </a:lnSpc>
                <a:spcBef>
                  <a:spcPts val="1063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0" i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183%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1521000" y="2147760"/>
              <a:ext cx="3976560" cy="23418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869760" y="806616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915760" y="808020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99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7965000" y="8086680"/>
              <a:ext cx="91368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Dec 98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10714320" y="8066160"/>
              <a:ext cx="89100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Jan 01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11568600" y="8069040"/>
              <a:ext cx="902160" cy="37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9600" rIns="129600" tIns="64800" bIns="64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Feb 01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Total Return to Shareholders</a:t>
            </a:r>
            <a:br>
              <a:rPr sz="45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January 1, 1990 to February 28, 2001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FBB4C2-F11F-4526-A70C-A6C1C8DBF834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 flipV="1">
            <a:off x="3978360" y="3425760"/>
            <a:ext cx="0" cy="617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9063000" y="3425760"/>
            <a:ext cx="0" cy="617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6491160" y="2558880"/>
            <a:ext cx="0" cy="1609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1447920" y="3425760"/>
            <a:ext cx="10142280" cy="952560"/>
          </a:xfrm>
          <a:custGeom>
            <a:avLst/>
            <a:gdLst/>
            <a:ahLst/>
            <a:rect l="l" t="t" r="r" b="b"/>
            <a:pathLst>
              <a:path w="6350" h="600">
                <a:moveTo>
                  <a:pt x="0" y="507"/>
                </a:moveTo>
                <a:lnTo>
                  <a:pt x="0" y="0"/>
                </a:lnTo>
                <a:lnTo>
                  <a:pt x="6350" y="0"/>
                </a:lnTo>
                <a:lnTo>
                  <a:pt x="6350" y="60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5227560" y="2127240"/>
            <a:ext cx="2533680" cy="736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5285880" y="2205000"/>
            <a:ext cx="2418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i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Corp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326880" y="3863880"/>
            <a:ext cx="221940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2868480" y="3863880"/>
            <a:ext cx="221940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5410080" y="3863880"/>
            <a:ext cx="221940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951680" y="3863880"/>
            <a:ext cx="221940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25440" y="4014720"/>
            <a:ext cx="239076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nron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T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ransportation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S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962440" y="4014720"/>
            <a:ext cx="219204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nron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W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holesale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S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5516640" y="4014720"/>
            <a:ext cx="163044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nron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nergy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S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8104320" y="4014720"/>
            <a:ext cx="2184120" cy="13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4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E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nron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B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roadband </a:t>
            </a:r>
            <a:r>
              <a:rPr b="0" i="1" lang="en-US" sz="20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S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10507680" y="3857760"/>
            <a:ext cx="2217600" cy="185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95ba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0621800" y="4535640"/>
            <a:ext cx="2186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0" i="1" lang="en-US" sz="2400" strike="noStrike" u="none">
                <a:solidFill>
                  <a:srgbClr val="008240"/>
                </a:solidFill>
                <a:effectLst/>
                <a:uFillTx/>
                <a:latin typeface="Arial"/>
              </a:rPr>
              <a:t>Xcelerator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Business Units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7D7369-9CA5-447C-89C2-947E4E3A85F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"/>
          <p:cNvGrpSpPr/>
          <p:nvPr/>
        </p:nvGrpSpPr>
        <p:grpSpPr>
          <a:xfrm>
            <a:off x="806400" y="1641600"/>
            <a:ext cx="8836560" cy="7088400"/>
            <a:chOff x="806400" y="1641600"/>
            <a:chExt cx="8836560" cy="7088400"/>
          </a:xfrm>
        </p:grpSpPr>
        <p:grpSp>
          <p:nvGrpSpPr>
            <p:cNvPr id="104" name=""/>
            <p:cNvGrpSpPr/>
            <p:nvPr/>
          </p:nvGrpSpPr>
          <p:grpSpPr>
            <a:xfrm>
              <a:off x="806400" y="1641600"/>
              <a:ext cx="8836560" cy="7088400"/>
              <a:chOff x="806400" y="1641600"/>
              <a:chExt cx="8836560" cy="7088400"/>
            </a:xfrm>
          </p:grpSpPr>
          <p:sp>
            <p:nvSpPr>
              <p:cNvPr id="105" name=""/>
              <p:cNvSpPr/>
              <p:nvPr/>
            </p:nvSpPr>
            <p:spPr>
              <a:xfrm>
                <a:off x="5700240" y="2503800"/>
                <a:ext cx="2793960" cy="2722680"/>
              </a:xfrm>
              <a:custGeom>
                <a:avLst/>
                <a:gdLst/>
                <a:ahLst/>
                <a:rect l="l" t="t" r="r" b="b"/>
                <a:pathLst>
                  <a:path w="2284" h="1830">
                    <a:moveTo>
                      <a:pt x="85" y="434"/>
                    </a:moveTo>
                    <a:lnTo>
                      <a:pt x="95" y="416"/>
                    </a:lnTo>
                    <a:lnTo>
                      <a:pt x="108" y="400"/>
                    </a:lnTo>
                    <a:lnTo>
                      <a:pt x="133" y="371"/>
                    </a:lnTo>
                    <a:lnTo>
                      <a:pt x="162" y="346"/>
                    </a:lnTo>
                    <a:lnTo>
                      <a:pt x="196" y="321"/>
                    </a:lnTo>
                    <a:lnTo>
                      <a:pt x="221" y="288"/>
                    </a:lnTo>
                    <a:lnTo>
                      <a:pt x="246" y="260"/>
                    </a:lnTo>
                    <a:lnTo>
                      <a:pt x="275" y="235"/>
                    </a:lnTo>
                    <a:lnTo>
                      <a:pt x="307" y="209"/>
                    </a:lnTo>
                    <a:lnTo>
                      <a:pt x="325" y="184"/>
                    </a:lnTo>
                    <a:lnTo>
                      <a:pt x="341" y="163"/>
                    </a:lnTo>
                    <a:lnTo>
                      <a:pt x="355" y="143"/>
                    </a:lnTo>
                    <a:lnTo>
                      <a:pt x="372" y="125"/>
                    </a:lnTo>
                    <a:lnTo>
                      <a:pt x="388" y="109"/>
                    </a:lnTo>
                    <a:lnTo>
                      <a:pt x="404" y="93"/>
                    </a:lnTo>
                    <a:lnTo>
                      <a:pt x="423" y="75"/>
                    </a:lnTo>
                    <a:lnTo>
                      <a:pt x="447" y="55"/>
                    </a:lnTo>
                    <a:lnTo>
                      <a:pt x="463" y="45"/>
                    </a:lnTo>
                    <a:lnTo>
                      <a:pt x="481" y="34"/>
                    </a:lnTo>
                    <a:lnTo>
                      <a:pt x="524" y="18"/>
                    </a:lnTo>
                    <a:lnTo>
                      <a:pt x="542" y="10"/>
                    </a:lnTo>
                    <a:lnTo>
                      <a:pt x="558" y="5"/>
                    </a:lnTo>
                    <a:lnTo>
                      <a:pt x="569" y="1"/>
                    </a:lnTo>
                    <a:lnTo>
                      <a:pt x="570" y="0"/>
                    </a:lnTo>
                    <a:lnTo>
                      <a:pt x="572" y="0"/>
                    </a:lnTo>
                    <a:lnTo>
                      <a:pt x="610" y="1"/>
                    </a:lnTo>
                    <a:lnTo>
                      <a:pt x="646" y="1"/>
                    </a:lnTo>
                    <a:lnTo>
                      <a:pt x="678" y="3"/>
                    </a:lnTo>
                    <a:lnTo>
                      <a:pt x="710" y="3"/>
                    </a:lnTo>
                    <a:lnTo>
                      <a:pt x="768" y="7"/>
                    </a:lnTo>
                    <a:lnTo>
                      <a:pt x="820" y="9"/>
                    </a:lnTo>
                    <a:lnTo>
                      <a:pt x="872" y="14"/>
                    </a:lnTo>
                    <a:lnTo>
                      <a:pt x="922" y="23"/>
                    </a:lnTo>
                    <a:lnTo>
                      <a:pt x="976" y="37"/>
                    </a:lnTo>
                    <a:lnTo>
                      <a:pt x="1033" y="55"/>
                    </a:lnTo>
                    <a:lnTo>
                      <a:pt x="1044" y="73"/>
                    </a:lnTo>
                    <a:lnTo>
                      <a:pt x="1053" y="86"/>
                    </a:lnTo>
                    <a:lnTo>
                      <a:pt x="1062" y="98"/>
                    </a:lnTo>
                    <a:lnTo>
                      <a:pt x="1067" y="107"/>
                    </a:lnTo>
                    <a:lnTo>
                      <a:pt x="1071" y="116"/>
                    </a:lnTo>
                    <a:lnTo>
                      <a:pt x="1074" y="122"/>
                    </a:lnTo>
                    <a:lnTo>
                      <a:pt x="1081" y="131"/>
                    </a:lnTo>
                    <a:lnTo>
                      <a:pt x="1087" y="138"/>
                    </a:lnTo>
                    <a:lnTo>
                      <a:pt x="1096" y="145"/>
                    </a:lnTo>
                    <a:lnTo>
                      <a:pt x="1103" y="149"/>
                    </a:lnTo>
                    <a:lnTo>
                      <a:pt x="1110" y="154"/>
                    </a:lnTo>
                    <a:lnTo>
                      <a:pt x="1119" y="159"/>
                    </a:lnTo>
                    <a:lnTo>
                      <a:pt x="1132" y="168"/>
                    </a:lnTo>
                    <a:lnTo>
                      <a:pt x="1142" y="184"/>
                    </a:lnTo>
                    <a:lnTo>
                      <a:pt x="1151" y="199"/>
                    </a:lnTo>
                    <a:lnTo>
                      <a:pt x="1159" y="209"/>
                    </a:lnTo>
                    <a:lnTo>
                      <a:pt x="1164" y="220"/>
                    </a:lnTo>
                    <a:lnTo>
                      <a:pt x="1167" y="227"/>
                    </a:lnTo>
                    <a:lnTo>
                      <a:pt x="1171" y="235"/>
                    </a:lnTo>
                    <a:lnTo>
                      <a:pt x="1176" y="244"/>
                    </a:lnTo>
                    <a:lnTo>
                      <a:pt x="1184" y="249"/>
                    </a:lnTo>
                    <a:lnTo>
                      <a:pt x="1193" y="253"/>
                    </a:lnTo>
                    <a:lnTo>
                      <a:pt x="1198" y="254"/>
                    </a:lnTo>
                    <a:lnTo>
                      <a:pt x="1207" y="258"/>
                    </a:lnTo>
                    <a:lnTo>
                      <a:pt x="1218" y="261"/>
                    </a:lnTo>
                    <a:lnTo>
                      <a:pt x="1230" y="265"/>
                    </a:lnTo>
                    <a:lnTo>
                      <a:pt x="1252" y="281"/>
                    </a:lnTo>
                    <a:lnTo>
                      <a:pt x="1271" y="297"/>
                    </a:lnTo>
                    <a:lnTo>
                      <a:pt x="1309" y="328"/>
                    </a:lnTo>
                    <a:lnTo>
                      <a:pt x="1350" y="357"/>
                    </a:lnTo>
                    <a:lnTo>
                      <a:pt x="1372" y="367"/>
                    </a:lnTo>
                    <a:lnTo>
                      <a:pt x="1397" y="376"/>
                    </a:lnTo>
                    <a:lnTo>
                      <a:pt x="1415" y="389"/>
                    </a:lnTo>
                    <a:lnTo>
                      <a:pt x="1436" y="401"/>
                    </a:lnTo>
                    <a:lnTo>
                      <a:pt x="1483" y="428"/>
                    </a:lnTo>
                    <a:lnTo>
                      <a:pt x="1506" y="443"/>
                    </a:lnTo>
                    <a:lnTo>
                      <a:pt x="1528" y="459"/>
                    </a:lnTo>
                    <a:lnTo>
                      <a:pt x="1548" y="473"/>
                    </a:lnTo>
                    <a:lnTo>
                      <a:pt x="1565" y="489"/>
                    </a:lnTo>
                    <a:lnTo>
                      <a:pt x="1585" y="509"/>
                    </a:lnTo>
                    <a:lnTo>
                      <a:pt x="1601" y="529"/>
                    </a:lnTo>
                    <a:lnTo>
                      <a:pt x="1634" y="563"/>
                    </a:lnTo>
                    <a:lnTo>
                      <a:pt x="1652" y="577"/>
                    </a:lnTo>
                    <a:lnTo>
                      <a:pt x="1669" y="591"/>
                    </a:lnTo>
                    <a:lnTo>
                      <a:pt x="1693" y="604"/>
                    </a:lnTo>
                    <a:lnTo>
                      <a:pt x="1718" y="615"/>
                    </a:lnTo>
                    <a:lnTo>
                      <a:pt x="1745" y="613"/>
                    </a:lnTo>
                    <a:lnTo>
                      <a:pt x="1768" y="609"/>
                    </a:lnTo>
                    <a:lnTo>
                      <a:pt x="1811" y="606"/>
                    </a:lnTo>
                    <a:lnTo>
                      <a:pt x="1851" y="602"/>
                    </a:lnTo>
                    <a:lnTo>
                      <a:pt x="1888" y="599"/>
                    </a:lnTo>
                    <a:lnTo>
                      <a:pt x="1926" y="599"/>
                    </a:lnTo>
                    <a:lnTo>
                      <a:pt x="1965" y="602"/>
                    </a:lnTo>
                    <a:lnTo>
                      <a:pt x="1989" y="604"/>
                    </a:lnTo>
                    <a:lnTo>
                      <a:pt x="2012" y="606"/>
                    </a:lnTo>
                    <a:lnTo>
                      <a:pt x="2039" y="609"/>
                    </a:lnTo>
                    <a:lnTo>
                      <a:pt x="2067" y="615"/>
                    </a:lnTo>
                    <a:lnTo>
                      <a:pt x="2078" y="618"/>
                    </a:lnTo>
                    <a:lnTo>
                      <a:pt x="2089" y="622"/>
                    </a:lnTo>
                    <a:lnTo>
                      <a:pt x="2110" y="634"/>
                    </a:lnTo>
                    <a:lnTo>
                      <a:pt x="2130" y="647"/>
                    </a:lnTo>
                    <a:lnTo>
                      <a:pt x="2152" y="656"/>
                    </a:lnTo>
                    <a:lnTo>
                      <a:pt x="2162" y="674"/>
                    </a:lnTo>
                    <a:lnTo>
                      <a:pt x="2177" y="694"/>
                    </a:lnTo>
                    <a:lnTo>
                      <a:pt x="2189" y="715"/>
                    </a:lnTo>
                    <a:lnTo>
                      <a:pt x="2204" y="735"/>
                    </a:lnTo>
                    <a:lnTo>
                      <a:pt x="2216" y="753"/>
                    </a:lnTo>
                    <a:lnTo>
                      <a:pt x="2227" y="767"/>
                    </a:lnTo>
                    <a:lnTo>
                      <a:pt x="2234" y="778"/>
                    </a:lnTo>
                    <a:lnTo>
                      <a:pt x="2236" y="781"/>
                    </a:lnTo>
                    <a:lnTo>
                      <a:pt x="2236" y="781"/>
                    </a:lnTo>
                    <a:lnTo>
                      <a:pt x="2243" y="801"/>
                    </a:lnTo>
                    <a:lnTo>
                      <a:pt x="2248" y="819"/>
                    </a:lnTo>
                    <a:lnTo>
                      <a:pt x="2256" y="833"/>
                    </a:lnTo>
                    <a:lnTo>
                      <a:pt x="2261" y="844"/>
                    </a:lnTo>
                    <a:lnTo>
                      <a:pt x="2272" y="866"/>
                    </a:lnTo>
                    <a:lnTo>
                      <a:pt x="2279" y="884"/>
                    </a:lnTo>
                    <a:lnTo>
                      <a:pt x="2283" y="894"/>
                    </a:lnTo>
                    <a:lnTo>
                      <a:pt x="2284" y="907"/>
                    </a:lnTo>
                    <a:lnTo>
                      <a:pt x="2284" y="920"/>
                    </a:lnTo>
                    <a:lnTo>
                      <a:pt x="2283" y="936"/>
                    </a:lnTo>
                    <a:lnTo>
                      <a:pt x="2281" y="954"/>
                    </a:lnTo>
                    <a:lnTo>
                      <a:pt x="2277" y="977"/>
                    </a:lnTo>
                    <a:lnTo>
                      <a:pt x="2270" y="1004"/>
                    </a:lnTo>
                    <a:lnTo>
                      <a:pt x="2263" y="1034"/>
                    </a:lnTo>
                    <a:lnTo>
                      <a:pt x="2257" y="1043"/>
                    </a:lnTo>
                    <a:lnTo>
                      <a:pt x="2248" y="1054"/>
                    </a:lnTo>
                    <a:lnTo>
                      <a:pt x="2238" y="1063"/>
                    </a:lnTo>
                    <a:lnTo>
                      <a:pt x="2225" y="1074"/>
                    </a:lnTo>
                    <a:lnTo>
                      <a:pt x="2198" y="1092"/>
                    </a:lnTo>
                    <a:lnTo>
                      <a:pt x="2188" y="1099"/>
                    </a:lnTo>
                    <a:lnTo>
                      <a:pt x="2179" y="1104"/>
                    </a:lnTo>
                    <a:lnTo>
                      <a:pt x="2012" y="1244"/>
                    </a:lnTo>
                    <a:lnTo>
                      <a:pt x="1992" y="1262"/>
                    </a:lnTo>
                    <a:lnTo>
                      <a:pt x="1974" y="1282"/>
                    </a:lnTo>
                    <a:lnTo>
                      <a:pt x="1940" y="1325"/>
                    </a:lnTo>
                    <a:lnTo>
                      <a:pt x="1906" y="1370"/>
                    </a:lnTo>
                    <a:lnTo>
                      <a:pt x="1872" y="1411"/>
                    </a:lnTo>
                    <a:lnTo>
                      <a:pt x="1842" y="1443"/>
                    </a:lnTo>
                    <a:lnTo>
                      <a:pt x="1809" y="1475"/>
                    </a:lnTo>
                    <a:lnTo>
                      <a:pt x="1747" y="1536"/>
                    </a:lnTo>
                    <a:lnTo>
                      <a:pt x="1723" y="1556"/>
                    </a:lnTo>
                    <a:lnTo>
                      <a:pt x="1698" y="1572"/>
                    </a:lnTo>
                    <a:lnTo>
                      <a:pt x="1673" y="1587"/>
                    </a:lnTo>
                    <a:lnTo>
                      <a:pt x="1644" y="1601"/>
                    </a:lnTo>
                    <a:lnTo>
                      <a:pt x="1589" y="1624"/>
                    </a:lnTo>
                    <a:lnTo>
                      <a:pt x="1562" y="1637"/>
                    </a:lnTo>
                    <a:lnTo>
                      <a:pt x="1537" y="1649"/>
                    </a:lnTo>
                    <a:lnTo>
                      <a:pt x="1503" y="1667"/>
                    </a:lnTo>
                    <a:lnTo>
                      <a:pt x="1470" y="1687"/>
                    </a:lnTo>
                    <a:lnTo>
                      <a:pt x="1408" y="1721"/>
                    </a:lnTo>
                    <a:lnTo>
                      <a:pt x="1343" y="1751"/>
                    </a:lnTo>
                    <a:lnTo>
                      <a:pt x="1309" y="1764"/>
                    </a:lnTo>
                    <a:lnTo>
                      <a:pt x="1271" y="1775"/>
                    </a:lnTo>
                    <a:lnTo>
                      <a:pt x="1252" y="1789"/>
                    </a:lnTo>
                    <a:lnTo>
                      <a:pt x="1230" y="1802"/>
                    </a:lnTo>
                    <a:lnTo>
                      <a:pt x="1219" y="1807"/>
                    </a:lnTo>
                    <a:lnTo>
                      <a:pt x="1205" y="1811"/>
                    </a:lnTo>
                    <a:lnTo>
                      <a:pt x="1178" y="1821"/>
                    </a:lnTo>
                    <a:lnTo>
                      <a:pt x="1166" y="1825"/>
                    </a:lnTo>
                    <a:lnTo>
                      <a:pt x="1155" y="1829"/>
                    </a:lnTo>
                    <a:lnTo>
                      <a:pt x="1148" y="1830"/>
                    </a:lnTo>
                    <a:lnTo>
                      <a:pt x="1146" y="1830"/>
                    </a:lnTo>
                    <a:lnTo>
                      <a:pt x="1042" y="1823"/>
                    </a:lnTo>
                    <a:lnTo>
                      <a:pt x="988" y="1821"/>
                    </a:lnTo>
                    <a:lnTo>
                      <a:pt x="936" y="1816"/>
                    </a:lnTo>
                    <a:lnTo>
                      <a:pt x="895" y="1809"/>
                    </a:lnTo>
                    <a:lnTo>
                      <a:pt x="856" y="1795"/>
                    </a:lnTo>
                    <a:lnTo>
                      <a:pt x="818" y="1777"/>
                    </a:lnTo>
                    <a:lnTo>
                      <a:pt x="782" y="1757"/>
                    </a:lnTo>
                    <a:lnTo>
                      <a:pt x="746" y="1734"/>
                    </a:lnTo>
                    <a:lnTo>
                      <a:pt x="710" y="1708"/>
                    </a:lnTo>
                    <a:lnTo>
                      <a:pt x="676" y="1685"/>
                    </a:lnTo>
                    <a:lnTo>
                      <a:pt x="642" y="1662"/>
                    </a:lnTo>
                    <a:lnTo>
                      <a:pt x="610" y="1640"/>
                    </a:lnTo>
                    <a:lnTo>
                      <a:pt x="579" y="1615"/>
                    </a:lnTo>
                    <a:lnTo>
                      <a:pt x="553" y="1585"/>
                    </a:lnTo>
                    <a:lnTo>
                      <a:pt x="540" y="1569"/>
                    </a:lnTo>
                    <a:lnTo>
                      <a:pt x="531" y="1551"/>
                    </a:lnTo>
                    <a:lnTo>
                      <a:pt x="526" y="1540"/>
                    </a:lnTo>
                    <a:lnTo>
                      <a:pt x="522" y="1526"/>
                    </a:lnTo>
                    <a:lnTo>
                      <a:pt x="511" y="1499"/>
                    </a:lnTo>
                    <a:lnTo>
                      <a:pt x="508" y="1486"/>
                    </a:lnTo>
                    <a:lnTo>
                      <a:pt x="506" y="1475"/>
                    </a:lnTo>
                    <a:lnTo>
                      <a:pt x="502" y="1468"/>
                    </a:lnTo>
                    <a:lnTo>
                      <a:pt x="502" y="1466"/>
                    </a:lnTo>
                    <a:lnTo>
                      <a:pt x="490" y="1370"/>
                    </a:lnTo>
                    <a:lnTo>
                      <a:pt x="483" y="1271"/>
                    </a:lnTo>
                    <a:lnTo>
                      <a:pt x="474" y="1174"/>
                    </a:lnTo>
                    <a:lnTo>
                      <a:pt x="461" y="1076"/>
                    </a:lnTo>
                    <a:lnTo>
                      <a:pt x="459" y="1056"/>
                    </a:lnTo>
                    <a:lnTo>
                      <a:pt x="459" y="1034"/>
                    </a:lnTo>
                    <a:lnTo>
                      <a:pt x="458" y="993"/>
                    </a:lnTo>
                    <a:lnTo>
                      <a:pt x="456" y="973"/>
                    </a:lnTo>
                    <a:lnTo>
                      <a:pt x="450" y="954"/>
                    </a:lnTo>
                    <a:lnTo>
                      <a:pt x="443" y="937"/>
                    </a:lnTo>
                    <a:lnTo>
                      <a:pt x="432" y="921"/>
                    </a:lnTo>
                    <a:lnTo>
                      <a:pt x="420" y="909"/>
                    </a:lnTo>
                    <a:lnTo>
                      <a:pt x="406" y="898"/>
                    </a:lnTo>
                    <a:lnTo>
                      <a:pt x="379" y="882"/>
                    </a:lnTo>
                    <a:lnTo>
                      <a:pt x="352" y="871"/>
                    </a:lnTo>
                    <a:lnTo>
                      <a:pt x="325" y="862"/>
                    </a:lnTo>
                    <a:lnTo>
                      <a:pt x="296" y="855"/>
                    </a:lnTo>
                    <a:lnTo>
                      <a:pt x="269" y="848"/>
                    </a:lnTo>
                    <a:lnTo>
                      <a:pt x="241" y="839"/>
                    </a:lnTo>
                    <a:lnTo>
                      <a:pt x="210" y="824"/>
                    </a:lnTo>
                    <a:lnTo>
                      <a:pt x="187" y="810"/>
                    </a:lnTo>
                    <a:lnTo>
                      <a:pt x="167" y="799"/>
                    </a:lnTo>
                    <a:lnTo>
                      <a:pt x="153" y="790"/>
                    </a:lnTo>
                    <a:lnTo>
                      <a:pt x="144" y="783"/>
                    </a:lnTo>
                    <a:lnTo>
                      <a:pt x="137" y="780"/>
                    </a:lnTo>
                    <a:lnTo>
                      <a:pt x="131" y="776"/>
                    </a:lnTo>
                    <a:lnTo>
                      <a:pt x="129" y="772"/>
                    </a:lnTo>
                    <a:lnTo>
                      <a:pt x="129" y="771"/>
                    </a:lnTo>
                    <a:lnTo>
                      <a:pt x="128" y="769"/>
                    </a:lnTo>
                    <a:lnTo>
                      <a:pt x="126" y="769"/>
                    </a:lnTo>
                    <a:lnTo>
                      <a:pt x="124" y="767"/>
                    </a:lnTo>
                    <a:lnTo>
                      <a:pt x="119" y="765"/>
                    </a:lnTo>
                    <a:lnTo>
                      <a:pt x="112" y="764"/>
                    </a:lnTo>
                    <a:lnTo>
                      <a:pt x="101" y="760"/>
                    </a:lnTo>
                    <a:lnTo>
                      <a:pt x="85" y="755"/>
                    </a:lnTo>
                    <a:lnTo>
                      <a:pt x="70" y="738"/>
                    </a:lnTo>
                    <a:lnTo>
                      <a:pt x="58" y="724"/>
                    </a:lnTo>
                    <a:lnTo>
                      <a:pt x="49" y="708"/>
                    </a:lnTo>
                    <a:lnTo>
                      <a:pt x="40" y="694"/>
                    </a:lnTo>
                    <a:lnTo>
                      <a:pt x="22" y="663"/>
                    </a:lnTo>
                    <a:lnTo>
                      <a:pt x="13" y="647"/>
                    </a:lnTo>
                    <a:lnTo>
                      <a:pt x="0" y="629"/>
                    </a:lnTo>
                    <a:lnTo>
                      <a:pt x="2" y="618"/>
                    </a:lnTo>
                    <a:lnTo>
                      <a:pt x="2" y="606"/>
                    </a:lnTo>
                    <a:lnTo>
                      <a:pt x="6" y="577"/>
                    </a:lnTo>
                    <a:lnTo>
                      <a:pt x="9" y="545"/>
                    </a:lnTo>
                    <a:lnTo>
                      <a:pt x="15" y="513"/>
                    </a:lnTo>
                    <a:lnTo>
                      <a:pt x="24" y="482"/>
                    </a:lnTo>
                    <a:lnTo>
                      <a:pt x="31" y="469"/>
                    </a:lnTo>
                    <a:lnTo>
                      <a:pt x="38" y="457"/>
                    </a:lnTo>
                    <a:lnTo>
                      <a:pt x="47" y="448"/>
                    </a:lnTo>
                    <a:lnTo>
                      <a:pt x="58" y="441"/>
                    </a:lnTo>
                    <a:lnTo>
                      <a:pt x="70" y="435"/>
                    </a:lnTo>
                    <a:lnTo>
                      <a:pt x="85" y="434"/>
                    </a:lnTo>
                    <a:close/>
                  </a:path>
                </a:pathLst>
              </a:custGeom>
              <a:solidFill>
                <a:srgbClr val="0cbc1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06" name=""/>
              <p:cNvGrpSpPr/>
              <p:nvPr/>
            </p:nvGrpSpPr>
            <p:grpSpPr>
              <a:xfrm>
                <a:off x="806400" y="1641600"/>
                <a:ext cx="8836560" cy="7088400"/>
                <a:chOff x="806400" y="1641600"/>
                <a:chExt cx="8836560" cy="7088400"/>
              </a:xfrm>
            </p:grpSpPr>
            <p:grpSp>
              <p:nvGrpSpPr>
                <p:cNvPr id="107" name=""/>
                <p:cNvGrpSpPr/>
                <p:nvPr/>
              </p:nvGrpSpPr>
              <p:grpSpPr>
                <a:xfrm>
                  <a:off x="806400" y="1641600"/>
                  <a:ext cx="8836560" cy="7088400"/>
                  <a:chOff x="806400" y="1641600"/>
                  <a:chExt cx="8836560" cy="7088400"/>
                </a:xfrm>
              </p:grpSpPr>
              <p:grpSp>
                <p:nvGrpSpPr>
                  <p:cNvPr id="108" name=""/>
                  <p:cNvGrpSpPr/>
                  <p:nvPr/>
                </p:nvGrpSpPr>
                <p:grpSpPr>
                  <a:xfrm>
                    <a:off x="806400" y="1641600"/>
                    <a:ext cx="8836560" cy="7088400"/>
                    <a:chOff x="806400" y="1641600"/>
                    <a:chExt cx="8836560" cy="7088400"/>
                  </a:xfrm>
                </p:grpSpPr>
                <p:sp>
                  <p:nvSpPr>
                    <p:cNvPr id="109" name=""/>
                    <p:cNvSpPr/>
                    <p:nvPr/>
                  </p:nvSpPr>
                  <p:spPr>
                    <a:xfrm>
                      <a:off x="9004320" y="4142520"/>
                      <a:ext cx="56160" cy="3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25">
                          <a:moveTo>
                            <a:pt x="3" y="0"/>
                          </a:moveTo>
                          <a:lnTo>
                            <a:pt x="47" y="3"/>
                          </a:lnTo>
                          <a:lnTo>
                            <a:pt x="39" y="14"/>
                          </a:lnTo>
                          <a:lnTo>
                            <a:pt x="0" y="25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1520" bIns="-11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0" name=""/>
                    <p:cNvSpPr/>
                    <p:nvPr/>
                  </p:nvSpPr>
                  <p:spPr>
                    <a:xfrm>
                      <a:off x="6946920" y="3375360"/>
                      <a:ext cx="327240" cy="17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5" h="118">
                          <a:moveTo>
                            <a:pt x="265" y="25"/>
                          </a:moveTo>
                          <a:lnTo>
                            <a:pt x="247" y="25"/>
                          </a:lnTo>
                          <a:lnTo>
                            <a:pt x="222" y="43"/>
                          </a:lnTo>
                          <a:lnTo>
                            <a:pt x="201" y="14"/>
                          </a:lnTo>
                          <a:lnTo>
                            <a:pt x="143" y="18"/>
                          </a:lnTo>
                          <a:lnTo>
                            <a:pt x="118" y="22"/>
                          </a:lnTo>
                          <a:lnTo>
                            <a:pt x="100" y="0"/>
                          </a:lnTo>
                          <a:lnTo>
                            <a:pt x="68" y="11"/>
                          </a:lnTo>
                          <a:lnTo>
                            <a:pt x="50" y="4"/>
                          </a:lnTo>
                          <a:lnTo>
                            <a:pt x="32" y="14"/>
                          </a:lnTo>
                          <a:lnTo>
                            <a:pt x="0" y="14"/>
                          </a:lnTo>
                          <a:lnTo>
                            <a:pt x="0" y="29"/>
                          </a:lnTo>
                          <a:lnTo>
                            <a:pt x="39" y="57"/>
                          </a:lnTo>
                          <a:lnTo>
                            <a:pt x="90" y="50"/>
                          </a:lnTo>
                          <a:lnTo>
                            <a:pt x="136" y="57"/>
                          </a:lnTo>
                          <a:lnTo>
                            <a:pt x="179" y="86"/>
                          </a:lnTo>
                          <a:lnTo>
                            <a:pt x="204" y="65"/>
                          </a:lnTo>
                          <a:lnTo>
                            <a:pt x="219" y="82"/>
                          </a:lnTo>
                          <a:lnTo>
                            <a:pt x="215" y="118"/>
                          </a:lnTo>
                          <a:lnTo>
                            <a:pt x="229" y="118"/>
                          </a:lnTo>
                          <a:lnTo>
                            <a:pt x="265" y="2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1" name=""/>
                    <p:cNvSpPr/>
                    <p:nvPr/>
                  </p:nvSpPr>
                  <p:spPr>
                    <a:xfrm>
                      <a:off x="8840520" y="4070880"/>
                      <a:ext cx="107280" cy="18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" h="122">
                          <a:moveTo>
                            <a:pt x="36" y="0"/>
                          </a:moveTo>
                          <a:lnTo>
                            <a:pt x="15" y="7"/>
                          </a:lnTo>
                          <a:lnTo>
                            <a:pt x="0" y="11"/>
                          </a:lnTo>
                          <a:lnTo>
                            <a:pt x="4" y="82"/>
                          </a:lnTo>
                          <a:lnTo>
                            <a:pt x="18" y="122"/>
                          </a:lnTo>
                          <a:lnTo>
                            <a:pt x="72" y="107"/>
                          </a:lnTo>
                          <a:lnTo>
                            <a:pt x="86" y="61"/>
                          </a:lnTo>
                          <a:lnTo>
                            <a:pt x="79" y="36"/>
                          </a:lnTo>
                          <a:lnTo>
                            <a:pt x="54" y="36"/>
                          </a:lnTo>
                          <a:lnTo>
                            <a:pt x="36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111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2" name=""/>
                    <p:cNvSpPr/>
                    <p:nvPr/>
                  </p:nvSpPr>
                  <p:spPr>
                    <a:xfrm>
                      <a:off x="6185880" y="2965320"/>
                      <a:ext cx="122760" cy="12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1" h="82">
                          <a:moveTo>
                            <a:pt x="101" y="0"/>
                          </a:moveTo>
                          <a:lnTo>
                            <a:pt x="61" y="7"/>
                          </a:lnTo>
                          <a:lnTo>
                            <a:pt x="36" y="36"/>
                          </a:lnTo>
                          <a:lnTo>
                            <a:pt x="8" y="50"/>
                          </a:lnTo>
                          <a:lnTo>
                            <a:pt x="0" y="82"/>
                          </a:lnTo>
                          <a:lnTo>
                            <a:pt x="58" y="61"/>
                          </a:lnTo>
                          <a:lnTo>
                            <a:pt x="79" y="32"/>
                          </a:lnTo>
                          <a:lnTo>
                            <a:pt x="94" y="21"/>
                          </a:lnTo>
                          <a:lnTo>
                            <a:pt x="101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3" name=""/>
                    <p:cNvSpPr/>
                    <p:nvPr/>
                  </p:nvSpPr>
                  <p:spPr>
                    <a:xfrm>
                      <a:off x="6629760" y="3024360"/>
                      <a:ext cx="95040" cy="29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22">
                          <a:moveTo>
                            <a:pt x="14" y="4"/>
                          </a:moveTo>
                          <a:lnTo>
                            <a:pt x="0" y="15"/>
                          </a:lnTo>
                          <a:lnTo>
                            <a:pt x="7" y="22"/>
                          </a:lnTo>
                          <a:lnTo>
                            <a:pt x="57" y="18"/>
                          </a:lnTo>
                          <a:lnTo>
                            <a:pt x="78" y="18"/>
                          </a:lnTo>
                          <a:lnTo>
                            <a:pt x="75" y="0"/>
                          </a:lnTo>
                          <a:lnTo>
                            <a:pt x="14" y="4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9360">
                      <a:solidFill>
                        <a:srgbClr val="b2b2b2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6920" bIns="-169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14" name=""/>
                    <p:cNvGrpSpPr/>
                    <p:nvPr/>
                  </p:nvGrpSpPr>
                  <p:grpSpPr>
                    <a:xfrm>
                      <a:off x="806400" y="1641600"/>
                      <a:ext cx="8836560" cy="7088400"/>
                      <a:chOff x="806400" y="1641600"/>
                      <a:chExt cx="8836560" cy="7088400"/>
                    </a:xfrm>
                  </p:grpSpPr>
                  <p:grpSp>
                    <p:nvGrpSpPr>
                      <p:cNvPr id="115" name=""/>
                      <p:cNvGrpSpPr/>
                      <p:nvPr/>
                    </p:nvGrpSpPr>
                    <p:grpSpPr>
                      <a:xfrm>
                        <a:off x="7809840" y="3732120"/>
                        <a:ext cx="1382040" cy="1429560"/>
                        <a:chOff x="7809840" y="3732120"/>
                        <a:chExt cx="1382040" cy="1429560"/>
                      </a:xfrm>
                    </p:grpSpPr>
                    <p:sp>
                      <p:nvSpPr>
                        <p:cNvPr id="116" name=""/>
                        <p:cNvSpPr/>
                        <p:nvPr/>
                      </p:nvSpPr>
                      <p:spPr>
                        <a:xfrm>
                          <a:off x="8380080" y="4700520"/>
                          <a:ext cx="183240" cy="314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51" h="212">
                              <a:moveTo>
                                <a:pt x="33" y="0"/>
                              </a:moveTo>
                              <a:lnTo>
                                <a:pt x="51" y="61"/>
                              </a:lnTo>
                              <a:lnTo>
                                <a:pt x="72" y="64"/>
                              </a:lnTo>
                              <a:lnTo>
                                <a:pt x="90" y="100"/>
                              </a:lnTo>
                              <a:lnTo>
                                <a:pt x="97" y="122"/>
                              </a:lnTo>
                              <a:lnTo>
                                <a:pt x="122" y="125"/>
                              </a:lnTo>
                              <a:lnTo>
                                <a:pt x="151" y="147"/>
                              </a:lnTo>
                              <a:lnTo>
                                <a:pt x="151" y="190"/>
                              </a:lnTo>
                              <a:lnTo>
                                <a:pt x="140" y="212"/>
                              </a:lnTo>
                              <a:lnTo>
                                <a:pt x="65" y="212"/>
                              </a:lnTo>
                              <a:lnTo>
                                <a:pt x="0" y="18"/>
                              </a:lnTo>
                              <a:lnTo>
                                <a:pt x="3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17" name=""/>
                        <p:cNvSpPr/>
                        <p:nvPr/>
                      </p:nvSpPr>
                      <p:spPr>
                        <a:xfrm>
                          <a:off x="7809840" y="4739760"/>
                          <a:ext cx="753480" cy="4219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617" h="283">
                              <a:moveTo>
                                <a:pt x="606" y="183"/>
                              </a:moveTo>
                              <a:lnTo>
                                <a:pt x="617" y="219"/>
                              </a:lnTo>
                              <a:lnTo>
                                <a:pt x="606" y="219"/>
                              </a:lnTo>
                              <a:lnTo>
                                <a:pt x="606" y="230"/>
                              </a:lnTo>
                              <a:lnTo>
                                <a:pt x="592" y="244"/>
                              </a:lnTo>
                              <a:lnTo>
                                <a:pt x="592" y="265"/>
                              </a:lnTo>
                              <a:lnTo>
                                <a:pt x="527" y="280"/>
                              </a:lnTo>
                              <a:lnTo>
                                <a:pt x="513" y="247"/>
                              </a:lnTo>
                              <a:lnTo>
                                <a:pt x="491" y="247"/>
                              </a:lnTo>
                              <a:lnTo>
                                <a:pt x="466" y="187"/>
                              </a:lnTo>
                              <a:lnTo>
                                <a:pt x="484" y="158"/>
                              </a:lnTo>
                              <a:lnTo>
                                <a:pt x="466" y="158"/>
                              </a:lnTo>
                              <a:lnTo>
                                <a:pt x="441" y="129"/>
                              </a:lnTo>
                              <a:lnTo>
                                <a:pt x="459" y="97"/>
                              </a:lnTo>
                              <a:lnTo>
                                <a:pt x="448" y="93"/>
                              </a:lnTo>
                              <a:lnTo>
                                <a:pt x="445" y="65"/>
                              </a:lnTo>
                              <a:lnTo>
                                <a:pt x="459" y="25"/>
                              </a:lnTo>
                              <a:lnTo>
                                <a:pt x="430" y="32"/>
                              </a:lnTo>
                              <a:lnTo>
                                <a:pt x="423" y="65"/>
                              </a:lnTo>
                              <a:lnTo>
                                <a:pt x="398" y="83"/>
                              </a:lnTo>
                              <a:lnTo>
                                <a:pt x="416" y="108"/>
                              </a:lnTo>
                              <a:lnTo>
                                <a:pt x="413" y="136"/>
                              </a:lnTo>
                              <a:lnTo>
                                <a:pt x="427" y="140"/>
                              </a:lnTo>
                              <a:lnTo>
                                <a:pt x="413" y="169"/>
                              </a:lnTo>
                              <a:lnTo>
                                <a:pt x="423" y="201"/>
                              </a:lnTo>
                              <a:lnTo>
                                <a:pt x="430" y="244"/>
                              </a:lnTo>
                              <a:lnTo>
                                <a:pt x="456" y="262"/>
                              </a:lnTo>
                              <a:lnTo>
                                <a:pt x="445" y="283"/>
                              </a:lnTo>
                              <a:lnTo>
                                <a:pt x="427" y="273"/>
                              </a:lnTo>
                              <a:lnTo>
                                <a:pt x="395" y="276"/>
                              </a:lnTo>
                              <a:lnTo>
                                <a:pt x="387" y="258"/>
                              </a:lnTo>
                              <a:lnTo>
                                <a:pt x="341" y="265"/>
                              </a:lnTo>
                              <a:lnTo>
                                <a:pt x="330" y="222"/>
                              </a:lnTo>
                              <a:lnTo>
                                <a:pt x="334" y="197"/>
                              </a:lnTo>
                              <a:lnTo>
                                <a:pt x="359" y="165"/>
                              </a:lnTo>
                              <a:lnTo>
                                <a:pt x="344" y="143"/>
                              </a:lnTo>
                              <a:lnTo>
                                <a:pt x="280" y="136"/>
                              </a:lnTo>
                              <a:lnTo>
                                <a:pt x="273" y="104"/>
                              </a:lnTo>
                              <a:lnTo>
                                <a:pt x="248" y="108"/>
                              </a:lnTo>
                              <a:lnTo>
                                <a:pt x="237" y="136"/>
                              </a:lnTo>
                              <a:lnTo>
                                <a:pt x="197" y="143"/>
                              </a:lnTo>
                              <a:lnTo>
                                <a:pt x="165" y="115"/>
                              </a:lnTo>
                              <a:lnTo>
                                <a:pt x="158" y="86"/>
                              </a:lnTo>
                              <a:lnTo>
                                <a:pt x="111" y="100"/>
                              </a:lnTo>
                              <a:lnTo>
                                <a:pt x="72" y="97"/>
                              </a:lnTo>
                              <a:lnTo>
                                <a:pt x="68" y="126"/>
                              </a:lnTo>
                              <a:lnTo>
                                <a:pt x="11" y="158"/>
                              </a:lnTo>
                              <a:lnTo>
                                <a:pt x="0" y="75"/>
                              </a:lnTo>
                              <a:lnTo>
                                <a:pt x="470" y="0"/>
                              </a:lnTo>
                              <a:lnTo>
                                <a:pt x="527" y="183"/>
                              </a:lnTo>
                              <a:lnTo>
                                <a:pt x="606" y="18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18" name=""/>
                        <p:cNvSpPr/>
                        <p:nvPr/>
                      </p:nvSpPr>
                      <p:spPr>
                        <a:xfrm>
                          <a:off x="8739360" y="4207320"/>
                          <a:ext cx="207360" cy="1821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68" h="122">
                              <a:moveTo>
                                <a:pt x="64" y="29"/>
                              </a:moveTo>
                              <a:lnTo>
                                <a:pt x="100" y="29"/>
                              </a:lnTo>
                              <a:lnTo>
                                <a:pt x="118" y="26"/>
                              </a:lnTo>
                              <a:lnTo>
                                <a:pt x="140" y="4"/>
                              </a:lnTo>
                              <a:lnTo>
                                <a:pt x="168" y="0"/>
                              </a:lnTo>
                              <a:lnTo>
                                <a:pt x="161" y="29"/>
                              </a:lnTo>
                              <a:lnTo>
                                <a:pt x="136" y="47"/>
                              </a:lnTo>
                              <a:lnTo>
                                <a:pt x="122" y="69"/>
                              </a:lnTo>
                              <a:lnTo>
                                <a:pt x="125" y="94"/>
                              </a:lnTo>
                              <a:lnTo>
                                <a:pt x="104" y="90"/>
                              </a:lnTo>
                              <a:lnTo>
                                <a:pt x="68" y="108"/>
                              </a:lnTo>
                              <a:lnTo>
                                <a:pt x="14" y="122"/>
                              </a:lnTo>
                              <a:lnTo>
                                <a:pt x="0" y="61"/>
                              </a:lnTo>
                              <a:lnTo>
                                <a:pt x="50" y="58"/>
                              </a:lnTo>
                              <a:lnTo>
                                <a:pt x="64" y="29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919191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19" name=""/>
                        <p:cNvSpPr/>
                        <p:nvPr/>
                      </p:nvSpPr>
                      <p:spPr>
                        <a:xfrm>
                          <a:off x="8593200" y="3732120"/>
                          <a:ext cx="598680" cy="3427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88" h="230">
                              <a:moveTo>
                                <a:pt x="22" y="97"/>
                              </a:moveTo>
                              <a:lnTo>
                                <a:pt x="122" y="72"/>
                              </a:lnTo>
                              <a:lnTo>
                                <a:pt x="237" y="47"/>
                              </a:lnTo>
                              <a:lnTo>
                                <a:pt x="262" y="43"/>
                              </a:lnTo>
                              <a:lnTo>
                                <a:pt x="262" y="11"/>
                              </a:lnTo>
                              <a:lnTo>
                                <a:pt x="294" y="18"/>
                              </a:lnTo>
                              <a:lnTo>
                                <a:pt x="301" y="0"/>
                              </a:lnTo>
                              <a:lnTo>
                                <a:pt x="323" y="7"/>
                              </a:lnTo>
                              <a:lnTo>
                                <a:pt x="326" y="65"/>
                              </a:lnTo>
                              <a:lnTo>
                                <a:pt x="333" y="94"/>
                              </a:lnTo>
                              <a:lnTo>
                                <a:pt x="362" y="129"/>
                              </a:lnTo>
                              <a:lnTo>
                                <a:pt x="376" y="158"/>
                              </a:lnTo>
                              <a:lnTo>
                                <a:pt x="412" y="158"/>
                              </a:lnTo>
                              <a:lnTo>
                                <a:pt x="434" y="147"/>
                              </a:lnTo>
                              <a:lnTo>
                                <a:pt x="420" y="129"/>
                              </a:lnTo>
                              <a:lnTo>
                                <a:pt x="420" y="101"/>
                              </a:lnTo>
                              <a:lnTo>
                                <a:pt x="441" y="108"/>
                              </a:lnTo>
                              <a:lnTo>
                                <a:pt x="470" y="119"/>
                              </a:lnTo>
                              <a:lnTo>
                                <a:pt x="480" y="137"/>
                              </a:lnTo>
                              <a:lnTo>
                                <a:pt x="463" y="162"/>
                              </a:lnTo>
                              <a:lnTo>
                                <a:pt x="455" y="187"/>
                              </a:lnTo>
                              <a:lnTo>
                                <a:pt x="488" y="183"/>
                              </a:lnTo>
                              <a:lnTo>
                                <a:pt x="480" y="215"/>
                              </a:lnTo>
                              <a:lnTo>
                                <a:pt x="455" y="230"/>
                              </a:lnTo>
                              <a:lnTo>
                                <a:pt x="452" y="198"/>
                              </a:lnTo>
                              <a:lnTo>
                                <a:pt x="434" y="201"/>
                              </a:lnTo>
                              <a:lnTo>
                                <a:pt x="391" y="205"/>
                              </a:lnTo>
                              <a:lnTo>
                                <a:pt x="373" y="187"/>
                              </a:lnTo>
                              <a:lnTo>
                                <a:pt x="359" y="205"/>
                              </a:lnTo>
                              <a:lnTo>
                                <a:pt x="344" y="215"/>
                              </a:lnTo>
                              <a:lnTo>
                                <a:pt x="326" y="215"/>
                              </a:lnTo>
                              <a:lnTo>
                                <a:pt x="326" y="190"/>
                              </a:lnTo>
                              <a:lnTo>
                                <a:pt x="298" y="187"/>
                              </a:lnTo>
                              <a:lnTo>
                                <a:pt x="290" y="158"/>
                              </a:lnTo>
                              <a:lnTo>
                                <a:pt x="283" y="147"/>
                              </a:lnTo>
                              <a:lnTo>
                                <a:pt x="262" y="158"/>
                              </a:lnTo>
                              <a:lnTo>
                                <a:pt x="215" y="162"/>
                              </a:lnTo>
                              <a:lnTo>
                                <a:pt x="176" y="176"/>
                              </a:lnTo>
                              <a:lnTo>
                                <a:pt x="125" y="187"/>
                              </a:lnTo>
                              <a:lnTo>
                                <a:pt x="100" y="212"/>
                              </a:lnTo>
                              <a:lnTo>
                                <a:pt x="79" y="190"/>
                              </a:lnTo>
                              <a:lnTo>
                                <a:pt x="57" y="215"/>
                              </a:lnTo>
                              <a:lnTo>
                                <a:pt x="25" y="215"/>
                              </a:lnTo>
                              <a:lnTo>
                                <a:pt x="0" y="187"/>
                              </a:lnTo>
                              <a:lnTo>
                                <a:pt x="22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0" name=""/>
                        <p:cNvSpPr/>
                        <p:nvPr/>
                      </p:nvSpPr>
                      <p:spPr>
                        <a:xfrm>
                          <a:off x="8626680" y="3967200"/>
                          <a:ext cx="274680" cy="334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6" h="226">
                              <a:moveTo>
                                <a:pt x="208" y="0"/>
                              </a:moveTo>
                              <a:lnTo>
                                <a:pt x="215" y="72"/>
                              </a:lnTo>
                              <a:lnTo>
                                <a:pt x="226" y="115"/>
                              </a:lnTo>
                              <a:lnTo>
                                <a:pt x="219" y="140"/>
                              </a:lnTo>
                              <a:lnTo>
                                <a:pt x="183" y="151"/>
                              </a:lnTo>
                              <a:lnTo>
                                <a:pt x="140" y="165"/>
                              </a:lnTo>
                              <a:lnTo>
                                <a:pt x="118" y="187"/>
                              </a:lnTo>
                              <a:lnTo>
                                <a:pt x="97" y="215"/>
                              </a:lnTo>
                              <a:lnTo>
                                <a:pt x="61" y="226"/>
                              </a:lnTo>
                              <a:lnTo>
                                <a:pt x="3" y="212"/>
                              </a:lnTo>
                              <a:lnTo>
                                <a:pt x="39" y="194"/>
                              </a:lnTo>
                              <a:lnTo>
                                <a:pt x="18" y="165"/>
                              </a:lnTo>
                              <a:lnTo>
                                <a:pt x="14" y="136"/>
                              </a:lnTo>
                              <a:lnTo>
                                <a:pt x="7" y="104"/>
                              </a:lnTo>
                              <a:lnTo>
                                <a:pt x="0" y="54"/>
                              </a:lnTo>
                              <a:lnTo>
                                <a:pt x="36" y="57"/>
                              </a:lnTo>
                              <a:lnTo>
                                <a:pt x="54" y="36"/>
                              </a:lnTo>
                              <a:lnTo>
                                <a:pt x="75" y="54"/>
                              </a:lnTo>
                              <a:lnTo>
                                <a:pt x="100" y="25"/>
                              </a:lnTo>
                              <a:lnTo>
                                <a:pt x="20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121" name=""/>
                      <p:cNvGrpSpPr/>
                      <p:nvPr/>
                    </p:nvGrpSpPr>
                    <p:grpSpPr>
                      <a:xfrm>
                        <a:off x="806400" y="1641600"/>
                        <a:ext cx="8836560" cy="7088400"/>
                        <a:chOff x="806400" y="1641600"/>
                        <a:chExt cx="8836560" cy="7088400"/>
                      </a:xfrm>
                    </p:grpSpPr>
                    <p:sp>
                      <p:nvSpPr>
                        <p:cNvPr id="122" name=""/>
                        <p:cNvSpPr/>
                        <p:nvPr/>
                      </p:nvSpPr>
                      <p:spPr>
                        <a:xfrm>
                          <a:off x="6657840" y="3529800"/>
                          <a:ext cx="649800" cy="10080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30" h="678">
                              <a:moveTo>
                                <a:pt x="272" y="678"/>
                              </a:moveTo>
                              <a:lnTo>
                                <a:pt x="265" y="660"/>
                              </a:lnTo>
                              <a:lnTo>
                                <a:pt x="14" y="671"/>
                              </a:lnTo>
                              <a:lnTo>
                                <a:pt x="35" y="642"/>
                              </a:lnTo>
                              <a:lnTo>
                                <a:pt x="57" y="595"/>
                              </a:lnTo>
                              <a:lnTo>
                                <a:pt x="82" y="559"/>
                              </a:lnTo>
                              <a:lnTo>
                                <a:pt x="53" y="513"/>
                              </a:lnTo>
                              <a:lnTo>
                                <a:pt x="50" y="434"/>
                              </a:lnTo>
                              <a:lnTo>
                                <a:pt x="25" y="398"/>
                              </a:lnTo>
                              <a:lnTo>
                                <a:pt x="7" y="377"/>
                              </a:lnTo>
                              <a:lnTo>
                                <a:pt x="7" y="355"/>
                              </a:lnTo>
                              <a:lnTo>
                                <a:pt x="21" y="337"/>
                              </a:lnTo>
                              <a:lnTo>
                                <a:pt x="0" y="280"/>
                              </a:lnTo>
                              <a:lnTo>
                                <a:pt x="35" y="222"/>
                              </a:lnTo>
                              <a:lnTo>
                                <a:pt x="18" y="197"/>
                              </a:lnTo>
                              <a:lnTo>
                                <a:pt x="18" y="172"/>
                              </a:lnTo>
                              <a:lnTo>
                                <a:pt x="39" y="136"/>
                              </a:lnTo>
                              <a:lnTo>
                                <a:pt x="46" y="104"/>
                              </a:lnTo>
                              <a:lnTo>
                                <a:pt x="82" y="108"/>
                              </a:lnTo>
                              <a:lnTo>
                                <a:pt x="79" y="143"/>
                              </a:lnTo>
                              <a:lnTo>
                                <a:pt x="96" y="154"/>
                              </a:lnTo>
                              <a:lnTo>
                                <a:pt x="118" y="136"/>
                              </a:lnTo>
                              <a:lnTo>
                                <a:pt x="111" y="82"/>
                              </a:lnTo>
                              <a:lnTo>
                                <a:pt x="122" y="68"/>
                              </a:lnTo>
                              <a:lnTo>
                                <a:pt x="143" y="72"/>
                              </a:lnTo>
                              <a:lnTo>
                                <a:pt x="136" y="22"/>
                              </a:lnTo>
                              <a:lnTo>
                                <a:pt x="161" y="4"/>
                              </a:lnTo>
                              <a:lnTo>
                                <a:pt x="247" y="0"/>
                              </a:lnTo>
                              <a:lnTo>
                                <a:pt x="283" y="18"/>
                              </a:lnTo>
                              <a:lnTo>
                                <a:pt x="286" y="36"/>
                              </a:lnTo>
                              <a:lnTo>
                                <a:pt x="319" y="36"/>
                              </a:lnTo>
                              <a:lnTo>
                                <a:pt x="365" y="50"/>
                              </a:lnTo>
                              <a:lnTo>
                                <a:pt x="373" y="75"/>
                              </a:lnTo>
                              <a:lnTo>
                                <a:pt x="355" y="90"/>
                              </a:lnTo>
                              <a:lnTo>
                                <a:pt x="390" y="172"/>
                              </a:lnTo>
                              <a:lnTo>
                                <a:pt x="390" y="197"/>
                              </a:lnTo>
                              <a:lnTo>
                                <a:pt x="333" y="273"/>
                              </a:lnTo>
                              <a:lnTo>
                                <a:pt x="312" y="316"/>
                              </a:lnTo>
                              <a:lnTo>
                                <a:pt x="322" y="330"/>
                              </a:lnTo>
                              <a:lnTo>
                                <a:pt x="358" y="334"/>
                              </a:lnTo>
                              <a:lnTo>
                                <a:pt x="376" y="316"/>
                              </a:lnTo>
                              <a:lnTo>
                                <a:pt x="416" y="247"/>
                              </a:lnTo>
                              <a:lnTo>
                                <a:pt x="455" y="247"/>
                              </a:lnTo>
                              <a:lnTo>
                                <a:pt x="502" y="312"/>
                              </a:lnTo>
                              <a:lnTo>
                                <a:pt x="502" y="355"/>
                              </a:lnTo>
                              <a:lnTo>
                                <a:pt x="498" y="380"/>
                              </a:lnTo>
                              <a:lnTo>
                                <a:pt x="530" y="402"/>
                              </a:lnTo>
                              <a:lnTo>
                                <a:pt x="527" y="445"/>
                              </a:lnTo>
                              <a:lnTo>
                                <a:pt x="509" y="477"/>
                              </a:lnTo>
                              <a:lnTo>
                                <a:pt x="498" y="516"/>
                              </a:lnTo>
                              <a:lnTo>
                                <a:pt x="487" y="542"/>
                              </a:lnTo>
                              <a:lnTo>
                                <a:pt x="455" y="549"/>
                              </a:lnTo>
                              <a:lnTo>
                                <a:pt x="469" y="588"/>
                              </a:lnTo>
                              <a:lnTo>
                                <a:pt x="455" y="599"/>
                              </a:lnTo>
                              <a:lnTo>
                                <a:pt x="426" y="649"/>
                              </a:lnTo>
                              <a:lnTo>
                                <a:pt x="272" y="678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3" name=""/>
                        <p:cNvSpPr/>
                        <p:nvPr/>
                      </p:nvSpPr>
                      <p:spPr>
                        <a:xfrm>
                          <a:off x="7358760" y="1647720"/>
                          <a:ext cx="2284200" cy="16682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868" h="1123">
                              <a:moveTo>
                                <a:pt x="7" y="219"/>
                              </a:moveTo>
                              <a:lnTo>
                                <a:pt x="7" y="710"/>
                              </a:lnTo>
                              <a:lnTo>
                                <a:pt x="90" y="753"/>
                              </a:lnTo>
                              <a:lnTo>
                                <a:pt x="150" y="782"/>
                              </a:lnTo>
                              <a:lnTo>
                                <a:pt x="161" y="811"/>
                              </a:lnTo>
                              <a:lnTo>
                                <a:pt x="258" y="839"/>
                              </a:lnTo>
                              <a:lnTo>
                                <a:pt x="280" y="854"/>
                              </a:lnTo>
                              <a:lnTo>
                                <a:pt x="265" y="904"/>
                              </a:lnTo>
                              <a:lnTo>
                                <a:pt x="305" y="936"/>
                              </a:lnTo>
                              <a:lnTo>
                                <a:pt x="358" y="915"/>
                              </a:lnTo>
                              <a:lnTo>
                                <a:pt x="398" y="911"/>
                              </a:lnTo>
                              <a:lnTo>
                                <a:pt x="441" y="936"/>
                              </a:lnTo>
                              <a:lnTo>
                                <a:pt x="477" y="936"/>
                              </a:lnTo>
                              <a:lnTo>
                                <a:pt x="484" y="990"/>
                              </a:lnTo>
                              <a:lnTo>
                                <a:pt x="505" y="986"/>
                              </a:lnTo>
                              <a:lnTo>
                                <a:pt x="548" y="979"/>
                              </a:lnTo>
                              <a:lnTo>
                                <a:pt x="563" y="1001"/>
                              </a:lnTo>
                              <a:lnTo>
                                <a:pt x="566" y="1044"/>
                              </a:lnTo>
                              <a:lnTo>
                                <a:pt x="624" y="1062"/>
                              </a:lnTo>
                              <a:lnTo>
                                <a:pt x="660" y="1047"/>
                              </a:lnTo>
                              <a:lnTo>
                                <a:pt x="678" y="1033"/>
                              </a:lnTo>
                              <a:lnTo>
                                <a:pt x="703" y="1047"/>
                              </a:lnTo>
                              <a:lnTo>
                                <a:pt x="699" y="1087"/>
                              </a:lnTo>
                              <a:lnTo>
                                <a:pt x="728" y="1105"/>
                              </a:lnTo>
                              <a:lnTo>
                                <a:pt x="832" y="1119"/>
                              </a:lnTo>
                              <a:lnTo>
                                <a:pt x="864" y="1115"/>
                              </a:lnTo>
                              <a:lnTo>
                                <a:pt x="900" y="1123"/>
                              </a:lnTo>
                              <a:lnTo>
                                <a:pt x="929" y="1105"/>
                              </a:lnTo>
                              <a:lnTo>
                                <a:pt x="1033" y="1083"/>
                              </a:lnTo>
                              <a:lnTo>
                                <a:pt x="1119" y="1054"/>
                              </a:lnTo>
                              <a:lnTo>
                                <a:pt x="1115" y="1019"/>
                              </a:lnTo>
                              <a:lnTo>
                                <a:pt x="1126" y="1001"/>
                              </a:lnTo>
                              <a:lnTo>
                                <a:pt x="1154" y="997"/>
                              </a:lnTo>
                              <a:lnTo>
                                <a:pt x="1183" y="1004"/>
                              </a:lnTo>
                              <a:lnTo>
                                <a:pt x="1219" y="936"/>
                              </a:lnTo>
                              <a:lnTo>
                                <a:pt x="1215" y="879"/>
                              </a:lnTo>
                              <a:lnTo>
                                <a:pt x="1233" y="836"/>
                              </a:lnTo>
                              <a:lnTo>
                                <a:pt x="1212" y="735"/>
                              </a:lnTo>
                              <a:lnTo>
                                <a:pt x="1251" y="606"/>
                              </a:lnTo>
                              <a:lnTo>
                                <a:pt x="1266" y="599"/>
                              </a:lnTo>
                              <a:lnTo>
                                <a:pt x="1262" y="577"/>
                              </a:lnTo>
                              <a:lnTo>
                                <a:pt x="1294" y="570"/>
                              </a:lnTo>
                              <a:lnTo>
                                <a:pt x="1312" y="603"/>
                              </a:lnTo>
                              <a:lnTo>
                                <a:pt x="1348" y="599"/>
                              </a:lnTo>
                              <a:lnTo>
                                <a:pt x="1384" y="588"/>
                              </a:lnTo>
                              <a:lnTo>
                                <a:pt x="1387" y="560"/>
                              </a:lnTo>
                              <a:lnTo>
                                <a:pt x="1405" y="560"/>
                              </a:lnTo>
                              <a:lnTo>
                                <a:pt x="1405" y="599"/>
                              </a:lnTo>
                              <a:lnTo>
                                <a:pt x="1477" y="628"/>
                              </a:lnTo>
                              <a:lnTo>
                                <a:pt x="1509" y="789"/>
                              </a:lnTo>
                              <a:lnTo>
                                <a:pt x="1549" y="771"/>
                              </a:lnTo>
                              <a:lnTo>
                                <a:pt x="1563" y="768"/>
                              </a:lnTo>
                              <a:lnTo>
                                <a:pt x="1563" y="739"/>
                              </a:lnTo>
                              <a:lnTo>
                                <a:pt x="1542" y="732"/>
                              </a:lnTo>
                              <a:lnTo>
                                <a:pt x="1542" y="714"/>
                              </a:lnTo>
                              <a:lnTo>
                                <a:pt x="1563" y="710"/>
                              </a:lnTo>
                              <a:lnTo>
                                <a:pt x="1581" y="717"/>
                              </a:lnTo>
                              <a:lnTo>
                                <a:pt x="1599" y="696"/>
                              </a:lnTo>
                              <a:lnTo>
                                <a:pt x="1595" y="664"/>
                              </a:lnTo>
                              <a:lnTo>
                                <a:pt x="1574" y="646"/>
                              </a:lnTo>
                              <a:lnTo>
                                <a:pt x="1578" y="621"/>
                              </a:lnTo>
                              <a:lnTo>
                                <a:pt x="1595" y="603"/>
                              </a:lnTo>
                              <a:lnTo>
                                <a:pt x="1621" y="606"/>
                              </a:lnTo>
                              <a:lnTo>
                                <a:pt x="1656" y="653"/>
                              </a:lnTo>
                              <a:lnTo>
                                <a:pt x="1674" y="642"/>
                              </a:lnTo>
                              <a:lnTo>
                                <a:pt x="1717" y="595"/>
                              </a:lnTo>
                              <a:lnTo>
                                <a:pt x="1717" y="570"/>
                              </a:lnTo>
                              <a:lnTo>
                                <a:pt x="1789" y="470"/>
                              </a:lnTo>
                              <a:lnTo>
                                <a:pt x="1789" y="438"/>
                              </a:lnTo>
                              <a:lnTo>
                                <a:pt x="1785" y="416"/>
                              </a:lnTo>
                              <a:lnTo>
                                <a:pt x="1803" y="416"/>
                              </a:lnTo>
                              <a:lnTo>
                                <a:pt x="1818" y="427"/>
                              </a:lnTo>
                              <a:lnTo>
                                <a:pt x="1868" y="416"/>
                              </a:lnTo>
                              <a:lnTo>
                                <a:pt x="1868" y="0"/>
                              </a:lnTo>
                              <a:lnTo>
                                <a:pt x="0" y="4"/>
                              </a:lnTo>
                              <a:lnTo>
                                <a:pt x="7" y="21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4" name=""/>
                        <p:cNvSpPr/>
                        <p:nvPr/>
                      </p:nvSpPr>
                      <p:spPr>
                        <a:xfrm>
                          <a:off x="5160240" y="4213080"/>
                          <a:ext cx="921240" cy="776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11" h="524">
                              <a:moveTo>
                                <a:pt x="11" y="14"/>
                              </a:moveTo>
                              <a:lnTo>
                                <a:pt x="373" y="0"/>
                              </a:lnTo>
                              <a:lnTo>
                                <a:pt x="674" y="0"/>
                              </a:lnTo>
                              <a:lnTo>
                                <a:pt x="671" y="18"/>
                              </a:lnTo>
                              <a:lnTo>
                                <a:pt x="657" y="72"/>
                              </a:lnTo>
                              <a:lnTo>
                                <a:pt x="685" y="108"/>
                              </a:lnTo>
                              <a:lnTo>
                                <a:pt x="696" y="129"/>
                              </a:lnTo>
                              <a:lnTo>
                                <a:pt x="750" y="133"/>
                              </a:lnTo>
                              <a:lnTo>
                                <a:pt x="753" y="176"/>
                              </a:lnTo>
                              <a:lnTo>
                                <a:pt x="775" y="179"/>
                              </a:lnTo>
                              <a:lnTo>
                                <a:pt x="775" y="194"/>
                              </a:lnTo>
                              <a:lnTo>
                                <a:pt x="789" y="215"/>
                              </a:lnTo>
                              <a:lnTo>
                                <a:pt x="811" y="222"/>
                              </a:lnTo>
                              <a:lnTo>
                                <a:pt x="811" y="265"/>
                              </a:lnTo>
                              <a:lnTo>
                                <a:pt x="800" y="308"/>
                              </a:lnTo>
                              <a:lnTo>
                                <a:pt x="735" y="337"/>
                              </a:lnTo>
                              <a:lnTo>
                                <a:pt x="700" y="359"/>
                              </a:lnTo>
                              <a:lnTo>
                                <a:pt x="707" y="398"/>
                              </a:lnTo>
                              <a:lnTo>
                                <a:pt x="717" y="420"/>
                              </a:lnTo>
                              <a:lnTo>
                                <a:pt x="714" y="438"/>
                              </a:lnTo>
                              <a:lnTo>
                                <a:pt x="678" y="481"/>
                              </a:lnTo>
                              <a:lnTo>
                                <a:pt x="671" y="513"/>
                              </a:lnTo>
                              <a:lnTo>
                                <a:pt x="660" y="524"/>
                              </a:lnTo>
                              <a:lnTo>
                                <a:pt x="639" y="481"/>
                              </a:lnTo>
                              <a:lnTo>
                                <a:pt x="119" y="495"/>
                              </a:lnTo>
                              <a:lnTo>
                                <a:pt x="115" y="448"/>
                              </a:lnTo>
                              <a:lnTo>
                                <a:pt x="97" y="438"/>
                              </a:lnTo>
                              <a:lnTo>
                                <a:pt x="94" y="362"/>
                              </a:lnTo>
                              <a:lnTo>
                                <a:pt x="90" y="351"/>
                              </a:lnTo>
                              <a:lnTo>
                                <a:pt x="83" y="301"/>
                              </a:lnTo>
                              <a:lnTo>
                                <a:pt x="65" y="298"/>
                              </a:lnTo>
                              <a:lnTo>
                                <a:pt x="61" y="247"/>
                              </a:lnTo>
                              <a:lnTo>
                                <a:pt x="40" y="222"/>
                              </a:lnTo>
                              <a:lnTo>
                                <a:pt x="29" y="172"/>
                              </a:lnTo>
                              <a:lnTo>
                                <a:pt x="11" y="165"/>
                              </a:lnTo>
                              <a:lnTo>
                                <a:pt x="0" y="126"/>
                              </a:lnTo>
                              <a:lnTo>
                                <a:pt x="11" y="108"/>
                              </a:lnTo>
                              <a:lnTo>
                                <a:pt x="11" y="14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5" name=""/>
                        <p:cNvSpPr/>
                        <p:nvPr/>
                      </p:nvSpPr>
                      <p:spPr>
                        <a:xfrm>
                          <a:off x="2891880" y="3664440"/>
                          <a:ext cx="1116360" cy="11548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12" h="778">
                              <a:moveTo>
                                <a:pt x="93" y="0"/>
                              </a:moveTo>
                              <a:lnTo>
                                <a:pt x="912" y="89"/>
                              </a:lnTo>
                              <a:lnTo>
                                <a:pt x="869" y="778"/>
                              </a:lnTo>
                              <a:lnTo>
                                <a:pt x="0" y="674"/>
                              </a:lnTo>
                              <a:lnTo>
                                <a:pt x="32" y="495"/>
                              </a:lnTo>
                              <a:lnTo>
                                <a:pt x="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6" name=""/>
                        <p:cNvSpPr/>
                        <p:nvPr/>
                      </p:nvSpPr>
                      <p:spPr>
                        <a:xfrm>
                          <a:off x="2303280" y="4318200"/>
                          <a:ext cx="878760" cy="139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18" h="939">
                              <a:moveTo>
                                <a:pt x="136" y="0"/>
                              </a:moveTo>
                              <a:lnTo>
                                <a:pt x="511" y="57"/>
                              </a:lnTo>
                              <a:lnTo>
                                <a:pt x="482" y="233"/>
                              </a:lnTo>
                              <a:lnTo>
                                <a:pt x="718" y="262"/>
                              </a:lnTo>
                              <a:lnTo>
                                <a:pt x="647" y="939"/>
                              </a:lnTo>
                              <a:lnTo>
                                <a:pt x="0" y="835"/>
                              </a:lnTo>
                              <a:lnTo>
                                <a:pt x="13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7" name=""/>
                        <p:cNvSpPr/>
                        <p:nvPr/>
                      </p:nvSpPr>
                      <p:spPr>
                        <a:xfrm>
                          <a:off x="6933960" y="4336200"/>
                          <a:ext cx="684720" cy="974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63" h="656">
                              <a:moveTo>
                                <a:pt x="0" y="132"/>
                              </a:moveTo>
                              <a:lnTo>
                                <a:pt x="154" y="107"/>
                              </a:lnTo>
                              <a:lnTo>
                                <a:pt x="233" y="107"/>
                              </a:lnTo>
                              <a:lnTo>
                                <a:pt x="255" y="121"/>
                              </a:lnTo>
                              <a:lnTo>
                                <a:pt x="344" y="114"/>
                              </a:lnTo>
                              <a:lnTo>
                                <a:pt x="351" y="104"/>
                              </a:lnTo>
                              <a:lnTo>
                                <a:pt x="380" y="100"/>
                              </a:lnTo>
                              <a:lnTo>
                                <a:pt x="402" y="86"/>
                              </a:lnTo>
                              <a:lnTo>
                                <a:pt x="412" y="43"/>
                              </a:lnTo>
                              <a:lnTo>
                                <a:pt x="452" y="21"/>
                              </a:lnTo>
                              <a:lnTo>
                                <a:pt x="513" y="0"/>
                              </a:lnTo>
                              <a:lnTo>
                                <a:pt x="559" y="225"/>
                              </a:lnTo>
                              <a:lnTo>
                                <a:pt x="549" y="243"/>
                              </a:lnTo>
                              <a:lnTo>
                                <a:pt x="563" y="265"/>
                              </a:lnTo>
                              <a:lnTo>
                                <a:pt x="552" y="286"/>
                              </a:lnTo>
                              <a:lnTo>
                                <a:pt x="542" y="308"/>
                              </a:lnTo>
                              <a:lnTo>
                                <a:pt x="545" y="405"/>
                              </a:lnTo>
                              <a:lnTo>
                                <a:pt x="531" y="426"/>
                              </a:lnTo>
                              <a:lnTo>
                                <a:pt x="509" y="426"/>
                              </a:lnTo>
                              <a:lnTo>
                                <a:pt x="506" y="469"/>
                              </a:lnTo>
                              <a:lnTo>
                                <a:pt x="459" y="462"/>
                              </a:lnTo>
                              <a:lnTo>
                                <a:pt x="430" y="480"/>
                              </a:lnTo>
                              <a:lnTo>
                                <a:pt x="455" y="494"/>
                              </a:lnTo>
                              <a:lnTo>
                                <a:pt x="441" y="523"/>
                              </a:lnTo>
                              <a:lnTo>
                                <a:pt x="463" y="548"/>
                              </a:lnTo>
                              <a:lnTo>
                                <a:pt x="463" y="566"/>
                              </a:lnTo>
                              <a:lnTo>
                                <a:pt x="416" y="537"/>
                              </a:lnTo>
                              <a:lnTo>
                                <a:pt x="387" y="559"/>
                              </a:lnTo>
                              <a:lnTo>
                                <a:pt x="398" y="616"/>
                              </a:lnTo>
                              <a:lnTo>
                                <a:pt x="384" y="623"/>
                              </a:lnTo>
                              <a:lnTo>
                                <a:pt x="373" y="652"/>
                              </a:lnTo>
                              <a:lnTo>
                                <a:pt x="351" y="656"/>
                              </a:lnTo>
                              <a:lnTo>
                                <a:pt x="351" y="623"/>
                              </a:lnTo>
                              <a:lnTo>
                                <a:pt x="330" y="623"/>
                              </a:lnTo>
                              <a:lnTo>
                                <a:pt x="323" y="595"/>
                              </a:lnTo>
                              <a:lnTo>
                                <a:pt x="308" y="580"/>
                              </a:lnTo>
                              <a:lnTo>
                                <a:pt x="283" y="577"/>
                              </a:lnTo>
                              <a:lnTo>
                                <a:pt x="273" y="598"/>
                              </a:lnTo>
                              <a:lnTo>
                                <a:pt x="255" y="620"/>
                              </a:lnTo>
                              <a:lnTo>
                                <a:pt x="212" y="631"/>
                              </a:lnTo>
                              <a:lnTo>
                                <a:pt x="165" y="613"/>
                              </a:lnTo>
                              <a:lnTo>
                                <a:pt x="108" y="602"/>
                              </a:lnTo>
                              <a:lnTo>
                                <a:pt x="104" y="566"/>
                              </a:lnTo>
                              <a:lnTo>
                                <a:pt x="90" y="559"/>
                              </a:lnTo>
                              <a:lnTo>
                                <a:pt x="54" y="559"/>
                              </a:lnTo>
                              <a:lnTo>
                                <a:pt x="0" y="132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8" name=""/>
                        <p:cNvSpPr/>
                        <p:nvPr/>
                      </p:nvSpPr>
                      <p:spPr>
                        <a:xfrm>
                          <a:off x="8806320" y="2479680"/>
                          <a:ext cx="579240" cy="11847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77" h="796">
                              <a:moveTo>
                                <a:pt x="0" y="444"/>
                              </a:moveTo>
                              <a:lnTo>
                                <a:pt x="36" y="398"/>
                              </a:lnTo>
                              <a:lnTo>
                                <a:pt x="36" y="322"/>
                              </a:lnTo>
                              <a:lnTo>
                                <a:pt x="54" y="279"/>
                              </a:lnTo>
                              <a:lnTo>
                                <a:pt x="50" y="243"/>
                              </a:lnTo>
                              <a:lnTo>
                                <a:pt x="32" y="172"/>
                              </a:lnTo>
                              <a:lnTo>
                                <a:pt x="72" y="57"/>
                              </a:lnTo>
                              <a:lnTo>
                                <a:pt x="83" y="46"/>
                              </a:lnTo>
                              <a:lnTo>
                                <a:pt x="83" y="21"/>
                              </a:lnTo>
                              <a:lnTo>
                                <a:pt x="111" y="10"/>
                              </a:lnTo>
                              <a:lnTo>
                                <a:pt x="133" y="43"/>
                              </a:lnTo>
                              <a:lnTo>
                                <a:pt x="169" y="43"/>
                              </a:lnTo>
                              <a:lnTo>
                                <a:pt x="172" y="35"/>
                              </a:lnTo>
                              <a:lnTo>
                                <a:pt x="197" y="28"/>
                              </a:lnTo>
                              <a:lnTo>
                                <a:pt x="212" y="0"/>
                              </a:lnTo>
                              <a:lnTo>
                                <a:pt x="226" y="21"/>
                              </a:lnTo>
                              <a:lnTo>
                                <a:pt x="226" y="35"/>
                              </a:lnTo>
                              <a:lnTo>
                                <a:pt x="291" y="68"/>
                              </a:lnTo>
                              <a:lnTo>
                                <a:pt x="326" y="236"/>
                              </a:lnTo>
                              <a:lnTo>
                                <a:pt x="355" y="269"/>
                              </a:lnTo>
                              <a:lnTo>
                                <a:pt x="405" y="269"/>
                              </a:lnTo>
                              <a:lnTo>
                                <a:pt x="412" y="283"/>
                              </a:lnTo>
                              <a:lnTo>
                                <a:pt x="409" y="319"/>
                              </a:lnTo>
                              <a:lnTo>
                                <a:pt x="423" y="337"/>
                              </a:lnTo>
                              <a:lnTo>
                                <a:pt x="470" y="347"/>
                              </a:lnTo>
                              <a:lnTo>
                                <a:pt x="477" y="380"/>
                              </a:lnTo>
                              <a:lnTo>
                                <a:pt x="459" y="430"/>
                              </a:lnTo>
                              <a:lnTo>
                                <a:pt x="405" y="480"/>
                              </a:lnTo>
                              <a:lnTo>
                                <a:pt x="359" y="484"/>
                              </a:lnTo>
                              <a:lnTo>
                                <a:pt x="344" y="494"/>
                              </a:lnTo>
                              <a:lnTo>
                                <a:pt x="334" y="523"/>
                              </a:lnTo>
                              <a:lnTo>
                                <a:pt x="323" y="527"/>
                              </a:lnTo>
                              <a:lnTo>
                                <a:pt x="287" y="505"/>
                              </a:lnTo>
                              <a:lnTo>
                                <a:pt x="283" y="530"/>
                              </a:lnTo>
                              <a:lnTo>
                                <a:pt x="294" y="563"/>
                              </a:lnTo>
                              <a:lnTo>
                                <a:pt x="294" y="595"/>
                              </a:lnTo>
                              <a:lnTo>
                                <a:pt x="273" y="602"/>
                              </a:lnTo>
                              <a:lnTo>
                                <a:pt x="204" y="598"/>
                              </a:lnTo>
                              <a:lnTo>
                                <a:pt x="208" y="631"/>
                              </a:lnTo>
                              <a:lnTo>
                                <a:pt x="197" y="656"/>
                              </a:lnTo>
                              <a:lnTo>
                                <a:pt x="176" y="656"/>
                              </a:lnTo>
                              <a:lnTo>
                                <a:pt x="169" y="706"/>
                              </a:lnTo>
                              <a:lnTo>
                                <a:pt x="161" y="731"/>
                              </a:lnTo>
                              <a:lnTo>
                                <a:pt x="147" y="742"/>
                              </a:lnTo>
                              <a:lnTo>
                                <a:pt x="151" y="796"/>
                              </a:lnTo>
                              <a:lnTo>
                                <a:pt x="118" y="796"/>
                              </a:lnTo>
                              <a:lnTo>
                                <a:pt x="108" y="771"/>
                              </a:lnTo>
                              <a:lnTo>
                                <a:pt x="79" y="749"/>
                              </a:lnTo>
                              <a:lnTo>
                                <a:pt x="90" y="692"/>
                              </a:lnTo>
                              <a:lnTo>
                                <a:pt x="65" y="659"/>
                              </a:lnTo>
                              <a:lnTo>
                                <a:pt x="57" y="602"/>
                              </a:lnTo>
                              <a:lnTo>
                                <a:pt x="40" y="570"/>
                              </a:lnTo>
                              <a:lnTo>
                                <a:pt x="0" y="444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29" name=""/>
                        <p:cNvSpPr/>
                        <p:nvPr/>
                      </p:nvSpPr>
                      <p:spPr>
                        <a:xfrm>
                          <a:off x="6194160" y="5715360"/>
                          <a:ext cx="1379160" cy="61164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130" h="413">
                              <a:moveTo>
                                <a:pt x="1130" y="0"/>
                              </a:moveTo>
                              <a:lnTo>
                                <a:pt x="1126" y="50"/>
                              </a:lnTo>
                              <a:lnTo>
                                <a:pt x="1097" y="54"/>
                              </a:lnTo>
                              <a:lnTo>
                                <a:pt x="1101" y="97"/>
                              </a:lnTo>
                              <a:lnTo>
                                <a:pt x="1076" y="104"/>
                              </a:lnTo>
                              <a:lnTo>
                                <a:pt x="1026" y="133"/>
                              </a:lnTo>
                              <a:lnTo>
                                <a:pt x="1004" y="129"/>
                              </a:lnTo>
                              <a:lnTo>
                                <a:pt x="993" y="172"/>
                              </a:lnTo>
                              <a:lnTo>
                                <a:pt x="950" y="176"/>
                              </a:lnTo>
                              <a:lnTo>
                                <a:pt x="936" y="201"/>
                              </a:lnTo>
                              <a:lnTo>
                                <a:pt x="879" y="233"/>
                              </a:lnTo>
                              <a:lnTo>
                                <a:pt x="843" y="244"/>
                              </a:lnTo>
                              <a:lnTo>
                                <a:pt x="854" y="266"/>
                              </a:lnTo>
                              <a:lnTo>
                                <a:pt x="807" y="305"/>
                              </a:lnTo>
                              <a:lnTo>
                                <a:pt x="803" y="327"/>
                              </a:lnTo>
                              <a:lnTo>
                                <a:pt x="538" y="362"/>
                              </a:lnTo>
                              <a:lnTo>
                                <a:pt x="380" y="388"/>
                              </a:lnTo>
                              <a:lnTo>
                                <a:pt x="226" y="398"/>
                              </a:lnTo>
                              <a:lnTo>
                                <a:pt x="18" y="413"/>
                              </a:lnTo>
                              <a:lnTo>
                                <a:pt x="15" y="388"/>
                              </a:lnTo>
                              <a:lnTo>
                                <a:pt x="25" y="380"/>
                              </a:lnTo>
                              <a:lnTo>
                                <a:pt x="0" y="359"/>
                              </a:lnTo>
                              <a:lnTo>
                                <a:pt x="18" y="323"/>
                              </a:lnTo>
                              <a:lnTo>
                                <a:pt x="40" y="309"/>
                              </a:lnTo>
                              <a:lnTo>
                                <a:pt x="43" y="284"/>
                              </a:lnTo>
                              <a:lnTo>
                                <a:pt x="61" y="262"/>
                              </a:lnTo>
                              <a:lnTo>
                                <a:pt x="61" y="233"/>
                              </a:lnTo>
                              <a:lnTo>
                                <a:pt x="75" y="172"/>
                              </a:lnTo>
                              <a:lnTo>
                                <a:pt x="86" y="162"/>
                              </a:lnTo>
                              <a:lnTo>
                                <a:pt x="111" y="151"/>
                              </a:lnTo>
                              <a:lnTo>
                                <a:pt x="172" y="154"/>
                              </a:lnTo>
                              <a:lnTo>
                                <a:pt x="201" y="154"/>
                              </a:lnTo>
                              <a:lnTo>
                                <a:pt x="291" y="97"/>
                              </a:lnTo>
                              <a:lnTo>
                                <a:pt x="309" y="111"/>
                              </a:lnTo>
                              <a:lnTo>
                                <a:pt x="348" y="115"/>
                              </a:lnTo>
                              <a:lnTo>
                                <a:pt x="369" y="86"/>
                              </a:lnTo>
                              <a:lnTo>
                                <a:pt x="531" y="86"/>
                              </a:lnTo>
                              <a:lnTo>
                                <a:pt x="767" y="61"/>
                              </a:lnTo>
                              <a:lnTo>
                                <a:pt x="997" y="22"/>
                              </a:lnTo>
                              <a:lnTo>
                                <a:pt x="1130" y="0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0" name=""/>
                        <p:cNvSpPr/>
                        <p:nvPr/>
                      </p:nvSpPr>
                      <p:spPr>
                        <a:xfrm>
                          <a:off x="6481440" y="4516560"/>
                          <a:ext cx="520920" cy="10656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426" h="718">
                              <a:moveTo>
                                <a:pt x="21" y="36"/>
                              </a:moveTo>
                              <a:lnTo>
                                <a:pt x="93" y="43"/>
                              </a:lnTo>
                              <a:lnTo>
                                <a:pt x="118" y="11"/>
                              </a:lnTo>
                              <a:lnTo>
                                <a:pt x="366" y="0"/>
                              </a:lnTo>
                              <a:lnTo>
                                <a:pt x="423" y="438"/>
                              </a:lnTo>
                              <a:lnTo>
                                <a:pt x="426" y="459"/>
                              </a:lnTo>
                              <a:lnTo>
                                <a:pt x="419" y="499"/>
                              </a:lnTo>
                              <a:lnTo>
                                <a:pt x="394" y="531"/>
                              </a:lnTo>
                              <a:lnTo>
                                <a:pt x="355" y="528"/>
                              </a:lnTo>
                              <a:lnTo>
                                <a:pt x="351" y="556"/>
                              </a:lnTo>
                              <a:lnTo>
                                <a:pt x="323" y="567"/>
                              </a:lnTo>
                              <a:lnTo>
                                <a:pt x="319" y="603"/>
                              </a:lnTo>
                              <a:lnTo>
                                <a:pt x="297" y="624"/>
                              </a:lnTo>
                              <a:lnTo>
                                <a:pt x="290" y="664"/>
                              </a:lnTo>
                              <a:lnTo>
                                <a:pt x="251" y="667"/>
                              </a:lnTo>
                              <a:lnTo>
                                <a:pt x="247" y="646"/>
                              </a:lnTo>
                              <a:lnTo>
                                <a:pt x="222" y="650"/>
                              </a:lnTo>
                              <a:lnTo>
                                <a:pt x="201" y="696"/>
                              </a:lnTo>
                              <a:lnTo>
                                <a:pt x="183" y="696"/>
                              </a:lnTo>
                              <a:lnTo>
                                <a:pt x="165" y="696"/>
                              </a:lnTo>
                              <a:lnTo>
                                <a:pt x="132" y="700"/>
                              </a:lnTo>
                              <a:lnTo>
                                <a:pt x="129" y="693"/>
                              </a:lnTo>
                              <a:lnTo>
                                <a:pt x="118" y="682"/>
                              </a:lnTo>
                              <a:lnTo>
                                <a:pt x="97" y="682"/>
                              </a:lnTo>
                              <a:lnTo>
                                <a:pt x="79" y="718"/>
                              </a:lnTo>
                              <a:lnTo>
                                <a:pt x="0" y="714"/>
                              </a:lnTo>
                              <a:lnTo>
                                <a:pt x="7" y="693"/>
                              </a:lnTo>
                              <a:lnTo>
                                <a:pt x="21" y="653"/>
                              </a:lnTo>
                              <a:lnTo>
                                <a:pt x="11" y="628"/>
                              </a:lnTo>
                              <a:lnTo>
                                <a:pt x="61" y="581"/>
                              </a:lnTo>
                              <a:lnTo>
                                <a:pt x="61" y="563"/>
                              </a:lnTo>
                              <a:lnTo>
                                <a:pt x="82" y="553"/>
                              </a:lnTo>
                              <a:lnTo>
                                <a:pt x="50" y="535"/>
                              </a:lnTo>
                              <a:lnTo>
                                <a:pt x="61" y="477"/>
                              </a:lnTo>
                              <a:lnTo>
                                <a:pt x="39" y="474"/>
                              </a:lnTo>
                              <a:lnTo>
                                <a:pt x="43" y="434"/>
                              </a:lnTo>
                              <a:lnTo>
                                <a:pt x="57" y="395"/>
                              </a:lnTo>
                              <a:lnTo>
                                <a:pt x="46" y="212"/>
                              </a:lnTo>
                              <a:lnTo>
                                <a:pt x="21" y="36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1" name=""/>
                        <p:cNvSpPr/>
                        <p:nvPr/>
                      </p:nvSpPr>
                      <p:spPr>
                        <a:xfrm>
                          <a:off x="7566480" y="4128120"/>
                          <a:ext cx="942120" cy="7545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773" h="509">
                              <a:moveTo>
                                <a:pt x="0" y="136"/>
                              </a:moveTo>
                              <a:lnTo>
                                <a:pt x="43" y="93"/>
                              </a:lnTo>
                              <a:lnTo>
                                <a:pt x="76" y="71"/>
                              </a:lnTo>
                              <a:lnTo>
                                <a:pt x="94" y="96"/>
                              </a:lnTo>
                              <a:lnTo>
                                <a:pt x="79" y="111"/>
                              </a:lnTo>
                              <a:lnTo>
                                <a:pt x="273" y="86"/>
                              </a:lnTo>
                              <a:lnTo>
                                <a:pt x="608" y="7"/>
                              </a:lnTo>
                              <a:lnTo>
                                <a:pt x="651" y="0"/>
                              </a:lnTo>
                              <a:lnTo>
                                <a:pt x="655" y="14"/>
                              </a:lnTo>
                              <a:lnTo>
                                <a:pt x="683" y="25"/>
                              </a:lnTo>
                              <a:lnTo>
                                <a:pt x="687" y="46"/>
                              </a:lnTo>
                              <a:lnTo>
                                <a:pt x="701" y="71"/>
                              </a:lnTo>
                              <a:lnTo>
                                <a:pt x="723" y="71"/>
                              </a:lnTo>
                              <a:lnTo>
                                <a:pt x="737" y="96"/>
                              </a:lnTo>
                              <a:lnTo>
                                <a:pt x="723" y="111"/>
                              </a:lnTo>
                              <a:lnTo>
                                <a:pt x="723" y="140"/>
                              </a:lnTo>
                              <a:lnTo>
                                <a:pt x="705" y="168"/>
                              </a:lnTo>
                              <a:lnTo>
                                <a:pt x="719" y="179"/>
                              </a:lnTo>
                              <a:lnTo>
                                <a:pt x="701" y="197"/>
                              </a:lnTo>
                              <a:lnTo>
                                <a:pt x="701" y="222"/>
                              </a:lnTo>
                              <a:lnTo>
                                <a:pt x="719" y="244"/>
                              </a:lnTo>
                              <a:lnTo>
                                <a:pt x="723" y="269"/>
                              </a:lnTo>
                              <a:lnTo>
                                <a:pt x="759" y="272"/>
                              </a:lnTo>
                              <a:lnTo>
                                <a:pt x="773" y="294"/>
                              </a:lnTo>
                              <a:lnTo>
                                <a:pt x="755" y="337"/>
                              </a:lnTo>
                              <a:lnTo>
                                <a:pt x="737" y="358"/>
                              </a:lnTo>
                              <a:lnTo>
                                <a:pt x="694" y="380"/>
                              </a:lnTo>
                              <a:lnTo>
                                <a:pt x="669" y="412"/>
                              </a:lnTo>
                              <a:lnTo>
                                <a:pt x="432" y="451"/>
                              </a:lnTo>
                              <a:lnTo>
                                <a:pt x="72" y="509"/>
                              </a:lnTo>
                              <a:lnTo>
                                <a:pt x="40" y="394"/>
                              </a:lnTo>
                              <a:lnTo>
                                <a:pt x="33" y="380"/>
                              </a:lnTo>
                              <a:lnTo>
                                <a:pt x="43" y="351"/>
                              </a:lnTo>
                              <a:lnTo>
                                <a:pt x="0" y="136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2" name=""/>
                        <p:cNvSpPr/>
                        <p:nvPr/>
                      </p:nvSpPr>
                      <p:spPr>
                        <a:xfrm>
                          <a:off x="7365600" y="4746240"/>
                          <a:ext cx="648000" cy="8323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533" h="559">
                              <a:moveTo>
                                <a:pt x="205" y="0"/>
                              </a:moveTo>
                              <a:lnTo>
                                <a:pt x="187" y="25"/>
                              </a:lnTo>
                              <a:lnTo>
                                <a:pt x="194" y="107"/>
                              </a:lnTo>
                              <a:lnTo>
                                <a:pt x="187" y="150"/>
                              </a:lnTo>
                              <a:lnTo>
                                <a:pt x="158" y="147"/>
                              </a:lnTo>
                              <a:lnTo>
                                <a:pt x="147" y="190"/>
                              </a:lnTo>
                              <a:lnTo>
                                <a:pt x="104" y="186"/>
                              </a:lnTo>
                              <a:lnTo>
                                <a:pt x="86" y="197"/>
                              </a:lnTo>
                              <a:lnTo>
                                <a:pt x="97" y="218"/>
                              </a:lnTo>
                              <a:lnTo>
                                <a:pt x="90" y="243"/>
                              </a:lnTo>
                              <a:lnTo>
                                <a:pt x="111" y="269"/>
                              </a:lnTo>
                              <a:lnTo>
                                <a:pt x="101" y="287"/>
                              </a:lnTo>
                              <a:lnTo>
                                <a:pt x="65" y="261"/>
                              </a:lnTo>
                              <a:lnTo>
                                <a:pt x="40" y="279"/>
                              </a:lnTo>
                              <a:lnTo>
                                <a:pt x="47" y="344"/>
                              </a:lnTo>
                              <a:lnTo>
                                <a:pt x="29" y="344"/>
                              </a:lnTo>
                              <a:lnTo>
                                <a:pt x="25" y="373"/>
                              </a:lnTo>
                              <a:lnTo>
                                <a:pt x="0" y="383"/>
                              </a:lnTo>
                              <a:lnTo>
                                <a:pt x="7" y="408"/>
                              </a:lnTo>
                              <a:lnTo>
                                <a:pt x="15" y="430"/>
                              </a:lnTo>
                              <a:lnTo>
                                <a:pt x="22" y="459"/>
                              </a:lnTo>
                              <a:lnTo>
                                <a:pt x="54" y="477"/>
                              </a:lnTo>
                              <a:lnTo>
                                <a:pt x="86" y="484"/>
                              </a:lnTo>
                              <a:lnTo>
                                <a:pt x="90" y="512"/>
                              </a:lnTo>
                              <a:lnTo>
                                <a:pt x="129" y="534"/>
                              </a:lnTo>
                              <a:lnTo>
                                <a:pt x="133" y="559"/>
                              </a:lnTo>
                              <a:lnTo>
                                <a:pt x="172" y="548"/>
                              </a:lnTo>
                              <a:lnTo>
                                <a:pt x="172" y="534"/>
                              </a:lnTo>
                              <a:lnTo>
                                <a:pt x="230" y="538"/>
                              </a:lnTo>
                              <a:lnTo>
                                <a:pt x="237" y="523"/>
                              </a:lnTo>
                              <a:lnTo>
                                <a:pt x="266" y="520"/>
                              </a:lnTo>
                              <a:lnTo>
                                <a:pt x="266" y="491"/>
                              </a:lnTo>
                              <a:lnTo>
                                <a:pt x="307" y="491"/>
                              </a:lnTo>
                              <a:lnTo>
                                <a:pt x="310" y="469"/>
                              </a:lnTo>
                              <a:lnTo>
                                <a:pt x="332" y="448"/>
                              </a:lnTo>
                              <a:lnTo>
                                <a:pt x="336" y="416"/>
                              </a:lnTo>
                              <a:lnTo>
                                <a:pt x="353" y="398"/>
                              </a:lnTo>
                              <a:lnTo>
                                <a:pt x="350" y="355"/>
                              </a:lnTo>
                              <a:lnTo>
                                <a:pt x="364" y="337"/>
                              </a:lnTo>
                              <a:lnTo>
                                <a:pt x="375" y="308"/>
                              </a:lnTo>
                              <a:lnTo>
                                <a:pt x="382" y="287"/>
                              </a:lnTo>
                              <a:lnTo>
                                <a:pt x="411" y="279"/>
                              </a:lnTo>
                              <a:lnTo>
                                <a:pt x="422" y="301"/>
                              </a:lnTo>
                              <a:lnTo>
                                <a:pt x="457" y="236"/>
                              </a:lnTo>
                              <a:lnTo>
                                <a:pt x="490" y="233"/>
                              </a:lnTo>
                              <a:lnTo>
                                <a:pt x="497" y="211"/>
                              </a:lnTo>
                              <a:lnTo>
                                <a:pt x="486" y="190"/>
                              </a:lnTo>
                              <a:lnTo>
                                <a:pt x="529" y="179"/>
                              </a:lnTo>
                              <a:lnTo>
                                <a:pt x="518" y="147"/>
                              </a:lnTo>
                              <a:lnTo>
                                <a:pt x="518" y="111"/>
                              </a:lnTo>
                              <a:lnTo>
                                <a:pt x="533" y="107"/>
                              </a:lnTo>
                              <a:lnTo>
                                <a:pt x="526" y="89"/>
                              </a:lnTo>
                              <a:lnTo>
                                <a:pt x="472" y="100"/>
                              </a:lnTo>
                              <a:lnTo>
                                <a:pt x="436" y="93"/>
                              </a:lnTo>
                              <a:lnTo>
                                <a:pt x="436" y="122"/>
                              </a:lnTo>
                              <a:lnTo>
                                <a:pt x="379" y="157"/>
                              </a:lnTo>
                              <a:lnTo>
                                <a:pt x="364" y="71"/>
                              </a:lnTo>
                              <a:lnTo>
                                <a:pt x="233" y="89"/>
                              </a:lnTo>
                              <a:lnTo>
                                <a:pt x="205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3" name=""/>
                        <p:cNvSpPr/>
                        <p:nvPr/>
                      </p:nvSpPr>
                      <p:spPr>
                        <a:xfrm>
                          <a:off x="6285960" y="5172480"/>
                          <a:ext cx="1181880" cy="7722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969" h="519">
                              <a:moveTo>
                                <a:pt x="969" y="200"/>
                              </a:moveTo>
                              <a:lnTo>
                                <a:pt x="969" y="265"/>
                              </a:lnTo>
                              <a:lnTo>
                                <a:pt x="951" y="268"/>
                              </a:lnTo>
                              <a:lnTo>
                                <a:pt x="940" y="286"/>
                              </a:lnTo>
                              <a:lnTo>
                                <a:pt x="918" y="272"/>
                              </a:lnTo>
                              <a:lnTo>
                                <a:pt x="911" y="297"/>
                              </a:lnTo>
                              <a:lnTo>
                                <a:pt x="897" y="294"/>
                              </a:lnTo>
                              <a:lnTo>
                                <a:pt x="893" y="329"/>
                              </a:lnTo>
                              <a:lnTo>
                                <a:pt x="879" y="351"/>
                              </a:lnTo>
                              <a:lnTo>
                                <a:pt x="865" y="347"/>
                              </a:lnTo>
                              <a:lnTo>
                                <a:pt x="865" y="365"/>
                              </a:lnTo>
                              <a:lnTo>
                                <a:pt x="836" y="362"/>
                              </a:lnTo>
                              <a:lnTo>
                                <a:pt x="832" y="394"/>
                              </a:lnTo>
                              <a:lnTo>
                                <a:pt x="811" y="394"/>
                              </a:lnTo>
                              <a:lnTo>
                                <a:pt x="811" y="408"/>
                              </a:lnTo>
                              <a:lnTo>
                                <a:pt x="614" y="437"/>
                              </a:lnTo>
                              <a:lnTo>
                                <a:pt x="427" y="455"/>
                              </a:lnTo>
                              <a:lnTo>
                                <a:pt x="291" y="455"/>
                              </a:lnTo>
                              <a:lnTo>
                                <a:pt x="266" y="484"/>
                              </a:lnTo>
                              <a:lnTo>
                                <a:pt x="244" y="480"/>
                              </a:lnTo>
                              <a:lnTo>
                                <a:pt x="226" y="466"/>
                              </a:lnTo>
                              <a:lnTo>
                                <a:pt x="208" y="469"/>
                              </a:lnTo>
                              <a:lnTo>
                                <a:pt x="173" y="494"/>
                              </a:lnTo>
                              <a:lnTo>
                                <a:pt x="126" y="519"/>
                              </a:lnTo>
                              <a:lnTo>
                                <a:pt x="79" y="516"/>
                              </a:lnTo>
                              <a:lnTo>
                                <a:pt x="0" y="519"/>
                              </a:lnTo>
                              <a:lnTo>
                                <a:pt x="47" y="484"/>
                              </a:lnTo>
                              <a:lnTo>
                                <a:pt x="43" y="423"/>
                              </a:lnTo>
                              <a:lnTo>
                                <a:pt x="65" y="398"/>
                              </a:lnTo>
                              <a:lnTo>
                                <a:pt x="147" y="412"/>
                              </a:lnTo>
                              <a:lnTo>
                                <a:pt x="140" y="394"/>
                              </a:lnTo>
                              <a:lnTo>
                                <a:pt x="115" y="365"/>
                              </a:lnTo>
                              <a:lnTo>
                                <a:pt x="147" y="337"/>
                              </a:lnTo>
                              <a:lnTo>
                                <a:pt x="173" y="329"/>
                              </a:lnTo>
                              <a:lnTo>
                                <a:pt x="187" y="279"/>
                              </a:lnTo>
                              <a:lnTo>
                                <a:pt x="234" y="272"/>
                              </a:lnTo>
                              <a:lnTo>
                                <a:pt x="255" y="240"/>
                              </a:lnTo>
                              <a:lnTo>
                                <a:pt x="277" y="240"/>
                              </a:lnTo>
                              <a:lnTo>
                                <a:pt x="294" y="258"/>
                              </a:lnTo>
                              <a:lnTo>
                                <a:pt x="363" y="254"/>
                              </a:lnTo>
                              <a:lnTo>
                                <a:pt x="384" y="204"/>
                              </a:lnTo>
                              <a:lnTo>
                                <a:pt x="402" y="204"/>
                              </a:lnTo>
                              <a:lnTo>
                                <a:pt x="413" y="222"/>
                              </a:lnTo>
                              <a:lnTo>
                                <a:pt x="445" y="222"/>
                              </a:lnTo>
                              <a:lnTo>
                                <a:pt x="452" y="182"/>
                              </a:lnTo>
                              <a:lnTo>
                                <a:pt x="477" y="168"/>
                              </a:lnTo>
                              <a:lnTo>
                                <a:pt x="481" y="125"/>
                              </a:lnTo>
                              <a:lnTo>
                                <a:pt x="510" y="118"/>
                              </a:lnTo>
                              <a:lnTo>
                                <a:pt x="513" y="82"/>
                              </a:lnTo>
                              <a:lnTo>
                                <a:pt x="553" y="89"/>
                              </a:lnTo>
                              <a:lnTo>
                                <a:pt x="585" y="43"/>
                              </a:lnTo>
                              <a:lnTo>
                                <a:pt x="585" y="3"/>
                              </a:lnTo>
                              <a:lnTo>
                                <a:pt x="628" y="0"/>
                              </a:lnTo>
                              <a:lnTo>
                                <a:pt x="635" y="35"/>
                              </a:lnTo>
                              <a:lnTo>
                                <a:pt x="692" y="50"/>
                              </a:lnTo>
                              <a:lnTo>
                                <a:pt x="743" y="68"/>
                              </a:lnTo>
                              <a:lnTo>
                                <a:pt x="793" y="50"/>
                              </a:lnTo>
                              <a:lnTo>
                                <a:pt x="814" y="14"/>
                              </a:lnTo>
                              <a:lnTo>
                                <a:pt x="836" y="14"/>
                              </a:lnTo>
                              <a:lnTo>
                                <a:pt x="854" y="35"/>
                              </a:lnTo>
                              <a:lnTo>
                                <a:pt x="857" y="60"/>
                              </a:lnTo>
                              <a:lnTo>
                                <a:pt x="882" y="60"/>
                              </a:lnTo>
                              <a:lnTo>
                                <a:pt x="879" y="100"/>
                              </a:lnTo>
                              <a:lnTo>
                                <a:pt x="904" y="179"/>
                              </a:lnTo>
                              <a:lnTo>
                                <a:pt x="943" y="190"/>
                              </a:lnTo>
                              <a:lnTo>
                                <a:pt x="969" y="200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4" name=""/>
                        <p:cNvSpPr/>
                        <p:nvPr/>
                      </p:nvSpPr>
                      <p:spPr>
                        <a:xfrm>
                          <a:off x="8688600" y="3131640"/>
                          <a:ext cx="300960" cy="7012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48" h="473">
                              <a:moveTo>
                                <a:pt x="40" y="54"/>
                              </a:moveTo>
                              <a:lnTo>
                                <a:pt x="29" y="29"/>
                              </a:lnTo>
                              <a:lnTo>
                                <a:pt x="40" y="7"/>
                              </a:lnTo>
                              <a:lnTo>
                                <a:pt x="68" y="0"/>
                              </a:lnTo>
                              <a:lnTo>
                                <a:pt x="97" y="14"/>
                              </a:lnTo>
                              <a:lnTo>
                                <a:pt x="140" y="151"/>
                              </a:lnTo>
                              <a:lnTo>
                                <a:pt x="154" y="165"/>
                              </a:lnTo>
                              <a:lnTo>
                                <a:pt x="158" y="212"/>
                              </a:lnTo>
                              <a:lnTo>
                                <a:pt x="165" y="230"/>
                              </a:lnTo>
                              <a:lnTo>
                                <a:pt x="183" y="247"/>
                              </a:lnTo>
                              <a:lnTo>
                                <a:pt x="180" y="312"/>
                              </a:lnTo>
                              <a:lnTo>
                                <a:pt x="205" y="337"/>
                              </a:lnTo>
                              <a:lnTo>
                                <a:pt x="212" y="359"/>
                              </a:lnTo>
                              <a:lnTo>
                                <a:pt x="244" y="359"/>
                              </a:lnTo>
                              <a:lnTo>
                                <a:pt x="248" y="373"/>
                              </a:lnTo>
                              <a:lnTo>
                                <a:pt x="226" y="398"/>
                              </a:lnTo>
                              <a:lnTo>
                                <a:pt x="215" y="420"/>
                              </a:lnTo>
                              <a:lnTo>
                                <a:pt x="187" y="420"/>
                              </a:lnTo>
                              <a:lnTo>
                                <a:pt x="180" y="452"/>
                              </a:lnTo>
                              <a:lnTo>
                                <a:pt x="158" y="452"/>
                              </a:lnTo>
                              <a:lnTo>
                                <a:pt x="47" y="473"/>
                              </a:lnTo>
                              <a:lnTo>
                                <a:pt x="18" y="416"/>
                              </a:lnTo>
                              <a:lnTo>
                                <a:pt x="33" y="351"/>
                              </a:lnTo>
                              <a:lnTo>
                                <a:pt x="0" y="319"/>
                              </a:lnTo>
                              <a:lnTo>
                                <a:pt x="33" y="280"/>
                              </a:lnTo>
                              <a:lnTo>
                                <a:pt x="29" y="251"/>
                              </a:lnTo>
                              <a:lnTo>
                                <a:pt x="15" y="226"/>
                              </a:lnTo>
                              <a:lnTo>
                                <a:pt x="25" y="204"/>
                              </a:lnTo>
                              <a:lnTo>
                                <a:pt x="58" y="194"/>
                              </a:lnTo>
                              <a:lnTo>
                                <a:pt x="58" y="172"/>
                              </a:lnTo>
                              <a:lnTo>
                                <a:pt x="72" y="151"/>
                              </a:lnTo>
                              <a:lnTo>
                                <a:pt x="47" y="136"/>
                              </a:lnTo>
                              <a:lnTo>
                                <a:pt x="47" y="115"/>
                              </a:lnTo>
                              <a:lnTo>
                                <a:pt x="54" y="86"/>
                              </a:lnTo>
                              <a:lnTo>
                                <a:pt x="40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5" name=""/>
                        <p:cNvSpPr/>
                        <p:nvPr/>
                      </p:nvSpPr>
                      <p:spPr>
                        <a:xfrm>
                          <a:off x="7657920" y="3290040"/>
                          <a:ext cx="1037520" cy="157680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49" h="1061">
                              <a:moveTo>
                                <a:pt x="685" y="0"/>
                              </a:moveTo>
                              <a:lnTo>
                                <a:pt x="652" y="18"/>
                              </a:lnTo>
                              <a:lnTo>
                                <a:pt x="577" y="14"/>
                              </a:lnTo>
                              <a:lnTo>
                                <a:pt x="523" y="39"/>
                              </a:lnTo>
                              <a:lnTo>
                                <a:pt x="455" y="75"/>
                              </a:lnTo>
                              <a:lnTo>
                                <a:pt x="426" y="107"/>
                              </a:lnTo>
                              <a:lnTo>
                                <a:pt x="426" y="150"/>
                              </a:lnTo>
                              <a:lnTo>
                                <a:pt x="387" y="175"/>
                              </a:lnTo>
                              <a:lnTo>
                                <a:pt x="362" y="204"/>
                              </a:lnTo>
                              <a:lnTo>
                                <a:pt x="362" y="218"/>
                              </a:lnTo>
                              <a:lnTo>
                                <a:pt x="383" y="243"/>
                              </a:lnTo>
                              <a:lnTo>
                                <a:pt x="387" y="254"/>
                              </a:lnTo>
                              <a:lnTo>
                                <a:pt x="376" y="276"/>
                              </a:lnTo>
                              <a:lnTo>
                                <a:pt x="383" y="294"/>
                              </a:lnTo>
                              <a:lnTo>
                                <a:pt x="391" y="315"/>
                              </a:lnTo>
                              <a:lnTo>
                                <a:pt x="383" y="333"/>
                              </a:lnTo>
                              <a:lnTo>
                                <a:pt x="358" y="337"/>
                              </a:lnTo>
                              <a:lnTo>
                                <a:pt x="322" y="387"/>
                              </a:lnTo>
                              <a:lnTo>
                                <a:pt x="279" y="398"/>
                              </a:lnTo>
                              <a:lnTo>
                                <a:pt x="179" y="398"/>
                              </a:lnTo>
                              <a:lnTo>
                                <a:pt x="175" y="412"/>
                              </a:lnTo>
                              <a:lnTo>
                                <a:pt x="79" y="412"/>
                              </a:lnTo>
                              <a:lnTo>
                                <a:pt x="57" y="434"/>
                              </a:lnTo>
                              <a:lnTo>
                                <a:pt x="53" y="469"/>
                              </a:lnTo>
                              <a:lnTo>
                                <a:pt x="71" y="491"/>
                              </a:lnTo>
                              <a:lnTo>
                                <a:pt x="93" y="520"/>
                              </a:lnTo>
                              <a:lnTo>
                                <a:pt x="86" y="548"/>
                              </a:lnTo>
                              <a:lnTo>
                                <a:pt x="39" y="591"/>
                              </a:lnTo>
                              <a:lnTo>
                                <a:pt x="0" y="627"/>
                              </a:lnTo>
                              <a:lnTo>
                                <a:pt x="18" y="652"/>
                              </a:lnTo>
                              <a:lnTo>
                                <a:pt x="7" y="677"/>
                              </a:lnTo>
                              <a:lnTo>
                                <a:pt x="165" y="652"/>
                              </a:lnTo>
                              <a:lnTo>
                                <a:pt x="570" y="559"/>
                              </a:lnTo>
                              <a:lnTo>
                                <a:pt x="577" y="577"/>
                              </a:lnTo>
                              <a:lnTo>
                                <a:pt x="609" y="588"/>
                              </a:lnTo>
                              <a:lnTo>
                                <a:pt x="613" y="631"/>
                              </a:lnTo>
                              <a:lnTo>
                                <a:pt x="649" y="634"/>
                              </a:lnTo>
                              <a:lnTo>
                                <a:pt x="659" y="652"/>
                              </a:lnTo>
                              <a:lnTo>
                                <a:pt x="645" y="674"/>
                              </a:lnTo>
                              <a:lnTo>
                                <a:pt x="642" y="706"/>
                              </a:lnTo>
                              <a:lnTo>
                                <a:pt x="627" y="728"/>
                              </a:lnTo>
                              <a:lnTo>
                                <a:pt x="638" y="753"/>
                              </a:lnTo>
                              <a:lnTo>
                                <a:pt x="620" y="763"/>
                              </a:lnTo>
                              <a:lnTo>
                                <a:pt x="638" y="803"/>
                              </a:lnTo>
                              <a:lnTo>
                                <a:pt x="634" y="832"/>
                              </a:lnTo>
                              <a:lnTo>
                                <a:pt x="681" y="835"/>
                              </a:lnTo>
                              <a:lnTo>
                                <a:pt x="692" y="864"/>
                              </a:lnTo>
                              <a:lnTo>
                                <a:pt x="670" y="910"/>
                              </a:lnTo>
                              <a:lnTo>
                                <a:pt x="624" y="943"/>
                              </a:lnTo>
                              <a:lnTo>
                                <a:pt x="627" y="968"/>
                              </a:lnTo>
                              <a:lnTo>
                                <a:pt x="638" y="982"/>
                              </a:lnTo>
                              <a:lnTo>
                                <a:pt x="649" y="1014"/>
                              </a:lnTo>
                              <a:lnTo>
                                <a:pt x="674" y="1011"/>
                              </a:lnTo>
                              <a:lnTo>
                                <a:pt x="699" y="1018"/>
                              </a:lnTo>
                              <a:lnTo>
                                <a:pt x="717" y="1029"/>
                              </a:lnTo>
                              <a:lnTo>
                                <a:pt x="742" y="1061"/>
                              </a:lnTo>
                              <a:lnTo>
                                <a:pt x="760" y="1043"/>
                              </a:lnTo>
                              <a:lnTo>
                                <a:pt x="756" y="1018"/>
                              </a:lnTo>
                              <a:lnTo>
                                <a:pt x="785" y="993"/>
                              </a:lnTo>
                              <a:lnTo>
                                <a:pt x="803" y="964"/>
                              </a:lnTo>
                              <a:lnTo>
                                <a:pt x="799" y="896"/>
                              </a:lnTo>
                              <a:lnTo>
                                <a:pt x="814" y="875"/>
                              </a:lnTo>
                              <a:lnTo>
                                <a:pt x="810" y="799"/>
                              </a:lnTo>
                              <a:lnTo>
                                <a:pt x="799" y="785"/>
                              </a:lnTo>
                              <a:lnTo>
                                <a:pt x="781" y="781"/>
                              </a:lnTo>
                              <a:lnTo>
                                <a:pt x="771" y="781"/>
                              </a:lnTo>
                              <a:lnTo>
                                <a:pt x="774" y="760"/>
                              </a:lnTo>
                              <a:lnTo>
                                <a:pt x="785" y="728"/>
                              </a:lnTo>
                              <a:lnTo>
                                <a:pt x="799" y="749"/>
                              </a:lnTo>
                              <a:lnTo>
                                <a:pt x="803" y="763"/>
                              </a:lnTo>
                              <a:lnTo>
                                <a:pt x="849" y="742"/>
                              </a:lnTo>
                              <a:lnTo>
                                <a:pt x="849" y="713"/>
                              </a:lnTo>
                              <a:lnTo>
                                <a:pt x="842" y="695"/>
                              </a:lnTo>
                              <a:lnTo>
                                <a:pt x="839" y="681"/>
                              </a:lnTo>
                              <a:lnTo>
                                <a:pt x="821" y="677"/>
                              </a:lnTo>
                              <a:lnTo>
                                <a:pt x="803" y="663"/>
                              </a:lnTo>
                              <a:lnTo>
                                <a:pt x="835" y="645"/>
                              </a:lnTo>
                              <a:lnTo>
                                <a:pt x="806" y="620"/>
                              </a:lnTo>
                              <a:lnTo>
                                <a:pt x="803" y="591"/>
                              </a:lnTo>
                              <a:lnTo>
                                <a:pt x="792" y="512"/>
                              </a:lnTo>
                              <a:lnTo>
                                <a:pt x="792" y="505"/>
                              </a:lnTo>
                              <a:lnTo>
                                <a:pt x="767" y="487"/>
                              </a:lnTo>
                              <a:lnTo>
                                <a:pt x="789" y="401"/>
                              </a:lnTo>
                              <a:lnTo>
                                <a:pt x="781" y="376"/>
                              </a:lnTo>
                              <a:lnTo>
                                <a:pt x="771" y="347"/>
                              </a:lnTo>
                              <a:lnTo>
                                <a:pt x="774" y="322"/>
                              </a:lnTo>
                              <a:lnTo>
                                <a:pt x="753" y="251"/>
                              </a:lnTo>
                              <a:lnTo>
                                <a:pt x="717" y="251"/>
                              </a:lnTo>
                              <a:lnTo>
                                <a:pt x="728" y="215"/>
                              </a:lnTo>
                              <a:lnTo>
                                <a:pt x="728" y="186"/>
                              </a:lnTo>
                              <a:lnTo>
                                <a:pt x="702" y="161"/>
                              </a:lnTo>
                              <a:lnTo>
                                <a:pt x="717" y="136"/>
                              </a:lnTo>
                              <a:lnTo>
                                <a:pt x="706" y="100"/>
                              </a:lnTo>
                              <a:lnTo>
                                <a:pt x="685" y="71"/>
                              </a:lnTo>
                              <a:lnTo>
                                <a:pt x="685" y="0"/>
                              </a:lnTo>
                            </a:path>
                          </a:pathLst>
                        </a:custGeom>
                        <a:solidFill>
                          <a:srgbClr val="0cbc1f"/>
                        </a:solidFill>
                        <a:ln w="111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36" name=""/>
                        <p:cNvSpPr/>
                        <p:nvPr/>
                      </p:nvSpPr>
                      <p:spPr>
                        <a:xfrm>
                          <a:off x="8496360" y="3214800"/>
                          <a:ext cx="278280" cy="66348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229" h="445">
                              <a:moveTo>
                                <a:pt x="0" y="51"/>
                              </a:moveTo>
                              <a:lnTo>
                                <a:pt x="136" y="22"/>
                              </a:lnTo>
                              <a:lnTo>
                                <a:pt x="200" y="0"/>
                              </a:lnTo>
                              <a:lnTo>
                                <a:pt x="211" y="33"/>
                              </a:lnTo>
                              <a:lnTo>
                                <a:pt x="207" y="61"/>
                              </a:lnTo>
                              <a:lnTo>
                                <a:pt x="211" y="83"/>
                              </a:lnTo>
                              <a:lnTo>
                                <a:pt x="229" y="97"/>
                              </a:lnTo>
                              <a:lnTo>
                                <a:pt x="218" y="108"/>
                              </a:lnTo>
                              <a:lnTo>
                                <a:pt x="218" y="140"/>
                              </a:lnTo>
                              <a:lnTo>
                                <a:pt x="197" y="144"/>
                              </a:lnTo>
                              <a:lnTo>
                                <a:pt x="182" y="151"/>
                              </a:lnTo>
                              <a:lnTo>
                                <a:pt x="175" y="173"/>
                              </a:lnTo>
                              <a:lnTo>
                                <a:pt x="190" y="198"/>
                              </a:lnTo>
                              <a:lnTo>
                                <a:pt x="190" y="223"/>
                              </a:lnTo>
                              <a:lnTo>
                                <a:pt x="168" y="241"/>
                              </a:lnTo>
                              <a:lnTo>
                                <a:pt x="161" y="262"/>
                              </a:lnTo>
                              <a:lnTo>
                                <a:pt x="193" y="302"/>
                              </a:lnTo>
                              <a:lnTo>
                                <a:pt x="175" y="363"/>
                              </a:lnTo>
                              <a:lnTo>
                                <a:pt x="204" y="420"/>
                              </a:lnTo>
                              <a:lnTo>
                                <a:pt x="157" y="438"/>
                              </a:lnTo>
                              <a:lnTo>
                                <a:pt x="100" y="445"/>
                              </a:lnTo>
                              <a:lnTo>
                                <a:pt x="82" y="388"/>
                              </a:lnTo>
                              <a:lnTo>
                                <a:pt x="86" y="366"/>
                              </a:lnTo>
                              <a:lnTo>
                                <a:pt x="68" y="298"/>
                              </a:lnTo>
                              <a:lnTo>
                                <a:pt x="28" y="302"/>
                              </a:lnTo>
                              <a:lnTo>
                                <a:pt x="43" y="273"/>
                              </a:lnTo>
                              <a:lnTo>
                                <a:pt x="43" y="230"/>
                              </a:lnTo>
                              <a:lnTo>
                                <a:pt x="17" y="216"/>
                              </a:lnTo>
                              <a:lnTo>
                                <a:pt x="32" y="183"/>
                              </a:lnTo>
                              <a:lnTo>
                                <a:pt x="21" y="147"/>
                              </a:lnTo>
                              <a:lnTo>
                                <a:pt x="0" y="130"/>
                              </a:lnTo>
                              <a:lnTo>
                                <a:pt x="0" y="5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cbc1f"/>
                        </a:solidFill>
                        <a:ln w="9360">
                          <a:solidFill>
                            <a:srgbClr val="b2b2b2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t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137" name=""/>
                        <p:cNvGrpSpPr/>
                        <p:nvPr/>
                      </p:nvGrpSpPr>
                      <p:grpSpPr>
                        <a:xfrm>
                          <a:off x="806400" y="1641600"/>
                          <a:ext cx="7775640" cy="7088400"/>
                          <a:chOff x="806400" y="1641600"/>
                          <a:chExt cx="7775640" cy="7088400"/>
                        </a:xfrm>
                      </p:grpSpPr>
                      <p:sp>
                        <p:nvSpPr>
                          <p:cNvPr id="138" name=""/>
                          <p:cNvSpPr/>
                          <p:nvPr/>
                        </p:nvSpPr>
                        <p:spPr>
                          <a:xfrm>
                            <a:off x="5639400" y="3301920"/>
                            <a:ext cx="859320" cy="1122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03" h="756">
                                <a:moveTo>
                                  <a:pt x="657" y="742"/>
                                </a:moveTo>
                                <a:lnTo>
                                  <a:pt x="657" y="706"/>
                                </a:lnTo>
                                <a:lnTo>
                                  <a:pt x="646" y="670"/>
                                </a:lnTo>
                                <a:lnTo>
                                  <a:pt x="639" y="617"/>
                                </a:lnTo>
                                <a:lnTo>
                                  <a:pt x="642" y="581"/>
                                </a:lnTo>
                                <a:lnTo>
                                  <a:pt x="649" y="556"/>
                                </a:lnTo>
                                <a:lnTo>
                                  <a:pt x="660" y="534"/>
                                </a:lnTo>
                                <a:lnTo>
                                  <a:pt x="649" y="509"/>
                                </a:lnTo>
                                <a:lnTo>
                                  <a:pt x="639" y="495"/>
                                </a:lnTo>
                                <a:lnTo>
                                  <a:pt x="646" y="473"/>
                                </a:lnTo>
                                <a:lnTo>
                                  <a:pt x="660" y="466"/>
                                </a:lnTo>
                                <a:lnTo>
                                  <a:pt x="660" y="369"/>
                                </a:lnTo>
                                <a:lnTo>
                                  <a:pt x="674" y="348"/>
                                </a:lnTo>
                                <a:lnTo>
                                  <a:pt x="703" y="319"/>
                                </a:lnTo>
                                <a:lnTo>
                                  <a:pt x="700" y="287"/>
                                </a:lnTo>
                                <a:lnTo>
                                  <a:pt x="689" y="276"/>
                                </a:lnTo>
                                <a:lnTo>
                                  <a:pt x="671" y="283"/>
                                </a:lnTo>
                                <a:lnTo>
                                  <a:pt x="664" y="323"/>
                                </a:lnTo>
                                <a:lnTo>
                                  <a:pt x="646" y="337"/>
                                </a:lnTo>
                                <a:lnTo>
                                  <a:pt x="631" y="348"/>
                                </a:lnTo>
                                <a:lnTo>
                                  <a:pt x="628" y="369"/>
                                </a:lnTo>
                                <a:lnTo>
                                  <a:pt x="606" y="387"/>
                                </a:lnTo>
                                <a:lnTo>
                                  <a:pt x="578" y="391"/>
                                </a:lnTo>
                                <a:lnTo>
                                  <a:pt x="592" y="355"/>
                                </a:lnTo>
                                <a:lnTo>
                                  <a:pt x="617" y="323"/>
                                </a:lnTo>
                                <a:lnTo>
                                  <a:pt x="639" y="294"/>
                                </a:lnTo>
                                <a:lnTo>
                                  <a:pt x="646" y="269"/>
                                </a:lnTo>
                                <a:lnTo>
                                  <a:pt x="596" y="262"/>
                                </a:lnTo>
                                <a:lnTo>
                                  <a:pt x="614" y="201"/>
                                </a:lnTo>
                                <a:lnTo>
                                  <a:pt x="563" y="183"/>
                                </a:lnTo>
                                <a:lnTo>
                                  <a:pt x="545" y="168"/>
                                </a:lnTo>
                                <a:lnTo>
                                  <a:pt x="520" y="161"/>
                                </a:lnTo>
                                <a:lnTo>
                                  <a:pt x="510" y="143"/>
                                </a:lnTo>
                                <a:lnTo>
                                  <a:pt x="474" y="158"/>
                                </a:lnTo>
                                <a:lnTo>
                                  <a:pt x="452" y="136"/>
                                </a:lnTo>
                                <a:lnTo>
                                  <a:pt x="402" y="111"/>
                                </a:lnTo>
                                <a:lnTo>
                                  <a:pt x="377" y="132"/>
                                </a:lnTo>
                                <a:lnTo>
                                  <a:pt x="359" y="136"/>
                                </a:lnTo>
                                <a:lnTo>
                                  <a:pt x="345" y="125"/>
                                </a:lnTo>
                                <a:lnTo>
                                  <a:pt x="302" y="97"/>
                                </a:lnTo>
                                <a:lnTo>
                                  <a:pt x="294" y="86"/>
                                </a:lnTo>
                                <a:lnTo>
                                  <a:pt x="298" y="61"/>
                                </a:lnTo>
                                <a:lnTo>
                                  <a:pt x="266" y="68"/>
                                </a:lnTo>
                                <a:lnTo>
                                  <a:pt x="251" y="54"/>
                                </a:lnTo>
                                <a:lnTo>
                                  <a:pt x="226" y="18"/>
                                </a:lnTo>
                                <a:lnTo>
                                  <a:pt x="219" y="0"/>
                                </a:lnTo>
                                <a:lnTo>
                                  <a:pt x="198" y="7"/>
                                </a:lnTo>
                                <a:lnTo>
                                  <a:pt x="151" y="46"/>
                                </a:lnTo>
                                <a:lnTo>
                                  <a:pt x="115" y="64"/>
                                </a:lnTo>
                                <a:lnTo>
                                  <a:pt x="83" y="68"/>
                                </a:lnTo>
                                <a:lnTo>
                                  <a:pt x="54" y="86"/>
                                </a:lnTo>
                                <a:lnTo>
                                  <a:pt x="47" y="118"/>
                                </a:lnTo>
                                <a:lnTo>
                                  <a:pt x="54" y="161"/>
                                </a:lnTo>
                                <a:lnTo>
                                  <a:pt x="4" y="226"/>
                                </a:lnTo>
                                <a:lnTo>
                                  <a:pt x="0" y="258"/>
                                </a:lnTo>
                                <a:lnTo>
                                  <a:pt x="15" y="265"/>
                                </a:lnTo>
                                <a:lnTo>
                                  <a:pt x="4" y="387"/>
                                </a:lnTo>
                                <a:lnTo>
                                  <a:pt x="104" y="444"/>
                                </a:lnTo>
                                <a:lnTo>
                                  <a:pt x="140" y="473"/>
                                </a:lnTo>
                                <a:lnTo>
                                  <a:pt x="144" y="509"/>
                                </a:lnTo>
                                <a:lnTo>
                                  <a:pt x="190" y="505"/>
                                </a:lnTo>
                                <a:lnTo>
                                  <a:pt x="205" y="577"/>
                                </a:lnTo>
                                <a:lnTo>
                                  <a:pt x="230" y="595"/>
                                </a:lnTo>
                                <a:lnTo>
                                  <a:pt x="230" y="620"/>
                                </a:lnTo>
                                <a:lnTo>
                                  <a:pt x="216" y="681"/>
                                </a:lnTo>
                                <a:lnTo>
                                  <a:pt x="237" y="713"/>
                                </a:lnTo>
                                <a:lnTo>
                                  <a:pt x="251" y="739"/>
                                </a:lnTo>
                                <a:lnTo>
                                  <a:pt x="309" y="742"/>
                                </a:lnTo>
                                <a:lnTo>
                                  <a:pt x="312" y="756"/>
                                </a:lnTo>
                                <a:lnTo>
                                  <a:pt x="657" y="742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39" name=""/>
                          <p:cNvSpPr/>
                          <p:nvPr/>
                        </p:nvSpPr>
                        <p:spPr>
                          <a:xfrm>
                            <a:off x="5278320" y="1647720"/>
                            <a:ext cx="3094560" cy="2795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528" h="1879">
                                <a:moveTo>
                                  <a:pt x="320" y="0"/>
                                </a:moveTo>
                                <a:lnTo>
                                  <a:pt x="54" y="208"/>
                                </a:lnTo>
                                <a:lnTo>
                                  <a:pt x="0" y="721"/>
                                </a:lnTo>
                                <a:lnTo>
                                  <a:pt x="40" y="717"/>
                                </a:lnTo>
                                <a:lnTo>
                                  <a:pt x="40" y="746"/>
                                </a:lnTo>
                                <a:lnTo>
                                  <a:pt x="51" y="757"/>
                                </a:lnTo>
                                <a:lnTo>
                                  <a:pt x="43" y="796"/>
                                </a:lnTo>
                                <a:lnTo>
                                  <a:pt x="61" y="811"/>
                                </a:lnTo>
                                <a:lnTo>
                                  <a:pt x="69" y="846"/>
                                </a:lnTo>
                                <a:lnTo>
                                  <a:pt x="137" y="857"/>
                                </a:lnTo>
                                <a:lnTo>
                                  <a:pt x="158" y="886"/>
                                </a:lnTo>
                                <a:lnTo>
                                  <a:pt x="183" y="879"/>
                                </a:lnTo>
                                <a:lnTo>
                                  <a:pt x="201" y="846"/>
                                </a:lnTo>
                                <a:lnTo>
                                  <a:pt x="298" y="857"/>
                                </a:lnTo>
                                <a:lnTo>
                                  <a:pt x="298" y="897"/>
                                </a:lnTo>
                                <a:lnTo>
                                  <a:pt x="320" y="900"/>
                                </a:lnTo>
                                <a:lnTo>
                                  <a:pt x="323" y="886"/>
                                </a:lnTo>
                                <a:lnTo>
                                  <a:pt x="355" y="886"/>
                                </a:lnTo>
                                <a:lnTo>
                                  <a:pt x="395" y="936"/>
                                </a:lnTo>
                                <a:lnTo>
                                  <a:pt x="445" y="936"/>
                                </a:lnTo>
                                <a:lnTo>
                                  <a:pt x="488" y="936"/>
                                </a:lnTo>
                                <a:lnTo>
                                  <a:pt x="477" y="904"/>
                                </a:lnTo>
                                <a:lnTo>
                                  <a:pt x="506" y="889"/>
                                </a:lnTo>
                                <a:lnTo>
                                  <a:pt x="527" y="911"/>
                                </a:lnTo>
                                <a:lnTo>
                                  <a:pt x="578" y="911"/>
                                </a:lnTo>
                                <a:lnTo>
                                  <a:pt x="639" y="936"/>
                                </a:lnTo>
                                <a:lnTo>
                                  <a:pt x="707" y="889"/>
                                </a:lnTo>
                                <a:lnTo>
                                  <a:pt x="692" y="846"/>
                                </a:lnTo>
                                <a:lnTo>
                                  <a:pt x="750" y="843"/>
                                </a:lnTo>
                                <a:lnTo>
                                  <a:pt x="750" y="807"/>
                                </a:lnTo>
                                <a:lnTo>
                                  <a:pt x="761" y="800"/>
                                </a:lnTo>
                                <a:lnTo>
                                  <a:pt x="796" y="814"/>
                                </a:lnTo>
                                <a:lnTo>
                                  <a:pt x="800" y="796"/>
                                </a:lnTo>
                                <a:lnTo>
                                  <a:pt x="786" y="753"/>
                                </a:lnTo>
                                <a:lnTo>
                                  <a:pt x="804" y="753"/>
                                </a:lnTo>
                                <a:lnTo>
                                  <a:pt x="832" y="768"/>
                                </a:lnTo>
                                <a:lnTo>
                                  <a:pt x="893" y="778"/>
                                </a:lnTo>
                                <a:lnTo>
                                  <a:pt x="925" y="768"/>
                                </a:lnTo>
                                <a:lnTo>
                                  <a:pt x="943" y="757"/>
                                </a:lnTo>
                                <a:lnTo>
                                  <a:pt x="1019" y="775"/>
                                </a:lnTo>
                                <a:lnTo>
                                  <a:pt x="1029" y="825"/>
                                </a:lnTo>
                                <a:lnTo>
                                  <a:pt x="1058" y="861"/>
                                </a:lnTo>
                                <a:lnTo>
                                  <a:pt x="1058" y="893"/>
                                </a:lnTo>
                                <a:lnTo>
                                  <a:pt x="1151" y="893"/>
                                </a:lnTo>
                                <a:lnTo>
                                  <a:pt x="1166" y="875"/>
                                </a:lnTo>
                                <a:lnTo>
                                  <a:pt x="1194" y="879"/>
                                </a:lnTo>
                                <a:lnTo>
                                  <a:pt x="1198" y="915"/>
                                </a:lnTo>
                                <a:lnTo>
                                  <a:pt x="1191" y="936"/>
                                </a:lnTo>
                                <a:lnTo>
                                  <a:pt x="1212" y="961"/>
                                </a:lnTo>
                                <a:lnTo>
                                  <a:pt x="1227" y="983"/>
                                </a:lnTo>
                                <a:lnTo>
                                  <a:pt x="1245" y="983"/>
                                </a:lnTo>
                                <a:lnTo>
                                  <a:pt x="1252" y="993"/>
                                </a:lnTo>
                                <a:lnTo>
                                  <a:pt x="1234" y="1015"/>
                                </a:lnTo>
                                <a:lnTo>
                                  <a:pt x="1230" y="1054"/>
                                </a:lnTo>
                                <a:lnTo>
                                  <a:pt x="1259" y="1044"/>
                                </a:lnTo>
                                <a:lnTo>
                                  <a:pt x="1266" y="1062"/>
                                </a:lnTo>
                                <a:lnTo>
                                  <a:pt x="1252" y="1072"/>
                                </a:lnTo>
                                <a:lnTo>
                                  <a:pt x="1252" y="1094"/>
                                </a:lnTo>
                                <a:lnTo>
                                  <a:pt x="1266" y="1097"/>
                                </a:lnTo>
                                <a:lnTo>
                                  <a:pt x="1273" y="1119"/>
                                </a:lnTo>
                                <a:lnTo>
                                  <a:pt x="1424" y="1133"/>
                                </a:lnTo>
                                <a:lnTo>
                                  <a:pt x="1506" y="1123"/>
                                </a:lnTo>
                                <a:lnTo>
                                  <a:pt x="1513" y="1141"/>
                                </a:lnTo>
                                <a:lnTo>
                                  <a:pt x="1553" y="1141"/>
                                </a:lnTo>
                                <a:lnTo>
                                  <a:pt x="1571" y="1158"/>
                                </a:lnTo>
                                <a:lnTo>
                                  <a:pt x="1610" y="1126"/>
                                </a:lnTo>
                                <a:lnTo>
                                  <a:pt x="1628" y="1148"/>
                                </a:lnTo>
                                <a:lnTo>
                                  <a:pt x="1675" y="1151"/>
                                </a:lnTo>
                                <a:lnTo>
                                  <a:pt x="1682" y="1166"/>
                                </a:lnTo>
                                <a:lnTo>
                                  <a:pt x="1703" y="1155"/>
                                </a:lnTo>
                                <a:lnTo>
                                  <a:pt x="1725" y="1148"/>
                                </a:lnTo>
                                <a:lnTo>
                                  <a:pt x="1764" y="1198"/>
                                </a:lnTo>
                                <a:lnTo>
                                  <a:pt x="1761" y="1216"/>
                                </a:lnTo>
                                <a:lnTo>
                                  <a:pt x="1786" y="1216"/>
                                </a:lnTo>
                                <a:lnTo>
                                  <a:pt x="1782" y="1248"/>
                                </a:lnTo>
                                <a:lnTo>
                                  <a:pt x="1818" y="1244"/>
                                </a:lnTo>
                                <a:lnTo>
                                  <a:pt x="1822" y="1273"/>
                                </a:lnTo>
                                <a:lnTo>
                                  <a:pt x="1865" y="1305"/>
                                </a:lnTo>
                                <a:lnTo>
                                  <a:pt x="1879" y="1331"/>
                                </a:lnTo>
                                <a:lnTo>
                                  <a:pt x="1858" y="1338"/>
                                </a:lnTo>
                                <a:lnTo>
                                  <a:pt x="1822" y="1327"/>
                                </a:lnTo>
                                <a:lnTo>
                                  <a:pt x="1847" y="1348"/>
                                </a:lnTo>
                                <a:lnTo>
                                  <a:pt x="1840" y="1377"/>
                                </a:lnTo>
                                <a:lnTo>
                                  <a:pt x="1822" y="1388"/>
                                </a:lnTo>
                                <a:lnTo>
                                  <a:pt x="1800" y="1370"/>
                                </a:lnTo>
                                <a:lnTo>
                                  <a:pt x="1775" y="1363"/>
                                </a:lnTo>
                                <a:lnTo>
                                  <a:pt x="1764" y="1366"/>
                                </a:lnTo>
                                <a:lnTo>
                                  <a:pt x="1750" y="1388"/>
                                </a:lnTo>
                                <a:lnTo>
                                  <a:pt x="1718" y="1359"/>
                                </a:lnTo>
                                <a:lnTo>
                                  <a:pt x="1729" y="1341"/>
                                </a:lnTo>
                                <a:lnTo>
                                  <a:pt x="1721" y="1327"/>
                                </a:lnTo>
                                <a:lnTo>
                                  <a:pt x="1693" y="1334"/>
                                </a:lnTo>
                                <a:lnTo>
                                  <a:pt x="1686" y="1323"/>
                                </a:lnTo>
                                <a:lnTo>
                                  <a:pt x="1682" y="1305"/>
                                </a:lnTo>
                                <a:lnTo>
                                  <a:pt x="1668" y="1295"/>
                                </a:lnTo>
                                <a:lnTo>
                                  <a:pt x="1625" y="1302"/>
                                </a:lnTo>
                                <a:lnTo>
                                  <a:pt x="1639" y="1327"/>
                                </a:lnTo>
                                <a:lnTo>
                                  <a:pt x="1664" y="1345"/>
                                </a:lnTo>
                                <a:lnTo>
                                  <a:pt x="1689" y="1348"/>
                                </a:lnTo>
                                <a:lnTo>
                                  <a:pt x="1689" y="1392"/>
                                </a:lnTo>
                                <a:lnTo>
                                  <a:pt x="1678" y="1417"/>
                                </a:lnTo>
                                <a:lnTo>
                                  <a:pt x="1675" y="1452"/>
                                </a:lnTo>
                                <a:lnTo>
                                  <a:pt x="1657" y="1467"/>
                                </a:lnTo>
                                <a:lnTo>
                                  <a:pt x="1664" y="1521"/>
                                </a:lnTo>
                                <a:lnTo>
                                  <a:pt x="1689" y="1539"/>
                                </a:lnTo>
                                <a:lnTo>
                                  <a:pt x="1675" y="1549"/>
                                </a:lnTo>
                                <a:lnTo>
                                  <a:pt x="1675" y="1610"/>
                                </a:lnTo>
                                <a:lnTo>
                                  <a:pt x="1657" y="1632"/>
                                </a:lnTo>
                                <a:lnTo>
                                  <a:pt x="1664" y="1657"/>
                                </a:lnTo>
                                <a:lnTo>
                                  <a:pt x="1614" y="1671"/>
                                </a:lnTo>
                                <a:lnTo>
                                  <a:pt x="1564" y="1811"/>
                                </a:lnTo>
                                <a:lnTo>
                                  <a:pt x="1531" y="1811"/>
                                </a:lnTo>
                                <a:lnTo>
                                  <a:pt x="1553" y="1854"/>
                                </a:lnTo>
                                <a:lnTo>
                                  <a:pt x="1567" y="1879"/>
                                </a:lnTo>
                                <a:lnTo>
                                  <a:pt x="1574" y="1843"/>
                                </a:lnTo>
                                <a:lnTo>
                                  <a:pt x="1639" y="1861"/>
                                </a:lnTo>
                                <a:lnTo>
                                  <a:pt x="1635" y="1833"/>
                                </a:lnTo>
                                <a:lnTo>
                                  <a:pt x="1657" y="1836"/>
                                </a:lnTo>
                                <a:lnTo>
                                  <a:pt x="1678" y="1800"/>
                                </a:lnTo>
                                <a:lnTo>
                                  <a:pt x="1671" y="1779"/>
                                </a:lnTo>
                                <a:lnTo>
                                  <a:pt x="1707" y="1772"/>
                                </a:lnTo>
                                <a:lnTo>
                                  <a:pt x="1732" y="1718"/>
                                </a:lnTo>
                                <a:lnTo>
                                  <a:pt x="1786" y="1721"/>
                                </a:lnTo>
                                <a:lnTo>
                                  <a:pt x="1829" y="1714"/>
                                </a:lnTo>
                                <a:lnTo>
                                  <a:pt x="1876" y="1711"/>
                                </a:lnTo>
                                <a:lnTo>
                                  <a:pt x="1883" y="1675"/>
                                </a:lnTo>
                                <a:lnTo>
                                  <a:pt x="1908" y="1657"/>
                                </a:lnTo>
                                <a:lnTo>
                                  <a:pt x="1944" y="1639"/>
                                </a:lnTo>
                                <a:lnTo>
                                  <a:pt x="1958" y="1625"/>
                                </a:lnTo>
                                <a:lnTo>
                                  <a:pt x="1980" y="1639"/>
                                </a:lnTo>
                                <a:lnTo>
                                  <a:pt x="2012" y="1603"/>
                                </a:lnTo>
                                <a:lnTo>
                                  <a:pt x="2001" y="1585"/>
                                </a:lnTo>
                                <a:lnTo>
                                  <a:pt x="1972" y="1582"/>
                                </a:lnTo>
                                <a:lnTo>
                                  <a:pt x="1947" y="1585"/>
                                </a:lnTo>
                                <a:lnTo>
                                  <a:pt x="1933" y="1600"/>
                                </a:lnTo>
                                <a:lnTo>
                                  <a:pt x="1904" y="1596"/>
                                </a:lnTo>
                                <a:lnTo>
                                  <a:pt x="1919" y="1574"/>
                                </a:lnTo>
                                <a:lnTo>
                                  <a:pt x="1922" y="1521"/>
                                </a:lnTo>
                                <a:lnTo>
                                  <a:pt x="1944" y="1513"/>
                                </a:lnTo>
                                <a:lnTo>
                                  <a:pt x="1976" y="1463"/>
                                </a:lnTo>
                                <a:lnTo>
                                  <a:pt x="2012" y="1460"/>
                                </a:lnTo>
                                <a:lnTo>
                                  <a:pt x="2048" y="1435"/>
                                </a:lnTo>
                                <a:lnTo>
                                  <a:pt x="2094" y="1427"/>
                                </a:lnTo>
                                <a:lnTo>
                                  <a:pt x="2109" y="1406"/>
                                </a:lnTo>
                                <a:lnTo>
                                  <a:pt x="2145" y="1406"/>
                                </a:lnTo>
                                <a:lnTo>
                                  <a:pt x="2162" y="1377"/>
                                </a:lnTo>
                                <a:lnTo>
                                  <a:pt x="2177" y="1377"/>
                                </a:lnTo>
                                <a:lnTo>
                                  <a:pt x="2173" y="1406"/>
                                </a:lnTo>
                                <a:lnTo>
                                  <a:pt x="2231" y="1402"/>
                                </a:lnTo>
                                <a:lnTo>
                                  <a:pt x="2231" y="1388"/>
                                </a:lnTo>
                                <a:lnTo>
                                  <a:pt x="2220" y="1374"/>
                                </a:lnTo>
                                <a:lnTo>
                                  <a:pt x="2248" y="1352"/>
                                </a:lnTo>
                                <a:lnTo>
                                  <a:pt x="2284" y="1331"/>
                                </a:lnTo>
                                <a:lnTo>
                                  <a:pt x="2309" y="1327"/>
                                </a:lnTo>
                                <a:lnTo>
                                  <a:pt x="2306" y="1302"/>
                                </a:lnTo>
                                <a:lnTo>
                                  <a:pt x="2338" y="1273"/>
                                </a:lnTo>
                                <a:lnTo>
                                  <a:pt x="2370" y="1255"/>
                                </a:lnTo>
                                <a:lnTo>
                                  <a:pt x="2370" y="1201"/>
                                </a:lnTo>
                                <a:lnTo>
                                  <a:pt x="2403" y="1176"/>
                                </a:lnTo>
                                <a:lnTo>
                                  <a:pt x="2467" y="1141"/>
                                </a:lnTo>
                                <a:lnTo>
                                  <a:pt x="2528" y="1119"/>
                                </a:lnTo>
                                <a:lnTo>
                                  <a:pt x="2471" y="1108"/>
                                </a:lnTo>
                                <a:lnTo>
                                  <a:pt x="2428" y="1105"/>
                                </a:lnTo>
                                <a:lnTo>
                                  <a:pt x="2395" y="1083"/>
                                </a:lnTo>
                                <a:lnTo>
                                  <a:pt x="2399" y="1058"/>
                                </a:lnTo>
                                <a:lnTo>
                                  <a:pt x="2403" y="1040"/>
                                </a:lnTo>
                                <a:lnTo>
                                  <a:pt x="2374" y="1033"/>
                                </a:lnTo>
                                <a:lnTo>
                                  <a:pt x="2360" y="1044"/>
                                </a:lnTo>
                                <a:lnTo>
                                  <a:pt x="2324" y="1062"/>
                                </a:lnTo>
                                <a:lnTo>
                                  <a:pt x="2266" y="1040"/>
                                </a:lnTo>
                                <a:lnTo>
                                  <a:pt x="2263" y="1015"/>
                                </a:lnTo>
                                <a:lnTo>
                                  <a:pt x="2263" y="990"/>
                                </a:lnTo>
                                <a:lnTo>
                                  <a:pt x="2252" y="976"/>
                                </a:lnTo>
                                <a:lnTo>
                                  <a:pt x="2180" y="990"/>
                                </a:lnTo>
                                <a:lnTo>
                                  <a:pt x="2177" y="936"/>
                                </a:lnTo>
                                <a:lnTo>
                                  <a:pt x="2137" y="936"/>
                                </a:lnTo>
                                <a:lnTo>
                                  <a:pt x="2091" y="904"/>
                                </a:lnTo>
                                <a:lnTo>
                                  <a:pt x="2055" y="915"/>
                                </a:lnTo>
                                <a:lnTo>
                                  <a:pt x="2033" y="936"/>
                                </a:lnTo>
                                <a:lnTo>
                                  <a:pt x="1983" y="936"/>
                                </a:lnTo>
                                <a:lnTo>
                                  <a:pt x="1969" y="897"/>
                                </a:lnTo>
                                <a:lnTo>
                                  <a:pt x="1976" y="850"/>
                                </a:lnTo>
                                <a:lnTo>
                                  <a:pt x="1865" y="811"/>
                                </a:lnTo>
                                <a:lnTo>
                                  <a:pt x="1843" y="782"/>
                                </a:lnTo>
                                <a:lnTo>
                                  <a:pt x="1707" y="710"/>
                                </a:lnTo>
                                <a:lnTo>
                                  <a:pt x="1700" y="4"/>
                                </a:lnTo>
                                <a:lnTo>
                                  <a:pt x="32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0" name=""/>
                          <p:cNvSpPr/>
                          <p:nvPr/>
                        </p:nvSpPr>
                        <p:spPr>
                          <a:xfrm>
                            <a:off x="4006440" y="2770920"/>
                            <a:ext cx="1105920" cy="8280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03" h="556">
                                <a:moveTo>
                                  <a:pt x="43" y="0"/>
                                </a:moveTo>
                                <a:lnTo>
                                  <a:pt x="452" y="21"/>
                                </a:lnTo>
                                <a:lnTo>
                                  <a:pt x="825" y="28"/>
                                </a:lnTo>
                                <a:lnTo>
                                  <a:pt x="828" y="57"/>
                                </a:lnTo>
                                <a:lnTo>
                                  <a:pt x="846" y="79"/>
                                </a:lnTo>
                                <a:lnTo>
                                  <a:pt x="846" y="89"/>
                                </a:lnTo>
                                <a:lnTo>
                                  <a:pt x="817" y="107"/>
                                </a:lnTo>
                                <a:lnTo>
                                  <a:pt x="842" y="140"/>
                                </a:lnTo>
                                <a:lnTo>
                                  <a:pt x="832" y="172"/>
                                </a:lnTo>
                                <a:lnTo>
                                  <a:pt x="839" y="193"/>
                                </a:lnTo>
                                <a:lnTo>
                                  <a:pt x="860" y="269"/>
                                </a:lnTo>
                                <a:lnTo>
                                  <a:pt x="871" y="287"/>
                                </a:lnTo>
                                <a:lnTo>
                                  <a:pt x="878" y="319"/>
                                </a:lnTo>
                                <a:lnTo>
                                  <a:pt x="868" y="323"/>
                                </a:lnTo>
                                <a:lnTo>
                                  <a:pt x="857" y="351"/>
                                </a:lnTo>
                                <a:lnTo>
                                  <a:pt x="875" y="373"/>
                                </a:lnTo>
                                <a:lnTo>
                                  <a:pt x="875" y="405"/>
                                </a:lnTo>
                                <a:lnTo>
                                  <a:pt x="864" y="416"/>
                                </a:lnTo>
                                <a:lnTo>
                                  <a:pt x="875" y="430"/>
                                </a:lnTo>
                                <a:lnTo>
                                  <a:pt x="860" y="448"/>
                                </a:lnTo>
                                <a:lnTo>
                                  <a:pt x="868" y="466"/>
                                </a:lnTo>
                                <a:lnTo>
                                  <a:pt x="893" y="491"/>
                                </a:lnTo>
                                <a:lnTo>
                                  <a:pt x="903" y="552"/>
                                </a:lnTo>
                                <a:lnTo>
                                  <a:pt x="624" y="556"/>
                                </a:lnTo>
                                <a:lnTo>
                                  <a:pt x="384" y="548"/>
                                </a:lnTo>
                                <a:lnTo>
                                  <a:pt x="107" y="538"/>
                                </a:lnTo>
                                <a:lnTo>
                                  <a:pt x="0" y="527"/>
                                </a:lnTo>
                                <a:lnTo>
                                  <a:pt x="4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1" name=""/>
                          <p:cNvSpPr/>
                          <p:nvPr/>
                        </p:nvSpPr>
                        <p:spPr>
                          <a:xfrm>
                            <a:off x="5906880" y="4409280"/>
                            <a:ext cx="670680" cy="13867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49" h="932">
                                <a:moveTo>
                                  <a:pt x="93" y="10"/>
                                </a:moveTo>
                                <a:lnTo>
                                  <a:pt x="90" y="39"/>
                                </a:lnTo>
                                <a:lnTo>
                                  <a:pt x="111" y="46"/>
                                </a:lnTo>
                                <a:lnTo>
                                  <a:pt x="115" y="68"/>
                                </a:lnTo>
                                <a:lnTo>
                                  <a:pt x="129" y="82"/>
                                </a:lnTo>
                                <a:lnTo>
                                  <a:pt x="147" y="89"/>
                                </a:lnTo>
                                <a:lnTo>
                                  <a:pt x="140" y="175"/>
                                </a:lnTo>
                                <a:lnTo>
                                  <a:pt x="36" y="222"/>
                                </a:lnTo>
                                <a:lnTo>
                                  <a:pt x="50" y="272"/>
                                </a:lnTo>
                                <a:lnTo>
                                  <a:pt x="54" y="290"/>
                                </a:lnTo>
                                <a:lnTo>
                                  <a:pt x="14" y="344"/>
                                </a:lnTo>
                                <a:lnTo>
                                  <a:pt x="11" y="383"/>
                                </a:lnTo>
                                <a:lnTo>
                                  <a:pt x="0" y="398"/>
                                </a:lnTo>
                                <a:lnTo>
                                  <a:pt x="18" y="484"/>
                                </a:lnTo>
                                <a:lnTo>
                                  <a:pt x="36" y="523"/>
                                </a:lnTo>
                                <a:lnTo>
                                  <a:pt x="97" y="552"/>
                                </a:lnTo>
                                <a:lnTo>
                                  <a:pt x="111" y="620"/>
                                </a:lnTo>
                                <a:lnTo>
                                  <a:pt x="147" y="631"/>
                                </a:lnTo>
                                <a:lnTo>
                                  <a:pt x="165" y="624"/>
                                </a:lnTo>
                                <a:lnTo>
                                  <a:pt x="190" y="660"/>
                                </a:lnTo>
                                <a:lnTo>
                                  <a:pt x="172" y="735"/>
                                </a:lnTo>
                                <a:lnTo>
                                  <a:pt x="204" y="749"/>
                                </a:lnTo>
                                <a:lnTo>
                                  <a:pt x="244" y="774"/>
                                </a:lnTo>
                                <a:lnTo>
                                  <a:pt x="233" y="810"/>
                                </a:lnTo>
                                <a:lnTo>
                                  <a:pt x="287" y="821"/>
                                </a:lnTo>
                                <a:lnTo>
                                  <a:pt x="294" y="875"/>
                                </a:lnTo>
                                <a:lnTo>
                                  <a:pt x="301" y="914"/>
                                </a:lnTo>
                                <a:lnTo>
                                  <a:pt x="326" y="932"/>
                                </a:lnTo>
                                <a:lnTo>
                                  <a:pt x="359" y="932"/>
                                </a:lnTo>
                                <a:lnTo>
                                  <a:pt x="373" y="907"/>
                                </a:lnTo>
                                <a:lnTo>
                                  <a:pt x="459" y="925"/>
                                </a:lnTo>
                                <a:lnTo>
                                  <a:pt x="455" y="903"/>
                                </a:lnTo>
                                <a:lnTo>
                                  <a:pt x="427" y="885"/>
                                </a:lnTo>
                                <a:lnTo>
                                  <a:pt x="430" y="875"/>
                                </a:lnTo>
                                <a:lnTo>
                                  <a:pt x="459" y="850"/>
                                </a:lnTo>
                                <a:lnTo>
                                  <a:pt x="484" y="846"/>
                                </a:lnTo>
                                <a:lnTo>
                                  <a:pt x="484" y="821"/>
                                </a:lnTo>
                                <a:lnTo>
                                  <a:pt x="495" y="792"/>
                                </a:lnTo>
                                <a:lnTo>
                                  <a:pt x="470" y="789"/>
                                </a:lnTo>
                                <a:lnTo>
                                  <a:pt x="477" y="760"/>
                                </a:lnTo>
                                <a:lnTo>
                                  <a:pt x="495" y="731"/>
                                </a:lnTo>
                                <a:lnTo>
                                  <a:pt x="484" y="699"/>
                                </a:lnTo>
                                <a:lnTo>
                                  <a:pt x="531" y="652"/>
                                </a:lnTo>
                                <a:lnTo>
                                  <a:pt x="531" y="631"/>
                                </a:lnTo>
                                <a:lnTo>
                                  <a:pt x="549" y="620"/>
                                </a:lnTo>
                                <a:lnTo>
                                  <a:pt x="524" y="613"/>
                                </a:lnTo>
                                <a:lnTo>
                                  <a:pt x="531" y="548"/>
                                </a:lnTo>
                                <a:lnTo>
                                  <a:pt x="513" y="548"/>
                                </a:lnTo>
                                <a:lnTo>
                                  <a:pt x="513" y="520"/>
                                </a:lnTo>
                                <a:lnTo>
                                  <a:pt x="527" y="477"/>
                                </a:lnTo>
                                <a:lnTo>
                                  <a:pt x="513" y="294"/>
                                </a:lnTo>
                                <a:lnTo>
                                  <a:pt x="488" y="114"/>
                                </a:lnTo>
                                <a:lnTo>
                                  <a:pt x="477" y="86"/>
                                </a:lnTo>
                                <a:lnTo>
                                  <a:pt x="481" y="64"/>
                                </a:lnTo>
                                <a:lnTo>
                                  <a:pt x="459" y="43"/>
                                </a:lnTo>
                                <a:lnTo>
                                  <a:pt x="438" y="39"/>
                                </a:lnTo>
                                <a:lnTo>
                                  <a:pt x="434" y="0"/>
                                </a:lnTo>
                                <a:lnTo>
                                  <a:pt x="93" y="1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2" name=""/>
                          <p:cNvSpPr/>
                          <p:nvPr/>
                        </p:nvSpPr>
                        <p:spPr>
                          <a:xfrm>
                            <a:off x="5240880" y="4926600"/>
                            <a:ext cx="1100520" cy="11566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00" h="778">
                                <a:moveTo>
                                  <a:pt x="516" y="0"/>
                                </a:moveTo>
                                <a:lnTo>
                                  <a:pt x="542" y="39"/>
                                </a:lnTo>
                                <a:lnTo>
                                  <a:pt x="556" y="100"/>
                                </a:lnTo>
                                <a:lnTo>
                                  <a:pt x="570" y="143"/>
                                </a:lnTo>
                                <a:lnTo>
                                  <a:pt x="585" y="172"/>
                                </a:lnTo>
                                <a:lnTo>
                                  <a:pt x="642" y="204"/>
                                </a:lnTo>
                                <a:lnTo>
                                  <a:pt x="646" y="229"/>
                                </a:lnTo>
                                <a:lnTo>
                                  <a:pt x="663" y="276"/>
                                </a:lnTo>
                                <a:lnTo>
                                  <a:pt x="692" y="283"/>
                                </a:lnTo>
                                <a:lnTo>
                                  <a:pt x="710" y="283"/>
                                </a:lnTo>
                                <a:lnTo>
                                  <a:pt x="739" y="308"/>
                                </a:lnTo>
                                <a:lnTo>
                                  <a:pt x="717" y="390"/>
                                </a:lnTo>
                                <a:lnTo>
                                  <a:pt x="760" y="405"/>
                                </a:lnTo>
                                <a:lnTo>
                                  <a:pt x="789" y="433"/>
                                </a:lnTo>
                                <a:lnTo>
                                  <a:pt x="778" y="466"/>
                                </a:lnTo>
                                <a:lnTo>
                                  <a:pt x="825" y="473"/>
                                </a:lnTo>
                                <a:lnTo>
                                  <a:pt x="839" y="505"/>
                                </a:lnTo>
                                <a:lnTo>
                                  <a:pt x="843" y="559"/>
                                </a:lnTo>
                                <a:lnTo>
                                  <a:pt x="868" y="588"/>
                                </a:lnTo>
                                <a:lnTo>
                                  <a:pt x="886" y="588"/>
                                </a:lnTo>
                                <a:lnTo>
                                  <a:pt x="900" y="598"/>
                                </a:lnTo>
                                <a:lnTo>
                                  <a:pt x="900" y="652"/>
                                </a:lnTo>
                                <a:lnTo>
                                  <a:pt x="861" y="692"/>
                                </a:lnTo>
                                <a:lnTo>
                                  <a:pt x="850" y="699"/>
                                </a:lnTo>
                                <a:lnTo>
                                  <a:pt x="846" y="756"/>
                                </a:lnTo>
                                <a:lnTo>
                                  <a:pt x="839" y="774"/>
                                </a:lnTo>
                                <a:lnTo>
                                  <a:pt x="800" y="778"/>
                                </a:lnTo>
                                <a:lnTo>
                                  <a:pt x="749" y="763"/>
                                </a:lnTo>
                                <a:lnTo>
                                  <a:pt x="767" y="728"/>
                                </a:lnTo>
                                <a:lnTo>
                                  <a:pt x="782" y="706"/>
                                </a:lnTo>
                                <a:lnTo>
                                  <a:pt x="775" y="692"/>
                                </a:lnTo>
                                <a:lnTo>
                                  <a:pt x="352" y="713"/>
                                </a:lnTo>
                                <a:lnTo>
                                  <a:pt x="161" y="720"/>
                                </a:lnTo>
                                <a:lnTo>
                                  <a:pt x="154" y="448"/>
                                </a:lnTo>
                                <a:lnTo>
                                  <a:pt x="147" y="279"/>
                                </a:lnTo>
                                <a:lnTo>
                                  <a:pt x="115" y="251"/>
                                </a:lnTo>
                                <a:lnTo>
                                  <a:pt x="111" y="215"/>
                                </a:lnTo>
                                <a:lnTo>
                                  <a:pt x="90" y="204"/>
                                </a:lnTo>
                                <a:lnTo>
                                  <a:pt x="90" y="175"/>
                                </a:lnTo>
                                <a:lnTo>
                                  <a:pt x="115" y="172"/>
                                </a:lnTo>
                                <a:lnTo>
                                  <a:pt x="115" y="147"/>
                                </a:lnTo>
                                <a:lnTo>
                                  <a:pt x="83" y="121"/>
                                </a:lnTo>
                                <a:lnTo>
                                  <a:pt x="43" y="118"/>
                                </a:lnTo>
                                <a:lnTo>
                                  <a:pt x="43" y="82"/>
                                </a:lnTo>
                                <a:lnTo>
                                  <a:pt x="47" y="57"/>
                                </a:lnTo>
                                <a:lnTo>
                                  <a:pt x="25" y="39"/>
                                </a:lnTo>
                                <a:lnTo>
                                  <a:pt x="0" y="35"/>
                                </a:lnTo>
                                <a:lnTo>
                                  <a:pt x="0" y="10"/>
                                </a:lnTo>
                                <a:lnTo>
                                  <a:pt x="516" y="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3" name=""/>
                          <p:cNvSpPr/>
                          <p:nvPr/>
                        </p:nvSpPr>
                        <p:spPr>
                          <a:xfrm>
                            <a:off x="2229480" y="1651680"/>
                            <a:ext cx="1336680" cy="10458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94" h="703">
                                <a:moveTo>
                                  <a:pt x="1094" y="4"/>
                                </a:moveTo>
                                <a:lnTo>
                                  <a:pt x="0" y="0"/>
                                </a:lnTo>
                                <a:lnTo>
                                  <a:pt x="97" y="82"/>
                                </a:lnTo>
                                <a:lnTo>
                                  <a:pt x="240" y="179"/>
                                </a:lnTo>
                                <a:lnTo>
                                  <a:pt x="240" y="190"/>
                                </a:lnTo>
                                <a:lnTo>
                                  <a:pt x="348" y="337"/>
                                </a:lnTo>
                                <a:lnTo>
                                  <a:pt x="344" y="366"/>
                                </a:lnTo>
                                <a:lnTo>
                                  <a:pt x="373" y="409"/>
                                </a:lnTo>
                                <a:lnTo>
                                  <a:pt x="420" y="441"/>
                                </a:lnTo>
                                <a:lnTo>
                                  <a:pt x="420" y="473"/>
                                </a:lnTo>
                                <a:lnTo>
                                  <a:pt x="395" y="524"/>
                                </a:lnTo>
                                <a:lnTo>
                                  <a:pt x="384" y="538"/>
                                </a:lnTo>
                                <a:lnTo>
                                  <a:pt x="398" y="570"/>
                                </a:lnTo>
                                <a:lnTo>
                                  <a:pt x="438" y="588"/>
                                </a:lnTo>
                                <a:lnTo>
                                  <a:pt x="459" y="631"/>
                                </a:lnTo>
                                <a:lnTo>
                                  <a:pt x="717" y="674"/>
                                </a:lnTo>
                                <a:lnTo>
                                  <a:pt x="965" y="703"/>
                                </a:lnTo>
                                <a:lnTo>
                                  <a:pt x="1094" y="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4" name=""/>
                          <p:cNvSpPr/>
                          <p:nvPr/>
                        </p:nvSpPr>
                        <p:spPr>
                          <a:xfrm>
                            <a:off x="2382480" y="2501280"/>
                            <a:ext cx="1671480" cy="1299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366" h="875">
                                <a:moveTo>
                                  <a:pt x="29" y="0"/>
                                </a:moveTo>
                                <a:lnTo>
                                  <a:pt x="610" y="100"/>
                                </a:lnTo>
                                <a:lnTo>
                                  <a:pt x="1366" y="183"/>
                                </a:lnTo>
                                <a:lnTo>
                                  <a:pt x="1309" y="871"/>
                                </a:lnTo>
                                <a:lnTo>
                                  <a:pt x="488" y="782"/>
                                </a:lnTo>
                                <a:lnTo>
                                  <a:pt x="474" y="875"/>
                                </a:lnTo>
                                <a:lnTo>
                                  <a:pt x="427" y="825"/>
                                </a:lnTo>
                                <a:lnTo>
                                  <a:pt x="337" y="843"/>
                                </a:lnTo>
                                <a:lnTo>
                                  <a:pt x="280" y="839"/>
                                </a:lnTo>
                                <a:lnTo>
                                  <a:pt x="269" y="850"/>
                                </a:lnTo>
                                <a:lnTo>
                                  <a:pt x="255" y="839"/>
                                </a:lnTo>
                                <a:lnTo>
                                  <a:pt x="241" y="782"/>
                                </a:lnTo>
                                <a:lnTo>
                                  <a:pt x="205" y="778"/>
                                </a:lnTo>
                                <a:lnTo>
                                  <a:pt x="194" y="771"/>
                                </a:lnTo>
                                <a:lnTo>
                                  <a:pt x="194" y="731"/>
                                </a:lnTo>
                                <a:lnTo>
                                  <a:pt x="190" y="721"/>
                                </a:lnTo>
                                <a:lnTo>
                                  <a:pt x="194" y="688"/>
                                </a:lnTo>
                                <a:lnTo>
                                  <a:pt x="176" y="667"/>
                                </a:lnTo>
                                <a:lnTo>
                                  <a:pt x="173" y="627"/>
                                </a:lnTo>
                                <a:lnTo>
                                  <a:pt x="151" y="613"/>
                                </a:lnTo>
                                <a:lnTo>
                                  <a:pt x="108" y="653"/>
                                </a:lnTo>
                                <a:lnTo>
                                  <a:pt x="97" y="638"/>
                                </a:lnTo>
                                <a:lnTo>
                                  <a:pt x="112" y="577"/>
                                </a:lnTo>
                                <a:lnTo>
                                  <a:pt x="137" y="559"/>
                                </a:lnTo>
                                <a:lnTo>
                                  <a:pt x="115" y="520"/>
                                </a:lnTo>
                                <a:lnTo>
                                  <a:pt x="155" y="480"/>
                                </a:lnTo>
                                <a:lnTo>
                                  <a:pt x="133" y="445"/>
                                </a:lnTo>
                                <a:lnTo>
                                  <a:pt x="115" y="445"/>
                                </a:lnTo>
                                <a:lnTo>
                                  <a:pt x="61" y="315"/>
                                </a:lnTo>
                                <a:lnTo>
                                  <a:pt x="22" y="301"/>
                                </a:lnTo>
                                <a:lnTo>
                                  <a:pt x="33" y="247"/>
                                </a:lnTo>
                                <a:lnTo>
                                  <a:pt x="0" y="197"/>
                                </a:lnTo>
                                <a:lnTo>
                                  <a:pt x="2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5" name=""/>
                          <p:cNvSpPr/>
                          <p:nvPr/>
                        </p:nvSpPr>
                        <p:spPr>
                          <a:xfrm>
                            <a:off x="3379320" y="5980680"/>
                            <a:ext cx="2291400" cy="27493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874" h="1851">
                                <a:moveTo>
                                  <a:pt x="11" y="732"/>
                                </a:moveTo>
                                <a:lnTo>
                                  <a:pt x="0" y="760"/>
                                </a:lnTo>
                                <a:lnTo>
                                  <a:pt x="22" y="771"/>
                                </a:lnTo>
                                <a:lnTo>
                                  <a:pt x="50" y="804"/>
                                </a:lnTo>
                                <a:lnTo>
                                  <a:pt x="54" y="843"/>
                                </a:lnTo>
                                <a:lnTo>
                                  <a:pt x="86" y="850"/>
                                </a:lnTo>
                                <a:lnTo>
                                  <a:pt x="108" y="875"/>
                                </a:lnTo>
                                <a:lnTo>
                                  <a:pt x="126" y="908"/>
                                </a:lnTo>
                                <a:lnTo>
                                  <a:pt x="147" y="915"/>
                                </a:lnTo>
                                <a:lnTo>
                                  <a:pt x="183" y="972"/>
                                </a:lnTo>
                                <a:lnTo>
                                  <a:pt x="233" y="976"/>
                                </a:lnTo>
                                <a:lnTo>
                                  <a:pt x="226" y="1001"/>
                                </a:lnTo>
                                <a:lnTo>
                                  <a:pt x="244" y="1058"/>
                                </a:lnTo>
                                <a:lnTo>
                                  <a:pt x="248" y="1137"/>
                                </a:lnTo>
                                <a:lnTo>
                                  <a:pt x="273" y="1162"/>
                                </a:lnTo>
                                <a:lnTo>
                                  <a:pt x="287" y="1184"/>
                                </a:lnTo>
                                <a:lnTo>
                                  <a:pt x="301" y="1191"/>
                                </a:lnTo>
                                <a:lnTo>
                                  <a:pt x="351" y="1241"/>
                                </a:lnTo>
                                <a:lnTo>
                                  <a:pt x="373" y="1252"/>
                                </a:lnTo>
                                <a:lnTo>
                                  <a:pt x="387" y="1255"/>
                                </a:lnTo>
                                <a:lnTo>
                                  <a:pt x="402" y="1277"/>
                                </a:lnTo>
                                <a:lnTo>
                                  <a:pt x="477" y="1298"/>
                                </a:lnTo>
                                <a:lnTo>
                                  <a:pt x="506" y="1263"/>
                                </a:lnTo>
                                <a:lnTo>
                                  <a:pt x="524" y="1245"/>
                                </a:lnTo>
                                <a:lnTo>
                                  <a:pt x="513" y="1194"/>
                                </a:lnTo>
                                <a:lnTo>
                                  <a:pt x="527" y="1176"/>
                                </a:lnTo>
                                <a:lnTo>
                                  <a:pt x="570" y="1173"/>
                                </a:lnTo>
                                <a:lnTo>
                                  <a:pt x="581" y="1159"/>
                                </a:lnTo>
                                <a:lnTo>
                                  <a:pt x="588" y="1141"/>
                                </a:lnTo>
                                <a:lnTo>
                                  <a:pt x="606" y="1144"/>
                                </a:lnTo>
                                <a:lnTo>
                                  <a:pt x="610" y="1162"/>
                                </a:lnTo>
                                <a:lnTo>
                                  <a:pt x="656" y="1166"/>
                                </a:lnTo>
                                <a:lnTo>
                                  <a:pt x="732" y="1176"/>
                                </a:lnTo>
                                <a:lnTo>
                                  <a:pt x="760" y="1205"/>
                                </a:lnTo>
                                <a:lnTo>
                                  <a:pt x="818" y="1280"/>
                                </a:lnTo>
                                <a:lnTo>
                                  <a:pt x="846" y="1334"/>
                                </a:lnTo>
                                <a:lnTo>
                                  <a:pt x="850" y="1363"/>
                                </a:lnTo>
                                <a:lnTo>
                                  <a:pt x="925" y="1481"/>
                                </a:lnTo>
                                <a:lnTo>
                                  <a:pt x="938" y="1517"/>
                                </a:lnTo>
                                <a:lnTo>
                                  <a:pt x="995" y="1557"/>
                                </a:lnTo>
                                <a:lnTo>
                                  <a:pt x="999" y="1603"/>
                                </a:lnTo>
                                <a:lnTo>
                                  <a:pt x="1013" y="1635"/>
                                </a:lnTo>
                                <a:lnTo>
                                  <a:pt x="1024" y="1696"/>
                                </a:lnTo>
                                <a:lnTo>
                                  <a:pt x="1049" y="1707"/>
                                </a:lnTo>
                                <a:lnTo>
                                  <a:pt x="1052" y="1732"/>
                                </a:lnTo>
                                <a:lnTo>
                                  <a:pt x="1052" y="1779"/>
                                </a:lnTo>
                                <a:lnTo>
                                  <a:pt x="1070" y="1779"/>
                                </a:lnTo>
                                <a:lnTo>
                                  <a:pt x="1099" y="1768"/>
                                </a:lnTo>
                                <a:lnTo>
                                  <a:pt x="1135" y="1808"/>
                                </a:lnTo>
                                <a:lnTo>
                                  <a:pt x="1167" y="1808"/>
                                </a:lnTo>
                                <a:lnTo>
                                  <a:pt x="1199" y="1829"/>
                                </a:lnTo>
                                <a:lnTo>
                                  <a:pt x="1242" y="1836"/>
                                </a:lnTo>
                                <a:lnTo>
                                  <a:pt x="1275" y="1826"/>
                                </a:lnTo>
                                <a:lnTo>
                                  <a:pt x="1303" y="1851"/>
                                </a:lnTo>
                                <a:lnTo>
                                  <a:pt x="1336" y="1851"/>
                                </a:lnTo>
                                <a:lnTo>
                                  <a:pt x="1350" y="1836"/>
                                </a:lnTo>
                                <a:lnTo>
                                  <a:pt x="1368" y="1833"/>
                                </a:lnTo>
                                <a:lnTo>
                                  <a:pt x="1389" y="1797"/>
                                </a:lnTo>
                                <a:lnTo>
                                  <a:pt x="1350" y="1804"/>
                                </a:lnTo>
                                <a:lnTo>
                                  <a:pt x="1329" y="1761"/>
                                </a:lnTo>
                                <a:lnTo>
                                  <a:pt x="1321" y="1750"/>
                                </a:lnTo>
                                <a:lnTo>
                                  <a:pt x="1318" y="1686"/>
                                </a:lnTo>
                                <a:lnTo>
                                  <a:pt x="1303" y="1661"/>
                                </a:lnTo>
                                <a:lnTo>
                                  <a:pt x="1321" y="1628"/>
                                </a:lnTo>
                                <a:lnTo>
                                  <a:pt x="1321" y="1592"/>
                                </a:lnTo>
                                <a:lnTo>
                                  <a:pt x="1339" y="1567"/>
                                </a:lnTo>
                                <a:lnTo>
                                  <a:pt x="1336" y="1535"/>
                                </a:lnTo>
                                <a:lnTo>
                                  <a:pt x="1332" y="1514"/>
                                </a:lnTo>
                                <a:lnTo>
                                  <a:pt x="1354" y="1503"/>
                                </a:lnTo>
                                <a:lnTo>
                                  <a:pt x="1364" y="1471"/>
                                </a:lnTo>
                                <a:lnTo>
                                  <a:pt x="1389" y="1467"/>
                                </a:lnTo>
                                <a:lnTo>
                                  <a:pt x="1418" y="1449"/>
                                </a:lnTo>
                                <a:lnTo>
                                  <a:pt x="1425" y="1428"/>
                                </a:lnTo>
                                <a:lnTo>
                                  <a:pt x="1450" y="1435"/>
                                </a:lnTo>
                                <a:lnTo>
                                  <a:pt x="1468" y="1417"/>
                                </a:lnTo>
                                <a:lnTo>
                                  <a:pt x="1461" y="1384"/>
                                </a:lnTo>
                                <a:lnTo>
                                  <a:pt x="1483" y="1395"/>
                                </a:lnTo>
                                <a:lnTo>
                                  <a:pt x="1540" y="1395"/>
                                </a:lnTo>
                                <a:lnTo>
                                  <a:pt x="1597" y="1359"/>
                                </a:lnTo>
                                <a:lnTo>
                                  <a:pt x="1626" y="1327"/>
                                </a:lnTo>
                                <a:lnTo>
                                  <a:pt x="1658" y="1313"/>
                                </a:lnTo>
                                <a:lnTo>
                                  <a:pt x="1687" y="1280"/>
                                </a:lnTo>
                                <a:lnTo>
                                  <a:pt x="1716" y="1270"/>
                                </a:lnTo>
                                <a:lnTo>
                                  <a:pt x="1705" y="1230"/>
                                </a:lnTo>
                                <a:lnTo>
                                  <a:pt x="1676" y="1202"/>
                                </a:lnTo>
                                <a:lnTo>
                                  <a:pt x="1676" y="1162"/>
                                </a:lnTo>
                                <a:lnTo>
                                  <a:pt x="1709" y="1187"/>
                                </a:lnTo>
                                <a:lnTo>
                                  <a:pt x="1730" y="1230"/>
                                </a:lnTo>
                                <a:lnTo>
                                  <a:pt x="1795" y="1230"/>
                                </a:lnTo>
                                <a:lnTo>
                                  <a:pt x="1823" y="1187"/>
                                </a:lnTo>
                                <a:lnTo>
                                  <a:pt x="1827" y="1166"/>
                                </a:lnTo>
                                <a:lnTo>
                                  <a:pt x="1848" y="1141"/>
                                </a:lnTo>
                                <a:lnTo>
                                  <a:pt x="1856" y="1119"/>
                                </a:lnTo>
                                <a:lnTo>
                                  <a:pt x="1845" y="1094"/>
                                </a:lnTo>
                                <a:lnTo>
                                  <a:pt x="1848" y="1080"/>
                                </a:lnTo>
                                <a:lnTo>
                                  <a:pt x="1859" y="1069"/>
                                </a:lnTo>
                                <a:lnTo>
                                  <a:pt x="1856" y="1022"/>
                                </a:lnTo>
                                <a:lnTo>
                                  <a:pt x="1870" y="990"/>
                                </a:lnTo>
                                <a:lnTo>
                                  <a:pt x="1874" y="933"/>
                                </a:lnTo>
                                <a:lnTo>
                                  <a:pt x="1859" y="911"/>
                                </a:lnTo>
                                <a:lnTo>
                                  <a:pt x="1834" y="861"/>
                                </a:lnTo>
                                <a:lnTo>
                                  <a:pt x="1830" y="821"/>
                                </a:lnTo>
                                <a:lnTo>
                                  <a:pt x="1791" y="793"/>
                                </a:lnTo>
                                <a:lnTo>
                                  <a:pt x="1780" y="524"/>
                                </a:lnTo>
                                <a:lnTo>
                                  <a:pt x="1719" y="520"/>
                                </a:lnTo>
                                <a:lnTo>
                                  <a:pt x="1705" y="492"/>
                                </a:lnTo>
                                <a:lnTo>
                                  <a:pt x="1680" y="502"/>
                                </a:lnTo>
                                <a:lnTo>
                                  <a:pt x="1655" y="459"/>
                                </a:lnTo>
                                <a:lnTo>
                                  <a:pt x="1637" y="456"/>
                                </a:lnTo>
                                <a:lnTo>
                                  <a:pt x="1601" y="488"/>
                                </a:lnTo>
                                <a:lnTo>
                                  <a:pt x="1572" y="463"/>
                                </a:lnTo>
                                <a:lnTo>
                                  <a:pt x="1547" y="459"/>
                                </a:lnTo>
                                <a:lnTo>
                                  <a:pt x="1511" y="488"/>
                                </a:lnTo>
                                <a:lnTo>
                                  <a:pt x="1465" y="481"/>
                                </a:lnTo>
                                <a:lnTo>
                                  <a:pt x="1429" y="466"/>
                                </a:lnTo>
                                <a:lnTo>
                                  <a:pt x="1393" y="470"/>
                                </a:lnTo>
                                <a:lnTo>
                                  <a:pt x="1368" y="495"/>
                                </a:lnTo>
                                <a:lnTo>
                                  <a:pt x="1325" y="463"/>
                                </a:lnTo>
                                <a:lnTo>
                                  <a:pt x="1264" y="470"/>
                                </a:lnTo>
                                <a:lnTo>
                                  <a:pt x="1232" y="445"/>
                                </a:lnTo>
                                <a:lnTo>
                                  <a:pt x="1214" y="413"/>
                                </a:lnTo>
                                <a:lnTo>
                                  <a:pt x="1178" y="402"/>
                                </a:lnTo>
                                <a:lnTo>
                                  <a:pt x="1156" y="420"/>
                                </a:lnTo>
                                <a:lnTo>
                                  <a:pt x="1088" y="420"/>
                                </a:lnTo>
                                <a:lnTo>
                                  <a:pt x="1078" y="398"/>
                                </a:lnTo>
                                <a:lnTo>
                                  <a:pt x="1067" y="373"/>
                                </a:lnTo>
                                <a:lnTo>
                                  <a:pt x="1052" y="359"/>
                                </a:lnTo>
                                <a:lnTo>
                                  <a:pt x="1002" y="380"/>
                                </a:lnTo>
                                <a:lnTo>
                                  <a:pt x="981" y="370"/>
                                </a:lnTo>
                                <a:lnTo>
                                  <a:pt x="966" y="305"/>
                                </a:lnTo>
                                <a:lnTo>
                                  <a:pt x="952" y="172"/>
                                </a:lnTo>
                                <a:lnTo>
                                  <a:pt x="938" y="29"/>
                                </a:lnTo>
                                <a:lnTo>
                                  <a:pt x="552" y="0"/>
                                </a:lnTo>
                                <a:lnTo>
                                  <a:pt x="506" y="757"/>
                                </a:lnTo>
                                <a:lnTo>
                                  <a:pt x="11" y="7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260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6" name=""/>
                          <p:cNvSpPr/>
                          <p:nvPr/>
                        </p:nvSpPr>
                        <p:spPr>
                          <a:xfrm>
                            <a:off x="2949480" y="5702760"/>
                            <a:ext cx="1141200" cy="1473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10" h="968">
                                <a:moveTo>
                                  <a:pt x="910" y="79"/>
                                </a:moveTo>
                                <a:lnTo>
                                  <a:pt x="907" y="265"/>
                                </a:lnTo>
                                <a:lnTo>
                                  <a:pt x="885" y="656"/>
                                </a:lnTo>
                                <a:lnTo>
                                  <a:pt x="871" y="918"/>
                                </a:lnTo>
                                <a:lnTo>
                                  <a:pt x="373" y="896"/>
                                </a:lnTo>
                                <a:lnTo>
                                  <a:pt x="358" y="921"/>
                                </a:lnTo>
                                <a:lnTo>
                                  <a:pt x="136" y="907"/>
                                </a:lnTo>
                                <a:lnTo>
                                  <a:pt x="118" y="968"/>
                                </a:lnTo>
                                <a:lnTo>
                                  <a:pt x="0" y="950"/>
                                </a:lnTo>
                                <a:lnTo>
                                  <a:pt x="100" y="0"/>
                                </a:lnTo>
                                <a:lnTo>
                                  <a:pt x="279" y="21"/>
                                </a:lnTo>
                                <a:lnTo>
                                  <a:pt x="530" y="50"/>
                                </a:lnTo>
                                <a:lnTo>
                                  <a:pt x="781" y="75"/>
                                </a:lnTo>
                                <a:lnTo>
                                  <a:pt x="910" y="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7" name=""/>
                          <p:cNvSpPr/>
                          <p:nvPr/>
                        </p:nvSpPr>
                        <p:spPr>
                          <a:xfrm>
                            <a:off x="1202400" y="2252160"/>
                            <a:ext cx="1116360" cy="1000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14" h="675">
                                <a:moveTo>
                                  <a:pt x="810" y="675"/>
                                </a:moveTo>
                                <a:lnTo>
                                  <a:pt x="692" y="642"/>
                                </a:lnTo>
                                <a:lnTo>
                                  <a:pt x="613" y="624"/>
                                </a:lnTo>
                                <a:lnTo>
                                  <a:pt x="552" y="632"/>
                                </a:lnTo>
                                <a:lnTo>
                                  <a:pt x="520" y="617"/>
                                </a:lnTo>
                                <a:lnTo>
                                  <a:pt x="480" y="617"/>
                                </a:lnTo>
                                <a:lnTo>
                                  <a:pt x="423" y="628"/>
                                </a:lnTo>
                                <a:lnTo>
                                  <a:pt x="366" y="610"/>
                                </a:lnTo>
                                <a:lnTo>
                                  <a:pt x="298" y="610"/>
                                </a:lnTo>
                                <a:lnTo>
                                  <a:pt x="247" y="596"/>
                                </a:lnTo>
                                <a:lnTo>
                                  <a:pt x="161" y="585"/>
                                </a:lnTo>
                                <a:lnTo>
                                  <a:pt x="122" y="538"/>
                                </a:lnTo>
                                <a:lnTo>
                                  <a:pt x="125" y="481"/>
                                </a:lnTo>
                                <a:lnTo>
                                  <a:pt x="100" y="463"/>
                                </a:lnTo>
                                <a:lnTo>
                                  <a:pt x="72" y="456"/>
                                </a:lnTo>
                                <a:lnTo>
                                  <a:pt x="54" y="427"/>
                                </a:lnTo>
                                <a:lnTo>
                                  <a:pt x="11" y="420"/>
                                </a:lnTo>
                                <a:lnTo>
                                  <a:pt x="0" y="398"/>
                                </a:lnTo>
                                <a:lnTo>
                                  <a:pt x="4" y="370"/>
                                </a:lnTo>
                                <a:lnTo>
                                  <a:pt x="25" y="363"/>
                                </a:lnTo>
                                <a:lnTo>
                                  <a:pt x="36" y="345"/>
                                </a:lnTo>
                                <a:lnTo>
                                  <a:pt x="18" y="294"/>
                                </a:lnTo>
                                <a:lnTo>
                                  <a:pt x="22" y="201"/>
                                </a:lnTo>
                                <a:lnTo>
                                  <a:pt x="29" y="162"/>
                                </a:lnTo>
                                <a:lnTo>
                                  <a:pt x="4" y="104"/>
                                </a:lnTo>
                                <a:lnTo>
                                  <a:pt x="4" y="65"/>
                                </a:lnTo>
                                <a:lnTo>
                                  <a:pt x="25" y="47"/>
                                </a:lnTo>
                                <a:lnTo>
                                  <a:pt x="50" y="54"/>
                                </a:lnTo>
                                <a:lnTo>
                                  <a:pt x="82" y="83"/>
                                </a:lnTo>
                                <a:lnTo>
                                  <a:pt x="129" y="104"/>
                                </a:lnTo>
                                <a:lnTo>
                                  <a:pt x="183" y="112"/>
                                </a:lnTo>
                                <a:lnTo>
                                  <a:pt x="208" y="115"/>
                                </a:lnTo>
                                <a:lnTo>
                                  <a:pt x="240" y="165"/>
                                </a:lnTo>
                                <a:lnTo>
                                  <a:pt x="226" y="183"/>
                                </a:lnTo>
                                <a:lnTo>
                                  <a:pt x="222" y="194"/>
                                </a:lnTo>
                                <a:lnTo>
                                  <a:pt x="233" y="216"/>
                                </a:lnTo>
                                <a:lnTo>
                                  <a:pt x="240" y="223"/>
                                </a:lnTo>
                                <a:lnTo>
                                  <a:pt x="204" y="294"/>
                                </a:lnTo>
                                <a:lnTo>
                                  <a:pt x="219" y="294"/>
                                </a:lnTo>
                                <a:lnTo>
                                  <a:pt x="269" y="294"/>
                                </a:lnTo>
                                <a:lnTo>
                                  <a:pt x="262" y="212"/>
                                </a:lnTo>
                                <a:lnTo>
                                  <a:pt x="298" y="205"/>
                                </a:lnTo>
                                <a:lnTo>
                                  <a:pt x="301" y="180"/>
                                </a:lnTo>
                                <a:lnTo>
                                  <a:pt x="287" y="169"/>
                                </a:lnTo>
                                <a:lnTo>
                                  <a:pt x="247" y="162"/>
                                </a:lnTo>
                                <a:lnTo>
                                  <a:pt x="247" y="144"/>
                                </a:lnTo>
                                <a:lnTo>
                                  <a:pt x="294" y="76"/>
                                </a:lnTo>
                                <a:lnTo>
                                  <a:pt x="262" y="22"/>
                                </a:lnTo>
                                <a:lnTo>
                                  <a:pt x="280" y="0"/>
                                </a:lnTo>
                                <a:lnTo>
                                  <a:pt x="914" y="158"/>
                                </a:lnTo>
                                <a:lnTo>
                                  <a:pt x="810" y="6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8" name=""/>
                          <p:cNvSpPr/>
                          <p:nvPr/>
                        </p:nvSpPr>
                        <p:spPr>
                          <a:xfrm>
                            <a:off x="4525920" y="1647720"/>
                            <a:ext cx="1144440" cy="1162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36" h="782">
                                <a:moveTo>
                                  <a:pt x="43" y="0"/>
                                </a:moveTo>
                                <a:lnTo>
                                  <a:pt x="14" y="545"/>
                                </a:lnTo>
                                <a:lnTo>
                                  <a:pt x="0" y="778"/>
                                </a:lnTo>
                                <a:lnTo>
                                  <a:pt x="226" y="782"/>
                                </a:lnTo>
                                <a:lnTo>
                                  <a:pt x="609" y="775"/>
                                </a:lnTo>
                                <a:lnTo>
                                  <a:pt x="663" y="208"/>
                                </a:lnTo>
                                <a:lnTo>
                                  <a:pt x="936" y="0"/>
                                </a:lnTo>
                                <a:lnTo>
                                  <a:pt x="43" y="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49" name=""/>
                          <p:cNvSpPr/>
                          <p:nvPr/>
                        </p:nvSpPr>
                        <p:spPr>
                          <a:xfrm>
                            <a:off x="910080" y="2877840"/>
                            <a:ext cx="1339920" cy="13510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97" h="907">
                                <a:moveTo>
                                  <a:pt x="932" y="907"/>
                                </a:moveTo>
                                <a:lnTo>
                                  <a:pt x="979" y="627"/>
                                </a:lnTo>
                                <a:lnTo>
                                  <a:pt x="975" y="580"/>
                                </a:lnTo>
                                <a:lnTo>
                                  <a:pt x="993" y="555"/>
                                </a:lnTo>
                                <a:lnTo>
                                  <a:pt x="993" y="530"/>
                                </a:lnTo>
                                <a:lnTo>
                                  <a:pt x="964" y="509"/>
                                </a:lnTo>
                                <a:lnTo>
                                  <a:pt x="964" y="491"/>
                                </a:lnTo>
                                <a:lnTo>
                                  <a:pt x="986" y="476"/>
                                </a:lnTo>
                                <a:lnTo>
                                  <a:pt x="1004" y="459"/>
                                </a:lnTo>
                                <a:lnTo>
                                  <a:pt x="1029" y="451"/>
                                </a:lnTo>
                                <a:lnTo>
                                  <a:pt x="1036" y="412"/>
                                </a:lnTo>
                                <a:lnTo>
                                  <a:pt x="1054" y="387"/>
                                </a:lnTo>
                                <a:lnTo>
                                  <a:pt x="1072" y="369"/>
                                </a:lnTo>
                                <a:lnTo>
                                  <a:pt x="1097" y="337"/>
                                </a:lnTo>
                                <a:lnTo>
                                  <a:pt x="1090" y="301"/>
                                </a:lnTo>
                                <a:lnTo>
                                  <a:pt x="1054" y="251"/>
                                </a:lnTo>
                                <a:lnTo>
                                  <a:pt x="853" y="200"/>
                                </a:lnTo>
                                <a:lnTo>
                                  <a:pt x="792" y="208"/>
                                </a:lnTo>
                                <a:lnTo>
                                  <a:pt x="753" y="193"/>
                                </a:lnTo>
                                <a:lnTo>
                                  <a:pt x="703" y="193"/>
                                </a:lnTo>
                                <a:lnTo>
                                  <a:pt x="652" y="208"/>
                                </a:lnTo>
                                <a:lnTo>
                                  <a:pt x="595" y="179"/>
                                </a:lnTo>
                                <a:lnTo>
                                  <a:pt x="530" y="186"/>
                                </a:lnTo>
                                <a:lnTo>
                                  <a:pt x="455" y="164"/>
                                </a:lnTo>
                                <a:lnTo>
                                  <a:pt x="409" y="161"/>
                                </a:lnTo>
                                <a:lnTo>
                                  <a:pt x="358" y="111"/>
                                </a:lnTo>
                                <a:lnTo>
                                  <a:pt x="362" y="57"/>
                                </a:lnTo>
                                <a:lnTo>
                                  <a:pt x="333" y="35"/>
                                </a:lnTo>
                                <a:lnTo>
                                  <a:pt x="312" y="32"/>
                                </a:lnTo>
                                <a:lnTo>
                                  <a:pt x="294" y="7"/>
                                </a:lnTo>
                                <a:lnTo>
                                  <a:pt x="254" y="0"/>
                                </a:lnTo>
                                <a:lnTo>
                                  <a:pt x="240" y="28"/>
                                </a:lnTo>
                                <a:lnTo>
                                  <a:pt x="222" y="89"/>
                                </a:lnTo>
                                <a:lnTo>
                                  <a:pt x="218" y="150"/>
                                </a:lnTo>
                                <a:lnTo>
                                  <a:pt x="193" y="179"/>
                                </a:lnTo>
                                <a:lnTo>
                                  <a:pt x="190" y="236"/>
                                </a:lnTo>
                                <a:lnTo>
                                  <a:pt x="79" y="448"/>
                                </a:lnTo>
                                <a:lnTo>
                                  <a:pt x="57" y="516"/>
                                </a:lnTo>
                                <a:lnTo>
                                  <a:pt x="25" y="541"/>
                                </a:lnTo>
                                <a:lnTo>
                                  <a:pt x="14" y="566"/>
                                </a:lnTo>
                                <a:lnTo>
                                  <a:pt x="18" y="595"/>
                                </a:lnTo>
                                <a:lnTo>
                                  <a:pt x="14" y="613"/>
                                </a:lnTo>
                                <a:lnTo>
                                  <a:pt x="0" y="634"/>
                                </a:lnTo>
                                <a:lnTo>
                                  <a:pt x="3" y="649"/>
                                </a:lnTo>
                                <a:lnTo>
                                  <a:pt x="14" y="674"/>
                                </a:lnTo>
                                <a:lnTo>
                                  <a:pt x="25" y="681"/>
                                </a:lnTo>
                                <a:lnTo>
                                  <a:pt x="28" y="688"/>
                                </a:lnTo>
                                <a:lnTo>
                                  <a:pt x="932" y="90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0" name=""/>
                          <p:cNvSpPr/>
                          <p:nvPr/>
                        </p:nvSpPr>
                        <p:spPr>
                          <a:xfrm>
                            <a:off x="6719040" y="7175160"/>
                            <a:ext cx="1525320" cy="14083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248" h="947">
                                <a:moveTo>
                                  <a:pt x="54" y="190"/>
                                </a:moveTo>
                                <a:lnTo>
                                  <a:pt x="76" y="194"/>
                                </a:lnTo>
                                <a:lnTo>
                                  <a:pt x="83" y="176"/>
                                </a:lnTo>
                                <a:lnTo>
                                  <a:pt x="104" y="204"/>
                                </a:lnTo>
                                <a:lnTo>
                                  <a:pt x="122" y="176"/>
                                </a:lnTo>
                                <a:lnTo>
                                  <a:pt x="133" y="161"/>
                                </a:lnTo>
                                <a:lnTo>
                                  <a:pt x="162" y="176"/>
                                </a:lnTo>
                                <a:lnTo>
                                  <a:pt x="173" y="168"/>
                                </a:lnTo>
                                <a:lnTo>
                                  <a:pt x="173" y="150"/>
                                </a:lnTo>
                                <a:lnTo>
                                  <a:pt x="187" y="154"/>
                                </a:lnTo>
                                <a:lnTo>
                                  <a:pt x="198" y="194"/>
                                </a:lnTo>
                                <a:lnTo>
                                  <a:pt x="266" y="201"/>
                                </a:lnTo>
                                <a:lnTo>
                                  <a:pt x="302" y="179"/>
                                </a:lnTo>
                                <a:lnTo>
                                  <a:pt x="323" y="194"/>
                                </a:lnTo>
                                <a:lnTo>
                                  <a:pt x="320" y="237"/>
                                </a:lnTo>
                                <a:lnTo>
                                  <a:pt x="348" y="240"/>
                                </a:lnTo>
                                <a:lnTo>
                                  <a:pt x="366" y="283"/>
                                </a:lnTo>
                                <a:lnTo>
                                  <a:pt x="395" y="283"/>
                                </a:lnTo>
                                <a:lnTo>
                                  <a:pt x="416" y="258"/>
                                </a:lnTo>
                                <a:lnTo>
                                  <a:pt x="438" y="251"/>
                                </a:lnTo>
                                <a:lnTo>
                                  <a:pt x="470" y="254"/>
                                </a:lnTo>
                                <a:lnTo>
                                  <a:pt x="495" y="237"/>
                                </a:lnTo>
                                <a:lnTo>
                                  <a:pt x="499" y="204"/>
                                </a:lnTo>
                                <a:lnTo>
                                  <a:pt x="513" y="179"/>
                                </a:lnTo>
                                <a:lnTo>
                                  <a:pt x="538" y="172"/>
                                </a:lnTo>
                                <a:lnTo>
                                  <a:pt x="578" y="179"/>
                                </a:lnTo>
                                <a:lnTo>
                                  <a:pt x="606" y="204"/>
                                </a:lnTo>
                                <a:lnTo>
                                  <a:pt x="606" y="233"/>
                                </a:lnTo>
                                <a:lnTo>
                                  <a:pt x="642" y="240"/>
                                </a:lnTo>
                                <a:lnTo>
                                  <a:pt x="696" y="269"/>
                                </a:lnTo>
                                <a:lnTo>
                                  <a:pt x="700" y="305"/>
                                </a:lnTo>
                                <a:lnTo>
                                  <a:pt x="750" y="315"/>
                                </a:lnTo>
                                <a:lnTo>
                                  <a:pt x="778" y="351"/>
                                </a:lnTo>
                                <a:lnTo>
                                  <a:pt x="786" y="405"/>
                                </a:lnTo>
                                <a:lnTo>
                                  <a:pt x="775" y="412"/>
                                </a:lnTo>
                                <a:lnTo>
                                  <a:pt x="761" y="423"/>
                                </a:lnTo>
                                <a:lnTo>
                                  <a:pt x="761" y="452"/>
                                </a:lnTo>
                                <a:lnTo>
                                  <a:pt x="778" y="484"/>
                                </a:lnTo>
                                <a:lnTo>
                                  <a:pt x="778" y="513"/>
                                </a:lnTo>
                                <a:lnTo>
                                  <a:pt x="789" y="549"/>
                                </a:lnTo>
                                <a:lnTo>
                                  <a:pt x="814" y="523"/>
                                </a:lnTo>
                                <a:lnTo>
                                  <a:pt x="843" y="513"/>
                                </a:lnTo>
                                <a:lnTo>
                                  <a:pt x="807" y="584"/>
                                </a:lnTo>
                                <a:lnTo>
                                  <a:pt x="821" y="610"/>
                                </a:lnTo>
                                <a:lnTo>
                                  <a:pt x="836" y="624"/>
                                </a:lnTo>
                                <a:lnTo>
                                  <a:pt x="861" y="663"/>
                                </a:lnTo>
                                <a:lnTo>
                                  <a:pt x="900" y="678"/>
                                </a:lnTo>
                                <a:lnTo>
                                  <a:pt x="904" y="656"/>
                                </a:lnTo>
                                <a:lnTo>
                                  <a:pt x="925" y="663"/>
                                </a:lnTo>
                                <a:lnTo>
                                  <a:pt x="915" y="699"/>
                                </a:lnTo>
                                <a:lnTo>
                                  <a:pt x="911" y="735"/>
                                </a:lnTo>
                                <a:lnTo>
                                  <a:pt x="940" y="746"/>
                                </a:lnTo>
                                <a:lnTo>
                                  <a:pt x="969" y="782"/>
                                </a:lnTo>
                                <a:lnTo>
                                  <a:pt x="965" y="814"/>
                                </a:lnTo>
                                <a:lnTo>
                                  <a:pt x="979" y="825"/>
                                </a:lnTo>
                                <a:lnTo>
                                  <a:pt x="1037" y="825"/>
                                </a:lnTo>
                                <a:lnTo>
                                  <a:pt x="1058" y="843"/>
                                </a:lnTo>
                                <a:lnTo>
                                  <a:pt x="1055" y="861"/>
                                </a:lnTo>
                                <a:lnTo>
                                  <a:pt x="1083" y="857"/>
                                </a:lnTo>
                                <a:lnTo>
                                  <a:pt x="1083" y="886"/>
                                </a:lnTo>
                                <a:lnTo>
                                  <a:pt x="1105" y="914"/>
                                </a:lnTo>
                                <a:lnTo>
                                  <a:pt x="1098" y="943"/>
                                </a:lnTo>
                                <a:lnTo>
                                  <a:pt x="1137" y="947"/>
                                </a:lnTo>
                                <a:lnTo>
                                  <a:pt x="1155" y="929"/>
                                </a:lnTo>
                                <a:lnTo>
                                  <a:pt x="1219" y="932"/>
                                </a:lnTo>
                                <a:lnTo>
                                  <a:pt x="1248" y="904"/>
                                </a:lnTo>
                                <a:lnTo>
                                  <a:pt x="1227" y="843"/>
                                </a:lnTo>
                                <a:lnTo>
                                  <a:pt x="1245" y="828"/>
                                </a:lnTo>
                                <a:lnTo>
                                  <a:pt x="1241" y="660"/>
                                </a:lnTo>
                                <a:lnTo>
                                  <a:pt x="1234" y="627"/>
                                </a:lnTo>
                                <a:lnTo>
                                  <a:pt x="1180" y="559"/>
                                </a:lnTo>
                                <a:lnTo>
                                  <a:pt x="1169" y="534"/>
                                </a:lnTo>
                                <a:lnTo>
                                  <a:pt x="1155" y="498"/>
                                </a:lnTo>
                                <a:lnTo>
                                  <a:pt x="1105" y="419"/>
                                </a:lnTo>
                                <a:lnTo>
                                  <a:pt x="1090" y="355"/>
                                </a:lnTo>
                                <a:lnTo>
                                  <a:pt x="1080" y="326"/>
                                </a:lnTo>
                                <a:lnTo>
                                  <a:pt x="1058" y="319"/>
                                </a:lnTo>
                                <a:lnTo>
                                  <a:pt x="1033" y="258"/>
                                </a:lnTo>
                                <a:lnTo>
                                  <a:pt x="994" y="204"/>
                                </a:lnTo>
                                <a:lnTo>
                                  <a:pt x="951" y="147"/>
                                </a:lnTo>
                                <a:lnTo>
                                  <a:pt x="929" y="97"/>
                                </a:lnTo>
                                <a:lnTo>
                                  <a:pt x="897" y="93"/>
                                </a:lnTo>
                                <a:lnTo>
                                  <a:pt x="918" y="64"/>
                                </a:lnTo>
                                <a:lnTo>
                                  <a:pt x="897" y="21"/>
                                </a:lnTo>
                                <a:lnTo>
                                  <a:pt x="865" y="14"/>
                                </a:lnTo>
                                <a:lnTo>
                                  <a:pt x="839" y="0"/>
                                </a:lnTo>
                                <a:lnTo>
                                  <a:pt x="814" y="32"/>
                                </a:lnTo>
                                <a:lnTo>
                                  <a:pt x="832" y="57"/>
                                </a:lnTo>
                                <a:lnTo>
                                  <a:pt x="832" y="93"/>
                                </a:lnTo>
                                <a:lnTo>
                                  <a:pt x="789" y="61"/>
                                </a:lnTo>
                                <a:lnTo>
                                  <a:pt x="606" y="68"/>
                                </a:lnTo>
                                <a:lnTo>
                                  <a:pt x="398" y="75"/>
                                </a:lnTo>
                                <a:lnTo>
                                  <a:pt x="377" y="29"/>
                                </a:lnTo>
                                <a:lnTo>
                                  <a:pt x="147" y="61"/>
                                </a:lnTo>
                                <a:lnTo>
                                  <a:pt x="43" y="75"/>
                                </a:lnTo>
                                <a:lnTo>
                                  <a:pt x="11" y="86"/>
                                </a:lnTo>
                                <a:lnTo>
                                  <a:pt x="0" y="111"/>
                                </a:lnTo>
                                <a:lnTo>
                                  <a:pt x="22" y="133"/>
                                </a:lnTo>
                                <a:lnTo>
                                  <a:pt x="58" y="133"/>
                                </a:lnTo>
                                <a:lnTo>
                                  <a:pt x="36" y="154"/>
                                </a:lnTo>
                                <a:lnTo>
                                  <a:pt x="54" y="19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1" name=""/>
                          <p:cNvSpPr/>
                          <p:nvPr/>
                        </p:nvSpPr>
                        <p:spPr>
                          <a:xfrm>
                            <a:off x="3407760" y="1641600"/>
                            <a:ext cx="1181880" cy="1157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64" h="778">
                                <a:moveTo>
                                  <a:pt x="964" y="0"/>
                                </a:moveTo>
                                <a:lnTo>
                                  <a:pt x="129" y="3"/>
                                </a:lnTo>
                                <a:lnTo>
                                  <a:pt x="0" y="702"/>
                                </a:lnTo>
                                <a:lnTo>
                                  <a:pt x="186" y="720"/>
                                </a:lnTo>
                                <a:lnTo>
                                  <a:pt x="527" y="756"/>
                                </a:lnTo>
                                <a:lnTo>
                                  <a:pt x="925" y="778"/>
                                </a:lnTo>
                                <a:lnTo>
                                  <a:pt x="96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2" name=""/>
                          <p:cNvSpPr/>
                          <p:nvPr/>
                        </p:nvSpPr>
                        <p:spPr>
                          <a:xfrm>
                            <a:off x="1343160" y="1651680"/>
                            <a:ext cx="1446120" cy="9388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85" h="631">
                                <a:moveTo>
                                  <a:pt x="4" y="0"/>
                                </a:moveTo>
                                <a:lnTo>
                                  <a:pt x="7" y="18"/>
                                </a:lnTo>
                                <a:lnTo>
                                  <a:pt x="0" y="43"/>
                                </a:lnTo>
                                <a:lnTo>
                                  <a:pt x="0" y="75"/>
                                </a:lnTo>
                                <a:lnTo>
                                  <a:pt x="29" y="111"/>
                                </a:lnTo>
                                <a:lnTo>
                                  <a:pt x="54" y="133"/>
                                </a:lnTo>
                                <a:lnTo>
                                  <a:pt x="54" y="176"/>
                                </a:lnTo>
                                <a:lnTo>
                                  <a:pt x="36" y="233"/>
                                </a:lnTo>
                                <a:lnTo>
                                  <a:pt x="32" y="262"/>
                                </a:lnTo>
                                <a:lnTo>
                                  <a:pt x="54" y="273"/>
                                </a:lnTo>
                                <a:lnTo>
                                  <a:pt x="83" y="265"/>
                                </a:lnTo>
                                <a:lnTo>
                                  <a:pt x="83" y="298"/>
                                </a:lnTo>
                                <a:lnTo>
                                  <a:pt x="83" y="312"/>
                                </a:lnTo>
                                <a:lnTo>
                                  <a:pt x="111" y="312"/>
                                </a:lnTo>
                                <a:lnTo>
                                  <a:pt x="129" y="330"/>
                                </a:lnTo>
                                <a:lnTo>
                                  <a:pt x="111" y="351"/>
                                </a:lnTo>
                                <a:lnTo>
                                  <a:pt x="90" y="394"/>
                                </a:lnTo>
                                <a:lnTo>
                                  <a:pt x="75" y="416"/>
                                </a:lnTo>
                                <a:lnTo>
                                  <a:pt x="90" y="427"/>
                                </a:lnTo>
                                <a:lnTo>
                                  <a:pt x="133" y="405"/>
                                </a:lnTo>
                                <a:lnTo>
                                  <a:pt x="161" y="387"/>
                                </a:lnTo>
                                <a:lnTo>
                                  <a:pt x="172" y="380"/>
                                </a:lnTo>
                                <a:lnTo>
                                  <a:pt x="161" y="412"/>
                                </a:lnTo>
                                <a:lnTo>
                                  <a:pt x="611" y="520"/>
                                </a:lnTo>
                                <a:lnTo>
                                  <a:pt x="801" y="570"/>
                                </a:lnTo>
                                <a:lnTo>
                                  <a:pt x="902" y="581"/>
                                </a:lnTo>
                                <a:lnTo>
                                  <a:pt x="1185" y="631"/>
                                </a:lnTo>
                                <a:lnTo>
                                  <a:pt x="1167" y="584"/>
                                </a:lnTo>
                                <a:lnTo>
                                  <a:pt x="1128" y="574"/>
                                </a:lnTo>
                                <a:lnTo>
                                  <a:pt x="1110" y="538"/>
                                </a:lnTo>
                                <a:lnTo>
                                  <a:pt x="1146" y="466"/>
                                </a:lnTo>
                                <a:lnTo>
                                  <a:pt x="1142" y="437"/>
                                </a:lnTo>
                                <a:lnTo>
                                  <a:pt x="1103" y="412"/>
                                </a:lnTo>
                                <a:lnTo>
                                  <a:pt x="1067" y="362"/>
                                </a:lnTo>
                                <a:lnTo>
                                  <a:pt x="1078" y="337"/>
                                </a:lnTo>
                                <a:lnTo>
                                  <a:pt x="963" y="179"/>
                                </a:lnTo>
                                <a:lnTo>
                                  <a:pt x="823" y="82"/>
                                </a:lnTo>
                                <a:lnTo>
                                  <a:pt x="726" y="0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3" name=""/>
                          <p:cNvSpPr/>
                          <p:nvPr/>
                        </p:nvSpPr>
                        <p:spPr>
                          <a:xfrm>
                            <a:off x="2053080" y="2485440"/>
                            <a:ext cx="936720" cy="19177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67" h="1291">
                                <a:moveTo>
                                  <a:pt x="222" y="0"/>
                                </a:moveTo>
                                <a:lnTo>
                                  <a:pt x="319" y="14"/>
                                </a:lnTo>
                                <a:lnTo>
                                  <a:pt x="287" y="212"/>
                                </a:lnTo>
                                <a:lnTo>
                                  <a:pt x="298" y="233"/>
                                </a:lnTo>
                                <a:lnTo>
                                  <a:pt x="319" y="251"/>
                                </a:lnTo>
                                <a:lnTo>
                                  <a:pt x="319" y="269"/>
                                </a:lnTo>
                                <a:lnTo>
                                  <a:pt x="308" y="298"/>
                                </a:lnTo>
                                <a:lnTo>
                                  <a:pt x="308" y="312"/>
                                </a:lnTo>
                                <a:lnTo>
                                  <a:pt x="351" y="326"/>
                                </a:lnTo>
                                <a:lnTo>
                                  <a:pt x="362" y="362"/>
                                </a:lnTo>
                                <a:lnTo>
                                  <a:pt x="405" y="459"/>
                                </a:lnTo>
                                <a:lnTo>
                                  <a:pt x="430" y="459"/>
                                </a:lnTo>
                                <a:lnTo>
                                  <a:pt x="445" y="495"/>
                                </a:lnTo>
                                <a:lnTo>
                                  <a:pt x="412" y="527"/>
                                </a:lnTo>
                                <a:lnTo>
                                  <a:pt x="416" y="549"/>
                                </a:lnTo>
                                <a:lnTo>
                                  <a:pt x="430" y="574"/>
                                </a:lnTo>
                                <a:lnTo>
                                  <a:pt x="427" y="578"/>
                                </a:lnTo>
                                <a:lnTo>
                                  <a:pt x="405" y="588"/>
                                </a:lnTo>
                                <a:lnTo>
                                  <a:pt x="398" y="621"/>
                                </a:lnTo>
                                <a:lnTo>
                                  <a:pt x="391" y="653"/>
                                </a:lnTo>
                                <a:lnTo>
                                  <a:pt x="402" y="664"/>
                                </a:lnTo>
                                <a:lnTo>
                                  <a:pt x="430" y="638"/>
                                </a:lnTo>
                                <a:lnTo>
                                  <a:pt x="441" y="631"/>
                                </a:lnTo>
                                <a:lnTo>
                                  <a:pt x="470" y="638"/>
                                </a:lnTo>
                                <a:lnTo>
                                  <a:pt x="470" y="678"/>
                                </a:lnTo>
                                <a:lnTo>
                                  <a:pt x="484" y="699"/>
                                </a:lnTo>
                                <a:lnTo>
                                  <a:pt x="488" y="782"/>
                                </a:lnTo>
                                <a:lnTo>
                                  <a:pt x="506" y="793"/>
                                </a:lnTo>
                                <a:lnTo>
                                  <a:pt x="534" y="796"/>
                                </a:lnTo>
                                <a:lnTo>
                                  <a:pt x="541" y="843"/>
                                </a:lnTo>
                                <a:lnTo>
                                  <a:pt x="559" y="861"/>
                                </a:lnTo>
                                <a:lnTo>
                                  <a:pt x="570" y="854"/>
                                </a:lnTo>
                                <a:lnTo>
                                  <a:pt x="638" y="854"/>
                                </a:lnTo>
                                <a:lnTo>
                                  <a:pt x="721" y="839"/>
                                </a:lnTo>
                                <a:lnTo>
                                  <a:pt x="767" y="882"/>
                                </a:lnTo>
                                <a:lnTo>
                                  <a:pt x="717" y="1291"/>
                                </a:lnTo>
                                <a:lnTo>
                                  <a:pt x="0" y="1176"/>
                                </a:lnTo>
                                <a:lnTo>
                                  <a:pt x="47" y="886"/>
                                </a:lnTo>
                                <a:lnTo>
                                  <a:pt x="39" y="850"/>
                                </a:lnTo>
                                <a:lnTo>
                                  <a:pt x="65" y="811"/>
                                </a:lnTo>
                                <a:lnTo>
                                  <a:pt x="32" y="771"/>
                                </a:lnTo>
                                <a:lnTo>
                                  <a:pt x="36" y="757"/>
                                </a:lnTo>
                                <a:lnTo>
                                  <a:pt x="68" y="725"/>
                                </a:lnTo>
                                <a:lnTo>
                                  <a:pt x="97" y="717"/>
                                </a:lnTo>
                                <a:lnTo>
                                  <a:pt x="104" y="678"/>
                                </a:lnTo>
                                <a:lnTo>
                                  <a:pt x="161" y="603"/>
                                </a:lnTo>
                                <a:lnTo>
                                  <a:pt x="154" y="556"/>
                                </a:lnTo>
                                <a:lnTo>
                                  <a:pt x="118" y="513"/>
                                </a:lnTo>
                                <a:lnTo>
                                  <a:pt x="222" y="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4" name=""/>
                          <p:cNvSpPr/>
                          <p:nvPr/>
                        </p:nvSpPr>
                        <p:spPr>
                          <a:xfrm>
                            <a:off x="1425960" y="4100400"/>
                            <a:ext cx="1053000" cy="1935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39" h="1301">
                                <a:moveTo>
                                  <a:pt x="129" y="0"/>
                                </a:moveTo>
                                <a:lnTo>
                                  <a:pt x="437" y="68"/>
                                </a:lnTo>
                                <a:lnTo>
                                  <a:pt x="502" y="86"/>
                                </a:lnTo>
                                <a:lnTo>
                                  <a:pt x="839" y="143"/>
                                </a:lnTo>
                                <a:lnTo>
                                  <a:pt x="674" y="1140"/>
                                </a:lnTo>
                                <a:lnTo>
                                  <a:pt x="667" y="1151"/>
                                </a:lnTo>
                                <a:lnTo>
                                  <a:pt x="656" y="1151"/>
                                </a:lnTo>
                                <a:lnTo>
                                  <a:pt x="638" y="1136"/>
                                </a:lnTo>
                                <a:lnTo>
                                  <a:pt x="617" y="1122"/>
                                </a:lnTo>
                                <a:lnTo>
                                  <a:pt x="595" y="1129"/>
                                </a:lnTo>
                                <a:lnTo>
                                  <a:pt x="574" y="1140"/>
                                </a:lnTo>
                                <a:lnTo>
                                  <a:pt x="584" y="1169"/>
                                </a:lnTo>
                                <a:lnTo>
                                  <a:pt x="588" y="1194"/>
                                </a:lnTo>
                                <a:lnTo>
                                  <a:pt x="577" y="1197"/>
                                </a:lnTo>
                                <a:lnTo>
                                  <a:pt x="577" y="1230"/>
                                </a:lnTo>
                                <a:lnTo>
                                  <a:pt x="588" y="1269"/>
                                </a:lnTo>
                                <a:lnTo>
                                  <a:pt x="577" y="1298"/>
                                </a:lnTo>
                                <a:lnTo>
                                  <a:pt x="570" y="1301"/>
                                </a:lnTo>
                                <a:lnTo>
                                  <a:pt x="0" y="498"/>
                                </a:lnTo>
                                <a:lnTo>
                                  <a:pt x="12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5" name=""/>
                          <p:cNvSpPr/>
                          <p:nvPr/>
                        </p:nvSpPr>
                        <p:spPr>
                          <a:xfrm>
                            <a:off x="806400" y="3892320"/>
                            <a:ext cx="1414080" cy="27417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08" h="1811">
                                <a:moveTo>
                                  <a:pt x="93" y="0"/>
                                </a:moveTo>
                                <a:lnTo>
                                  <a:pt x="83" y="21"/>
                                </a:lnTo>
                                <a:lnTo>
                                  <a:pt x="76" y="25"/>
                                </a:lnTo>
                                <a:lnTo>
                                  <a:pt x="68" y="50"/>
                                </a:lnTo>
                                <a:lnTo>
                                  <a:pt x="86" y="79"/>
                                </a:lnTo>
                                <a:lnTo>
                                  <a:pt x="76" y="100"/>
                                </a:lnTo>
                                <a:lnTo>
                                  <a:pt x="72" y="129"/>
                                </a:lnTo>
                                <a:lnTo>
                                  <a:pt x="54" y="139"/>
                                </a:lnTo>
                                <a:lnTo>
                                  <a:pt x="50" y="183"/>
                                </a:lnTo>
                                <a:lnTo>
                                  <a:pt x="43" y="204"/>
                                </a:lnTo>
                                <a:lnTo>
                                  <a:pt x="15" y="208"/>
                                </a:lnTo>
                                <a:lnTo>
                                  <a:pt x="0" y="215"/>
                                </a:lnTo>
                                <a:lnTo>
                                  <a:pt x="0" y="258"/>
                                </a:lnTo>
                                <a:lnTo>
                                  <a:pt x="0" y="276"/>
                                </a:lnTo>
                                <a:lnTo>
                                  <a:pt x="15" y="304"/>
                                </a:lnTo>
                                <a:lnTo>
                                  <a:pt x="33" y="376"/>
                                </a:lnTo>
                                <a:lnTo>
                                  <a:pt x="47" y="405"/>
                                </a:lnTo>
                                <a:lnTo>
                                  <a:pt x="29" y="437"/>
                                </a:lnTo>
                                <a:lnTo>
                                  <a:pt x="18" y="462"/>
                                </a:lnTo>
                                <a:lnTo>
                                  <a:pt x="11" y="509"/>
                                </a:lnTo>
                                <a:lnTo>
                                  <a:pt x="15" y="555"/>
                                </a:lnTo>
                                <a:lnTo>
                                  <a:pt x="29" y="573"/>
                                </a:lnTo>
                                <a:lnTo>
                                  <a:pt x="61" y="602"/>
                                </a:lnTo>
                                <a:lnTo>
                                  <a:pt x="83" y="645"/>
                                </a:lnTo>
                                <a:lnTo>
                                  <a:pt x="86" y="692"/>
                                </a:lnTo>
                                <a:lnTo>
                                  <a:pt x="83" y="699"/>
                                </a:lnTo>
                                <a:lnTo>
                                  <a:pt x="104" y="756"/>
                                </a:lnTo>
                                <a:lnTo>
                                  <a:pt x="111" y="799"/>
                                </a:lnTo>
                                <a:lnTo>
                                  <a:pt x="101" y="817"/>
                                </a:lnTo>
                                <a:lnTo>
                                  <a:pt x="111" y="828"/>
                                </a:lnTo>
                                <a:lnTo>
                                  <a:pt x="122" y="867"/>
                                </a:lnTo>
                                <a:lnTo>
                                  <a:pt x="154" y="893"/>
                                </a:lnTo>
                                <a:lnTo>
                                  <a:pt x="162" y="918"/>
                                </a:lnTo>
                                <a:lnTo>
                                  <a:pt x="147" y="968"/>
                                </a:lnTo>
                                <a:lnTo>
                                  <a:pt x="129" y="982"/>
                                </a:lnTo>
                                <a:lnTo>
                                  <a:pt x="136" y="1018"/>
                                </a:lnTo>
                                <a:lnTo>
                                  <a:pt x="162" y="1036"/>
                                </a:lnTo>
                                <a:lnTo>
                                  <a:pt x="176" y="1043"/>
                                </a:lnTo>
                                <a:lnTo>
                                  <a:pt x="190" y="1108"/>
                                </a:lnTo>
                                <a:lnTo>
                                  <a:pt x="197" y="1151"/>
                                </a:lnTo>
                                <a:lnTo>
                                  <a:pt x="208" y="1165"/>
                                </a:lnTo>
                                <a:lnTo>
                                  <a:pt x="244" y="1172"/>
                                </a:lnTo>
                                <a:lnTo>
                                  <a:pt x="237" y="1205"/>
                                </a:lnTo>
                                <a:lnTo>
                                  <a:pt x="233" y="1222"/>
                                </a:lnTo>
                                <a:lnTo>
                                  <a:pt x="258" y="1251"/>
                                </a:lnTo>
                                <a:lnTo>
                                  <a:pt x="262" y="1273"/>
                                </a:lnTo>
                                <a:lnTo>
                                  <a:pt x="240" y="1287"/>
                                </a:lnTo>
                                <a:lnTo>
                                  <a:pt x="233" y="1298"/>
                                </a:lnTo>
                                <a:lnTo>
                                  <a:pt x="240" y="1326"/>
                                </a:lnTo>
                                <a:lnTo>
                                  <a:pt x="244" y="1380"/>
                                </a:lnTo>
                                <a:lnTo>
                                  <a:pt x="280" y="1380"/>
                                </a:lnTo>
                                <a:lnTo>
                                  <a:pt x="330" y="1391"/>
                                </a:lnTo>
                                <a:lnTo>
                                  <a:pt x="387" y="1405"/>
                                </a:lnTo>
                                <a:lnTo>
                                  <a:pt x="405" y="1416"/>
                                </a:lnTo>
                                <a:lnTo>
                                  <a:pt x="434" y="1466"/>
                                </a:lnTo>
                                <a:lnTo>
                                  <a:pt x="481" y="1466"/>
                                </a:lnTo>
                                <a:lnTo>
                                  <a:pt x="484" y="1491"/>
                                </a:lnTo>
                                <a:lnTo>
                                  <a:pt x="502" y="1524"/>
                                </a:lnTo>
                                <a:lnTo>
                                  <a:pt x="517" y="1545"/>
                                </a:lnTo>
                                <a:lnTo>
                                  <a:pt x="552" y="1577"/>
                                </a:lnTo>
                                <a:lnTo>
                                  <a:pt x="588" y="1603"/>
                                </a:lnTo>
                                <a:lnTo>
                                  <a:pt x="628" y="1667"/>
                                </a:lnTo>
                                <a:lnTo>
                                  <a:pt x="635" y="1714"/>
                                </a:lnTo>
                                <a:lnTo>
                                  <a:pt x="649" y="1717"/>
                                </a:lnTo>
                                <a:lnTo>
                                  <a:pt x="646" y="1778"/>
                                </a:lnTo>
                                <a:lnTo>
                                  <a:pt x="1008" y="1811"/>
                                </a:lnTo>
                                <a:lnTo>
                                  <a:pt x="1008" y="1721"/>
                                </a:lnTo>
                                <a:lnTo>
                                  <a:pt x="1047" y="1660"/>
                                </a:lnTo>
                                <a:lnTo>
                                  <a:pt x="1054" y="1606"/>
                                </a:lnTo>
                                <a:lnTo>
                                  <a:pt x="1072" y="1610"/>
                                </a:lnTo>
                                <a:lnTo>
                                  <a:pt x="1108" y="1560"/>
                                </a:lnTo>
                                <a:lnTo>
                                  <a:pt x="1079" y="1517"/>
                                </a:lnTo>
                                <a:lnTo>
                                  <a:pt x="1083" y="1499"/>
                                </a:lnTo>
                                <a:lnTo>
                                  <a:pt x="1058" y="1463"/>
                                </a:lnTo>
                                <a:lnTo>
                                  <a:pt x="1065" y="1441"/>
                                </a:lnTo>
                                <a:lnTo>
                                  <a:pt x="491" y="620"/>
                                </a:lnTo>
                                <a:lnTo>
                                  <a:pt x="621" y="129"/>
                                </a:lnTo>
                                <a:lnTo>
                                  <a:pt x="9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6" name=""/>
                          <p:cNvSpPr/>
                          <p:nvPr/>
                        </p:nvSpPr>
                        <p:spPr>
                          <a:xfrm>
                            <a:off x="7182360" y="5518800"/>
                            <a:ext cx="1399680" cy="7668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144" h="516">
                                <a:moveTo>
                                  <a:pt x="323" y="132"/>
                                </a:moveTo>
                                <a:lnTo>
                                  <a:pt x="320" y="190"/>
                                </a:lnTo>
                                <a:lnTo>
                                  <a:pt x="287" y="190"/>
                                </a:lnTo>
                                <a:lnTo>
                                  <a:pt x="294" y="236"/>
                                </a:lnTo>
                                <a:lnTo>
                                  <a:pt x="259" y="236"/>
                                </a:lnTo>
                                <a:lnTo>
                                  <a:pt x="244" y="251"/>
                                </a:lnTo>
                                <a:lnTo>
                                  <a:pt x="216" y="265"/>
                                </a:lnTo>
                                <a:lnTo>
                                  <a:pt x="194" y="265"/>
                                </a:lnTo>
                                <a:lnTo>
                                  <a:pt x="183" y="304"/>
                                </a:lnTo>
                                <a:lnTo>
                                  <a:pt x="133" y="312"/>
                                </a:lnTo>
                                <a:lnTo>
                                  <a:pt x="126" y="337"/>
                                </a:lnTo>
                                <a:lnTo>
                                  <a:pt x="94" y="355"/>
                                </a:lnTo>
                                <a:lnTo>
                                  <a:pt x="69" y="369"/>
                                </a:lnTo>
                                <a:lnTo>
                                  <a:pt x="36" y="376"/>
                                </a:lnTo>
                                <a:lnTo>
                                  <a:pt x="33" y="387"/>
                                </a:lnTo>
                                <a:lnTo>
                                  <a:pt x="44" y="405"/>
                                </a:lnTo>
                                <a:lnTo>
                                  <a:pt x="8" y="437"/>
                                </a:lnTo>
                                <a:lnTo>
                                  <a:pt x="0" y="462"/>
                                </a:lnTo>
                                <a:lnTo>
                                  <a:pt x="76" y="455"/>
                                </a:lnTo>
                                <a:lnTo>
                                  <a:pt x="147" y="444"/>
                                </a:lnTo>
                                <a:lnTo>
                                  <a:pt x="169" y="444"/>
                                </a:lnTo>
                                <a:lnTo>
                                  <a:pt x="201" y="451"/>
                                </a:lnTo>
                                <a:lnTo>
                                  <a:pt x="251" y="383"/>
                                </a:lnTo>
                                <a:lnTo>
                                  <a:pt x="327" y="387"/>
                                </a:lnTo>
                                <a:lnTo>
                                  <a:pt x="348" y="369"/>
                                </a:lnTo>
                                <a:lnTo>
                                  <a:pt x="477" y="369"/>
                                </a:lnTo>
                                <a:lnTo>
                                  <a:pt x="499" y="398"/>
                                </a:lnTo>
                                <a:lnTo>
                                  <a:pt x="657" y="398"/>
                                </a:lnTo>
                                <a:lnTo>
                                  <a:pt x="825" y="516"/>
                                </a:lnTo>
                                <a:lnTo>
                                  <a:pt x="829" y="505"/>
                                </a:lnTo>
                                <a:lnTo>
                                  <a:pt x="839" y="505"/>
                                </a:lnTo>
                                <a:lnTo>
                                  <a:pt x="847" y="516"/>
                                </a:lnTo>
                                <a:lnTo>
                                  <a:pt x="908" y="512"/>
                                </a:lnTo>
                                <a:lnTo>
                                  <a:pt x="918" y="484"/>
                                </a:lnTo>
                                <a:lnTo>
                                  <a:pt x="922" y="423"/>
                                </a:lnTo>
                                <a:lnTo>
                                  <a:pt x="958" y="390"/>
                                </a:lnTo>
                                <a:lnTo>
                                  <a:pt x="979" y="369"/>
                                </a:lnTo>
                                <a:lnTo>
                                  <a:pt x="986" y="351"/>
                                </a:lnTo>
                                <a:lnTo>
                                  <a:pt x="1001" y="355"/>
                                </a:lnTo>
                                <a:lnTo>
                                  <a:pt x="1030" y="326"/>
                                </a:lnTo>
                                <a:lnTo>
                                  <a:pt x="1083" y="315"/>
                                </a:lnTo>
                                <a:lnTo>
                                  <a:pt x="1087" y="290"/>
                                </a:lnTo>
                                <a:lnTo>
                                  <a:pt x="1123" y="261"/>
                                </a:lnTo>
                                <a:lnTo>
                                  <a:pt x="1047" y="265"/>
                                </a:lnTo>
                                <a:lnTo>
                                  <a:pt x="1051" y="247"/>
                                </a:lnTo>
                                <a:lnTo>
                                  <a:pt x="1040" y="211"/>
                                </a:lnTo>
                                <a:lnTo>
                                  <a:pt x="1069" y="208"/>
                                </a:lnTo>
                                <a:lnTo>
                                  <a:pt x="1101" y="190"/>
                                </a:lnTo>
                                <a:lnTo>
                                  <a:pt x="1123" y="190"/>
                                </a:lnTo>
                                <a:lnTo>
                                  <a:pt x="1130" y="157"/>
                                </a:lnTo>
                                <a:lnTo>
                                  <a:pt x="1144" y="143"/>
                                </a:lnTo>
                                <a:lnTo>
                                  <a:pt x="1137" y="89"/>
                                </a:lnTo>
                                <a:lnTo>
                                  <a:pt x="1119" y="104"/>
                                </a:lnTo>
                                <a:lnTo>
                                  <a:pt x="1026" y="114"/>
                                </a:lnTo>
                                <a:lnTo>
                                  <a:pt x="1012" y="104"/>
                                </a:lnTo>
                                <a:lnTo>
                                  <a:pt x="1065" y="57"/>
                                </a:lnTo>
                                <a:lnTo>
                                  <a:pt x="1087" y="61"/>
                                </a:lnTo>
                                <a:lnTo>
                                  <a:pt x="1116" y="68"/>
                                </a:lnTo>
                                <a:lnTo>
                                  <a:pt x="1137" y="57"/>
                                </a:lnTo>
                                <a:lnTo>
                                  <a:pt x="1098" y="0"/>
                                </a:lnTo>
                                <a:lnTo>
                                  <a:pt x="954" y="35"/>
                                </a:lnTo>
                                <a:lnTo>
                                  <a:pt x="592" y="96"/>
                                </a:lnTo>
                                <a:lnTo>
                                  <a:pt x="323" y="132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7" name=""/>
                          <p:cNvSpPr/>
                          <p:nvPr/>
                        </p:nvSpPr>
                        <p:spPr>
                          <a:xfrm>
                            <a:off x="7358400" y="6065280"/>
                            <a:ext cx="827280" cy="7707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78" h="516">
                                <a:moveTo>
                                  <a:pt x="21" y="75"/>
                                </a:moveTo>
                                <a:lnTo>
                                  <a:pt x="57" y="79"/>
                                </a:lnTo>
                                <a:lnTo>
                                  <a:pt x="107" y="11"/>
                                </a:lnTo>
                                <a:lnTo>
                                  <a:pt x="147" y="14"/>
                                </a:lnTo>
                                <a:lnTo>
                                  <a:pt x="183" y="18"/>
                                </a:lnTo>
                                <a:lnTo>
                                  <a:pt x="204" y="0"/>
                                </a:lnTo>
                                <a:lnTo>
                                  <a:pt x="333" y="0"/>
                                </a:lnTo>
                                <a:lnTo>
                                  <a:pt x="348" y="29"/>
                                </a:lnTo>
                                <a:lnTo>
                                  <a:pt x="513" y="29"/>
                                </a:lnTo>
                                <a:lnTo>
                                  <a:pt x="678" y="143"/>
                                </a:lnTo>
                                <a:lnTo>
                                  <a:pt x="670" y="169"/>
                                </a:lnTo>
                                <a:lnTo>
                                  <a:pt x="609" y="255"/>
                                </a:lnTo>
                                <a:lnTo>
                                  <a:pt x="606" y="305"/>
                                </a:lnTo>
                                <a:lnTo>
                                  <a:pt x="574" y="301"/>
                                </a:lnTo>
                                <a:lnTo>
                                  <a:pt x="577" y="341"/>
                                </a:lnTo>
                                <a:lnTo>
                                  <a:pt x="566" y="351"/>
                                </a:lnTo>
                                <a:lnTo>
                                  <a:pt x="534" y="355"/>
                                </a:lnTo>
                                <a:lnTo>
                                  <a:pt x="527" y="384"/>
                                </a:lnTo>
                                <a:lnTo>
                                  <a:pt x="516" y="409"/>
                                </a:lnTo>
                                <a:lnTo>
                                  <a:pt x="484" y="412"/>
                                </a:lnTo>
                                <a:lnTo>
                                  <a:pt x="470" y="423"/>
                                </a:lnTo>
                                <a:lnTo>
                                  <a:pt x="448" y="423"/>
                                </a:lnTo>
                                <a:lnTo>
                                  <a:pt x="434" y="441"/>
                                </a:lnTo>
                                <a:lnTo>
                                  <a:pt x="441" y="484"/>
                                </a:lnTo>
                                <a:lnTo>
                                  <a:pt x="430" y="502"/>
                                </a:lnTo>
                                <a:lnTo>
                                  <a:pt x="416" y="516"/>
                                </a:lnTo>
                                <a:lnTo>
                                  <a:pt x="384" y="491"/>
                                </a:lnTo>
                                <a:lnTo>
                                  <a:pt x="366" y="448"/>
                                </a:lnTo>
                                <a:lnTo>
                                  <a:pt x="344" y="448"/>
                                </a:lnTo>
                                <a:lnTo>
                                  <a:pt x="337" y="409"/>
                                </a:lnTo>
                                <a:lnTo>
                                  <a:pt x="323" y="394"/>
                                </a:lnTo>
                                <a:lnTo>
                                  <a:pt x="305" y="369"/>
                                </a:lnTo>
                                <a:lnTo>
                                  <a:pt x="283" y="369"/>
                                </a:lnTo>
                                <a:lnTo>
                                  <a:pt x="276" y="362"/>
                                </a:lnTo>
                                <a:lnTo>
                                  <a:pt x="254" y="366"/>
                                </a:lnTo>
                                <a:lnTo>
                                  <a:pt x="240" y="351"/>
                                </a:lnTo>
                                <a:lnTo>
                                  <a:pt x="244" y="333"/>
                                </a:lnTo>
                                <a:lnTo>
                                  <a:pt x="222" y="308"/>
                                </a:lnTo>
                                <a:lnTo>
                                  <a:pt x="197" y="301"/>
                                </a:lnTo>
                                <a:lnTo>
                                  <a:pt x="197" y="276"/>
                                </a:lnTo>
                                <a:lnTo>
                                  <a:pt x="165" y="251"/>
                                </a:lnTo>
                                <a:lnTo>
                                  <a:pt x="147" y="251"/>
                                </a:lnTo>
                                <a:lnTo>
                                  <a:pt x="143" y="229"/>
                                </a:lnTo>
                                <a:lnTo>
                                  <a:pt x="115" y="219"/>
                                </a:lnTo>
                                <a:lnTo>
                                  <a:pt x="93" y="197"/>
                                </a:lnTo>
                                <a:lnTo>
                                  <a:pt x="68" y="158"/>
                                </a:lnTo>
                                <a:lnTo>
                                  <a:pt x="54" y="151"/>
                                </a:lnTo>
                                <a:lnTo>
                                  <a:pt x="18" y="143"/>
                                </a:lnTo>
                                <a:lnTo>
                                  <a:pt x="0" y="122"/>
                                </a:lnTo>
                                <a:lnTo>
                                  <a:pt x="7" y="108"/>
                                </a:lnTo>
                                <a:lnTo>
                                  <a:pt x="21" y="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8" name=""/>
                          <p:cNvSpPr/>
                          <p:nvPr/>
                        </p:nvSpPr>
                        <p:spPr>
                          <a:xfrm>
                            <a:off x="6979680" y="6172200"/>
                            <a:ext cx="885600" cy="11372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20" h="764">
                                <a:moveTo>
                                  <a:pt x="0" y="43"/>
                                </a:moveTo>
                                <a:lnTo>
                                  <a:pt x="157" y="21"/>
                                </a:lnTo>
                                <a:lnTo>
                                  <a:pt x="319" y="0"/>
                                </a:lnTo>
                                <a:lnTo>
                                  <a:pt x="308" y="43"/>
                                </a:lnTo>
                                <a:lnTo>
                                  <a:pt x="322" y="75"/>
                                </a:lnTo>
                                <a:lnTo>
                                  <a:pt x="376" y="82"/>
                                </a:lnTo>
                                <a:lnTo>
                                  <a:pt x="405" y="132"/>
                                </a:lnTo>
                                <a:lnTo>
                                  <a:pt x="448" y="154"/>
                                </a:lnTo>
                                <a:lnTo>
                                  <a:pt x="451" y="175"/>
                                </a:lnTo>
                                <a:lnTo>
                                  <a:pt x="473" y="179"/>
                                </a:lnTo>
                                <a:lnTo>
                                  <a:pt x="498" y="197"/>
                                </a:lnTo>
                                <a:lnTo>
                                  <a:pt x="498" y="226"/>
                                </a:lnTo>
                                <a:lnTo>
                                  <a:pt x="545" y="247"/>
                                </a:lnTo>
                                <a:lnTo>
                                  <a:pt x="548" y="279"/>
                                </a:lnTo>
                                <a:lnTo>
                                  <a:pt x="552" y="294"/>
                                </a:lnTo>
                                <a:lnTo>
                                  <a:pt x="588" y="290"/>
                                </a:lnTo>
                                <a:lnTo>
                                  <a:pt x="620" y="301"/>
                                </a:lnTo>
                                <a:lnTo>
                                  <a:pt x="638" y="340"/>
                                </a:lnTo>
                                <a:lnTo>
                                  <a:pt x="649" y="376"/>
                                </a:lnTo>
                                <a:lnTo>
                                  <a:pt x="681" y="380"/>
                                </a:lnTo>
                                <a:lnTo>
                                  <a:pt x="688" y="423"/>
                                </a:lnTo>
                                <a:lnTo>
                                  <a:pt x="720" y="444"/>
                                </a:lnTo>
                                <a:lnTo>
                                  <a:pt x="720" y="487"/>
                                </a:lnTo>
                                <a:lnTo>
                                  <a:pt x="692" y="491"/>
                                </a:lnTo>
                                <a:lnTo>
                                  <a:pt x="695" y="509"/>
                                </a:lnTo>
                                <a:lnTo>
                                  <a:pt x="681" y="523"/>
                                </a:lnTo>
                                <a:lnTo>
                                  <a:pt x="695" y="545"/>
                                </a:lnTo>
                                <a:lnTo>
                                  <a:pt x="702" y="573"/>
                                </a:lnTo>
                                <a:lnTo>
                                  <a:pt x="681" y="584"/>
                                </a:lnTo>
                                <a:lnTo>
                                  <a:pt x="677" y="631"/>
                                </a:lnTo>
                                <a:lnTo>
                                  <a:pt x="666" y="634"/>
                                </a:lnTo>
                                <a:lnTo>
                                  <a:pt x="681" y="652"/>
                                </a:lnTo>
                                <a:lnTo>
                                  <a:pt x="677" y="699"/>
                                </a:lnTo>
                                <a:lnTo>
                                  <a:pt x="649" y="692"/>
                                </a:lnTo>
                                <a:lnTo>
                                  <a:pt x="634" y="677"/>
                                </a:lnTo>
                                <a:lnTo>
                                  <a:pt x="613" y="681"/>
                                </a:lnTo>
                                <a:lnTo>
                                  <a:pt x="602" y="699"/>
                                </a:lnTo>
                                <a:lnTo>
                                  <a:pt x="605" y="724"/>
                                </a:lnTo>
                                <a:lnTo>
                                  <a:pt x="616" y="731"/>
                                </a:lnTo>
                                <a:lnTo>
                                  <a:pt x="616" y="764"/>
                                </a:lnTo>
                                <a:lnTo>
                                  <a:pt x="595" y="760"/>
                                </a:lnTo>
                                <a:lnTo>
                                  <a:pt x="577" y="738"/>
                                </a:lnTo>
                                <a:lnTo>
                                  <a:pt x="415" y="742"/>
                                </a:lnTo>
                                <a:lnTo>
                                  <a:pt x="186" y="749"/>
                                </a:lnTo>
                                <a:lnTo>
                                  <a:pt x="161" y="703"/>
                                </a:lnTo>
                                <a:lnTo>
                                  <a:pt x="161" y="688"/>
                                </a:lnTo>
                                <a:lnTo>
                                  <a:pt x="150" y="674"/>
                                </a:lnTo>
                                <a:lnTo>
                                  <a:pt x="129" y="677"/>
                                </a:lnTo>
                                <a:lnTo>
                                  <a:pt x="136" y="656"/>
                                </a:lnTo>
                                <a:lnTo>
                                  <a:pt x="150" y="581"/>
                                </a:lnTo>
                                <a:lnTo>
                                  <a:pt x="136" y="573"/>
                                </a:lnTo>
                                <a:lnTo>
                                  <a:pt x="139" y="530"/>
                                </a:lnTo>
                                <a:lnTo>
                                  <a:pt x="164" y="495"/>
                                </a:lnTo>
                                <a:lnTo>
                                  <a:pt x="143" y="487"/>
                                </a:lnTo>
                                <a:lnTo>
                                  <a:pt x="129" y="469"/>
                                </a:lnTo>
                                <a:lnTo>
                                  <a:pt x="107" y="462"/>
                                </a:lnTo>
                                <a:lnTo>
                                  <a:pt x="104" y="441"/>
                                </a:lnTo>
                                <a:lnTo>
                                  <a:pt x="125" y="419"/>
                                </a:lnTo>
                                <a:lnTo>
                                  <a:pt x="121" y="409"/>
                                </a:lnTo>
                                <a:lnTo>
                                  <a:pt x="104" y="394"/>
                                </a:lnTo>
                                <a:lnTo>
                                  <a:pt x="64" y="247"/>
                                </a:lnTo>
                                <a:lnTo>
                                  <a:pt x="0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59" name=""/>
                          <p:cNvSpPr/>
                          <p:nvPr/>
                        </p:nvSpPr>
                        <p:spPr>
                          <a:xfrm>
                            <a:off x="6546240" y="6238080"/>
                            <a:ext cx="635760" cy="12974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19" h="871">
                                <a:moveTo>
                                  <a:pt x="0" y="43"/>
                                </a:moveTo>
                                <a:lnTo>
                                  <a:pt x="161" y="28"/>
                                </a:lnTo>
                                <a:lnTo>
                                  <a:pt x="358" y="0"/>
                                </a:lnTo>
                                <a:lnTo>
                                  <a:pt x="459" y="351"/>
                                </a:lnTo>
                                <a:lnTo>
                                  <a:pt x="476" y="366"/>
                                </a:lnTo>
                                <a:lnTo>
                                  <a:pt x="455" y="401"/>
                                </a:lnTo>
                                <a:lnTo>
                                  <a:pt x="462" y="419"/>
                                </a:lnTo>
                                <a:lnTo>
                                  <a:pt x="484" y="430"/>
                                </a:lnTo>
                                <a:lnTo>
                                  <a:pt x="519" y="452"/>
                                </a:lnTo>
                                <a:lnTo>
                                  <a:pt x="491" y="480"/>
                                </a:lnTo>
                                <a:lnTo>
                                  <a:pt x="491" y="527"/>
                                </a:lnTo>
                                <a:lnTo>
                                  <a:pt x="509" y="541"/>
                                </a:lnTo>
                                <a:lnTo>
                                  <a:pt x="484" y="631"/>
                                </a:lnTo>
                                <a:lnTo>
                                  <a:pt x="512" y="631"/>
                                </a:lnTo>
                                <a:lnTo>
                                  <a:pt x="519" y="663"/>
                                </a:lnTo>
                                <a:lnTo>
                                  <a:pt x="233" y="703"/>
                                </a:lnTo>
                                <a:lnTo>
                                  <a:pt x="172" y="706"/>
                                </a:lnTo>
                                <a:lnTo>
                                  <a:pt x="143" y="724"/>
                                </a:lnTo>
                                <a:lnTo>
                                  <a:pt x="139" y="738"/>
                                </a:lnTo>
                                <a:lnTo>
                                  <a:pt x="150" y="760"/>
                                </a:lnTo>
                                <a:lnTo>
                                  <a:pt x="197" y="767"/>
                                </a:lnTo>
                                <a:lnTo>
                                  <a:pt x="179" y="785"/>
                                </a:lnTo>
                                <a:lnTo>
                                  <a:pt x="197" y="828"/>
                                </a:lnTo>
                                <a:lnTo>
                                  <a:pt x="186" y="839"/>
                                </a:lnTo>
                                <a:lnTo>
                                  <a:pt x="168" y="871"/>
                                </a:lnTo>
                                <a:lnTo>
                                  <a:pt x="154" y="868"/>
                                </a:lnTo>
                                <a:lnTo>
                                  <a:pt x="122" y="832"/>
                                </a:lnTo>
                                <a:lnTo>
                                  <a:pt x="111" y="814"/>
                                </a:lnTo>
                                <a:lnTo>
                                  <a:pt x="93" y="810"/>
                                </a:lnTo>
                                <a:lnTo>
                                  <a:pt x="82" y="860"/>
                                </a:lnTo>
                                <a:lnTo>
                                  <a:pt x="46" y="857"/>
                                </a:lnTo>
                                <a:lnTo>
                                  <a:pt x="21" y="638"/>
                                </a:lnTo>
                                <a:lnTo>
                                  <a:pt x="7" y="312"/>
                                </a:lnTo>
                                <a:lnTo>
                                  <a:pt x="0" y="43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0" name=""/>
                          <p:cNvSpPr/>
                          <p:nvPr/>
                        </p:nvSpPr>
                        <p:spPr>
                          <a:xfrm>
                            <a:off x="3936240" y="4276440"/>
                            <a:ext cx="1428120" cy="8398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61" h="424">
                                <a:moveTo>
                                  <a:pt x="14" y="0"/>
                                </a:moveTo>
                                <a:lnTo>
                                  <a:pt x="482" y="12"/>
                                </a:lnTo>
                                <a:lnTo>
                                  <a:pt x="502" y="41"/>
                                </a:lnTo>
                                <a:lnTo>
                                  <a:pt x="533" y="47"/>
                                </a:lnTo>
                                <a:lnTo>
                                  <a:pt x="561" y="23"/>
                                </a:lnTo>
                                <a:lnTo>
                                  <a:pt x="578" y="47"/>
                                </a:lnTo>
                                <a:lnTo>
                                  <a:pt x="595" y="35"/>
                                </a:lnTo>
                                <a:lnTo>
                                  <a:pt x="604" y="41"/>
                                </a:lnTo>
                                <a:lnTo>
                                  <a:pt x="621" y="70"/>
                                </a:lnTo>
                                <a:lnTo>
                                  <a:pt x="649" y="82"/>
                                </a:lnTo>
                                <a:lnTo>
                                  <a:pt x="656" y="78"/>
                                </a:lnTo>
                                <a:lnTo>
                                  <a:pt x="673" y="78"/>
                                </a:lnTo>
                                <a:lnTo>
                                  <a:pt x="680" y="122"/>
                                </a:lnTo>
                                <a:lnTo>
                                  <a:pt x="695" y="137"/>
                                </a:lnTo>
                                <a:lnTo>
                                  <a:pt x="698" y="177"/>
                                </a:lnTo>
                                <a:lnTo>
                                  <a:pt x="707" y="183"/>
                                </a:lnTo>
                                <a:lnTo>
                                  <a:pt x="709" y="223"/>
                                </a:lnTo>
                                <a:lnTo>
                                  <a:pt x="717" y="230"/>
                                </a:lnTo>
                                <a:lnTo>
                                  <a:pt x="719" y="290"/>
                                </a:lnTo>
                                <a:lnTo>
                                  <a:pt x="729" y="296"/>
                                </a:lnTo>
                                <a:lnTo>
                                  <a:pt x="732" y="357"/>
                                </a:lnTo>
                                <a:lnTo>
                                  <a:pt x="746" y="363"/>
                                </a:lnTo>
                                <a:lnTo>
                                  <a:pt x="761" y="378"/>
                                </a:lnTo>
                                <a:lnTo>
                                  <a:pt x="758" y="424"/>
                                </a:lnTo>
                                <a:lnTo>
                                  <a:pt x="153" y="418"/>
                                </a:lnTo>
                                <a:lnTo>
                                  <a:pt x="151" y="373"/>
                                </a:lnTo>
                                <a:lnTo>
                                  <a:pt x="153" y="287"/>
                                </a:lnTo>
                                <a:lnTo>
                                  <a:pt x="0" y="270"/>
                                </a:lnTo>
                                <a:lnTo>
                                  <a:pt x="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1" name=""/>
                          <p:cNvSpPr/>
                          <p:nvPr/>
                        </p:nvSpPr>
                        <p:spPr>
                          <a:xfrm>
                            <a:off x="3078000" y="4706280"/>
                            <a:ext cx="1162080" cy="11433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50" h="767">
                                <a:moveTo>
                                  <a:pt x="71" y="0"/>
                                </a:moveTo>
                                <a:lnTo>
                                  <a:pt x="581" y="60"/>
                                </a:lnTo>
                                <a:lnTo>
                                  <a:pt x="763" y="82"/>
                                </a:lnTo>
                                <a:lnTo>
                                  <a:pt x="950" y="89"/>
                                </a:lnTo>
                                <a:lnTo>
                                  <a:pt x="943" y="767"/>
                                </a:lnTo>
                                <a:lnTo>
                                  <a:pt x="520" y="742"/>
                                </a:lnTo>
                                <a:lnTo>
                                  <a:pt x="287" y="717"/>
                                </a:lnTo>
                                <a:lnTo>
                                  <a:pt x="0" y="684"/>
                                </a:lnTo>
                                <a:lnTo>
                                  <a:pt x="71" y="0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2" name=""/>
                          <p:cNvSpPr/>
                          <p:nvPr/>
                        </p:nvSpPr>
                        <p:spPr>
                          <a:xfrm>
                            <a:off x="4233600" y="5095080"/>
                            <a:ext cx="1216800" cy="8100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96" h="523">
                                <a:moveTo>
                                  <a:pt x="7" y="0"/>
                                </a:moveTo>
                                <a:lnTo>
                                  <a:pt x="871" y="0"/>
                                </a:lnTo>
                                <a:lnTo>
                                  <a:pt x="921" y="7"/>
                                </a:lnTo>
                                <a:lnTo>
                                  <a:pt x="939" y="21"/>
                                </a:lnTo>
                                <a:lnTo>
                                  <a:pt x="953" y="36"/>
                                </a:lnTo>
                                <a:lnTo>
                                  <a:pt x="950" y="61"/>
                                </a:lnTo>
                                <a:lnTo>
                                  <a:pt x="932" y="61"/>
                                </a:lnTo>
                                <a:lnTo>
                                  <a:pt x="925" y="75"/>
                                </a:lnTo>
                                <a:lnTo>
                                  <a:pt x="928" y="86"/>
                                </a:lnTo>
                                <a:lnTo>
                                  <a:pt x="953" y="97"/>
                                </a:lnTo>
                                <a:lnTo>
                                  <a:pt x="957" y="115"/>
                                </a:lnTo>
                                <a:lnTo>
                                  <a:pt x="953" y="133"/>
                                </a:lnTo>
                                <a:lnTo>
                                  <a:pt x="979" y="154"/>
                                </a:lnTo>
                                <a:lnTo>
                                  <a:pt x="986" y="176"/>
                                </a:lnTo>
                                <a:lnTo>
                                  <a:pt x="996" y="523"/>
                                </a:lnTo>
                                <a:lnTo>
                                  <a:pt x="315" y="516"/>
                                </a:lnTo>
                                <a:lnTo>
                                  <a:pt x="0" y="502"/>
                                </a:lnTo>
                                <a:lnTo>
                                  <a:pt x="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3" name=""/>
                          <p:cNvSpPr/>
                          <p:nvPr/>
                        </p:nvSpPr>
                        <p:spPr>
                          <a:xfrm>
                            <a:off x="5430960" y="5956560"/>
                            <a:ext cx="885960" cy="9208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503" h="465">
                                <a:moveTo>
                                  <a:pt x="0" y="19"/>
                                </a:moveTo>
                                <a:lnTo>
                                  <a:pt x="16" y="89"/>
                                </a:lnTo>
                                <a:lnTo>
                                  <a:pt x="21" y="328"/>
                                </a:lnTo>
                                <a:lnTo>
                                  <a:pt x="21" y="377"/>
                                </a:lnTo>
                                <a:lnTo>
                                  <a:pt x="32" y="402"/>
                                </a:lnTo>
                                <a:lnTo>
                                  <a:pt x="77" y="395"/>
                                </a:lnTo>
                                <a:lnTo>
                                  <a:pt x="79" y="465"/>
                                </a:lnTo>
                                <a:lnTo>
                                  <a:pt x="379" y="455"/>
                                </a:lnTo>
                                <a:lnTo>
                                  <a:pt x="384" y="438"/>
                                </a:lnTo>
                                <a:lnTo>
                                  <a:pt x="381" y="417"/>
                                </a:lnTo>
                                <a:lnTo>
                                  <a:pt x="392" y="411"/>
                                </a:lnTo>
                                <a:lnTo>
                                  <a:pt x="384" y="387"/>
                                </a:lnTo>
                                <a:lnTo>
                                  <a:pt x="373" y="379"/>
                                </a:lnTo>
                                <a:lnTo>
                                  <a:pt x="373" y="371"/>
                                </a:lnTo>
                                <a:lnTo>
                                  <a:pt x="397" y="358"/>
                                </a:lnTo>
                                <a:lnTo>
                                  <a:pt x="389" y="341"/>
                                </a:lnTo>
                                <a:lnTo>
                                  <a:pt x="392" y="323"/>
                                </a:lnTo>
                                <a:lnTo>
                                  <a:pt x="379" y="296"/>
                                </a:lnTo>
                                <a:lnTo>
                                  <a:pt x="403" y="290"/>
                                </a:lnTo>
                                <a:lnTo>
                                  <a:pt x="418" y="266"/>
                                </a:lnTo>
                                <a:lnTo>
                                  <a:pt x="429" y="269"/>
                                </a:lnTo>
                                <a:lnTo>
                                  <a:pt x="429" y="228"/>
                                </a:lnTo>
                                <a:lnTo>
                                  <a:pt x="450" y="199"/>
                                </a:lnTo>
                                <a:lnTo>
                                  <a:pt x="466" y="196"/>
                                </a:lnTo>
                                <a:lnTo>
                                  <a:pt x="474" y="188"/>
                                </a:lnTo>
                                <a:lnTo>
                                  <a:pt x="469" y="172"/>
                                </a:lnTo>
                                <a:lnTo>
                                  <a:pt x="479" y="164"/>
                                </a:lnTo>
                                <a:lnTo>
                                  <a:pt x="461" y="148"/>
                                </a:lnTo>
                                <a:lnTo>
                                  <a:pt x="466" y="131"/>
                                </a:lnTo>
                                <a:lnTo>
                                  <a:pt x="476" y="116"/>
                                </a:lnTo>
                                <a:lnTo>
                                  <a:pt x="487" y="113"/>
                                </a:lnTo>
                                <a:lnTo>
                                  <a:pt x="487" y="97"/>
                                </a:lnTo>
                                <a:lnTo>
                                  <a:pt x="495" y="97"/>
                                </a:lnTo>
                                <a:lnTo>
                                  <a:pt x="493" y="80"/>
                                </a:lnTo>
                                <a:lnTo>
                                  <a:pt x="503" y="78"/>
                                </a:lnTo>
                                <a:lnTo>
                                  <a:pt x="503" y="59"/>
                                </a:lnTo>
                                <a:lnTo>
                                  <a:pt x="471" y="62"/>
                                </a:lnTo>
                                <a:lnTo>
                                  <a:pt x="434" y="51"/>
                                </a:lnTo>
                                <a:lnTo>
                                  <a:pt x="448" y="24"/>
                                </a:lnTo>
                                <a:lnTo>
                                  <a:pt x="461" y="5"/>
                                </a:lnTo>
                                <a:lnTo>
                                  <a:pt x="448" y="0"/>
                                </a:lnTo>
                                <a:lnTo>
                                  <a:pt x="0" y="19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4" name=""/>
                          <p:cNvSpPr/>
                          <p:nvPr/>
                        </p:nvSpPr>
                        <p:spPr>
                          <a:xfrm>
                            <a:off x="6000480" y="3131640"/>
                            <a:ext cx="803160" cy="5680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57" h="384">
                                <a:moveTo>
                                  <a:pt x="628" y="136"/>
                                </a:moveTo>
                                <a:lnTo>
                                  <a:pt x="657" y="169"/>
                                </a:lnTo>
                                <a:lnTo>
                                  <a:pt x="649" y="194"/>
                                </a:lnTo>
                                <a:lnTo>
                                  <a:pt x="621" y="201"/>
                                </a:lnTo>
                                <a:lnTo>
                                  <a:pt x="571" y="215"/>
                                </a:lnTo>
                                <a:lnTo>
                                  <a:pt x="542" y="258"/>
                                </a:lnTo>
                                <a:lnTo>
                                  <a:pt x="488" y="258"/>
                                </a:lnTo>
                                <a:lnTo>
                                  <a:pt x="467" y="298"/>
                                </a:lnTo>
                                <a:lnTo>
                                  <a:pt x="388" y="301"/>
                                </a:lnTo>
                                <a:lnTo>
                                  <a:pt x="355" y="384"/>
                                </a:lnTo>
                                <a:lnTo>
                                  <a:pt x="302" y="373"/>
                                </a:lnTo>
                                <a:lnTo>
                                  <a:pt x="312" y="316"/>
                                </a:lnTo>
                                <a:lnTo>
                                  <a:pt x="269" y="301"/>
                                </a:lnTo>
                                <a:lnTo>
                                  <a:pt x="259" y="280"/>
                                </a:lnTo>
                                <a:lnTo>
                                  <a:pt x="226" y="276"/>
                                </a:lnTo>
                                <a:lnTo>
                                  <a:pt x="212" y="255"/>
                                </a:lnTo>
                                <a:lnTo>
                                  <a:pt x="176" y="269"/>
                                </a:lnTo>
                                <a:lnTo>
                                  <a:pt x="151" y="247"/>
                                </a:lnTo>
                                <a:lnTo>
                                  <a:pt x="104" y="226"/>
                                </a:lnTo>
                                <a:lnTo>
                                  <a:pt x="76" y="255"/>
                                </a:lnTo>
                                <a:lnTo>
                                  <a:pt x="47" y="244"/>
                                </a:lnTo>
                                <a:lnTo>
                                  <a:pt x="0" y="204"/>
                                </a:lnTo>
                                <a:lnTo>
                                  <a:pt x="11" y="172"/>
                                </a:lnTo>
                                <a:lnTo>
                                  <a:pt x="18" y="147"/>
                                </a:lnTo>
                                <a:lnTo>
                                  <a:pt x="54" y="129"/>
                                </a:lnTo>
                                <a:lnTo>
                                  <a:pt x="94" y="129"/>
                                </a:lnTo>
                                <a:lnTo>
                                  <a:pt x="190" y="54"/>
                                </a:lnTo>
                                <a:lnTo>
                                  <a:pt x="219" y="4"/>
                                </a:lnTo>
                                <a:lnTo>
                                  <a:pt x="312" y="0"/>
                                </a:lnTo>
                                <a:lnTo>
                                  <a:pt x="269" y="11"/>
                                </a:lnTo>
                                <a:lnTo>
                                  <a:pt x="226" y="65"/>
                                </a:lnTo>
                                <a:lnTo>
                                  <a:pt x="201" y="65"/>
                                </a:lnTo>
                                <a:lnTo>
                                  <a:pt x="205" y="104"/>
                                </a:lnTo>
                                <a:lnTo>
                                  <a:pt x="291" y="111"/>
                                </a:lnTo>
                                <a:lnTo>
                                  <a:pt x="327" y="158"/>
                                </a:lnTo>
                                <a:lnTo>
                                  <a:pt x="413" y="151"/>
                                </a:lnTo>
                                <a:lnTo>
                                  <a:pt x="449" y="129"/>
                                </a:lnTo>
                                <a:lnTo>
                                  <a:pt x="499" y="111"/>
                                </a:lnTo>
                                <a:lnTo>
                                  <a:pt x="560" y="115"/>
                                </a:lnTo>
                                <a:lnTo>
                                  <a:pt x="603" y="83"/>
                                </a:lnTo>
                                <a:lnTo>
                                  <a:pt x="610" y="115"/>
                                </a:lnTo>
                                <a:lnTo>
                                  <a:pt x="606" y="129"/>
                                </a:lnTo>
                                <a:lnTo>
                                  <a:pt x="628" y="13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5" name=""/>
                          <p:cNvSpPr/>
                          <p:nvPr/>
                        </p:nvSpPr>
                        <p:spPr>
                          <a:xfrm>
                            <a:off x="7263360" y="4894560"/>
                            <a:ext cx="1260720" cy="879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033" h="592">
                                <a:moveTo>
                                  <a:pt x="0" y="592"/>
                                </a:moveTo>
                                <a:lnTo>
                                  <a:pt x="7" y="574"/>
                                </a:lnTo>
                                <a:lnTo>
                                  <a:pt x="25" y="577"/>
                                </a:lnTo>
                                <a:lnTo>
                                  <a:pt x="29" y="549"/>
                                </a:lnTo>
                                <a:lnTo>
                                  <a:pt x="61" y="559"/>
                                </a:lnTo>
                                <a:lnTo>
                                  <a:pt x="61" y="538"/>
                                </a:lnTo>
                                <a:lnTo>
                                  <a:pt x="93" y="520"/>
                                </a:lnTo>
                                <a:lnTo>
                                  <a:pt x="93" y="484"/>
                                </a:lnTo>
                                <a:lnTo>
                                  <a:pt x="118" y="466"/>
                                </a:lnTo>
                                <a:lnTo>
                                  <a:pt x="133" y="470"/>
                                </a:lnTo>
                                <a:lnTo>
                                  <a:pt x="147" y="459"/>
                                </a:lnTo>
                                <a:lnTo>
                                  <a:pt x="165" y="455"/>
                                </a:lnTo>
                                <a:lnTo>
                                  <a:pt x="169" y="416"/>
                                </a:lnTo>
                                <a:lnTo>
                                  <a:pt x="204" y="434"/>
                                </a:lnTo>
                                <a:lnTo>
                                  <a:pt x="212" y="459"/>
                                </a:lnTo>
                                <a:lnTo>
                                  <a:pt x="255" y="448"/>
                                </a:lnTo>
                                <a:lnTo>
                                  <a:pt x="255" y="434"/>
                                </a:lnTo>
                                <a:lnTo>
                                  <a:pt x="280" y="434"/>
                                </a:lnTo>
                                <a:lnTo>
                                  <a:pt x="316" y="438"/>
                                </a:lnTo>
                                <a:lnTo>
                                  <a:pt x="316" y="423"/>
                                </a:lnTo>
                                <a:lnTo>
                                  <a:pt x="341" y="420"/>
                                </a:lnTo>
                                <a:lnTo>
                                  <a:pt x="351" y="391"/>
                                </a:lnTo>
                                <a:lnTo>
                                  <a:pt x="391" y="395"/>
                                </a:lnTo>
                                <a:lnTo>
                                  <a:pt x="394" y="359"/>
                                </a:lnTo>
                                <a:lnTo>
                                  <a:pt x="409" y="344"/>
                                </a:lnTo>
                                <a:lnTo>
                                  <a:pt x="420" y="308"/>
                                </a:lnTo>
                                <a:lnTo>
                                  <a:pt x="437" y="287"/>
                                </a:lnTo>
                                <a:lnTo>
                                  <a:pt x="430" y="251"/>
                                </a:lnTo>
                                <a:lnTo>
                                  <a:pt x="452" y="226"/>
                                </a:lnTo>
                                <a:lnTo>
                                  <a:pt x="463" y="187"/>
                                </a:lnTo>
                                <a:lnTo>
                                  <a:pt x="495" y="187"/>
                                </a:lnTo>
                                <a:lnTo>
                                  <a:pt x="506" y="201"/>
                                </a:lnTo>
                                <a:lnTo>
                                  <a:pt x="538" y="140"/>
                                </a:lnTo>
                                <a:lnTo>
                                  <a:pt x="577" y="136"/>
                                </a:lnTo>
                                <a:lnTo>
                                  <a:pt x="584" y="111"/>
                                </a:lnTo>
                                <a:lnTo>
                                  <a:pt x="574" y="90"/>
                                </a:lnTo>
                                <a:lnTo>
                                  <a:pt x="610" y="83"/>
                                </a:lnTo>
                                <a:lnTo>
                                  <a:pt x="602" y="43"/>
                                </a:lnTo>
                                <a:lnTo>
                                  <a:pt x="599" y="7"/>
                                </a:lnTo>
                                <a:lnTo>
                                  <a:pt x="645" y="39"/>
                                </a:lnTo>
                                <a:lnTo>
                                  <a:pt x="688" y="32"/>
                                </a:lnTo>
                                <a:lnTo>
                                  <a:pt x="696" y="4"/>
                                </a:lnTo>
                                <a:lnTo>
                                  <a:pt x="721" y="0"/>
                                </a:lnTo>
                                <a:lnTo>
                                  <a:pt x="728" y="32"/>
                                </a:lnTo>
                                <a:lnTo>
                                  <a:pt x="800" y="39"/>
                                </a:lnTo>
                                <a:lnTo>
                                  <a:pt x="803" y="68"/>
                                </a:lnTo>
                                <a:lnTo>
                                  <a:pt x="774" y="86"/>
                                </a:lnTo>
                                <a:lnTo>
                                  <a:pt x="785" y="161"/>
                                </a:lnTo>
                                <a:lnTo>
                                  <a:pt x="839" y="161"/>
                                </a:lnTo>
                                <a:lnTo>
                                  <a:pt x="861" y="183"/>
                                </a:lnTo>
                                <a:lnTo>
                                  <a:pt x="889" y="201"/>
                                </a:lnTo>
                                <a:lnTo>
                                  <a:pt x="921" y="194"/>
                                </a:lnTo>
                                <a:lnTo>
                                  <a:pt x="936" y="219"/>
                                </a:lnTo>
                                <a:lnTo>
                                  <a:pt x="921" y="237"/>
                                </a:lnTo>
                                <a:lnTo>
                                  <a:pt x="925" y="280"/>
                                </a:lnTo>
                                <a:lnTo>
                                  <a:pt x="921" y="308"/>
                                </a:lnTo>
                                <a:lnTo>
                                  <a:pt x="936" y="341"/>
                                </a:lnTo>
                                <a:lnTo>
                                  <a:pt x="936" y="366"/>
                                </a:lnTo>
                                <a:lnTo>
                                  <a:pt x="997" y="366"/>
                                </a:lnTo>
                                <a:lnTo>
                                  <a:pt x="1033" y="423"/>
                                </a:lnTo>
                                <a:lnTo>
                                  <a:pt x="889" y="455"/>
                                </a:lnTo>
                                <a:lnTo>
                                  <a:pt x="681" y="495"/>
                                </a:lnTo>
                                <a:lnTo>
                                  <a:pt x="416" y="531"/>
                                </a:lnTo>
                                <a:lnTo>
                                  <a:pt x="0" y="5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6" name=""/>
                          <p:cNvSpPr/>
                          <p:nvPr/>
                        </p:nvSpPr>
                        <p:spPr>
                          <a:xfrm>
                            <a:off x="3963960" y="3545280"/>
                            <a:ext cx="1209960" cy="9050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44" h="457">
                                <a:moveTo>
                                  <a:pt x="18" y="0"/>
                                </a:moveTo>
                                <a:lnTo>
                                  <a:pt x="164" y="11"/>
                                </a:lnTo>
                                <a:lnTo>
                                  <a:pt x="367" y="19"/>
                                </a:lnTo>
                                <a:lnTo>
                                  <a:pt x="535" y="16"/>
                                </a:lnTo>
                                <a:lnTo>
                                  <a:pt x="605" y="16"/>
                                </a:lnTo>
                                <a:lnTo>
                                  <a:pt x="603" y="43"/>
                                </a:lnTo>
                                <a:lnTo>
                                  <a:pt x="596" y="48"/>
                                </a:lnTo>
                                <a:lnTo>
                                  <a:pt x="588" y="53"/>
                                </a:lnTo>
                                <a:lnTo>
                                  <a:pt x="586" y="72"/>
                                </a:lnTo>
                                <a:lnTo>
                                  <a:pt x="600" y="99"/>
                                </a:lnTo>
                                <a:lnTo>
                                  <a:pt x="612" y="107"/>
                                </a:lnTo>
                                <a:lnTo>
                                  <a:pt x="610" y="123"/>
                                </a:lnTo>
                                <a:lnTo>
                                  <a:pt x="614" y="134"/>
                                </a:lnTo>
                                <a:lnTo>
                                  <a:pt x="614" y="309"/>
                                </a:lnTo>
                                <a:lnTo>
                                  <a:pt x="619" y="333"/>
                                </a:lnTo>
                                <a:lnTo>
                                  <a:pt x="610" y="338"/>
                                </a:lnTo>
                                <a:lnTo>
                                  <a:pt x="607" y="347"/>
                                </a:lnTo>
                                <a:lnTo>
                                  <a:pt x="644" y="349"/>
                                </a:lnTo>
                                <a:lnTo>
                                  <a:pt x="638" y="413"/>
                                </a:lnTo>
                                <a:lnTo>
                                  <a:pt x="640" y="437"/>
                                </a:lnTo>
                                <a:lnTo>
                                  <a:pt x="634" y="449"/>
                                </a:lnTo>
                                <a:lnTo>
                                  <a:pt x="634" y="447"/>
                                </a:lnTo>
                                <a:lnTo>
                                  <a:pt x="605" y="457"/>
                                </a:lnTo>
                                <a:lnTo>
                                  <a:pt x="591" y="457"/>
                                </a:lnTo>
                                <a:lnTo>
                                  <a:pt x="572" y="441"/>
                                </a:lnTo>
                                <a:lnTo>
                                  <a:pt x="560" y="419"/>
                                </a:lnTo>
                                <a:lnTo>
                                  <a:pt x="554" y="416"/>
                                </a:lnTo>
                                <a:lnTo>
                                  <a:pt x="535" y="428"/>
                                </a:lnTo>
                                <a:lnTo>
                                  <a:pt x="521" y="406"/>
                                </a:lnTo>
                                <a:lnTo>
                                  <a:pt x="493" y="425"/>
                                </a:lnTo>
                                <a:lnTo>
                                  <a:pt x="476" y="425"/>
                                </a:lnTo>
                                <a:lnTo>
                                  <a:pt x="465" y="419"/>
                                </a:lnTo>
                                <a:lnTo>
                                  <a:pt x="448" y="395"/>
                                </a:lnTo>
                                <a:lnTo>
                                  <a:pt x="0" y="384"/>
                                </a:lnTo>
                                <a:lnTo>
                                  <a:pt x="1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7" name=""/>
                          <p:cNvSpPr/>
                          <p:nvPr/>
                        </p:nvSpPr>
                        <p:spPr>
                          <a:xfrm>
                            <a:off x="4078800" y="5845680"/>
                            <a:ext cx="1384200" cy="8773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86" h="443">
                                <a:moveTo>
                                  <a:pt x="4" y="0"/>
                                </a:moveTo>
                                <a:lnTo>
                                  <a:pt x="275" y="27"/>
                                </a:lnTo>
                                <a:lnTo>
                                  <a:pt x="766" y="30"/>
                                </a:lnTo>
                                <a:lnTo>
                                  <a:pt x="772" y="88"/>
                                </a:lnTo>
                                <a:lnTo>
                                  <a:pt x="784" y="156"/>
                                </a:lnTo>
                                <a:lnTo>
                                  <a:pt x="786" y="438"/>
                                </a:lnTo>
                                <a:lnTo>
                                  <a:pt x="759" y="441"/>
                                </a:lnTo>
                                <a:lnTo>
                                  <a:pt x="754" y="427"/>
                                </a:lnTo>
                                <a:lnTo>
                                  <a:pt x="744" y="416"/>
                                </a:lnTo>
                                <a:lnTo>
                                  <a:pt x="729" y="414"/>
                                </a:lnTo>
                                <a:lnTo>
                                  <a:pt x="720" y="421"/>
                                </a:lnTo>
                                <a:lnTo>
                                  <a:pt x="708" y="435"/>
                                </a:lnTo>
                                <a:lnTo>
                                  <a:pt x="690" y="421"/>
                                </a:lnTo>
                                <a:lnTo>
                                  <a:pt x="676" y="419"/>
                                </a:lnTo>
                                <a:lnTo>
                                  <a:pt x="652" y="435"/>
                                </a:lnTo>
                                <a:lnTo>
                                  <a:pt x="620" y="435"/>
                                </a:lnTo>
                                <a:lnTo>
                                  <a:pt x="595" y="424"/>
                                </a:lnTo>
                                <a:lnTo>
                                  <a:pt x="569" y="427"/>
                                </a:lnTo>
                                <a:lnTo>
                                  <a:pt x="554" y="443"/>
                                </a:lnTo>
                                <a:lnTo>
                                  <a:pt x="547" y="443"/>
                                </a:lnTo>
                                <a:lnTo>
                                  <a:pt x="527" y="421"/>
                                </a:lnTo>
                                <a:lnTo>
                                  <a:pt x="498" y="421"/>
                                </a:lnTo>
                                <a:lnTo>
                                  <a:pt x="478" y="421"/>
                                </a:lnTo>
                                <a:lnTo>
                                  <a:pt x="464" y="411"/>
                                </a:lnTo>
                                <a:lnTo>
                                  <a:pt x="452" y="384"/>
                                </a:lnTo>
                                <a:lnTo>
                                  <a:pt x="432" y="379"/>
                                </a:lnTo>
                                <a:lnTo>
                                  <a:pt x="420" y="379"/>
                                </a:lnTo>
                                <a:lnTo>
                                  <a:pt x="408" y="389"/>
                                </a:lnTo>
                                <a:lnTo>
                                  <a:pt x="367" y="387"/>
                                </a:lnTo>
                                <a:lnTo>
                                  <a:pt x="353" y="379"/>
                                </a:lnTo>
                                <a:lnTo>
                                  <a:pt x="348" y="355"/>
                                </a:lnTo>
                                <a:lnTo>
                                  <a:pt x="338" y="343"/>
                                </a:lnTo>
                                <a:lnTo>
                                  <a:pt x="331" y="346"/>
                                </a:lnTo>
                                <a:lnTo>
                                  <a:pt x="309" y="357"/>
                                </a:lnTo>
                                <a:lnTo>
                                  <a:pt x="297" y="357"/>
                                </a:lnTo>
                                <a:lnTo>
                                  <a:pt x="289" y="355"/>
                                </a:lnTo>
                                <a:lnTo>
                                  <a:pt x="287" y="343"/>
                                </a:lnTo>
                                <a:lnTo>
                                  <a:pt x="282" y="328"/>
                                </a:lnTo>
                                <a:lnTo>
                                  <a:pt x="280" y="317"/>
                                </a:lnTo>
                                <a:lnTo>
                                  <a:pt x="275" y="287"/>
                                </a:lnTo>
                                <a:lnTo>
                                  <a:pt x="263" y="94"/>
                                </a:lnTo>
                                <a:lnTo>
                                  <a:pt x="0" y="72"/>
                                </a:lnTo>
                                <a:lnTo>
                                  <a:pt x="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8" name=""/>
                          <p:cNvSpPr/>
                          <p:nvPr/>
                        </p:nvSpPr>
                        <p:spPr>
                          <a:xfrm>
                            <a:off x="2003760" y="5560560"/>
                            <a:ext cx="1056600" cy="15667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66" h="1055">
                                <a:moveTo>
                                  <a:pt x="219" y="0"/>
                                </a:moveTo>
                                <a:lnTo>
                                  <a:pt x="190" y="165"/>
                                </a:lnTo>
                                <a:lnTo>
                                  <a:pt x="172" y="172"/>
                                </a:lnTo>
                                <a:lnTo>
                                  <a:pt x="151" y="154"/>
                                </a:lnTo>
                                <a:lnTo>
                                  <a:pt x="136" y="144"/>
                                </a:lnTo>
                                <a:lnTo>
                                  <a:pt x="104" y="151"/>
                                </a:lnTo>
                                <a:lnTo>
                                  <a:pt x="93" y="165"/>
                                </a:lnTo>
                                <a:lnTo>
                                  <a:pt x="97" y="183"/>
                                </a:lnTo>
                                <a:lnTo>
                                  <a:pt x="104" y="194"/>
                                </a:lnTo>
                                <a:lnTo>
                                  <a:pt x="104" y="208"/>
                                </a:lnTo>
                                <a:lnTo>
                                  <a:pt x="90" y="212"/>
                                </a:lnTo>
                                <a:lnTo>
                                  <a:pt x="93" y="219"/>
                                </a:lnTo>
                                <a:lnTo>
                                  <a:pt x="104" y="223"/>
                                </a:lnTo>
                                <a:lnTo>
                                  <a:pt x="97" y="233"/>
                                </a:lnTo>
                                <a:lnTo>
                                  <a:pt x="93" y="241"/>
                                </a:lnTo>
                                <a:lnTo>
                                  <a:pt x="100" y="262"/>
                                </a:lnTo>
                                <a:lnTo>
                                  <a:pt x="108" y="280"/>
                                </a:lnTo>
                                <a:lnTo>
                                  <a:pt x="97" y="316"/>
                                </a:lnTo>
                                <a:lnTo>
                                  <a:pt x="90" y="345"/>
                                </a:lnTo>
                                <a:lnTo>
                                  <a:pt x="83" y="355"/>
                                </a:lnTo>
                                <a:lnTo>
                                  <a:pt x="104" y="391"/>
                                </a:lnTo>
                                <a:lnTo>
                                  <a:pt x="108" y="413"/>
                                </a:lnTo>
                                <a:lnTo>
                                  <a:pt x="133" y="452"/>
                                </a:lnTo>
                                <a:lnTo>
                                  <a:pt x="129" y="463"/>
                                </a:lnTo>
                                <a:lnTo>
                                  <a:pt x="118" y="474"/>
                                </a:lnTo>
                                <a:lnTo>
                                  <a:pt x="97" y="502"/>
                                </a:lnTo>
                                <a:lnTo>
                                  <a:pt x="79" y="495"/>
                                </a:lnTo>
                                <a:lnTo>
                                  <a:pt x="75" y="520"/>
                                </a:lnTo>
                                <a:lnTo>
                                  <a:pt x="72" y="553"/>
                                </a:lnTo>
                                <a:lnTo>
                                  <a:pt x="36" y="596"/>
                                </a:lnTo>
                                <a:lnTo>
                                  <a:pt x="29" y="614"/>
                                </a:lnTo>
                                <a:lnTo>
                                  <a:pt x="36" y="671"/>
                                </a:lnTo>
                                <a:lnTo>
                                  <a:pt x="36" y="700"/>
                                </a:lnTo>
                                <a:lnTo>
                                  <a:pt x="22" y="710"/>
                                </a:lnTo>
                                <a:lnTo>
                                  <a:pt x="14" y="718"/>
                                </a:lnTo>
                                <a:lnTo>
                                  <a:pt x="0" y="721"/>
                                </a:lnTo>
                                <a:lnTo>
                                  <a:pt x="4" y="735"/>
                                </a:lnTo>
                                <a:lnTo>
                                  <a:pt x="486" y="1029"/>
                                </a:lnTo>
                                <a:lnTo>
                                  <a:pt x="766" y="1055"/>
                                </a:lnTo>
                                <a:lnTo>
                                  <a:pt x="866" y="104"/>
                                </a:lnTo>
                                <a:lnTo>
                                  <a:pt x="21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69" name=""/>
                          <p:cNvSpPr/>
                          <p:nvPr/>
                        </p:nvSpPr>
                        <p:spPr>
                          <a:xfrm>
                            <a:off x="4998240" y="2717280"/>
                            <a:ext cx="1051200" cy="15192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62" h="1022">
                                <a:moveTo>
                                  <a:pt x="7" y="61"/>
                                </a:moveTo>
                                <a:lnTo>
                                  <a:pt x="230" y="57"/>
                                </a:lnTo>
                                <a:lnTo>
                                  <a:pt x="237" y="0"/>
                                </a:lnTo>
                                <a:lnTo>
                                  <a:pt x="276" y="0"/>
                                </a:lnTo>
                                <a:lnTo>
                                  <a:pt x="280" y="75"/>
                                </a:lnTo>
                                <a:lnTo>
                                  <a:pt x="298" y="97"/>
                                </a:lnTo>
                                <a:lnTo>
                                  <a:pt x="305" y="122"/>
                                </a:lnTo>
                                <a:lnTo>
                                  <a:pt x="337" y="133"/>
                                </a:lnTo>
                                <a:lnTo>
                                  <a:pt x="369" y="136"/>
                                </a:lnTo>
                                <a:lnTo>
                                  <a:pt x="402" y="165"/>
                                </a:lnTo>
                                <a:lnTo>
                                  <a:pt x="420" y="158"/>
                                </a:lnTo>
                                <a:lnTo>
                                  <a:pt x="436" y="129"/>
                                </a:lnTo>
                                <a:lnTo>
                                  <a:pt x="525" y="136"/>
                                </a:lnTo>
                                <a:lnTo>
                                  <a:pt x="533" y="172"/>
                                </a:lnTo>
                                <a:lnTo>
                                  <a:pt x="547" y="179"/>
                                </a:lnTo>
                                <a:lnTo>
                                  <a:pt x="561" y="168"/>
                                </a:lnTo>
                                <a:lnTo>
                                  <a:pt x="586" y="168"/>
                                </a:lnTo>
                                <a:lnTo>
                                  <a:pt x="629" y="212"/>
                                </a:lnTo>
                                <a:lnTo>
                                  <a:pt x="715" y="208"/>
                                </a:lnTo>
                                <a:lnTo>
                                  <a:pt x="715" y="186"/>
                                </a:lnTo>
                                <a:lnTo>
                                  <a:pt x="737" y="168"/>
                                </a:lnTo>
                                <a:lnTo>
                                  <a:pt x="758" y="197"/>
                                </a:lnTo>
                                <a:lnTo>
                                  <a:pt x="816" y="194"/>
                                </a:lnTo>
                                <a:lnTo>
                                  <a:pt x="862" y="212"/>
                                </a:lnTo>
                                <a:lnTo>
                                  <a:pt x="787" y="265"/>
                                </a:lnTo>
                                <a:lnTo>
                                  <a:pt x="701" y="326"/>
                                </a:lnTo>
                                <a:lnTo>
                                  <a:pt x="637" y="416"/>
                                </a:lnTo>
                                <a:lnTo>
                                  <a:pt x="615" y="455"/>
                                </a:lnTo>
                                <a:lnTo>
                                  <a:pt x="579" y="477"/>
                                </a:lnTo>
                                <a:lnTo>
                                  <a:pt x="572" y="513"/>
                                </a:lnTo>
                                <a:lnTo>
                                  <a:pt x="586" y="552"/>
                                </a:lnTo>
                                <a:lnTo>
                                  <a:pt x="558" y="584"/>
                                </a:lnTo>
                                <a:lnTo>
                                  <a:pt x="529" y="624"/>
                                </a:lnTo>
                                <a:lnTo>
                                  <a:pt x="529" y="649"/>
                                </a:lnTo>
                                <a:lnTo>
                                  <a:pt x="536" y="653"/>
                                </a:lnTo>
                                <a:lnTo>
                                  <a:pt x="533" y="785"/>
                                </a:lnTo>
                                <a:lnTo>
                                  <a:pt x="640" y="843"/>
                                </a:lnTo>
                                <a:lnTo>
                                  <a:pt x="665" y="871"/>
                                </a:lnTo>
                                <a:lnTo>
                                  <a:pt x="669" y="896"/>
                                </a:lnTo>
                                <a:lnTo>
                                  <a:pt x="719" y="900"/>
                                </a:lnTo>
                                <a:lnTo>
                                  <a:pt x="737" y="975"/>
                                </a:lnTo>
                                <a:lnTo>
                                  <a:pt x="758" y="993"/>
                                </a:lnTo>
                                <a:lnTo>
                                  <a:pt x="751" y="1004"/>
                                </a:lnTo>
                                <a:lnTo>
                                  <a:pt x="497" y="1004"/>
                                </a:lnTo>
                                <a:lnTo>
                                  <a:pt x="248" y="1011"/>
                                </a:lnTo>
                                <a:lnTo>
                                  <a:pt x="101" y="1022"/>
                                </a:lnTo>
                                <a:lnTo>
                                  <a:pt x="101" y="993"/>
                                </a:lnTo>
                                <a:lnTo>
                                  <a:pt x="101" y="721"/>
                                </a:lnTo>
                                <a:lnTo>
                                  <a:pt x="58" y="667"/>
                                </a:lnTo>
                                <a:lnTo>
                                  <a:pt x="65" y="635"/>
                                </a:lnTo>
                                <a:lnTo>
                                  <a:pt x="86" y="610"/>
                                </a:lnTo>
                                <a:lnTo>
                                  <a:pt x="86" y="527"/>
                                </a:lnTo>
                                <a:lnTo>
                                  <a:pt x="43" y="491"/>
                                </a:lnTo>
                                <a:lnTo>
                                  <a:pt x="50" y="477"/>
                                </a:lnTo>
                                <a:lnTo>
                                  <a:pt x="61" y="466"/>
                                </a:lnTo>
                                <a:lnTo>
                                  <a:pt x="43" y="448"/>
                                </a:lnTo>
                                <a:lnTo>
                                  <a:pt x="54" y="430"/>
                                </a:lnTo>
                                <a:lnTo>
                                  <a:pt x="58" y="405"/>
                                </a:lnTo>
                                <a:lnTo>
                                  <a:pt x="36" y="387"/>
                                </a:lnTo>
                                <a:lnTo>
                                  <a:pt x="50" y="359"/>
                                </a:lnTo>
                                <a:lnTo>
                                  <a:pt x="65" y="344"/>
                                </a:lnTo>
                                <a:lnTo>
                                  <a:pt x="43" y="305"/>
                                </a:lnTo>
                                <a:lnTo>
                                  <a:pt x="18" y="212"/>
                                </a:lnTo>
                                <a:lnTo>
                                  <a:pt x="25" y="176"/>
                                </a:lnTo>
                                <a:lnTo>
                                  <a:pt x="0" y="147"/>
                                </a:lnTo>
                                <a:lnTo>
                                  <a:pt x="32" y="122"/>
                                </a:lnTo>
                                <a:lnTo>
                                  <a:pt x="14" y="93"/>
                                </a:lnTo>
                                <a:lnTo>
                                  <a:pt x="7" y="61"/>
                                </a:lnTo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111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70" name=""/>
                          <p:cNvSpPr/>
                          <p:nvPr/>
                        </p:nvSpPr>
                        <p:spPr>
                          <a:xfrm>
                            <a:off x="6063840" y="6305400"/>
                            <a:ext cx="581040" cy="1263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477" h="850">
                                <a:moveTo>
                                  <a:pt x="169" y="18"/>
                                </a:moveTo>
                                <a:lnTo>
                                  <a:pt x="162" y="32"/>
                                </a:lnTo>
                                <a:lnTo>
                                  <a:pt x="147" y="28"/>
                                </a:lnTo>
                                <a:lnTo>
                                  <a:pt x="108" y="64"/>
                                </a:lnTo>
                                <a:lnTo>
                                  <a:pt x="108" y="129"/>
                                </a:lnTo>
                                <a:lnTo>
                                  <a:pt x="93" y="118"/>
                                </a:lnTo>
                                <a:lnTo>
                                  <a:pt x="68" y="150"/>
                                </a:lnTo>
                                <a:lnTo>
                                  <a:pt x="43" y="158"/>
                                </a:lnTo>
                                <a:lnTo>
                                  <a:pt x="47" y="186"/>
                                </a:lnTo>
                                <a:lnTo>
                                  <a:pt x="54" y="211"/>
                                </a:lnTo>
                                <a:lnTo>
                                  <a:pt x="65" y="240"/>
                                </a:lnTo>
                                <a:lnTo>
                                  <a:pt x="36" y="258"/>
                                </a:lnTo>
                                <a:lnTo>
                                  <a:pt x="54" y="315"/>
                                </a:lnTo>
                                <a:lnTo>
                                  <a:pt x="43" y="326"/>
                                </a:lnTo>
                                <a:lnTo>
                                  <a:pt x="43" y="369"/>
                                </a:lnTo>
                                <a:lnTo>
                                  <a:pt x="72" y="391"/>
                                </a:lnTo>
                                <a:lnTo>
                                  <a:pt x="75" y="416"/>
                                </a:lnTo>
                                <a:lnTo>
                                  <a:pt x="61" y="434"/>
                                </a:lnTo>
                                <a:lnTo>
                                  <a:pt x="75" y="448"/>
                                </a:lnTo>
                                <a:lnTo>
                                  <a:pt x="93" y="495"/>
                                </a:lnTo>
                                <a:lnTo>
                                  <a:pt x="75" y="513"/>
                                </a:lnTo>
                                <a:lnTo>
                                  <a:pt x="61" y="566"/>
                                </a:lnTo>
                                <a:lnTo>
                                  <a:pt x="32" y="591"/>
                                </a:lnTo>
                                <a:lnTo>
                                  <a:pt x="32" y="634"/>
                                </a:lnTo>
                                <a:lnTo>
                                  <a:pt x="0" y="685"/>
                                </a:lnTo>
                                <a:lnTo>
                                  <a:pt x="36" y="728"/>
                                </a:lnTo>
                                <a:lnTo>
                                  <a:pt x="126" y="724"/>
                                </a:lnTo>
                                <a:lnTo>
                                  <a:pt x="237" y="710"/>
                                </a:lnTo>
                                <a:lnTo>
                                  <a:pt x="283" y="713"/>
                                </a:lnTo>
                                <a:lnTo>
                                  <a:pt x="273" y="749"/>
                                </a:lnTo>
                                <a:lnTo>
                                  <a:pt x="330" y="850"/>
                                </a:lnTo>
                                <a:lnTo>
                                  <a:pt x="391" y="807"/>
                                </a:lnTo>
                                <a:lnTo>
                                  <a:pt x="477" y="810"/>
                                </a:lnTo>
                                <a:lnTo>
                                  <a:pt x="456" y="516"/>
                                </a:lnTo>
                                <a:lnTo>
                                  <a:pt x="434" y="0"/>
                                </a:lnTo>
                                <a:lnTo>
                                  <a:pt x="169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171" name=""/>
                          <p:cNvSpPr/>
                          <p:nvPr/>
                        </p:nvSpPr>
                        <p:spPr>
                          <a:xfrm>
                            <a:off x="5554440" y="6861960"/>
                            <a:ext cx="1081440" cy="104796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96" h="685">
                                <a:moveTo>
                                  <a:pt x="0" y="18"/>
                                </a:moveTo>
                                <a:lnTo>
                                  <a:pt x="155" y="10"/>
                                </a:lnTo>
                                <a:lnTo>
                                  <a:pt x="402" y="0"/>
                                </a:lnTo>
                                <a:lnTo>
                                  <a:pt x="434" y="14"/>
                                </a:lnTo>
                                <a:lnTo>
                                  <a:pt x="441" y="39"/>
                                </a:lnTo>
                                <a:lnTo>
                                  <a:pt x="427" y="54"/>
                                </a:lnTo>
                                <a:lnTo>
                                  <a:pt x="445" y="86"/>
                                </a:lnTo>
                                <a:lnTo>
                                  <a:pt x="459" y="118"/>
                                </a:lnTo>
                                <a:lnTo>
                                  <a:pt x="438" y="143"/>
                                </a:lnTo>
                                <a:lnTo>
                                  <a:pt x="434" y="168"/>
                                </a:lnTo>
                                <a:lnTo>
                                  <a:pt x="427" y="186"/>
                                </a:lnTo>
                                <a:lnTo>
                                  <a:pt x="398" y="211"/>
                                </a:lnTo>
                                <a:lnTo>
                                  <a:pt x="395" y="261"/>
                                </a:lnTo>
                                <a:lnTo>
                                  <a:pt x="366" y="308"/>
                                </a:lnTo>
                                <a:lnTo>
                                  <a:pt x="398" y="351"/>
                                </a:lnTo>
                                <a:lnTo>
                                  <a:pt x="639" y="333"/>
                                </a:lnTo>
                                <a:lnTo>
                                  <a:pt x="635" y="376"/>
                                </a:lnTo>
                                <a:lnTo>
                                  <a:pt x="692" y="473"/>
                                </a:lnTo>
                                <a:lnTo>
                                  <a:pt x="707" y="466"/>
                                </a:lnTo>
                                <a:lnTo>
                                  <a:pt x="732" y="509"/>
                                </a:lnTo>
                                <a:lnTo>
                                  <a:pt x="696" y="545"/>
                                </a:lnTo>
                                <a:lnTo>
                                  <a:pt x="721" y="573"/>
                                </a:lnTo>
                                <a:lnTo>
                                  <a:pt x="757" y="577"/>
                                </a:lnTo>
                                <a:lnTo>
                                  <a:pt x="764" y="613"/>
                                </a:lnTo>
                                <a:lnTo>
                                  <a:pt x="796" y="638"/>
                                </a:lnTo>
                                <a:lnTo>
                                  <a:pt x="786" y="656"/>
                                </a:lnTo>
                                <a:lnTo>
                                  <a:pt x="732" y="685"/>
                                </a:lnTo>
                                <a:lnTo>
                                  <a:pt x="700" y="638"/>
                                </a:lnTo>
                                <a:lnTo>
                                  <a:pt x="675" y="620"/>
                                </a:lnTo>
                                <a:lnTo>
                                  <a:pt x="624" y="670"/>
                                </a:lnTo>
                                <a:lnTo>
                                  <a:pt x="571" y="642"/>
                                </a:lnTo>
                                <a:lnTo>
                                  <a:pt x="549" y="649"/>
                                </a:lnTo>
                                <a:lnTo>
                                  <a:pt x="538" y="681"/>
                                </a:lnTo>
                                <a:lnTo>
                                  <a:pt x="474" y="652"/>
                                </a:lnTo>
                                <a:lnTo>
                                  <a:pt x="359" y="606"/>
                                </a:lnTo>
                                <a:lnTo>
                                  <a:pt x="330" y="599"/>
                                </a:lnTo>
                                <a:lnTo>
                                  <a:pt x="305" y="617"/>
                                </a:lnTo>
                                <a:lnTo>
                                  <a:pt x="262" y="599"/>
                                </a:lnTo>
                                <a:lnTo>
                                  <a:pt x="219" y="584"/>
                                </a:lnTo>
                                <a:lnTo>
                                  <a:pt x="180" y="584"/>
                                </a:lnTo>
                                <a:lnTo>
                                  <a:pt x="126" y="559"/>
                                </a:lnTo>
                                <a:lnTo>
                                  <a:pt x="104" y="573"/>
                                </a:lnTo>
                                <a:lnTo>
                                  <a:pt x="40" y="573"/>
                                </a:lnTo>
                                <a:lnTo>
                                  <a:pt x="65" y="541"/>
                                </a:lnTo>
                                <a:lnTo>
                                  <a:pt x="69" y="513"/>
                                </a:lnTo>
                                <a:lnTo>
                                  <a:pt x="65" y="487"/>
                                </a:lnTo>
                                <a:lnTo>
                                  <a:pt x="72" y="462"/>
                                </a:lnTo>
                                <a:lnTo>
                                  <a:pt x="72" y="423"/>
                                </a:lnTo>
                                <a:lnTo>
                                  <a:pt x="83" y="387"/>
                                </a:lnTo>
                                <a:lnTo>
                                  <a:pt x="90" y="326"/>
                                </a:lnTo>
                                <a:lnTo>
                                  <a:pt x="72" y="308"/>
                                </a:lnTo>
                                <a:lnTo>
                                  <a:pt x="61" y="276"/>
                                </a:lnTo>
                                <a:lnTo>
                                  <a:pt x="51" y="254"/>
                                </a:lnTo>
                                <a:lnTo>
                                  <a:pt x="47" y="222"/>
                                </a:lnTo>
                                <a:lnTo>
                                  <a:pt x="33" y="211"/>
                                </a:lnTo>
                                <a:lnTo>
                                  <a:pt x="4" y="190"/>
                                </a:lnTo>
                                <a:lnTo>
                                  <a:pt x="0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cbc1f"/>
                          </a:solidFill>
                          <a:ln w="9360">
                            <a:solidFill>
                              <a:srgbClr val="b2b2b2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t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72" name=""/>
                  <p:cNvSpPr/>
                  <p:nvPr/>
                </p:nvSpPr>
                <p:spPr>
                  <a:xfrm>
                    <a:off x="8890200" y="3956040"/>
                    <a:ext cx="101520" cy="180000"/>
                  </a:xfrm>
                  <a:custGeom>
                    <a:avLst/>
                    <a:gdLst/>
                    <a:ahLst/>
                    <a:rect l="l" t="t" r="r" b="b"/>
                    <a:pathLst>
                      <a:path w="86" h="122">
                        <a:moveTo>
                          <a:pt x="36" y="0"/>
                        </a:moveTo>
                        <a:lnTo>
                          <a:pt x="15" y="7"/>
                        </a:lnTo>
                        <a:lnTo>
                          <a:pt x="0" y="11"/>
                        </a:lnTo>
                        <a:lnTo>
                          <a:pt x="4" y="82"/>
                        </a:lnTo>
                        <a:lnTo>
                          <a:pt x="18" y="122"/>
                        </a:lnTo>
                        <a:lnTo>
                          <a:pt x="72" y="107"/>
                        </a:lnTo>
                        <a:lnTo>
                          <a:pt x="86" y="61"/>
                        </a:lnTo>
                        <a:lnTo>
                          <a:pt x="79" y="36"/>
                        </a:lnTo>
                        <a:lnTo>
                          <a:pt x="54" y="36"/>
                        </a:lnTo>
                        <a:lnTo>
                          <a:pt x="36" y="0"/>
                        </a:lnTo>
                      </a:path>
                    </a:pathLst>
                  </a:custGeom>
                  <a:solidFill>
                    <a:srgbClr val="0cbc1f"/>
                  </a:solidFill>
                  <a:ln w="11160">
                    <a:solidFill>
                      <a:srgbClr val="b2b2b2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73" name=""/>
                <p:cNvSpPr/>
                <p:nvPr/>
              </p:nvSpPr>
              <p:spPr>
                <a:xfrm>
                  <a:off x="6186240" y="2965320"/>
                  <a:ext cx="122760" cy="120600"/>
                </a:xfrm>
                <a:custGeom>
                  <a:avLst/>
                  <a:gdLst/>
                  <a:ahLst/>
                  <a:rect l="l" t="t" r="r" b="b"/>
                  <a:pathLst>
                    <a:path w="101" h="82">
                      <a:moveTo>
                        <a:pt x="101" y="0"/>
                      </a:moveTo>
                      <a:lnTo>
                        <a:pt x="61" y="7"/>
                      </a:lnTo>
                      <a:lnTo>
                        <a:pt x="36" y="36"/>
                      </a:lnTo>
                      <a:lnTo>
                        <a:pt x="8" y="50"/>
                      </a:lnTo>
                      <a:lnTo>
                        <a:pt x="0" y="82"/>
                      </a:lnTo>
                      <a:lnTo>
                        <a:pt x="58" y="61"/>
                      </a:lnTo>
                      <a:lnTo>
                        <a:pt x="79" y="32"/>
                      </a:lnTo>
                      <a:lnTo>
                        <a:pt x="94" y="21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" name=""/>
                <p:cNvSpPr/>
                <p:nvPr/>
              </p:nvSpPr>
              <p:spPr>
                <a:xfrm>
                  <a:off x="6630120" y="3024720"/>
                  <a:ext cx="95040" cy="29880"/>
                </a:xfrm>
                <a:custGeom>
                  <a:avLst/>
                  <a:gdLst/>
                  <a:ahLst/>
                  <a:rect l="l" t="t" r="r" b="b"/>
                  <a:pathLst>
                    <a:path w="78" h="22">
                      <a:moveTo>
                        <a:pt x="14" y="4"/>
                      </a:moveTo>
                      <a:lnTo>
                        <a:pt x="0" y="15"/>
                      </a:lnTo>
                      <a:lnTo>
                        <a:pt x="7" y="22"/>
                      </a:lnTo>
                      <a:lnTo>
                        <a:pt x="57" y="18"/>
                      </a:lnTo>
                      <a:lnTo>
                        <a:pt x="78" y="18"/>
                      </a:lnTo>
                      <a:lnTo>
                        <a:pt x="75" y="0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cbc1f"/>
                </a:solidFill>
                <a:ln w="9360">
                  <a:solidFill>
                    <a:srgbClr val="b2b2b2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6920" bIns="-16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75" name=""/>
            <p:cNvGrpSpPr/>
            <p:nvPr/>
          </p:nvGrpSpPr>
          <p:grpSpPr>
            <a:xfrm>
              <a:off x="3875040" y="3074760"/>
              <a:ext cx="2517480" cy="4558320"/>
              <a:chOff x="3875040" y="3074760"/>
              <a:chExt cx="2517480" cy="4558320"/>
            </a:xfrm>
          </p:grpSpPr>
          <p:grpSp>
            <p:nvGrpSpPr>
              <p:cNvPr id="176" name=""/>
              <p:cNvGrpSpPr/>
              <p:nvPr/>
            </p:nvGrpSpPr>
            <p:grpSpPr>
              <a:xfrm>
                <a:off x="3875040" y="3074760"/>
                <a:ext cx="2448000" cy="4558320"/>
                <a:chOff x="3875040" y="3074760"/>
                <a:chExt cx="2448000" cy="4558320"/>
              </a:xfrm>
            </p:grpSpPr>
            <p:grpSp>
              <p:nvGrpSpPr>
                <p:cNvPr id="177" name=""/>
                <p:cNvGrpSpPr/>
                <p:nvPr/>
              </p:nvGrpSpPr>
              <p:grpSpPr>
                <a:xfrm>
                  <a:off x="4822920" y="3746520"/>
                  <a:ext cx="1500120" cy="1199520"/>
                  <a:chOff x="4822920" y="3746520"/>
                  <a:chExt cx="1500120" cy="1199520"/>
                </a:xfrm>
              </p:grpSpPr>
              <p:sp>
                <p:nvSpPr>
                  <p:cNvPr id="178" name=""/>
                  <p:cNvSpPr/>
                  <p:nvPr/>
                </p:nvSpPr>
                <p:spPr>
                  <a:xfrm flipV="1">
                    <a:off x="5100480" y="4651200"/>
                    <a:ext cx="383040" cy="29484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79" name=""/>
                  <p:cNvSpPr/>
                  <p:nvPr/>
                </p:nvSpPr>
                <p:spPr>
                  <a:xfrm flipV="1">
                    <a:off x="5455800" y="4530600"/>
                    <a:ext cx="326520" cy="14220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0" name=""/>
                  <p:cNvSpPr/>
                  <p:nvPr/>
                </p:nvSpPr>
                <p:spPr>
                  <a:xfrm flipV="1">
                    <a:off x="5772960" y="4261320"/>
                    <a:ext cx="550080" cy="27360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1" name=""/>
                  <p:cNvSpPr/>
                  <p:nvPr/>
                </p:nvSpPr>
                <p:spPr>
                  <a:xfrm>
                    <a:off x="5087160" y="4544640"/>
                    <a:ext cx="39600" cy="382320"/>
                  </a:xfrm>
                  <a:custGeom>
                    <a:avLst/>
                    <a:gdLst/>
                    <a:ahLst/>
                    <a:rect l="l" t="t" r="r" b="b"/>
                    <a:pathLst>
                      <a:path w="21" h="174">
                        <a:moveTo>
                          <a:pt x="21" y="174"/>
                        </a:moveTo>
                        <a:cubicBezTo>
                          <a:pt x="20" y="161"/>
                          <a:pt x="17" y="68"/>
                          <a:pt x="15" y="48"/>
                        </a:cubicBezTo>
                        <a:cubicBezTo>
                          <a:pt x="14" y="36"/>
                          <a:pt x="7" y="20"/>
                          <a:pt x="3" y="9"/>
                        </a:cubicBezTo>
                        <a:cubicBezTo>
                          <a:pt x="2" y="6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2" name=""/>
                  <p:cNvSpPr/>
                  <p:nvPr/>
                </p:nvSpPr>
                <p:spPr>
                  <a:xfrm flipV="1">
                    <a:off x="5079960" y="3890160"/>
                    <a:ext cx="523800" cy="67572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" name=""/>
                  <p:cNvSpPr/>
                  <p:nvPr/>
                </p:nvSpPr>
                <p:spPr>
                  <a:xfrm>
                    <a:off x="4822920" y="3746520"/>
                    <a:ext cx="416880" cy="614160"/>
                  </a:xfrm>
                  <a:custGeom>
                    <a:avLst/>
                    <a:gdLst/>
                    <a:ahLst/>
                    <a:rect l="l" t="t" r="r" b="b"/>
                    <a:pathLst>
                      <a:path w="231" h="279">
                        <a:moveTo>
                          <a:pt x="0" y="0"/>
                        </a:moveTo>
                        <a:cubicBezTo>
                          <a:pt x="22" y="15"/>
                          <a:pt x="24" y="59"/>
                          <a:pt x="30" y="84"/>
                        </a:cubicBezTo>
                        <a:cubicBezTo>
                          <a:pt x="30" y="84"/>
                          <a:pt x="35" y="104"/>
                          <a:pt x="36" y="105"/>
                        </a:cubicBezTo>
                        <a:cubicBezTo>
                          <a:pt x="41" y="110"/>
                          <a:pt x="54" y="117"/>
                          <a:pt x="54" y="117"/>
                        </a:cubicBezTo>
                        <a:cubicBezTo>
                          <a:pt x="65" y="133"/>
                          <a:pt x="73" y="152"/>
                          <a:pt x="78" y="171"/>
                        </a:cubicBezTo>
                        <a:cubicBezTo>
                          <a:pt x="80" y="180"/>
                          <a:pt x="83" y="200"/>
                          <a:pt x="87" y="207"/>
                        </a:cubicBezTo>
                        <a:cubicBezTo>
                          <a:pt x="90" y="212"/>
                          <a:pt x="100" y="214"/>
                          <a:pt x="105" y="216"/>
                        </a:cubicBezTo>
                        <a:cubicBezTo>
                          <a:pt x="121" y="240"/>
                          <a:pt x="165" y="255"/>
                          <a:pt x="192" y="264"/>
                        </a:cubicBezTo>
                        <a:cubicBezTo>
                          <a:pt x="205" y="268"/>
                          <a:pt x="217" y="279"/>
                          <a:pt x="231" y="279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4" name=""/>
                  <p:cNvSpPr/>
                  <p:nvPr/>
                </p:nvSpPr>
                <p:spPr>
                  <a:xfrm>
                    <a:off x="5132520" y="3850920"/>
                    <a:ext cx="431640" cy="20016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91">
                        <a:moveTo>
                          <a:pt x="0" y="90"/>
                        </a:moveTo>
                        <a:cubicBezTo>
                          <a:pt x="31" y="86"/>
                          <a:pt x="17" y="91"/>
                          <a:pt x="42" y="75"/>
                        </a:cubicBezTo>
                        <a:cubicBezTo>
                          <a:pt x="48" y="71"/>
                          <a:pt x="60" y="63"/>
                          <a:pt x="60" y="63"/>
                        </a:cubicBezTo>
                        <a:cubicBezTo>
                          <a:pt x="70" y="48"/>
                          <a:pt x="80" y="33"/>
                          <a:pt x="90" y="18"/>
                        </a:cubicBezTo>
                        <a:cubicBezTo>
                          <a:pt x="94" y="12"/>
                          <a:pt x="102" y="0"/>
                          <a:pt x="102" y="0"/>
                        </a:cubicBezTo>
                        <a:cubicBezTo>
                          <a:pt x="136" y="9"/>
                          <a:pt x="170" y="21"/>
                          <a:pt x="204" y="30"/>
                        </a:cubicBezTo>
                        <a:cubicBezTo>
                          <a:pt x="216" y="33"/>
                          <a:pt x="228" y="39"/>
                          <a:pt x="240" y="39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5" name=""/>
                  <p:cNvSpPr/>
                  <p:nvPr/>
                </p:nvSpPr>
                <p:spPr>
                  <a:xfrm flipV="1">
                    <a:off x="5564520" y="4142520"/>
                    <a:ext cx="400320" cy="1152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280" bIns="-352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6" name=""/>
                  <p:cNvSpPr/>
                  <p:nvPr/>
                </p:nvSpPr>
                <p:spPr>
                  <a:xfrm>
                    <a:off x="5476320" y="4360680"/>
                    <a:ext cx="59760" cy="290880"/>
                  </a:xfrm>
                  <a:custGeom>
                    <a:avLst/>
                    <a:gdLst/>
                    <a:ahLst/>
                    <a:rect l="l" t="t" r="r" b="b"/>
                    <a:pathLst>
                      <a:path w="34" h="132">
                        <a:moveTo>
                          <a:pt x="13" y="132"/>
                        </a:moveTo>
                        <a:cubicBezTo>
                          <a:pt x="9" y="126"/>
                          <a:pt x="0" y="121"/>
                          <a:pt x="1" y="114"/>
                        </a:cubicBezTo>
                        <a:cubicBezTo>
                          <a:pt x="2" y="104"/>
                          <a:pt x="4" y="69"/>
                          <a:pt x="13" y="60"/>
                        </a:cubicBezTo>
                        <a:cubicBezTo>
                          <a:pt x="22" y="51"/>
                          <a:pt x="27" y="45"/>
                          <a:pt x="31" y="33"/>
                        </a:cubicBezTo>
                        <a:cubicBezTo>
                          <a:pt x="32" y="22"/>
                          <a:pt x="34" y="0"/>
                          <a:pt x="34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7" name=""/>
                  <p:cNvSpPr/>
                  <p:nvPr/>
                </p:nvSpPr>
                <p:spPr>
                  <a:xfrm flipH="1">
                    <a:off x="5538240" y="3898800"/>
                    <a:ext cx="57600" cy="48744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8" name=""/>
                <p:cNvGrpSpPr/>
                <p:nvPr/>
              </p:nvGrpSpPr>
              <p:grpSpPr>
                <a:xfrm>
                  <a:off x="3875040" y="3074760"/>
                  <a:ext cx="2078280" cy="4558320"/>
                  <a:chOff x="3875040" y="3074760"/>
                  <a:chExt cx="2078280" cy="4558320"/>
                </a:xfrm>
              </p:grpSpPr>
              <p:sp>
                <p:nvSpPr>
                  <p:cNvPr id="189" name=""/>
                  <p:cNvSpPr/>
                  <p:nvPr/>
                </p:nvSpPr>
                <p:spPr>
                  <a:xfrm flipH="1">
                    <a:off x="3891960" y="6839280"/>
                    <a:ext cx="139320" cy="134640"/>
                  </a:xfrm>
                  <a:prstGeom prst="line">
                    <a:avLst/>
                  </a:prstGeom>
                  <a:ln w="38160">
                    <a:solidFill>
                      <a:srgbClr val="00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90" name=""/>
                  <p:cNvSpPr/>
                  <p:nvPr/>
                </p:nvSpPr>
                <p:spPr>
                  <a:xfrm>
                    <a:off x="3915720" y="6952320"/>
                    <a:ext cx="146160" cy="23364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106">
                        <a:moveTo>
                          <a:pt x="0" y="106"/>
                        </a:moveTo>
                        <a:cubicBezTo>
                          <a:pt x="12" y="88"/>
                          <a:pt x="24" y="67"/>
                          <a:pt x="42" y="55"/>
                        </a:cubicBezTo>
                        <a:cubicBezTo>
                          <a:pt x="52" y="40"/>
                          <a:pt x="62" y="25"/>
                          <a:pt x="72" y="10"/>
                        </a:cubicBezTo>
                        <a:cubicBezTo>
                          <a:pt x="79" y="0"/>
                          <a:pt x="74" y="1"/>
                          <a:pt x="81" y="1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00fff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91" name=""/>
                  <p:cNvGrpSpPr/>
                  <p:nvPr/>
                </p:nvGrpSpPr>
                <p:grpSpPr>
                  <a:xfrm>
                    <a:off x="3875040" y="3074760"/>
                    <a:ext cx="2078280" cy="4558320"/>
                    <a:chOff x="3875040" y="3074760"/>
                    <a:chExt cx="2078280" cy="4558320"/>
                  </a:xfrm>
                </p:grpSpPr>
                <p:sp>
                  <p:nvSpPr>
                    <p:cNvPr id="192" name=""/>
                    <p:cNvSpPr/>
                    <p:nvPr/>
                  </p:nvSpPr>
                  <p:spPr>
                    <a:xfrm>
                      <a:off x="4012200" y="6848640"/>
                      <a:ext cx="320400" cy="630360"/>
                    </a:xfrm>
                    <a:prstGeom prst="line">
                      <a:avLst/>
                    </a:prstGeom>
                    <a:ln w="38160">
                      <a:solidFill>
                        <a:srgbClr val="00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93" name=""/>
                    <p:cNvSpPr/>
                    <p:nvPr/>
                  </p:nvSpPr>
                  <p:spPr>
                    <a:xfrm>
                      <a:off x="4322160" y="7455240"/>
                      <a:ext cx="0" cy="177840"/>
                    </a:xfrm>
                    <a:prstGeom prst="line">
                      <a:avLst/>
                    </a:prstGeom>
                    <a:ln w="38160">
                      <a:solidFill>
                        <a:srgbClr val="00ff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94" name=""/>
                    <p:cNvGrpSpPr/>
                    <p:nvPr/>
                  </p:nvGrpSpPr>
                  <p:grpSpPr>
                    <a:xfrm>
                      <a:off x="3875040" y="3074760"/>
                      <a:ext cx="2078280" cy="4546440"/>
                      <a:chOff x="3875040" y="3074760"/>
                      <a:chExt cx="2078280" cy="4546440"/>
                    </a:xfrm>
                  </p:grpSpPr>
                  <p:sp>
                    <p:nvSpPr>
                      <p:cNvPr id="195" name=""/>
                      <p:cNvSpPr/>
                      <p:nvPr/>
                    </p:nvSpPr>
                    <p:spPr>
                      <a:xfrm>
                        <a:off x="3875040" y="6953760"/>
                        <a:ext cx="156600" cy="667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" h="279">
                            <a:moveTo>
                              <a:pt x="13" y="0"/>
                            </a:moveTo>
                            <a:cubicBezTo>
                              <a:pt x="21" y="12"/>
                              <a:pt x="22" y="22"/>
                              <a:pt x="25" y="36"/>
                            </a:cubicBezTo>
                            <a:cubicBezTo>
                              <a:pt x="22" y="77"/>
                              <a:pt x="0" y="187"/>
                              <a:pt x="43" y="201"/>
                            </a:cubicBezTo>
                            <a:cubicBezTo>
                              <a:pt x="50" y="211"/>
                              <a:pt x="59" y="215"/>
                              <a:pt x="67" y="225"/>
                            </a:cubicBezTo>
                            <a:cubicBezTo>
                              <a:pt x="74" y="233"/>
                              <a:pt x="76" y="243"/>
                              <a:pt x="82" y="252"/>
                            </a:cubicBezTo>
                            <a:cubicBezTo>
                              <a:pt x="86" y="269"/>
                              <a:pt x="85" y="260"/>
                              <a:pt x="85" y="279"/>
                            </a:cubicBezTo>
                          </a:path>
                        </a:pathLst>
                      </a:custGeom>
                      <a:solidFill>
                        <a:srgbClr val="0cbc1f">
                          <a:alpha val="50000"/>
                        </a:srgbClr>
                      </a:solidFill>
                      <a:ln w="38160">
                        <a:solidFill>
                          <a:srgbClr val="00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96" name=""/>
                      <p:cNvSpPr/>
                      <p:nvPr/>
                    </p:nvSpPr>
                    <p:spPr>
                      <a:xfrm>
                        <a:off x="4001760" y="7211160"/>
                        <a:ext cx="189720" cy="29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5" h="135">
                            <a:moveTo>
                              <a:pt x="0" y="135"/>
                            </a:moveTo>
                            <a:cubicBezTo>
                              <a:pt x="6" y="126"/>
                              <a:pt x="9" y="117"/>
                              <a:pt x="15" y="108"/>
                            </a:cubicBezTo>
                            <a:cubicBezTo>
                              <a:pt x="25" y="93"/>
                              <a:pt x="53" y="85"/>
                              <a:pt x="69" y="78"/>
                            </a:cubicBezTo>
                            <a:cubicBezTo>
                              <a:pt x="78" y="74"/>
                              <a:pt x="87" y="72"/>
                              <a:pt x="96" y="69"/>
                            </a:cubicBezTo>
                            <a:cubicBezTo>
                              <a:pt x="99" y="68"/>
                              <a:pt x="105" y="66"/>
                              <a:pt x="105" y="66"/>
                            </a:cubicBezTo>
                            <a:cubicBezTo>
                              <a:pt x="97" y="42"/>
                              <a:pt x="105" y="24"/>
                              <a:pt x="105" y="0"/>
                            </a:cubicBezTo>
                          </a:path>
                        </a:pathLst>
                      </a:custGeom>
                      <a:solidFill>
                        <a:srgbClr val="0cbc1f">
                          <a:alpha val="50000"/>
                        </a:srgbClr>
                      </a:solidFill>
                      <a:ln w="38160">
                        <a:solidFill>
                          <a:srgbClr val="00ffff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97" name=""/>
                      <p:cNvGrpSpPr/>
                      <p:nvPr/>
                    </p:nvGrpSpPr>
                    <p:grpSpPr>
                      <a:xfrm>
                        <a:off x="4059720" y="3074760"/>
                        <a:ext cx="1893600" cy="3863880"/>
                        <a:chOff x="4059720" y="3074760"/>
                        <a:chExt cx="1893600" cy="3863880"/>
                      </a:xfrm>
                    </p:grpSpPr>
                    <p:grpSp>
                      <p:nvGrpSpPr>
                        <p:cNvPr id="198" name=""/>
                        <p:cNvGrpSpPr/>
                        <p:nvPr/>
                      </p:nvGrpSpPr>
                      <p:grpSpPr>
                        <a:xfrm>
                          <a:off x="4059720" y="4928760"/>
                          <a:ext cx="1059120" cy="2009880"/>
                          <a:chOff x="4059720" y="4928760"/>
                          <a:chExt cx="1059120" cy="2009880"/>
                        </a:xfrm>
                      </p:grpSpPr>
                      <p:sp>
                        <p:nvSpPr>
                          <p:cNvPr id="199" name=""/>
                          <p:cNvSpPr/>
                          <p:nvPr/>
                        </p:nvSpPr>
                        <p:spPr>
                          <a:xfrm flipV="1">
                            <a:off x="4059720" y="6101280"/>
                            <a:ext cx="351000" cy="83736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0" name=""/>
                          <p:cNvSpPr/>
                          <p:nvPr/>
                        </p:nvSpPr>
                        <p:spPr>
                          <a:xfrm>
                            <a:off x="4259160" y="6248160"/>
                            <a:ext cx="15120" cy="17064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1" name=""/>
                          <p:cNvSpPr/>
                          <p:nvPr/>
                        </p:nvSpPr>
                        <p:spPr>
                          <a:xfrm flipV="1">
                            <a:off x="4251240" y="6069240"/>
                            <a:ext cx="190440" cy="19260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2" name=""/>
                          <p:cNvSpPr/>
                          <p:nvPr/>
                        </p:nvSpPr>
                        <p:spPr>
                          <a:xfrm flipV="1">
                            <a:off x="4422600" y="5634000"/>
                            <a:ext cx="242280" cy="45504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3" name=""/>
                          <p:cNvSpPr/>
                          <p:nvPr/>
                        </p:nvSpPr>
                        <p:spPr>
                          <a:xfrm flipV="1">
                            <a:off x="4649040" y="5381280"/>
                            <a:ext cx="211320" cy="27216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4" name=""/>
                          <p:cNvSpPr/>
                          <p:nvPr/>
                        </p:nvSpPr>
                        <p:spPr>
                          <a:xfrm flipV="1">
                            <a:off x="4854960" y="4928760"/>
                            <a:ext cx="263880" cy="46728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5" name=""/>
                          <p:cNvSpPr/>
                          <p:nvPr/>
                        </p:nvSpPr>
                        <p:spPr>
                          <a:xfrm flipV="1">
                            <a:off x="4199040" y="5797800"/>
                            <a:ext cx="384480" cy="6768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20880" bIns="2088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6" name=""/>
                          <p:cNvSpPr/>
                          <p:nvPr/>
                        </p:nvSpPr>
                        <p:spPr>
                          <a:xfrm>
                            <a:off x="4367880" y="6221520"/>
                            <a:ext cx="366120" cy="1782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04" h="81">
                                <a:moveTo>
                                  <a:pt x="204" y="81"/>
                                </a:moveTo>
                                <a:cubicBezTo>
                                  <a:pt x="163" y="73"/>
                                  <a:pt x="98" y="58"/>
                                  <a:pt x="60" y="42"/>
                                </a:cubicBezTo>
                                <a:cubicBezTo>
                                  <a:pt x="44" y="35"/>
                                  <a:pt x="11" y="0"/>
                                  <a:pt x="0" y="0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7" name=""/>
                          <p:cNvSpPr/>
                          <p:nvPr/>
                        </p:nvSpPr>
                        <p:spPr>
                          <a:xfrm>
                            <a:off x="4465080" y="6016680"/>
                            <a:ext cx="290520" cy="10584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62" h="48">
                                <a:moveTo>
                                  <a:pt x="0" y="0"/>
                                </a:moveTo>
                                <a:cubicBezTo>
                                  <a:pt x="32" y="32"/>
                                  <a:pt x="120" y="48"/>
                                  <a:pt x="162" y="48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08" name=""/>
                          <p:cNvSpPr/>
                          <p:nvPr/>
                        </p:nvSpPr>
                        <p:spPr>
                          <a:xfrm>
                            <a:off x="4292280" y="5634000"/>
                            <a:ext cx="366120" cy="2167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04" h="99">
                                <a:moveTo>
                                  <a:pt x="0" y="99"/>
                                </a:moveTo>
                                <a:cubicBezTo>
                                  <a:pt x="5" y="91"/>
                                  <a:pt x="11" y="81"/>
                                  <a:pt x="15" y="72"/>
                                </a:cubicBezTo>
                                <a:cubicBezTo>
                                  <a:pt x="18" y="66"/>
                                  <a:pt x="19" y="60"/>
                                  <a:pt x="21" y="54"/>
                                </a:cubicBezTo>
                                <a:cubicBezTo>
                                  <a:pt x="22" y="51"/>
                                  <a:pt x="24" y="45"/>
                                  <a:pt x="24" y="45"/>
                                </a:cubicBezTo>
                                <a:cubicBezTo>
                                  <a:pt x="23" y="42"/>
                                  <a:pt x="19" y="38"/>
                                  <a:pt x="21" y="36"/>
                                </a:cubicBezTo>
                                <a:cubicBezTo>
                                  <a:pt x="32" y="25"/>
                                  <a:pt x="130" y="21"/>
                                  <a:pt x="132" y="21"/>
                                </a:cubicBezTo>
                                <a:cubicBezTo>
                                  <a:pt x="153" y="14"/>
                                  <a:pt x="181" y="0"/>
                                  <a:pt x="204" y="0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9" name=""/>
                        <p:cNvGrpSpPr/>
                        <p:nvPr/>
                      </p:nvGrpSpPr>
                      <p:grpSpPr>
                        <a:xfrm>
                          <a:off x="5137920" y="3074760"/>
                          <a:ext cx="815400" cy="924120"/>
                          <a:chOff x="5137920" y="3074760"/>
                          <a:chExt cx="815400" cy="924120"/>
                        </a:xfrm>
                      </p:grpSpPr>
                      <p:sp>
                        <p:nvSpPr>
                          <p:cNvPr id="210" name=""/>
                          <p:cNvSpPr/>
                          <p:nvPr/>
                        </p:nvSpPr>
                        <p:spPr>
                          <a:xfrm>
                            <a:off x="5559840" y="3151800"/>
                            <a:ext cx="155520" cy="1206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87" h="55">
                                <a:moveTo>
                                  <a:pt x="0" y="55"/>
                                </a:moveTo>
                                <a:cubicBezTo>
                                  <a:pt x="3" y="53"/>
                                  <a:pt x="30" y="28"/>
                                  <a:pt x="30" y="28"/>
                                </a:cubicBezTo>
                                <a:cubicBezTo>
                                  <a:pt x="46" y="21"/>
                                  <a:pt x="63" y="20"/>
                                  <a:pt x="78" y="10"/>
                                </a:cubicBezTo>
                                <a:cubicBezTo>
                                  <a:pt x="85" y="0"/>
                                  <a:pt x="80" y="1"/>
                                  <a:pt x="87" y="1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1" name=""/>
                          <p:cNvSpPr/>
                          <p:nvPr/>
                        </p:nvSpPr>
                        <p:spPr>
                          <a:xfrm flipV="1">
                            <a:off x="5648040" y="3074760"/>
                            <a:ext cx="191160" cy="336240"/>
                          </a:xfrm>
                          <a:prstGeom prst="line">
                            <a:avLst/>
                          </a:prstGeom>
                          <a:ln w="38160">
                            <a:solidFill>
                              <a:srgbClr val="00ffff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2" name=""/>
                          <p:cNvSpPr/>
                          <p:nvPr/>
                        </p:nvSpPr>
                        <p:spPr>
                          <a:xfrm>
                            <a:off x="5569200" y="3375360"/>
                            <a:ext cx="384120" cy="6235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213" h="270">
                                <a:moveTo>
                                  <a:pt x="48" y="0"/>
                                </a:moveTo>
                                <a:cubicBezTo>
                                  <a:pt x="42" y="19"/>
                                  <a:pt x="22" y="34"/>
                                  <a:pt x="15" y="54"/>
                                </a:cubicBezTo>
                                <a:cubicBezTo>
                                  <a:pt x="7" y="77"/>
                                  <a:pt x="3" y="96"/>
                                  <a:pt x="0" y="120"/>
                                </a:cubicBezTo>
                                <a:cubicBezTo>
                                  <a:pt x="0" y="121"/>
                                  <a:pt x="4" y="214"/>
                                  <a:pt x="15" y="225"/>
                                </a:cubicBezTo>
                                <a:cubicBezTo>
                                  <a:pt x="28" y="238"/>
                                  <a:pt x="45" y="241"/>
                                  <a:pt x="63" y="246"/>
                                </a:cubicBezTo>
                                <a:cubicBezTo>
                                  <a:pt x="112" y="260"/>
                                  <a:pt x="162" y="270"/>
                                  <a:pt x="213" y="270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3" name=""/>
                          <p:cNvSpPr/>
                          <p:nvPr/>
                        </p:nvSpPr>
                        <p:spPr>
                          <a:xfrm>
                            <a:off x="5137920" y="3517920"/>
                            <a:ext cx="270000" cy="24948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150" h="114">
                                <a:moveTo>
                                  <a:pt x="15" y="114"/>
                                </a:moveTo>
                                <a:cubicBezTo>
                                  <a:pt x="8" y="93"/>
                                  <a:pt x="14" y="100"/>
                                  <a:pt x="0" y="90"/>
                                </a:cubicBezTo>
                                <a:cubicBezTo>
                                  <a:pt x="1" y="86"/>
                                  <a:pt x="0" y="81"/>
                                  <a:pt x="3" y="78"/>
                                </a:cubicBezTo>
                                <a:cubicBezTo>
                                  <a:pt x="5" y="76"/>
                                  <a:pt x="10" y="78"/>
                                  <a:pt x="12" y="75"/>
                                </a:cubicBezTo>
                                <a:cubicBezTo>
                                  <a:pt x="15" y="71"/>
                                  <a:pt x="20" y="48"/>
                                  <a:pt x="21" y="48"/>
                                </a:cubicBezTo>
                                <a:cubicBezTo>
                                  <a:pt x="35" y="43"/>
                                  <a:pt x="73" y="31"/>
                                  <a:pt x="84" y="24"/>
                                </a:cubicBezTo>
                                <a:cubicBezTo>
                                  <a:pt x="103" y="11"/>
                                  <a:pt x="126" y="0"/>
                                  <a:pt x="150" y="0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4" name=""/>
                          <p:cNvSpPr/>
                          <p:nvPr/>
                        </p:nvSpPr>
                        <p:spPr>
                          <a:xfrm>
                            <a:off x="5402160" y="3444840"/>
                            <a:ext cx="172440" cy="21600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96" h="98">
                                <a:moveTo>
                                  <a:pt x="0" y="0"/>
                                </a:moveTo>
                                <a:cubicBezTo>
                                  <a:pt x="4" y="14"/>
                                  <a:pt x="7" y="27"/>
                                  <a:pt x="15" y="39"/>
                                </a:cubicBezTo>
                                <a:cubicBezTo>
                                  <a:pt x="22" y="98"/>
                                  <a:pt x="41" y="87"/>
                                  <a:pt x="96" y="87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5" name=""/>
                          <p:cNvSpPr/>
                          <p:nvPr/>
                        </p:nvSpPr>
                        <p:spPr>
                          <a:xfrm>
                            <a:off x="5325120" y="3623040"/>
                            <a:ext cx="125640" cy="673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69" h="31">
                                <a:moveTo>
                                  <a:pt x="0" y="27"/>
                                </a:moveTo>
                                <a:cubicBezTo>
                                  <a:pt x="14" y="26"/>
                                  <a:pt x="32" y="31"/>
                                  <a:pt x="42" y="21"/>
                                </a:cubicBezTo>
                                <a:cubicBezTo>
                                  <a:pt x="57" y="6"/>
                                  <a:pt x="49" y="0"/>
                                  <a:pt x="69" y="0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20520" bIns="2052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  <p:sp>
                        <p:nvSpPr>
                          <p:cNvPr id="216" name=""/>
                          <p:cNvSpPr/>
                          <p:nvPr/>
                        </p:nvSpPr>
                        <p:spPr>
                          <a:xfrm>
                            <a:off x="5629320" y="3139560"/>
                            <a:ext cx="140400" cy="245520"/>
                          </a:xfrm>
                          <a:custGeom>
                            <a:avLst/>
                            <a:gdLst/>
                            <a:ahLst/>
                            <a:rect l="l" t="t" r="r" b="b"/>
                            <a:pathLst>
                              <a:path w="78" h="111">
                                <a:moveTo>
                                  <a:pt x="0" y="0"/>
                                </a:moveTo>
                                <a:cubicBezTo>
                                  <a:pt x="8" y="12"/>
                                  <a:pt x="13" y="24"/>
                                  <a:pt x="21" y="36"/>
                                </a:cubicBezTo>
                                <a:cubicBezTo>
                                  <a:pt x="22" y="44"/>
                                  <a:pt x="22" y="77"/>
                                  <a:pt x="30" y="87"/>
                                </a:cubicBezTo>
                                <a:cubicBezTo>
                                  <a:pt x="35" y="94"/>
                                  <a:pt x="60" y="104"/>
                                  <a:pt x="66" y="108"/>
                                </a:cubicBezTo>
                                <a:cubicBezTo>
                                  <a:pt x="69" y="110"/>
                                  <a:pt x="78" y="111"/>
                                  <a:pt x="78" y="111"/>
                                </a:cubicBezTo>
                              </a:path>
                            </a:pathLst>
                          </a:custGeom>
                          <a:solidFill>
                            <a:srgbClr val="0cbc1f">
                              <a:alpha val="50000"/>
                            </a:srgbClr>
                          </a:solidFill>
                          <a:ln w="38160">
                            <a:solidFill>
                              <a:srgbClr val="00ffff"/>
                            </a:solidFill>
                            <a:round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wrap="none"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Times New Roman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217" name=""/>
              <p:cNvSpPr/>
              <p:nvPr/>
            </p:nvSpPr>
            <p:spPr>
              <a:xfrm flipV="1">
                <a:off x="5761800" y="3323520"/>
                <a:ext cx="630720" cy="61560"/>
              </a:xfrm>
              <a:prstGeom prst="line">
                <a:avLst/>
              </a:prstGeom>
              <a:ln w="3816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5881680" y="3375720"/>
                <a:ext cx="144360" cy="267120"/>
              </a:xfrm>
              <a:prstGeom prst="line">
                <a:avLst/>
              </a:prstGeom>
              <a:ln w="38160">
                <a:solidFill>
                  <a:srgbClr val="00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5582160" y="3635280"/>
                <a:ext cx="266040" cy="144360"/>
              </a:xfrm>
              <a:custGeom>
                <a:avLst/>
                <a:gdLst/>
                <a:ahLst/>
                <a:rect l="l" t="t" r="r" b="b"/>
                <a:pathLst>
                  <a:path w="147" h="66">
                    <a:moveTo>
                      <a:pt x="0" y="66"/>
                    </a:moveTo>
                    <a:cubicBezTo>
                      <a:pt x="13" y="58"/>
                      <a:pt x="19" y="45"/>
                      <a:pt x="27" y="33"/>
                    </a:cubicBezTo>
                    <a:cubicBezTo>
                      <a:pt x="28" y="32"/>
                      <a:pt x="93" y="18"/>
                      <a:pt x="93" y="18"/>
                    </a:cubicBezTo>
                    <a:cubicBezTo>
                      <a:pt x="105" y="14"/>
                      <a:pt x="117" y="10"/>
                      <a:pt x="129" y="6"/>
                    </a:cubicBezTo>
                    <a:cubicBezTo>
                      <a:pt x="135" y="4"/>
                      <a:pt x="147" y="0"/>
                      <a:pt x="147" y="0"/>
                    </a:cubicBezTo>
                  </a:path>
                </a:pathLst>
              </a:custGeom>
              <a:solidFill>
                <a:srgbClr val="0cbc1f">
                  <a:alpha val="50000"/>
                </a:srgbClr>
              </a:solidFill>
              <a:ln w="38160">
                <a:solidFill>
                  <a:srgbClr val="00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0" name=""/>
            <p:cNvGrpSpPr/>
            <p:nvPr/>
          </p:nvGrpSpPr>
          <p:grpSpPr>
            <a:xfrm>
              <a:off x="3568680" y="2685960"/>
              <a:ext cx="2916720" cy="2066400"/>
              <a:chOff x="3568680" y="2685960"/>
              <a:chExt cx="2916720" cy="2066400"/>
            </a:xfrm>
          </p:grpSpPr>
          <p:sp>
            <p:nvSpPr>
              <p:cNvPr id="221" name=""/>
              <p:cNvSpPr/>
              <p:nvPr/>
            </p:nvSpPr>
            <p:spPr>
              <a:xfrm>
                <a:off x="5397120" y="4182120"/>
                <a:ext cx="167400" cy="7308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" name=""/>
              <p:cNvSpPr/>
              <p:nvPr/>
            </p:nvSpPr>
            <p:spPr>
              <a:xfrm>
                <a:off x="5694840" y="4546440"/>
                <a:ext cx="146160" cy="183960"/>
              </a:xfrm>
              <a:prstGeom prst="line">
                <a:avLst/>
              </a:prstGeom>
              <a:ln w="38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23" name=""/>
              <p:cNvGrpSpPr/>
              <p:nvPr/>
            </p:nvGrpSpPr>
            <p:grpSpPr>
              <a:xfrm>
                <a:off x="3568680" y="2685960"/>
                <a:ext cx="2916720" cy="2066400"/>
                <a:chOff x="3568680" y="2685960"/>
                <a:chExt cx="2916720" cy="2066400"/>
              </a:xfrm>
            </p:grpSpPr>
            <p:sp>
              <p:nvSpPr>
                <p:cNvPr id="224" name=""/>
                <p:cNvSpPr/>
                <p:nvPr/>
              </p:nvSpPr>
              <p:spPr>
                <a:xfrm>
                  <a:off x="3568680" y="2685960"/>
                  <a:ext cx="468360" cy="35640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" name=""/>
                <p:cNvSpPr/>
                <p:nvPr/>
              </p:nvSpPr>
              <p:spPr>
                <a:xfrm>
                  <a:off x="4002120" y="3008880"/>
                  <a:ext cx="410040" cy="44964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" name=""/>
                <p:cNvSpPr/>
                <p:nvPr/>
              </p:nvSpPr>
              <p:spPr>
                <a:xfrm>
                  <a:off x="4396680" y="3448800"/>
                  <a:ext cx="443520" cy="27360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" name=""/>
                <p:cNvSpPr/>
                <p:nvPr/>
              </p:nvSpPr>
              <p:spPr>
                <a:xfrm>
                  <a:off x="4799880" y="3686400"/>
                  <a:ext cx="620280" cy="50292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" name=""/>
                <p:cNvSpPr/>
                <p:nvPr/>
              </p:nvSpPr>
              <p:spPr>
                <a:xfrm>
                  <a:off x="5559120" y="4241160"/>
                  <a:ext cx="142560" cy="31068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" name=""/>
                <p:cNvSpPr/>
                <p:nvPr/>
              </p:nvSpPr>
              <p:spPr>
                <a:xfrm>
                  <a:off x="5825160" y="4561920"/>
                  <a:ext cx="660240" cy="190440"/>
                </a:xfrm>
                <a:custGeom>
                  <a:avLst/>
                  <a:gdLst/>
                  <a:ahLst/>
                  <a:rect l="l" t="t" r="r" b="b"/>
                  <a:pathLst>
                    <a:path w="375" h="96">
                      <a:moveTo>
                        <a:pt x="0" y="82"/>
                      </a:moveTo>
                      <a:cubicBezTo>
                        <a:pt x="34" y="79"/>
                        <a:pt x="65" y="70"/>
                        <a:pt x="98" y="66"/>
                      </a:cubicBezTo>
                      <a:cubicBezTo>
                        <a:pt x="167" y="47"/>
                        <a:pt x="242" y="87"/>
                        <a:pt x="311" y="96"/>
                      </a:cubicBezTo>
                      <a:cubicBezTo>
                        <a:pt x="352" y="89"/>
                        <a:pt x="375" y="42"/>
                        <a:pt x="375" y="0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0" name=""/>
            <p:cNvGrpSpPr/>
            <p:nvPr/>
          </p:nvGrpSpPr>
          <p:grpSpPr>
            <a:xfrm>
              <a:off x="2120400" y="5645160"/>
              <a:ext cx="2500920" cy="1888560"/>
              <a:chOff x="2120400" y="5645160"/>
              <a:chExt cx="2500920" cy="1888560"/>
            </a:xfrm>
          </p:grpSpPr>
          <p:sp>
            <p:nvSpPr>
              <p:cNvPr id="231" name=""/>
              <p:cNvSpPr/>
              <p:nvPr/>
            </p:nvSpPr>
            <p:spPr>
              <a:xfrm>
                <a:off x="3751560" y="6627960"/>
                <a:ext cx="265320" cy="90576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32" name=""/>
              <p:cNvGrpSpPr/>
              <p:nvPr/>
            </p:nvGrpSpPr>
            <p:grpSpPr>
              <a:xfrm>
                <a:off x="2120400" y="5645160"/>
                <a:ext cx="2500920" cy="1008360"/>
                <a:chOff x="2120400" y="5645160"/>
                <a:chExt cx="2500920" cy="1008360"/>
              </a:xfrm>
            </p:grpSpPr>
            <p:sp>
              <p:nvSpPr>
                <p:cNvPr id="233" name=""/>
                <p:cNvSpPr/>
                <p:nvPr/>
              </p:nvSpPr>
              <p:spPr>
                <a:xfrm>
                  <a:off x="2120400" y="5968080"/>
                  <a:ext cx="1653840" cy="685440"/>
                </a:xfrm>
                <a:custGeom>
                  <a:avLst/>
                  <a:gdLst/>
                  <a:ahLst/>
                  <a:rect l="l" t="t" r="r" b="b"/>
                  <a:pathLst>
                    <a:path w="916" h="312">
                      <a:moveTo>
                        <a:pt x="19" y="72"/>
                      </a:moveTo>
                      <a:cubicBezTo>
                        <a:pt x="17" y="70"/>
                        <a:pt x="4" y="59"/>
                        <a:pt x="4" y="54"/>
                      </a:cubicBezTo>
                      <a:cubicBezTo>
                        <a:pt x="0" y="2"/>
                        <a:pt x="41" y="14"/>
                        <a:pt x="82" y="12"/>
                      </a:cubicBezTo>
                      <a:cubicBezTo>
                        <a:pt x="103" y="5"/>
                        <a:pt x="95" y="10"/>
                        <a:pt x="109" y="0"/>
                      </a:cubicBezTo>
                      <a:cubicBezTo>
                        <a:pt x="141" y="2"/>
                        <a:pt x="170" y="7"/>
                        <a:pt x="202" y="12"/>
                      </a:cubicBezTo>
                      <a:cubicBezTo>
                        <a:pt x="216" y="14"/>
                        <a:pt x="230" y="16"/>
                        <a:pt x="244" y="18"/>
                      </a:cubicBezTo>
                      <a:cubicBezTo>
                        <a:pt x="251" y="19"/>
                        <a:pt x="265" y="21"/>
                        <a:pt x="265" y="21"/>
                      </a:cubicBezTo>
                      <a:cubicBezTo>
                        <a:pt x="311" y="36"/>
                        <a:pt x="424" y="25"/>
                        <a:pt x="448" y="24"/>
                      </a:cubicBezTo>
                      <a:cubicBezTo>
                        <a:pt x="489" y="26"/>
                        <a:pt x="514" y="24"/>
                        <a:pt x="550" y="36"/>
                      </a:cubicBezTo>
                      <a:cubicBezTo>
                        <a:pt x="554" y="37"/>
                        <a:pt x="579" y="45"/>
                        <a:pt x="580" y="45"/>
                      </a:cubicBezTo>
                      <a:cubicBezTo>
                        <a:pt x="587" y="47"/>
                        <a:pt x="598" y="57"/>
                        <a:pt x="598" y="57"/>
                      </a:cubicBezTo>
                      <a:cubicBezTo>
                        <a:pt x="604" y="74"/>
                        <a:pt x="629" y="96"/>
                        <a:pt x="646" y="102"/>
                      </a:cubicBezTo>
                      <a:cubicBezTo>
                        <a:pt x="660" y="116"/>
                        <a:pt x="651" y="109"/>
                        <a:pt x="673" y="123"/>
                      </a:cubicBezTo>
                      <a:cubicBezTo>
                        <a:pt x="679" y="127"/>
                        <a:pt x="691" y="135"/>
                        <a:pt x="691" y="135"/>
                      </a:cubicBezTo>
                      <a:cubicBezTo>
                        <a:pt x="698" y="145"/>
                        <a:pt x="705" y="152"/>
                        <a:pt x="715" y="159"/>
                      </a:cubicBezTo>
                      <a:cubicBezTo>
                        <a:pt x="725" y="174"/>
                        <a:pt x="742" y="185"/>
                        <a:pt x="757" y="195"/>
                      </a:cubicBezTo>
                      <a:cubicBezTo>
                        <a:pt x="763" y="199"/>
                        <a:pt x="775" y="207"/>
                        <a:pt x="775" y="207"/>
                      </a:cubicBezTo>
                      <a:cubicBezTo>
                        <a:pt x="783" y="219"/>
                        <a:pt x="795" y="222"/>
                        <a:pt x="808" y="231"/>
                      </a:cubicBezTo>
                      <a:cubicBezTo>
                        <a:pt x="832" y="247"/>
                        <a:pt x="856" y="260"/>
                        <a:pt x="880" y="276"/>
                      </a:cubicBezTo>
                      <a:cubicBezTo>
                        <a:pt x="885" y="284"/>
                        <a:pt x="894" y="294"/>
                        <a:pt x="901" y="300"/>
                      </a:cubicBezTo>
                      <a:cubicBezTo>
                        <a:pt x="916" y="312"/>
                        <a:pt x="906" y="294"/>
                        <a:pt x="913" y="309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" name=""/>
                <p:cNvSpPr/>
                <p:nvPr/>
              </p:nvSpPr>
              <p:spPr>
                <a:xfrm>
                  <a:off x="3087360" y="5645160"/>
                  <a:ext cx="133560" cy="390240"/>
                </a:xfrm>
                <a:custGeom>
                  <a:avLst/>
                  <a:gdLst/>
                  <a:ahLst/>
                  <a:rect l="l" t="t" r="r" b="b"/>
                  <a:pathLst>
                    <a:path w="75" h="177">
                      <a:moveTo>
                        <a:pt x="0" y="177"/>
                      </a:moveTo>
                      <a:cubicBezTo>
                        <a:pt x="7" y="167"/>
                        <a:pt x="9" y="159"/>
                        <a:pt x="18" y="150"/>
                      </a:cubicBezTo>
                      <a:cubicBezTo>
                        <a:pt x="34" y="101"/>
                        <a:pt x="75" y="55"/>
                        <a:pt x="75" y="0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" name=""/>
                <p:cNvSpPr/>
                <p:nvPr/>
              </p:nvSpPr>
              <p:spPr>
                <a:xfrm>
                  <a:off x="4341600" y="5934240"/>
                  <a:ext cx="279720" cy="380520"/>
                </a:xfrm>
                <a:custGeom>
                  <a:avLst/>
                  <a:gdLst/>
                  <a:ahLst/>
                  <a:rect l="l" t="t" r="r" b="b"/>
                  <a:pathLst>
                    <a:path w="154" h="174">
                      <a:moveTo>
                        <a:pt x="19" y="0"/>
                      </a:moveTo>
                      <a:cubicBezTo>
                        <a:pt x="27" y="42"/>
                        <a:pt x="0" y="113"/>
                        <a:pt x="25" y="144"/>
                      </a:cubicBezTo>
                      <a:cubicBezTo>
                        <a:pt x="29" y="150"/>
                        <a:pt x="55" y="153"/>
                        <a:pt x="64" y="156"/>
                      </a:cubicBezTo>
                      <a:cubicBezTo>
                        <a:pt x="105" y="168"/>
                        <a:pt x="104" y="174"/>
                        <a:pt x="154" y="174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" name=""/>
                <p:cNvSpPr/>
                <p:nvPr/>
              </p:nvSpPr>
              <p:spPr>
                <a:xfrm>
                  <a:off x="4190040" y="6138360"/>
                  <a:ext cx="274320" cy="267120"/>
                </a:xfrm>
                <a:custGeom>
                  <a:avLst/>
                  <a:gdLst/>
                  <a:ahLst/>
                  <a:rect l="l" t="t" r="r" b="b"/>
                  <a:pathLst>
                    <a:path w="153" h="120">
                      <a:moveTo>
                        <a:pt x="0" y="0"/>
                      </a:moveTo>
                      <a:cubicBezTo>
                        <a:pt x="40" y="2"/>
                        <a:pt x="46" y="2"/>
                        <a:pt x="75" y="9"/>
                      </a:cubicBezTo>
                      <a:cubicBezTo>
                        <a:pt x="81" y="27"/>
                        <a:pt x="91" y="42"/>
                        <a:pt x="102" y="57"/>
                      </a:cubicBezTo>
                      <a:cubicBezTo>
                        <a:pt x="109" y="78"/>
                        <a:pt x="119" y="86"/>
                        <a:pt x="135" y="102"/>
                      </a:cubicBezTo>
                      <a:cubicBezTo>
                        <a:pt x="138" y="105"/>
                        <a:pt x="153" y="117"/>
                        <a:pt x="153" y="120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" name=""/>
                <p:cNvSpPr/>
                <p:nvPr/>
              </p:nvSpPr>
              <p:spPr>
                <a:xfrm>
                  <a:off x="3751560" y="6247440"/>
                  <a:ext cx="624960" cy="392040"/>
                </a:xfrm>
                <a:custGeom>
                  <a:avLst/>
                  <a:gdLst/>
                  <a:ahLst/>
                  <a:rect l="l" t="t" r="r" b="b"/>
                  <a:pathLst>
                    <a:path w="327" h="169">
                      <a:moveTo>
                        <a:pt x="0" y="169"/>
                      </a:moveTo>
                      <a:lnTo>
                        <a:pt x="327" y="0"/>
                      </a:ln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8" name=""/>
            <p:cNvGrpSpPr/>
            <p:nvPr/>
          </p:nvGrpSpPr>
          <p:grpSpPr>
            <a:xfrm>
              <a:off x="4821120" y="7208640"/>
              <a:ext cx="3386880" cy="1259280"/>
              <a:chOff x="4821120" y="7208640"/>
              <a:chExt cx="3386880" cy="1259280"/>
            </a:xfrm>
          </p:grpSpPr>
          <p:grpSp>
            <p:nvGrpSpPr>
              <p:cNvPr id="239" name=""/>
              <p:cNvGrpSpPr/>
              <p:nvPr/>
            </p:nvGrpSpPr>
            <p:grpSpPr>
              <a:xfrm>
                <a:off x="4821120" y="7208640"/>
                <a:ext cx="3386880" cy="1259280"/>
                <a:chOff x="4821120" y="7208640"/>
                <a:chExt cx="3386880" cy="1259280"/>
              </a:xfrm>
            </p:grpSpPr>
            <p:sp>
              <p:nvSpPr>
                <p:cNvPr id="240" name=""/>
                <p:cNvSpPr/>
                <p:nvPr/>
              </p:nvSpPr>
              <p:spPr>
                <a:xfrm>
                  <a:off x="7858080" y="7973280"/>
                  <a:ext cx="128520" cy="415800"/>
                </a:xfrm>
                <a:custGeom>
                  <a:avLst/>
                  <a:gdLst/>
                  <a:ahLst/>
                  <a:rect l="l" t="t" r="r" b="b"/>
                  <a:pathLst>
                    <a:path w="54" h="201">
                      <a:moveTo>
                        <a:pt x="0" y="0"/>
                      </a:moveTo>
                      <a:cubicBezTo>
                        <a:pt x="14" y="10"/>
                        <a:pt x="16" y="26"/>
                        <a:pt x="21" y="42"/>
                      </a:cubicBezTo>
                      <a:cubicBezTo>
                        <a:pt x="25" y="55"/>
                        <a:pt x="26" y="72"/>
                        <a:pt x="30" y="84"/>
                      </a:cubicBezTo>
                      <a:cubicBezTo>
                        <a:pt x="36" y="103"/>
                        <a:pt x="43" y="122"/>
                        <a:pt x="48" y="141"/>
                      </a:cubicBezTo>
                      <a:cubicBezTo>
                        <a:pt x="50" y="161"/>
                        <a:pt x="54" y="181"/>
                        <a:pt x="54" y="201"/>
                      </a:cubicBezTo>
                    </a:path>
                  </a:pathLst>
                </a:custGeom>
                <a:solidFill>
                  <a:srgbClr val="0cbc1f"/>
                </a:solidFill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41" name=""/>
                <p:cNvGrpSpPr/>
                <p:nvPr/>
              </p:nvGrpSpPr>
              <p:grpSpPr>
                <a:xfrm>
                  <a:off x="4821120" y="7208640"/>
                  <a:ext cx="3386880" cy="1259280"/>
                  <a:chOff x="4821120" y="7208640"/>
                  <a:chExt cx="3386880" cy="1259280"/>
                </a:xfrm>
              </p:grpSpPr>
              <p:sp>
                <p:nvSpPr>
                  <p:cNvPr id="242" name=""/>
                  <p:cNvSpPr/>
                  <p:nvPr/>
                </p:nvSpPr>
                <p:spPr>
                  <a:xfrm>
                    <a:off x="7715520" y="7512120"/>
                    <a:ext cx="146160" cy="5256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24">
                        <a:moveTo>
                          <a:pt x="0" y="0"/>
                        </a:moveTo>
                        <a:cubicBezTo>
                          <a:pt x="12" y="4"/>
                          <a:pt x="16" y="13"/>
                          <a:pt x="27" y="18"/>
                        </a:cubicBezTo>
                        <a:cubicBezTo>
                          <a:pt x="33" y="21"/>
                          <a:pt x="45" y="24"/>
                          <a:pt x="45" y="24"/>
                        </a:cubicBezTo>
                        <a:cubicBezTo>
                          <a:pt x="48" y="22"/>
                          <a:pt x="51" y="20"/>
                          <a:pt x="54" y="18"/>
                        </a:cubicBezTo>
                        <a:cubicBezTo>
                          <a:pt x="57" y="17"/>
                          <a:pt x="60" y="17"/>
                          <a:pt x="63" y="15"/>
                        </a:cubicBezTo>
                        <a:cubicBezTo>
                          <a:pt x="69" y="11"/>
                          <a:pt x="81" y="3"/>
                          <a:pt x="81" y="3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5760" bIns="57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3" name=""/>
                  <p:cNvSpPr/>
                  <p:nvPr/>
                </p:nvSpPr>
                <p:spPr>
                  <a:xfrm>
                    <a:off x="7656480" y="7346880"/>
                    <a:ext cx="0" cy="237240"/>
                  </a:xfrm>
                  <a:prstGeom prst="line">
                    <a:avLst/>
                  </a:prstGeom>
                  <a:ln w="38160">
                    <a:solidFill>
                      <a:srgbClr val="ff99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>
                    <a:off x="7672680" y="7228440"/>
                    <a:ext cx="129600" cy="395640"/>
                  </a:xfrm>
                  <a:custGeom>
                    <a:avLst/>
                    <a:gdLst/>
                    <a:ahLst/>
                    <a:rect l="l" t="t" r="r" b="b"/>
                    <a:pathLst>
                      <a:path w="72" h="180">
                        <a:moveTo>
                          <a:pt x="72" y="0"/>
                        </a:moveTo>
                        <a:cubicBezTo>
                          <a:pt x="47" y="38"/>
                          <a:pt x="38" y="84"/>
                          <a:pt x="24" y="126"/>
                        </a:cubicBezTo>
                        <a:cubicBezTo>
                          <a:pt x="23" y="135"/>
                          <a:pt x="18" y="180"/>
                          <a:pt x="0" y="18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>
                    <a:off x="7921440" y="7571160"/>
                    <a:ext cx="6480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36" h="42">
                        <a:moveTo>
                          <a:pt x="36" y="0"/>
                        </a:moveTo>
                        <a:cubicBezTo>
                          <a:pt x="26" y="15"/>
                          <a:pt x="26" y="23"/>
                          <a:pt x="24" y="42"/>
                        </a:cubicBezTo>
                        <a:cubicBezTo>
                          <a:pt x="5" y="36"/>
                          <a:pt x="0" y="36"/>
                          <a:pt x="9" y="36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5360" bIns="453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6" name=""/>
                  <p:cNvSpPr/>
                  <p:nvPr/>
                </p:nvSpPr>
                <p:spPr>
                  <a:xfrm>
                    <a:off x="8040600" y="7709760"/>
                    <a:ext cx="21600" cy="78480"/>
                  </a:xfrm>
                  <a:custGeom>
                    <a:avLst/>
                    <a:gdLst/>
                    <a:ahLst/>
                    <a:rect l="l" t="t" r="r" b="b"/>
                    <a:pathLst>
                      <a:path w="12" h="36">
                        <a:moveTo>
                          <a:pt x="0" y="0"/>
                        </a:moveTo>
                        <a:cubicBezTo>
                          <a:pt x="9" y="14"/>
                          <a:pt x="5" y="5"/>
                          <a:pt x="9" y="24"/>
                        </a:cubicBezTo>
                        <a:cubicBezTo>
                          <a:pt x="10" y="28"/>
                          <a:pt x="12" y="36"/>
                          <a:pt x="12" y="36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31680" bIns="316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" name=""/>
                  <p:cNvSpPr/>
                  <p:nvPr/>
                </p:nvSpPr>
                <p:spPr>
                  <a:xfrm>
                    <a:off x="4821120" y="7208640"/>
                    <a:ext cx="3251880" cy="1259280"/>
                  </a:xfrm>
                  <a:custGeom>
                    <a:avLst/>
                    <a:gdLst/>
                    <a:ahLst/>
                    <a:rect l="l" t="t" r="r" b="b"/>
                    <a:pathLst>
                      <a:path w="1803" h="573">
                        <a:moveTo>
                          <a:pt x="0" y="573"/>
                        </a:moveTo>
                        <a:cubicBezTo>
                          <a:pt x="8" y="548"/>
                          <a:pt x="23" y="523"/>
                          <a:pt x="30" y="498"/>
                        </a:cubicBezTo>
                        <a:cubicBezTo>
                          <a:pt x="41" y="459"/>
                          <a:pt x="49" y="415"/>
                          <a:pt x="72" y="381"/>
                        </a:cubicBezTo>
                        <a:cubicBezTo>
                          <a:pt x="85" y="362"/>
                          <a:pt x="101" y="346"/>
                          <a:pt x="114" y="327"/>
                        </a:cubicBezTo>
                        <a:cubicBezTo>
                          <a:pt x="118" y="321"/>
                          <a:pt x="132" y="315"/>
                          <a:pt x="132" y="315"/>
                        </a:cubicBezTo>
                        <a:cubicBezTo>
                          <a:pt x="140" y="304"/>
                          <a:pt x="146" y="306"/>
                          <a:pt x="156" y="297"/>
                        </a:cubicBezTo>
                        <a:cubicBezTo>
                          <a:pt x="181" y="276"/>
                          <a:pt x="204" y="271"/>
                          <a:pt x="234" y="261"/>
                        </a:cubicBezTo>
                        <a:cubicBezTo>
                          <a:pt x="244" y="246"/>
                          <a:pt x="249" y="238"/>
                          <a:pt x="264" y="228"/>
                        </a:cubicBezTo>
                        <a:cubicBezTo>
                          <a:pt x="285" y="197"/>
                          <a:pt x="327" y="185"/>
                          <a:pt x="360" y="174"/>
                        </a:cubicBezTo>
                        <a:cubicBezTo>
                          <a:pt x="394" y="163"/>
                          <a:pt x="419" y="150"/>
                          <a:pt x="456" y="147"/>
                        </a:cubicBezTo>
                        <a:cubicBezTo>
                          <a:pt x="472" y="142"/>
                          <a:pt x="505" y="122"/>
                          <a:pt x="519" y="120"/>
                        </a:cubicBezTo>
                        <a:cubicBezTo>
                          <a:pt x="534" y="118"/>
                          <a:pt x="549" y="118"/>
                          <a:pt x="564" y="117"/>
                        </a:cubicBezTo>
                        <a:cubicBezTo>
                          <a:pt x="592" y="110"/>
                          <a:pt x="599" y="110"/>
                          <a:pt x="636" y="108"/>
                        </a:cubicBezTo>
                        <a:cubicBezTo>
                          <a:pt x="677" y="94"/>
                          <a:pt x="716" y="75"/>
                          <a:pt x="759" y="66"/>
                        </a:cubicBezTo>
                        <a:cubicBezTo>
                          <a:pt x="789" y="60"/>
                          <a:pt x="819" y="57"/>
                          <a:pt x="849" y="48"/>
                        </a:cubicBezTo>
                        <a:cubicBezTo>
                          <a:pt x="902" y="32"/>
                          <a:pt x="954" y="11"/>
                          <a:pt x="1008" y="0"/>
                        </a:cubicBezTo>
                        <a:cubicBezTo>
                          <a:pt x="1045" y="5"/>
                          <a:pt x="1071" y="26"/>
                          <a:pt x="1107" y="33"/>
                        </a:cubicBezTo>
                        <a:cubicBezTo>
                          <a:pt x="1161" y="43"/>
                          <a:pt x="1210" y="46"/>
                          <a:pt x="1266" y="48"/>
                        </a:cubicBezTo>
                        <a:cubicBezTo>
                          <a:pt x="1288" y="55"/>
                          <a:pt x="1313" y="50"/>
                          <a:pt x="1335" y="57"/>
                        </a:cubicBezTo>
                        <a:cubicBezTo>
                          <a:pt x="1362" y="53"/>
                          <a:pt x="1349" y="56"/>
                          <a:pt x="1374" y="48"/>
                        </a:cubicBezTo>
                        <a:cubicBezTo>
                          <a:pt x="1380" y="46"/>
                          <a:pt x="1392" y="42"/>
                          <a:pt x="1392" y="42"/>
                        </a:cubicBezTo>
                        <a:cubicBezTo>
                          <a:pt x="1419" y="45"/>
                          <a:pt x="1441" y="51"/>
                          <a:pt x="1467" y="60"/>
                        </a:cubicBezTo>
                        <a:cubicBezTo>
                          <a:pt x="1510" y="74"/>
                          <a:pt x="1557" y="62"/>
                          <a:pt x="1602" y="63"/>
                        </a:cubicBezTo>
                        <a:cubicBezTo>
                          <a:pt x="1621" y="67"/>
                          <a:pt x="1627" y="69"/>
                          <a:pt x="1644" y="81"/>
                        </a:cubicBezTo>
                        <a:cubicBezTo>
                          <a:pt x="1647" y="83"/>
                          <a:pt x="1653" y="87"/>
                          <a:pt x="1653" y="87"/>
                        </a:cubicBezTo>
                        <a:cubicBezTo>
                          <a:pt x="1655" y="90"/>
                          <a:pt x="1656" y="93"/>
                          <a:pt x="1659" y="96"/>
                        </a:cubicBezTo>
                        <a:cubicBezTo>
                          <a:pt x="1662" y="99"/>
                          <a:pt x="1666" y="99"/>
                          <a:pt x="1668" y="102"/>
                        </a:cubicBezTo>
                        <a:cubicBezTo>
                          <a:pt x="1673" y="109"/>
                          <a:pt x="1676" y="121"/>
                          <a:pt x="1680" y="129"/>
                        </a:cubicBezTo>
                        <a:cubicBezTo>
                          <a:pt x="1684" y="135"/>
                          <a:pt x="1690" y="140"/>
                          <a:pt x="1692" y="147"/>
                        </a:cubicBezTo>
                        <a:cubicBezTo>
                          <a:pt x="1697" y="163"/>
                          <a:pt x="1702" y="180"/>
                          <a:pt x="1716" y="189"/>
                        </a:cubicBezTo>
                        <a:cubicBezTo>
                          <a:pt x="1721" y="203"/>
                          <a:pt x="1733" y="212"/>
                          <a:pt x="1737" y="225"/>
                        </a:cubicBezTo>
                        <a:cubicBezTo>
                          <a:pt x="1739" y="231"/>
                          <a:pt x="1744" y="256"/>
                          <a:pt x="1752" y="261"/>
                        </a:cubicBezTo>
                        <a:cubicBezTo>
                          <a:pt x="1766" y="270"/>
                          <a:pt x="1787" y="273"/>
                          <a:pt x="1803" y="273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" name=""/>
                  <p:cNvSpPr/>
                  <p:nvPr/>
                </p:nvSpPr>
                <p:spPr>
                  <a:xfrm>
                    <a:off x="7651080" y="7591320"/>
                    <a:ext cx="140400" cy="421560"/>
                  </a:xfrm>
                  <a:custGeom>
                    <a:avLst/>
                    <a:gdLst/>
                    <a:ahLst/>
                    <a:rect l="l" t="t" r="r" b="b"/>
                    <a:pathLst>
                      <a:path w="78" h="192">
                        <a:moveTo>
                          <a:pt x="0" y="0"/>
                        </a:moveTo>
                        <a:cubicBezTo>
                          <a:pt x="14" y="21"/>
                          <a:pt x="5" y="16"/>
                          <a:pt x="21" y="21"/>
                        </a:cubicBezTo>
                        <a:cubicBezTo>
                          <a:pt x="24" y="31"/>
                          <a:pt x="36" y="48"/>
                          <a:pt x="36" y="48"/>
                        </a:cubicBezTo>
                        <a:cubicBezTo>
                          <a:pt x="34" y="69"/>
                          <a:pt x="23" y="92"/>
                          <a:pt x="45" y="99"/>
                        </a:cubicBezTo>
                        <a:cubicBezTo>
                          <a:pt x="53" y="111"/>
                          <a:pt x="63" y="118"/>
                          <a:pt x="69" y="132"/>
                        </a:cubicBezTo>
                        <a:cubicBezTo>
                          <a:pt x="72" y="138"/>
                          <a:pt x="73" y="144"/>
                          <a:pt x="75" y="150"/>
                        </a:cubicBezTo>
                        <a:cubicBezTo>
                          <a:pt x="76" y="153"/>
                          <a:pt x="78" y="159"/>
                          <a:pt x="78" y="159"/>
                        </a:cubicBezTo>
                        <a:cubicBezTo>
                          <a:pt x="74" y="176"/>
                          <a:pt x="64" y="178"/>
                          <a:pt x="57" y="192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" name=""/>
                  <p:cNvSpPr/>
                  <p:nvPr/>
                </p:nvSpPr>
                <p:spPr>
                  <a:xfrm>
                    <a:off x="7786080" y="7967160"/>
                    <a:ext cx="108360" cy="12600"/>
                  </a:xfrm>
                  <a:custGeom>
                    <a:avLst/>
                    <a:gdLst/>
                    <a:ahLst/>
                    <a:rect l="l" t="t" r="r" b="b"/>
                    <a:pathLst>
                      <a:path w="60" h="6">
                        <a:moveTo>
                          <a:pt x="0" y="0"/>
                        </a:moveTo>
                        <a:cubicBezTo>
                          <a:pt x="22" y="5"/>
                          <a:pt x="36" y="6"/>
                          <a:pt x="60" y="6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4200" bIns="-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" name=""/>
                  <p:cNvSpPr/>
                  <p:nvPr/>
                </p:nvSpPr>
                <p:spPr>
                  <a:xfrm>
                    <a:off x="7666920" y="7782120"/>
                    <a:ext cx="308160" cy="109800"/>
                  </a:xfrm>
                  <a:custGeom>
                    <a:avLst/>
                    <a:gdLst/>
                    <a:ahLst/>
                    <a:rect l="l" t="t" r="r" b="b"/>
                    <a:pathLst>
                      <a:path w="171" h="50">
                        <a:moveTo>
                          <a:pt x="0" y="30"/>
                        </a:moveTo>
                        <a:cubicBezTo>
                          <a:pt x="59" y="50"/>
                          <a:pt x="114" y="0"/>
                          <a:pt x="171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" name=""/>
                  <p:cNvSpPr/>
                  <p:nvPr/>
                </p:nvSpPr>
                <p:spPr>
                  <a:xfrm>
                    <a:off x="7970040" y="7742880"/>
                    <a:ext cx="91800" cy="12600"/>
                  </a:xfrm>
                  <a:custGeom>
                    <a:avLst/>
                    <a:gdLst/>
                    <a:ahLst/>
                    <a:rect l="l" t="t" r="r" b="b"/>
                    <a:pathLst>
                      <a:path w="51" h="6">
                        <a:moveTo>
                          <a:pt x="0" y="0"/>
                        </a:moveTo>
                        <a:cubicBezTo>
                          <a:pt x="21" y="5"/>
                          <a:pt x="27" y="6"/>
                          <a:pt x="51" y="6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-34200" bIns="-342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2" name=""/>
                  <p:cNvSpPr/>
                  <p:nvPr/>
                </p:nvSpPr>
                <p:spPr>
                  <a:xfrm>
                    <a:off x="8062200" y="7782120"/>
                    <a:ext cx="145800" cy="442080"/>
                  </a:xfrm>
                  <a:custGeom>
                    <a:avLst/>
                    <a:gdLst/>
                    <a:ahLst/>
                    <a:rect l="l" t="t" r="r" b="b"/>
                    <a:pathLst>
                      <a:path w="81" h="201">
                        <a:moveTo>
                          <a:pt x="81" y="201"/>
                        </a:moveTo>
                        <a:cubicBezTo>
                          <a:pt x="80" y="185"/>
                          <a:pt x="80" y="169"/>
                          <a:pt x="78" y="153"/>
                        </a:cubicBezTo>
                        <a:cubicBezTo>
                          <a:pt x="76" y="134"/>
                          <a:pt x="41" y="86"/>
                          <a:pt x="27" y="72"/>
                        </a:cubicBezTo>
                        <a:cubicBezTo>
                          <a:pt x="20" y="51"/>
                          <a:pt x="19" y="28"/>
                          <a:pt x="3" y="12"/>
                        </a:cubicBezTo>
                        <a:cubicBezTo>
                          <a:pt x="0" y="2"/>
                          <a:pt x="0" y="6"/>
                          <a:pt x="0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3" name=""/>
                  <p:cNvSpPr/>
                  <p:nvPr/>
                </p:nvSpPr>
                <p:spPr>
                  <a:xfrm>
                    <a:off x="7813440" y="7828560"/>
                    <a:ext cx="70200" cy="14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" h="66">
                        <a:moveTo>
                          <a:pt x="0" y="66"/>
                        </a:moveTo>
                        <a:cubicBezTo>
                          <a:pt x="11" y="50"/>
                          <a:pt x="24" y="43"/>
                          <a:pt x="39" y="33"/>
                        </a:cubicBezTo>
                        <a:cubicBezTo>
                          <a:pt x="36" y="22"/>
                          <a:pt x="35" y="8"/>
                          <a:pt x="27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4" name=""/>
                  <p:cNvSpPr/>
                  <p:nvPr/>
                </p:nvSpPr>
                <p:spPr>
                  <a:xfrm>
                    <a:off x="7877880" y="7900920"/>
                    <a:ext cx="97200" cy="7272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33">
                        <a:moveTo>
                          <a:pt x="54" y="33"/>
                        </a:moveTo>
                        <a:cubicBezTo>
                          <a:pt x="39" y="11"/>
                          <a:pt x="27" y="0"/>
                          <a:pt x="0" y="0"/>
                        </a:cubicBezTo>
                      </a:path>
                    </a:pathLst>
                  </a:custGeom>
                  <a:solidFill>
                    <a:srgbClr val="0cbc1f">
                      <a:alpha val="50000"/>
                    </a:srgbClr>
                  </a:solidFill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5920" bIns="2592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55" name=""/>
              <p:cNvGrpSpPr/>
              <p:nvPr/>
            </p:nvGrpSpPr>
            <p:grpSpPr>
              <a:xfrm>
                <a:off x="5372640" y="7208640"/>
                <a:ext cx="1287000" cy="631080"/>
                <a:chOff x="5372640" y="7208640"/>
                <a:chExt cx="1287000" cy="631080"/>
              </a:xfrm>
            </p:grpSpPr>
            <p:sp>
              <p:nvSpPr>
                <p:cNvPr id="256" name=""/>
                <p:cNvSpPr/>
                <p:nvPr/>
              </p:nvSpPr>
              <p:spPr>
                <a:xfrm>
                  <a:off x="5372640" y="7642080"/>
                  <a:ext cx="232560" cy="98640"/>
                </a:xfrm>
                <a:custGeom>
                  <a:avLst/>
                  <a:gdLst/>
                  <a:ahLst/>
                  <a:rect l="l" t="t" r="r" b="b"/>
                  <a:pathLst>
                    <a:path w="129" h="45">
                      <a:moveTo>
                        <a:pt x="0" y="0"/>
                      </a:moveTo>
                      <a:lnTo>
                        <a:pt x="75" y="30"/>
                      </a:lnTo>
                      <a:cubicBezTo>
                        <a:pt x="75" y="30"/>
                        <a:pt x="102" y="39"/>
                        <a:pt x="102" y="39"/>
                      </a:cubicBezTo>
                      <a:cubicBezTo>
                        <a:pt x="108" y="41"/>
                        <a:pt x="114" y="41"/>
                        <a:pt x="120" y="42"/>
                      </a:cubicBezTo>
                      <a:cubicBezTo>
                        <a:pt x="123" y="43"/>
                        <a:pt x="129" y="45"/>
                        <a:pt x="129" y="45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5540040" y="7734240"/>
                  <a:ext cx="48600" cy="105480"/>
                </a:xfrm>
                <a:custGeom>
                  <a:avLst/>
                  <a:gdLst/>
                  <a:ahLst/>
                  <a:rect l="l" t="t" r="r" b="b"/>
                  <a:pathLst>
                    <a:path w="27" h="48">
                      <a:moveTo>
                        <a:pt x="0" y="0"/>
                      </a:moveTo>
                      <a:cubicBezTo>
                        <a:pt x="10" y="15"/>
                        <a:pt x="10" y="39"/>
                        <a:pt x="27" y="48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" name=""/>
                <p:cNvSpPr/>
                <p:nvPr/>
              </p:nvSpPr>
              <p:spPr>
                <a:xfrm>
                  <a:off x="5886360" y="7459560"/>
                  <a:ext cx="32040" cy="171360"/>
                </a:xfrm>
                <a:custGeom>
                  <a:avLst/>
                  <a:gdLst/>
                  <a:ahLst/>
                  <a:rect l="l" t="t" r="r" b="b"/>
                  <a:pathLst>
                    <a:path w="18" h="78">
                      <a:moveTo>
                        <a:pt x="18" y="0"/>
                      </a:moveTo>
                      <a:cubicBezTo>
                        <a:pt x="15" y="26"/>
                        <a:pt x="0" y="52"/>
                        <a:pt x="0" y="78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" name=""/>
                <p:cNvSpPr/>
                <p:nvPr/>
              </p:nvSpPr>
              <p:spPr>
                <a:xfrm>
                  <a:off x="6032160" y="7426440"/>
                  <a:ext cx="156960" cy="190800"/>
                </a:xfrm>
                <a:custGeom>
                  <a:avLst/>
                  <a:gdLst/>
                  <a:ahLst/>
                  <a:rect l="l" t="t" r="r" b="b"/>
                  <a:pathLst>
                    <a:path w="87" h="87">
                      <a:moveTo>
                        <a:pt x="0" y="0"/>
                      </a:moveTo>
                      <a:cubicBezTo>
                        <a:pt x="9" y="28"/>
                        <a:pt x="20" y="50"/>
                        <a:pt x="51" y="60"/>
                      </a:cubicBezTo>
                      <a:cubicBezTo>
                        <a:pt x="65" y="74"/>
                        <a:pt x="56" y="67"/>
                        <a:pt x="78" y="81"/>
                      </a:cubicBezTo>
                      <a:cubicBezTo>
                        <a:pt x="81" y="83"/>
                        <a:pt x="87" y="87"/>
                        <a:pt x="87" y="87"/>
                      </a:cubicBezTo>
                    </a:path>
                  </a:pathLst>
                </a:custGeom>
                <a:solidFill>
                  <a:srgbClr val="0cbc1f">
                    <a:alpha val="50000"/>
                  </a:srgbClr>
                </a:solidFill>
                <a:ln w="38160">
                  <a:solidFill>
                    <a:srgbClr val="ff99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" name=""/>
                <p:cNvSpPr/>
                <p:nvPr/>
              </p:nvSpPr>
              <p:spPr>
                <a:xfrm>
                  <a:off x="6659640" y="7208640"/>
                  <a:ext cx="0" cy="198000"/>
                </a:xfrm>
                <a:prstGeom prst="line">
                  <a:avLst/>
                </a:prstGeom>
                <a:ln w="38160">
                  <a:solidFill>
                    <a:srgbClr val="ff99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261" name=""/>
          <p:cNvGrpSpPr/>
          <p:nvPr/>
        </p:nvGrpSpPr>
        <p:grpSpPr>
          <a:xfrm>
            <a:off x="1825560" y="2990880"/>
            <a:ext cx="2012760" cy="1402560"/>
            <a:chOff x="1825560" y="2990880"/>
            <a:chExt cx="2012760" cy="1402560"/>
          </a:xfrm>
        </p:grpSpPr>
        <p:sp>
          <p:nvSpPr>
            <p:cNvPr id="262" name=""/>
            <p:cNvSpPr/>
            <p:nvPr/>
          </p:nvSpPr>
          <p:spPr>
            <a:xfrm>
              <a:off x="1825560" y="3395160"/>
              <a:ext cx="2007720" cy="9982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225360" indent="-1191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2.4 Bcf/d Peak Capacity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1,214 Miles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$1.4 Billion Rate Base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8% Owned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1830600" y="2990880"/>
              <a:ext cx="2007720" cy="40932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Northern Border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4" name=""/>
          <p:cNvGrpSpPr/>
          <p:nvPr/>
        </p:nvGrpSpPr>
        <p:grpSpPr>
          <a:xfrm>
            <a:off x="1006560" y="4510080"/>
            <a:ext cx="2028240" cy="1326600"/>
            <a:chOff x="1006560" y="4510080"/>
            <a:chExt cx="2028240" cy="1326600"/>
          </a:xfrm>
        </p:grpSpPr>
        <p:sp>
          <p:nvSpPr>
            <p:cNvPr id="265" name=""/>
            <p:cNvSpPr/>
            <p:nvPr/>
          </p:nvSpPr>
          <p:spPr>
            <a:xfrm>
              <a:off x="1006560" y="4897080"/>
              <a:ext cx="2028240" cy="9396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225360" indent="-1191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1.7 Bcf/d Peak Capacity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2,487 Miles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$500 Million Rate Base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100% Owned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1006560" y="4510080"/>
              <a:ext cx="2028240" cy="38700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Transwestern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7" name=""/>
          <p:cNvGrpSpPr/>
          <p:nvPr/>
        </p:nvGrpSpPr>
        <p:grpSpPr>
          <a:xfrm>
            <a:off x="5475240" y="5661000"/>
            <a:ext cx="2053800" cy="1412280"/>
            <a:chOff x="5475240" y="5661000"/>
            <a:chExt cx="2053800" cy="1412280"/>
          </a:xfrm>
        </p:grpSpPr>
        <p:sp>
          <p:nvSpPr>
            <p:cNvPr id="268" name=""/>
            <p:cNvSpPr/>
            <p:nvPr/>
          </p:nvSpPr>
          <p:spPr>
            <a:xfrm>
              <a:off x="5476680" y="6079320"/>
              <a:ext cx="2052360" cy="9939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marL="225360" indent="-119160">
                <a:lnSpc>
                  <a:spcPct val="100000"/>
                </a:lnSpc>
                <a:spcBef>
                  <a:spcPts val="751"/>
                </a:spcBef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1.5 Bcf/d Peak Capacity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4,795 Miles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$1.3 Billion Rate Base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225360" indent="-11916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50% Owned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5475240" y="5661000"/>
              <a:ext cx="2052360" cy="409320"/>
            </a:xfrm>
            <a:prstGeom prst="rect">
              <a:avLst/>
            </a:prstGeom>
            <a:solidFill>
              <a:srgbClr val="ff99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Florida Gas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0" name=""/>
          <p:cNvSpPr/>
          <p:nvPr/>
        </p:nvSpPr>
        <p:spPr>
          <a:xfrm>
            <a:off x="4929120" y="1762200"/>
            <a:ext cx="2637000" cy="114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344520" indent="-11916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4.3 Bcf/d Peak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16,463 Miles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$1.2 Billion Rate Base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4520" indent="-11916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100% Owned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4917960" y="1714680"/>
            <a:ext cx="2648160" cy="325080"/>
          </a:xfrm>
          <a:prstGeom prst="rect">
            <a:avLst/>
          </a:prstGeom>
          <a:solidFill>
            <a:srgbClr val="00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Northern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8534520" y="2687760"/>
            <a:ext cx="3857400" cy="3576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46800" bIns="46800" anchor="t">
            <a:noAutofit/>
          </a:bodyPr>
          <a:p>
            <a:pPr marL="222120" indent="-22212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Enron’s Gas Pipelines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 15% of U.S. Natural Gas Demand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Aft>
                <a:spcPts val="62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840 MMcf/d Capacity Added Over Past Two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Aft>
                <a:spcPts val="62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9.8 Bcf/d Peak Capacity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Aft>
                <a:spcPts val="62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24,959 Miles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Aft>
                <a:spcPts val="62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$2.5 Billion Rate Base (Net  to Enron)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Transportation Services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87B5A8-ED1F-4129-B393-4A13D77BB772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"/>
          <p:cNvGraphicFramePr/>
          <p:nvPr/>
        </p:nvGraphicFramePr>
        <p:xfrm>
          <a:off x="49320" y="3035160"/>
          <a:ext cx="6227640" cy="5673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320" y="3035160"/>
                    <a:ext cx="6227640" cy="567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6" name=""/>
          <p:cNvGraphicFramePr/>
          <p:nvPr/>
        </p:nvGraphicFramePr>
        <p:xfrm>
          <a:off x="6134040" y="3057480"/>
          <a:ext cx="6229440" cy="5651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134040" y="3057480"/>
                    <a:ext cx="622944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8" name=""/>
          <p:cNvSpPr/>
          <p:nvPr/>
        </p:nvSpPr>
        <p:spPr>
          <a:xfrm>
            <a:off x="5611680" y="1584360"/>
            <a:ext cx="171468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519120" y="2286000"/>
            <a:ext cx="529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Income Before Interest and Taxes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4606560" y="344952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$391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6622920" y="2295360"/>
            <a:ext cx="5367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Cash Flow from Operations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8986680" y="479736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$370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10688400" y="30844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$415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7224480" y="576756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$346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1177560" y="612936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2908080" y="42130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$380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Transportation Services</a:t>
            </a:r>
            <a:r>
              <a:rPr b="1" lang="en-US" sz="41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 </a:t>
            </a:r>
            <a:br>
              <a:rPr sz="4100"/>
            </a:br>
            <a:r>
              <a:rPr b="1" i="1" lang="en-US" sz="37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Consistent Earnings &amp; Cash Flow</a:t>
            </a:r>
            <a:endParaRPr b="1" lang="en-US" sz="37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8CBF17-9B49-4231-810F-38F546E6FFC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"/>
          <p:cNvSpPr/>
          <p:nvPr/>
        </p:nvSpPr>
        <p:spPr>
          <a:xfrm>
            <a:off x="6767640" y="2716200"/>
            <a:ext cx="5479920" cy="4016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736560" y="2635200"/>
            <a:ext cx="5479920" cy="4106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744480" y="1533600"/>
            <a:ext cx="11515680" cy="5569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Energy Networks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6767640" y="2158920"/>
            <a:ext cx="5479920" cy="581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728640" y="8275680"/>
            <a:ext cx="11515680" cy="5569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273720" y="2992320"/>
            <a:ext cx="117792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2193840"/>
                <a:tab algn="l" pos="3400560"/>
                <a:tab algn="l" pos="5100480"/>
                <a:tab algn="l" pos="6800760"/>
                <a:tab algn="l" pos="8501040"/>
                <a:tab algn="l" pos="102013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4" name=""/>
          <p:cNvGrpSpPr/>
          <p:nvPr/>
        </p:nvGrpSpPr>
        <p:grpSpPr>
          <a:xfrm>
            <a:off x="8031240" y="2935440"/>
            <a:ext cx="2976120" cy="3547080"/>
            <a:chOff x="8031240" y="2935440"/>
            <a:chExt cx="2976120" cy="3547080"/>
          </a:xfrm>
        </p:grpSpPr>
        <p:grpSp>
          <p:nvGrpSpPr>
            <p:cNvPr id="295" name=""/>
            <p:cNvGrpSpPr/>
            <p:nvPr/>
          </p:nvGrpSpPr>
          <p:grpSpPr>
            <a:xfrm>
              <a:off x="8923680" y="2935440"/>
              <a:ext cx="1554480" cy="1984320"/>
              <a:chOff x="8923680" y="2935440"/>
              <a:chExt cx="1554480" cy="1984320"/>
            </a:xfrm>
          </p:grpSpPr>
          <p:sp>
            <p:nvSpPr>
              <p:cNvPr id="296" name=""/>
              <p:cNvSpPr/>
              <p:nvPr/>
            </p:nvSpPr>
            <p:spPr>
              <a:xfrm>
                <a:off x="8923680" y="2935440"/>
                <a:ext cx="1527120" cy="1719720"/>
              </a:xfrm>
              <a:custGeom>
                <a:avLst/>
                <a:gdLst/>
                <a:ahLst/>
                <a:rect l="l" t="t" r="r" b="b"/>
                <a:pathLst>
                  <a:path w="470" h="509">
                    <a:moveTo>
                      <a:pt x="48" y="343"/>
                    </a:moveTo>
                    <a:lnTo>
                      <a:pt x="37" y="350"/>
                    </a:lnTo>
                    <a:lnTo>
                      <a:pt x="48" y="356"/>
                    </a:lnTo>
                    <a:lnTo>
                      <a:pt x="46" y="359"/>
                    </a:lnTo>
                    <a:lnTo>
                      <a:pt x="26" y="361"/>
                    </a:lnTo>
                    <a:lnTo>
                      <a:pt x="30" y="363"/>
                    </a:lnTo>
                    <a:lnTo>
                      <a:pt x="28" y="367"/>
                    </a:lnTo>
                    <a:lnTo>
                      <a:pt x="28" y="373"/>
                    </a:lnTo>
                    <a:lnTo>
                      <a:pt x="25" y="367"/>
                    </a:lnTo>
                    <a:lnTo>
                      <a:pt x="20" y="375"/>
                    </a:lnTo>
                    <a:lnTo>
                      <a:pt x="22" y="379"/>
                    </a:lnTo>
                    <a:lnTo>
                      <a:pt x="4" y="375"/>
                    </a:lnTo>
                    <a:lnTo>
                      <a:pt x="4" y="382"/>
                    </a:lnTo>
                    <a:lnTo>
                      <a:pt x="26" y="384"/>
                    </a:lnTo>
                    <a:lnTo>
                      <a:pt x="2" y="388"/>
                    </a:lnTo>
                    <a:lnTo>
                      <a:pt x="7" y="392"/>
                    </a:lnTo>
                    <a:lnTo>
                      <a:pt x="2" y="401"/>
                    </a:lnTo>
                    <a:lnTo>
                      <a:pt x="2" y="410"/>
                    </a:lnTo>
                    <a:lnTo>
                      <a:pt x="25" y="408"/>
                    </a:lnTo>
                    <a:lnTo>
                      <a:pt x="28" y="401"/>
                    </a:lnTo>
                    <a:lnTo>
                      <a:pt x="28" y="406"/>
                    </a:lnTo>
                    <a:lnTo>
                      <a:pt x="37" y="408"/>
                    </a:lnTo>
                    <a:lnTo>
                      <a:pt x="46" y="395"/>
                    </a:lnTo>
                    <a:lnTo>
                      <a:pt x="44" y="406"/>
                    </a:lnTo>
                    <a:lnTo>
                      <a:pt x="48" y="406"/>
                    </a:lnTo>
                    <a:lnTo>
                      <a:pt x="39" y="410"/>
                    </a:lnTo>
                    <a:lnTo>
                      <a:pt x="39" y="416"/>
                    </a:lnTo>
                    <a:lnTo>
                      <a:pt x="35" y="418"/>
                    </a:lnTo>
                    <a:lnTo>
                      <a:pt x="33" y="410"/>
                    </a:lnTo>
                    <a:lnTo>
                      <a:pt x="2" y="416"/>
                    </a:lnTo>
                    <a:lnTo>
                      <a:pt x="7" y="418"/>
                    </a:lnTo>
                    <a:lnTo>
                      <a:pt x="7" y="424"/>
                    </a:lnTo>
                    <a:lnTo>
                      <a:pt x="0" y="422"/>
                    </a:lnTo>
                    <a:lnTo>
                      <a:pt x="4" y="428"/>
                    </a:lnTo>
                    <a:lnTo>
                      <a:pt x="13" y="424"/>
                    </a:lnTo>
                    <a:lnTo>
                      <a:pt x="4" y="435"/>
                    </a:lnTo>
                    <a:lnTo>
                      <a:pt x="7" y="442"/>
                    </a:lnTo>
                    <a:lnTo>
                      <a:pt x="11" y="437"/>
                    </a:lnTo>
                    <a:lnTo>
                      <a:pt x="11" y="444"/>
                    </a:lnTo>
                    <a:lnTo>
                      <a:pt x="9" y="448"/>
                    </a:lnTo>
                    <a:lnTo>
                      <a:pt x="9" y="450"/>
                    </a:lnTo>
                    <a:lnTo>
                      <a:pt x="25" y="429"/>
                    </a:lnTo>
                    <a:lnTo>
                      <a:pt x="37" y="429"/>
                    </a:lnTo>
                    <a:lnTo>
                      <a:pt x="30" y="437"/>
                    </a:lnTo>
                    <a:lnTo>
                      <a:pt x="28" y="433"/>
                    </a:lnTo>
                    <a:lnTo>
                      <a:pt x="16" y="452"/>
                    </a:lnTo>
                    <a:lnTo>
                      <a:pt x="25" y="453"/>
                    </a:lnTo>
                    <a:lnTo>
                      <a:pt x="4" y="465"/>
                    </a:lnTo>
                    <a:lnTo>
                      <a:pt x="7" y="469"/>
                    </a:lnTo>
                    <a:lnTo>
                      <a:pt x="25" y="463"/>
                    </a:lnTo>
                    <a:lnTo>
                      <a:pt x="18" y="482"/>
                    </a:lnTo>
                    <a:lnTo>
                      <a:pt x="11" y="478"/>
                    </a:lnTo>
                    <a:lnTo>
                      <a:pt x="9" y="489"/>
                    </a:lnTo>
                    <a:lnTo>
                      <a:pt x="25" y="502"/>
                    </a:lnTo>
                    <a:lnTo>
                      <a:pt x="33" y="501"/>
                    </a:lnTo>
                    <a:lnTo>
                      <a:pt x="30" y="508"/>
                    </a:lnTo>
                    <a:lnTo>
                      <a:pt x="48" y="508"/>
                    </a:lnTo>
                    <a:lnTo>
                      <a:pt x="74" y="491"/>
                    </a:lnTo>
                    <a:lnTo>
                      <a:pt x="82" y="477"/>
                    </a:lnTo>
                    <a:lnTo>
                      <a:pt x="93" y="478"/>
                    </a:lnTo>
                    <a:lnTo>
                      <a:pt x="98" y="471"/>
                    </a:lnTo>
                    <a:lnTo>
                      <a:pt x="96" y="457"/>
                    </a:lnTo>
                    <a:lnTo>
                      <a:pt x="100" y="461"/>
                    </a:lnTo>
                    <a:lnTo>
                      <a:pt x="98" y="452"/>
                    </a:lnTo>
                    <a:lnTo>
                      <a:pt x="102" y="450"/>
                    </a:lnTo>
                    <a:lnTo>
                      <a:pt x="105" y="473"/>
                    </a:lnTo>
                    <a:lnTo>
                      <a:pt x="112" y="477"/>
                    </a:lnTo>
                    <a:lnTo>
                      <a:pt x="112" y="484"/>
                    </a:lnTo>
                    <a:lnTo>
                      <a:pt x="119" y="482"/>
                    </a:lnTo>
                    <a:lnTo>
                      <a:pt x="121" y="471"/>
                    </a:lnTo>
                    <a:lnTo>
                      <a:pt x="119" y="461"/>
                    </a:lnTo>
                    <a:lnTo>
                      <a:pt x="124" y="450"/>
                    </a:lnTo>
                    <a:lnTo>
                      <a:pt x="134" y="444"/>
                    </a:lnTo>
                    <a:lnTo>
                      <a:pt x="136" y="428"/>
                    </a:lnTo>
                    <a:lnTo>
                      <a:pt x="130" y="416"/>
                    </a:lnTo>
                    <a:lnTo>
                      <a:pt x="141" y="403"/>
                    </a:lnTo>
                    <a:lnTo>
                      <a:pt x="130" y="386"/>
                    </a:lnTo>
                    <a:lnTo>
                      <a:pt x="128" y="359"/>
                    </a:lnTo>
                    <a:lnTo>
                      <a:pt x="132" y="341"/>
                    </a:lnTo>
                    <a:lnTo>
                      <a:pt x="128" y="330"/>
                    </a:lnTo>
                    <a:lnTo>
                      <a:pt x="130" y="318"/>
                    </a:lnTo>
                    <a:lnTo>
                      <a:pt x="145" y="308"/>
                    </a:lnTo>
                    <a:lnTo>
                      <a:pt x="166" y="303"/>
                    </a:lnTo>
                    <a:lnTo>
                      <a:pt x="166" y="292"/>
                    </a:lnTo>
                    <a:lnTo>
                      <a:pt x="157" y="283"/>
                    </a:lnTo>
                    <a:lnTo>
                      <a:pt x="171" y="261"/>
                    </a:lnTo>
                    <a:lnTo>
                      <a:pt x="173" y="226"/>
                    </a:lnTo>
                    <a:lnTo>
                      <a:pt x="186" y="222"/>
                    </a:lnTo>
                    <a:lnTo>
                      <a:pt x="190" y="209"/>
                    </a:lnTo>
                    <a:lnTo>
                      <a:pt x="206" y="187"/>
                    </a:lnTo>
                    <a:lnTo>
                      <a:pt x="204" y="173"/>
                    </a:lnTo>
                    <a:lnTo>
                      <a:pt x="211" y="151"/>
                    </a:lnTo>
                    <a:lnTo>
                      <a:pt x="225" y="141"/>
                    </a:lnTo>
                    <a:lnTo>
                      <a:pt x="234" y="147"/>
                    </a:lnTo>
                    <a:lnTo>
                      <a:pt x="240" y="122"/>
                    </a:lnTo>
                    <a:lnTo>
                      <a:pt x="272" y="126"/>
                    </a:lnTo>
                    <a:lnTo>
                      <a:pt x="274" y="126"/>
                    </a:lnTo>
                    <a:lnTo>
                      <a:pt x="270" y="118"/>
                    </a:lnTo>
                    <a:lnTo>
                      <a:pt x="277" y="106"/>
                    </a:lnTo>
                    <a:lnTo>
                      <a:pt x="274" y="98"/>
                    </a:lnTo>
                    <a:lnTo>
                      <a:pt x="283" y="98"/>
                    </a:lnTo>
                    <a:lnTo>
                      <a:pt x="291" y="94"/>
                    </a:lnTo>
                    <a:lnTo>
                      <a:pt x="290" y="89"/>
                    </a:lnTo>
                    <a:lnTo>
                      <a:pt x="294" y="87"/>
                    </a:lnTo>
                    <a:lnTo>
                      <a:pt x="317" y="112"/>
                    </a:lnTo>
                    <a:lnTo>
                      <a:pt x="335" y="116"/>
                    </a:lnTo>
                    <a:lnTo>
                      <a:pt x="344" y="108"/>
                    </a:lnTo>
                    <a:lnTo>
                      <a:pt x="357" y="116"/>
                    </a:lnTo>
                    <a:lnTo>
                      <a:pt x="376" y="102"/>
                    </a:lnTo>
                    <a:lnTo>
                      <a:pt x="378" y="75"/>
                    </a:lnTo>
                    <a:lnTo>
                      <a:pt x="380" y="65"/>
                    </a:lnTo>
                    <a:lnTo>
                      <a:pt x="417" y="51"/>
                    </a:lnTo>
                    <a:lnTo>
                      <a:pt x="439" y="68"/>
                    </a:lnTo>
                    <a:lnTo>
                      <a:pt x="441" y="83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53" y="83"/>
                    </a:lnTo>
                    <a:lnTo>
                      <a:pt x="458" y="73"/>
                    </a:lnTo>
                    <a:lnTo>
                      <a:pt x="469" y="77"/>
                    </a:lnTo>
                    <a:lnTo>
                      <a:pt x="469" y="66"/>
                    </a:lnTo>
                    <a:lnTo>
                      <a:pt x="445" y="71"/>
                    </a:lnTo>
                    <a:lnTo>
                      <a:pt x="451" y="61"/>
                    </a:lnTo>
                    <a:lnTo>
                      <a:pt x="427" y="47"/>
                    </a:lnTo>
                    <a:lnTo>
                      <a:pt x="453" y="51"/>
                    </a:lnTo>
                    <a:lnTo>
                      <a:pt x="469" y="34"/>
                    </a:lnTo>
                    <a:lnTo>
                      <a:pt x="451" y="19"/>
                    </a:lnTo>
                    <a:lnTo>
                      <a:pt x="441" y="21"/>
                    </a:lnTo>
                    <a:lnTo>
                      <a:pt x="439" y="12"/>
                    </a:lnTo>
                    <a:lnTo>
                      <a:pt x="427" y="18"/>
                    </a:lnTo>
                    <a:lnTo>
                      <a:pt x="427" y="34"/>
                    </a:lnTo>
                    <a:lnTo>
                      <a:pt x="417" y="34"/>
                    </a:lnTo>
                    <a:lnTo>
                      <a:pt x="422" y="24"/>
                    </a:lnTo>
                    <a:lnTo>
                      <a:pt x="413" y="26"/>
                    </a:lnTo>
                    <a:lnTo>
                      <a:pt x="417" y="21"/>
                    </a:lnTo>
                    <a:lnTo>
                      <a:pt x="415" y="18"/>
                    </a:lnTo>
                    <a:lnTo>
                      <a:pt x="422" y="16"/>
                    </a:lnTo>
                    <a:lnTo>
                      <a:pt x="424" y="8"/>
                    </a:lnTo>
                    <a:lnTo>
                      <a:pt x="408" y="0"/>
                    </a:lnTo>
                    <a:lnTo>
                      <a:pt x="399" y="34"/>
                    </a:lnTo>
                    <a:lnTo>
                      <a:pt x="391" y="36"/>
                    </a:lnTo>
                    <a:lnTo>
                      <a:pt x="391" y="10"/>
                    </a:lnTo>
                    <a:lnTo>
                      <a:pt x="363" y="51"/>
                    </a:lnTo>
                    <a:lnTo>
                      <a:pt x="361" y="49"/>
                    </a:lnTo>
                    <a:lnTo>
                      <a:pt x="366" y="34"/>
                    </a:lnTo>
                    <a:lnTo>
                      <a:pt x="378" y="14"/>
                    </a:lnTo>
                    <a:lnTo>
                      <a:pt x="368" y="16"/>
                    </a:lnTo>
                    <a:lnTo>
                      <a:pt x="361" y="8"/>
                    </a:lnTo>
                    <a:lnTo>
                      <a:pt x="350" y="14"/>
                    </a:lnTo>
                    <a:lnTo>
                      <a:pt x="357" y="21"/>
                    </a:lnTo>
                    <a:lnTo>
                      <a:pt x="331" y="43"/>
                    </a:lnTo>
                    <a:lnTo>
                      <a:pt x="331" y="55"/>
                    </a:lnTo>
                    <a:lnTo>
                      <a:pt x="324" y="49"/>
                    </a:lnTo>
                    <a:lnTo>
                      <a:pt x="324" y="45"/>
                    </a:lnTo>
                    <a:lnTo>
                      <a:pt x="314" y="49"/>
                    </a:lnTo>
                    <a:lnTo>
                      <a:pt x="307" y="42"/>
                    </a:lnTo>
                    <a:lnTo>
                      <a:pt x="305" y="47"/>
                    </a:lnTo>
                    <a:lnTo>
                      <a:pt x="300" y="42"/>
                    </a:lnTo>
                    <a:lnTo>
                      <a:pt x="300" y="49"/>
                    </a:lnTo>
                    <a:lnTo>
                      <a:pt x="307" y="51"/>
                    </a:lnTo>
                    <a:lnTo>
                      <a:pt x="309" y="68"/>
                    </a:lnTo>
                    <a:lnTo>
                      <a:pt x="294" y="55"/>
                    </a:lnTo>
                    <a:lnTo>
                      <a:pt x="296" y="59"/>
                    </a:lnTo>
                    <a:lnTo>
                      <a:pt x="286" y="63"/>
                    </a:lnTo>
                    <a:lnTo>
                      <a:pt x="283" y="66"/>
                    </a:lnTo>
                    <a:lnTo>
                      <a:pt x="283" y="75"/>
                    </a:lnTo>
                    <a:lnTo>
                      <a:pt x="277" y="85"/>
                    </a:lnTo>
                    <a:lnTo>
                      <a:pt x="277" y="77"/>
                    </a:lnTo>
                    <a:lnTo>
                      <a:pt x="277" y="59"/>
                    </a:lnTo>
                    <a:lnTo>
                      <a:pt x="268" y="66"/>
                    </a:lnTo>
                    <a:lnTo>
                      <a:pt x="265" y="81"/>
                    </a:lnTo>
                    <a:lnTo>
                      <a:pt x="265" y="65"/>
                    </a:lnTo>
                    <a:lnTo>
                      <a:pt x="258" y="66"/>
                    </a:lnTo>
                    <a:lnTo>
                      <a:pt x="255" y="79"/>
                    </a:lnTo>
                    <a:lnTo>
                      <a:pt x="264" y="92"/>
                    </a:lnTo>
                    <a:lnTo>
                      <a:pt x="249" y="77"/>
                    </a:lnTo>
                    <a:lnTo>
                      <a:pt x="244" y="77"/>
                    </a:lnTo>
                    <a:lnTo>
                      <a:pt x="253" y="87"/>
                    </a:lnTo>
                    <a:lnTo>
                      <a:pt x="249" y="89"/>
                    </a:lnTo>
                    <a:lnTo>
                      <a:pt x="240" y="87"/>
                    </a:lnTo>
                    <a:lnTo>
                      <a:pt x="240" y="79"/>
                    </a:lnTo>
                    <a:lnTo>
                      <a:pt x="237" y="89"/>
                    </a:lnTo>
                    <a:lnTo>
                      <a:pt x="240" y="92"/>
                    </a:lnTo>
                    <a:lnTo>
                      <a:pt x="227" y="100"/>
                    </a:lnTo>
                    <a:lnTo>
                      <a:pt x="234" y="108"/>
                    </a:lnTo>
                    <a:lnTo>
                      <a:pt x="229" y="108"/>
                    </a:lnTo>
                    <a:lnTo>
                      <a:pt x="232" y="112"/>
                    </a:lnTo>
                    <a:lnTo>
                      <a:pt x="210" y="122"/>
                    </a:lnTo>
                    <a:lnTo>
                      <a:pt x="229" y="126"/>
                    </a:lnTo>
                    <a:lnTo>
                      <a:pt x="223" y="132"/>
                    </a:lnTo>
                    <a:lnTo>
                      <a:pt x="206" y="130"/>
                    </a:lnTo>
                    <a:lnTo>
                      <a:pt x="208" y="147"/>
                    </a:lnTo>
                    <a:lnTo>
                      <a:pt x="204" y="149"/>
                    </a:lnTo>
                    <a:lnTo>
                      <a:pt x="197" y="138"/>
                    </a:lnTo>
                    <a:lnTo>
                      <a:pt x="190" y="151"/>
                    </a:lnTo>
                    <a:lnTo>
                      <a:pt x="192" y="159"/>
                    </a:lnTo>
                    <a:lnTo>
                      <a:pt x="186" y="163"/>
                    </a:lnTo>
                    <a:lnTo>
                      <a:pt x="195" y="163"/>
                    </a:lnTo>
                    <a:lnTo>
                      <a:pt x="175" y="167"/>
                    </a:lnTo>
                    <a:lnTo>
                      <a:pt x="166" y="188"/>
                    </a:lnTo>
                    <a:lnTo>
                      <a:pt x="152" y="200"/>
                    </a:lnTo>
                    <a:lnTo>
                      <a:pt x="152" y="206"/>
                    </a:lnTo>
                    <a:lnTo>
                      <a:pt x="156" y="209"/>
                    </a:lnTo>
                    <a:lnTo>
                      <a:pt x="150" y="211"/>
                    </a:lnTo>
                    <a:lnTo>
                      <a:pt x="154" y="218"/>
                    </a:lnTo>
                    <a:lnTo>
                      <a:pt x="136" y="232"/>
                    </a:lnTo>
                    <a:lnTo>
                      <a:pt x="147" y="228"/>
                    </a:lnTo>
                    <a:lnTo>
                      <a:pt x="150" y="235"/>
                    </a:lnTo>
                    <a:lnTo>
                      <a:pt x="143" y="232"/>
                    </a:lnTo>
                    <a:lnTo>
                      <a:pt x="141" y="241"/>
                    </a:lnTo>
                    <a:lnTo>
                      <a:pt x="136" y="243"/>
                    </a:lnTo>
                    <a:lnTo>
                      <a:pt x="138" y="253"/>
                    </a:lnTo>
                    <a:lnTo>
                      <a:pt x="132" y="247"/>
                    </a:lnTo>
                    <a:lnTo>
                      <a:pt x="130" y="258"/>
                    </a:lnTo>
                    <a:lnTo>
                      <a:pt x="134" y="256"/>
                    </a:lnTo>
                    <a:lnTo>
                      <a:pt x="134" y="263"/>
                    </a:lnTo>
                    <a:lnTo>
                      <a:pt x="117" y="271"/>
                    </a:lnTo>
                    <a:lnTo>
                      <a:pt x="115" y="277"/>
                    </a:lnTo>
                    <a:lnTo>
                      <a:pt x="119" y="279"/>
                    </a:lnTo>
                    <a:lnTo>
                      <a:pt x="117" y="286"/>
                    </a:lnTo>
                    <a:lnTo>
                      <a:pt x="108" y="284"/>
                    </a:lnTo>
                    <a:lnTo>
                      <a:pt x="93" y="303"/>
                    </a:lnTo>
                    <a:lnTo>
                      <a:pt x="93" y="308"/>
                    </a:lnTo>
                    <a:lnTo>
                      <a:pt x="87" y="312"/>
                    </a:lnTo>
                    <a:lnTo>
                      <a:pt x="96" y="324"/>
                    </a:lnTo>
                    <a:lnTo>
                      <a:pt x="115" y="314"/>
                    </a:lnTo>
                    <a:lnTo>
                      <a:pt x="93" y="330"/>
                    </a:lnTo>
                    <a:lnTo>
                      <a:pt x="87" y="320"/>
                    </a:lnTo>
                    <a:lnTo>
                      <a:pt x="79" y="324"/>
                    </a:lnTo>
                    <a:lnTo>
                      <a:pt x="82" y="330"/>
                    </a:lnTo>
                    <a:lnTo>
                      <a:pt x="79" y="332"/>
                    </a:lnTo>
                    <a:lnTo>
                      <a:pt x="76" y="326"/>
                    </a:lnTo>
                    <a:lnTo>
                      <a:pt x="65" y="330"/>
                    </a:lnTo>
                    <a:lnTo>
                      <a:pt x="48" y="343"/>
                    </a:lnTo>
                  </a:path>
                </a:pathLst>
              </a:custGeom>
              <a:solidFill>
                <a:srgbClr val="0cbc1f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9279360" y="3268440"/>
                <a:ext cx="768600" cy="1651320"/>
              </a:xfrm>
              <a:custGeom>
                <a:avLst/>
                <a:gdLst/>
                <a:ahLst/>
                <a:rect l="l" t="t" r="r" b="b"/>
                <a:pathLst>
                  <a:path w="236" h="489">
                    <a:moveTo>
                      <a:pt x="173" y="0"/>
                    </a:moveTo>
                    <a:lnTo>
                      <a:pt x="164" y="0"/>
                    </a:lnTo>
                    <a:lnTo>
                      <a:pt x="166" y="8"/>
                    </a:lnTo>
                    <a:lnTo>
                      <a:pt x="160" y="19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29" y="23"/>
                    </a:lnTo>
                    <a:lnTo>
                      <a:pt x="124" y="49"/>
                    </a:lnTo>
                    <a:lnTo>
                      <a:pt x="115" y="43"/>
                    </a:lnTo>
                    <a:lnTo>
                      <a:pt x="101" y="53"/>
                    </a:lnTo>
                    <a:lnTo>
                      <a:pt x="93" y="75"/>
                    </a:lnTo>
                    <a:lnTo>
                      <a:pt x="96" y="89"/>
                    </a:lnTo>
                    <a:lnTo>
                      <a:pt x="80" y="110"/>
                    </a:lnTo>
                    <a:lnTo>
                      <a:pt x="75" y="124"/>
                    </a:lnTo>
                    <a:lnTo>
                      <a:pt x="63" y="128"/>
                    </a:lnTo>
                    <a:lnTo>
                      <a:pt x="61" y="162"/>
                    </a:lnTo>
                    <a:lnTo>
                      <a:pt x="47" y="185"/>
                    </a:lnTo>
                    <a:lnTo>
                      <a:pt x="56" y="194"/>
                    </a:lnTo>
                    <a:lnTo>
                      <a:pt x="56" y="204"/>
                    </a:lnTo>
                    <a:lnTo>
                      <a:pt x="35" y="209"/>
                    </a:lnTo>
                    <a:lnTo>
                      <a:pt x="20" y="219"/>
                    </a:lnTo>
                    <a:lnTo>
                      <a:pt x="18" y="232"/>
                    </a:lnTo>
                    <a:lnTo>
                      <a:pt x="21" y="243"/>
                    </a:lnTo>
                    <a:lnTo>
                      <a:pt x="18" y="260"/>
                    </a:lnTo>
                    <a:lnTo>
                      <a:pt x="20" y="288"/>
                    </a:lnTo>
                    <a:lnTo>
                      <a:pt x="30" y="304"/>
                    </a:lnTo>
                    <a:lnTo>
                      <a:pt x="20" y="318"/>
                    </a:lnTo>
                    <a:lnTo>
                      <a:pt x="26" y="330"/>
                    </a:lnTo>
                    <a:lnTo>
                      <a:pt x="24" y="345"/>
                    </a:lnTo>
                    <a:lnTo>
                      <a:pt x="13" y="351"/>
                    </a:lnTo>
                    <a:lnTo>
                      <a:pt x="9" y="362"/>
                    </a:lnTo>
                    <a:lnTo>
                      <a:pt x="11" y="373"/>
                    </a:lnTo>
                    <a:lnTo>
                      <a:pt x="9" y="384"/>
                    </a:lnTo>
                    <a:lnTo>
                      <a:pt x="2" y="386"/>
                    </a:lnTo>
                    <a:lnTo>
                      <a:pt x="2" y="379"/>
                    </a:lnTo>
                    <a:lnTo>
                      <a:pt x="0" y="382"/>
                    </a:lnTo>
                    <a:lnTo>
                      <a:pt x="2" y="396"/>
                    </a:lnTo>
                    <a:lnTo>
                      <a:pt x="4" y="403"/>
                    </a:lnTo>
                    <a:lnTo>
                      <a:pt x="9" y="402"/>
                    </a:lnTo>
                    <a:lnTo>
                      <a:pt x="9" y="403"/>
                    </a:lnTo>
                    <a:lnTo>
                      <a:pt x="4" y="407"/>
                    </a:lnTo>
                    <a:lnTo>
                      <a:pt x="11" y="409"/>
                    </a:lnTo>
                    <a:lnTo>
                      <a:pt x="11" y="418"/>
                    </a:lnTo>
                    <a:lnTo>
                      <a:pt x="16" y="418"/>
                    </a:lnTo>
                    <a:lnTo>
                      <a:pt x="13" y="431"/>
                    </a:lnTo>
                    <a:lnTo>
                      <a:pt x="33" y="456"/>
                    </a:lnTo>
                    <a:lnTo>
                      <a:pt x="26" y="460"/>
                    </a:lnTo>
                    <a:lnTo>
                      <a:pt x="28" y="465"/>
                    </a:lnTo>
                    <a:lnTo>
                      <a:pt x="24" y="467"/>
                    </a:lnTo>
                    <a:lnTo>
                      <a:pt x="33" y="484"/>
                    </a:lnTo>
                    <a:lnTo>
                      <a:pt x="30" y="488"/>
                    </a:lnTo>
                    <a:lnTo>
                      <a:pt x="54" y="488"/>
                    </a:lnTo>
                    <a:lnTo>
                      <a:pt x="58" y="471"/>
                    </a:lnTo>
                    <a:lnTo>
                      <a:pt x="87" y="467"/>
                    </a:lnTo>
                    <a:lnTo>
                      <a:pt x="100" y="429"/>
                    </a:lnTo>
                    <a:lnTo>
                      <a:pt x="98" y="413"/>
                    </a:lnTo>
                    <a:lnTo>
                      <a:pt x="100" y="413"/>
                    </a:lnTo>
                    <a:lnTo>
                      <a:pt x="101" y="402"/>
                    </a:lnTo>
                    <a:lnTo>
                      <a:pt x="93" y="398"/>
                    </a:lnTo>
                    <a:lnTo>
                      <a:pt x="101" y="396"/>
                    </a:lnTo>
                    <a:lnTo>
                      <a:pt x="91" y="392"/>
                    </a:lnTo>
                    <a:lnTo>
                      <a:pt x="106" y="390"/>
                    </a:lnTo>
                    <a:lnTo>
                      <a:pt x="115" y="379"/>
                    </a:lnTo>
                    <a:lnTo>
                      <a:pt x="121" y="384"/>
                    </a:lnTo>
                    <a:lnTo>
                      <a:pt x="129" y="377"/>
                    </a:lnTo>
                    <a:lnTo>
                      <a:pt x="129" y="373"/>
                    </a:lnTo>
                    <a:lnTo>
                      <a:pt x="134" y="369"/>
                    </a:lnTo>
                    <a:lnTo>
                      <a:pt x="110" y="373"/>
                    </a:lnTo>
                    <a:lnTo>
                      <a:pt x="93" y="364"/>
                    </a:lnTo>
                    <a:lnTo>
                      <a:pt x="106" y="362"/>
                    </a:lnTo>
                    <a:lnTo>
                      <a:pt x="121" y="369"/>
                    </a:lnTo>
                    <a:lnTo>
                      <a:pt x="134" y="362"/>
                    </a:lnTo>
                    <a:lnTo>
                      <a:pt x="138" y="351"/>
                    </a:lnTo>
                    <a:lnTo>
                      <a:pt x="129" y="339"/>
                    </a:lnTo>
                    <a:lnTo>
                      <a:pt x="132" y="339"/>
                    </a:lnTo>
                    <a:lnTo>
                      <a:pt x="117" y="328"/>
                    </a:lnTo>
                    <a:lnTo>
                      <a:pt x="103" y="341"/>
                    </a:lnTo>
                    <a:lnTo>
                      <a:pt x="93" y="343"/>
                    </a:lnTo>
                    <a:lnTo>
                      <a:pt x="108" y="333"/>
                    </a:lnTo>
                    <a:lnTo>
                      <a:pt x="106" y="296"/>
                    </a:lnTo>
                    <a:lnTo>
                      <a:pt x="108" y="290"/>
                    </a:lnTo>
                    <a:lnTo>
                      <a:pt x="112" y="292"/>
                    </a:lnTo>
                    <a:lnTo>
                      <a:pt x="115" y="273"/>
                    </a:lnTo>
                    <a:lnTo>
                      <a:pt x="112" y="262"/>
                    </a:lnTo>
                    <a:lnTo>
                      <a:pt x="117" y="264"/>
                    </a:lnTo>
                    <a:lnTo>
                      <a:pt x="121" y="258"/>
                    </a:lnTo>
                    <a:lnTo>
                      <a:pt x="121" y="247"/>
                    </a:lnTo>
                    <a:lnTo>
                      <a:pt x="124" y="253"/>
                    </a:lnTo>
                    <a:lnTo>
                      <a:pt x="129" y="245"/>
                    </a:lnTo>
                    <a:lnTo>
                      <a:pt x="138" y="235"/>
                    </a:lnTo>
                    <a:lnTo>
                      <a:pt x="171" y="217"/>
                    </a:lnTo>
                    <a:lnTo>
                      <a:pt x="190" y="194"/>
                    </a:lnTo>
                    <a:lnTo>
                      <a:pt x="181" y="179"/>
                    </a:lnTo>
                    <a:lnTo>
                      <a:pt x="190" y="164"/>
                    </a:lnTo>
                    <a:lnTo>
                      <a:pt x="188" y="157"/>
                    </a:lnTo>
                    <a:lnTo>
                      <a:pt x="199" y="149"/>
                    </a:lnTo>
                    <a:lnTo>
                      <a:pt x="195" y="143"/>
                    </a:lnTo>
                    <a:lnTo>
                      <a:pt x="204" y="147"/>
                    </a:lnTo>
                    <a:lnTo>
                      <a:pt x="206" y="136"/>
                    </a:lnTo>
                    <a:lnTo>
                      <a:pt x="234" y="141"/>
                    </a:lnTo>
                    <a:lnTo>
                      <a:pt x="235" y="134"/>
                    </a:lnTo>
                    <a:lnTo>
                      <a:pt x="229" y="117"/>
                    </a:lnTo>
                    <a:lnTo>
                      <a:pt x="234" y="102"/>
                    </a:lnTo>
                    <a:lnTo>
                      <a:pt x="225" y="85"/>
                    </a:lnTo>
                    <a:lnTo>
                      <a:pt x="227" y="49"/>
                    </a:lnTo>
                    <a:lnTo>
                      <a:pt x="214" y="34"/>
                    </a:lnTo>
                    <a:lnTo>
                      <a:pt x="173" y="0"/>
                    </a:lnTo>
                  </a:path>
                </a:pathLst>
              </a:custGeom>
              <a:solidFill>
                <a:srgbClr val="0cbc1f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9842040" y="3108960"/>
                <a:ext cx="636120" cy="1346040"/>
              </a:xfrm>
              <a:custGeom>
                <a:avLst/>
                <a:gdLst/>
                <a:ahLst/>
                <a:rect l="l" t="t" r="r" b="b"/>
                <a:pathLst>
                  <a:path w="195" h="399">
                    <a:moveTo>
                      <a:pt x="0" y="47"/>
                    </a:moveTo>
                    <a:lnTo>
                      <a:pt x="41" y="81"/>
                    </a:lnTo>
                    <a:lnTo>
                      <a:pt x="54" y="96"/>
                    </a:lnTo>
                    <a:lnTo>
                      <a:pt x="52" y="132"/>
                    </a:lnTo>
                    <a:lnTo>
                      <a:pt x="61" y="149"/>
                    </a:lnTo>
                    <a:lnTo>
                      <a:pt x="56" y="164"/>
                    </a:lnTo>
                    <a:lnTo>
                      <a:pt x="62" y="181"/>
                    </a:lnTo>
                    <a:lnTo>
                      <a:pt x="85" y="200"/>
                    </a:lnTo>
                    <a:lnTo>
                      <a:pt x="88" y="219"/>
                    </a:lnTo>
                    <a:lnTo>
                      <a:pt x="73" y="226"/>
                    </a:lnTo>
                    <a:lnTo>
                      <a:pt x="71" y="235"/>
                    </a:lnTo>
                    <a:lnTo>
                      <a:pt x="38" y="275"/>
                    </a:lnTo>
                    <a:lnTo>
                      <a:pt x="30" y="284"/>
                    </a:lnTo>
                    <a:lnTo>
                      <a:pt x="19" y="284"/>
                    </a:lnTo>
                    <a:lnTo>
                      <a:pt x="19" y="292"/>
                    </a:lnTo>
                    <a:lnTo>
                      <a:pt x="12" y="292"/>
                    </a:lnTo>
                    <a:lnTo>
                      <a:pt x="7" y="304"/>
                    </a:lnTo>
                    <a:lnTo>
                      <a:pt x="10" y="319"/>
                    </a:lnTo>
                    <a:lnTo>
                      <a:pt x="10" y="326"/>
                    </a:lnTo>
                    <a:lnTo>
                      <a:pt x="17" y="345"/>
                    </a:lnTo>
                    <a:lnTo>
                      <a:pt x="15" y="345"/>
                    </a:lnTo>
                    <a:lnTo>
                      <a:pt x="15" y="354"/>
                    </a:lnTo>
                    <a:lnTo>
                      <a:pt x="10" y="362"/>
                    </a:lnTo>
                    <a:lnTo>
                      <a:pt x="15" y="370"/>
                    </a:lnTo>
                    <a:lnTo>
                      <a:pt x="10" y="375"/>
                    </a:lnTo>
                    <a:lnTo>
                      <a:pt x="34" y="386"/>
                    </a:lnTo>
                    <a:lnTo>
                      <a:pt x="38" y="382"/>
                    </a:lnTo>
                    <a:lnTo>
                      <a:pt x="43" y="396"/>
                    </a:lnTo>
                    <a:lnTo>
                      <a:pt x="47" y="392"/>
                    </a:lnTo>
                    <a:lnTo>
                      <a:pt x="52" y="398"/>
                    </a:lnTo>
                    <a:lnTo>
                      <a:pt x="67" y="394"/>
                    </a:lnTo>
                    <a:lnTo>
                      <a:pt x="95" y="380"/>
                    </a:lnTo>
                    <a:lnTo>
                      <a:pt x="125" y="377"/>
                    </a:lnTo>
                    <a:lnTo>
                      <a:pt x="168" y="341"/>
                    </a:lnTo>
                    <a:lnTo>
                      <a:pt x="194" y="304"/>
                    </a:lnTo>
                    <a:lnTo>
                      <a:pt x="194" y="290"/>
                    </a:lnTo>
                    <a:lnTo>
                      <a:pt x="184" y="279"/>
                    </a:lnTo>
                    <a:lnTo>
                      <a:pt x="175" y="266"/>
                    </a:lnTo>
                    <a:lnTo>
                      <a:pt x="182" y="245"/>
                    </a:lnTo>
                    <a:lnTo>
                      <a:pt x="173" y="237"/>
                    </a:lnTo>
                    <a:lnTo>
                      <a:pt x="170" y="226"/>
                    </a:lnTo>
                    <a:lnTo>
                      <a:pt x="167" y="223"/>
                    </a:lnTo>
                    <a:lnTo>
                      <a:pt x="167" y="206"/>
                    </a:lnTo>
                    <a:lnTo>
                      <a:pt x="173" y="186"/>
                    </a:lnTo>
                    <a:lnTo>
                      <a:pt x="156" y="141"/>
                    </a:lnTo>
                    <a:lnTo>
                      <a:pt x="170" y="113"/>
                    </a:lnTo>
                    <a:lnTo>
                      <a:pt x="158" y="90"/>
                    </a:lnTo>
                    <a:lnTo>
                      <a:pt x="144" y="79"/>
                    </a:lnTo>
                    <a:lnTo>
                      <a:pt x="147" y="59"/>
                    </a:lnTo>
                    <a:lnTo>
                      <a:pt x="144" y="57"/>
                    </a:lnTo>
                    <a:lnTo>
                      <a:pt x="153" y="47"/>
                    </a:lnTo>
                    <a:lnTo>
                      <a:pt x="149" y="41"/>
                    </a:lnTo>
                    <a:lnTo>
                      <a:pt x="158" y="32"/>
                    </a:lnTo>
                    <a:lnTo>
                      <a:pt x="156" y="17"/>
                    </a:lnTo>
                    <a:lnTo>
                      <a:pt x="134" y="0"/>
                    </a:lnTo>
                    <a:lnTo>
                      <a:pt x="97" y="14"/>
                    </a:lnTo>
                    <a:lnTo>
                      <a:pt x="95" y="23"/>
                    </a:lnTo>
                    <a:lnTo>
                      <a:pt x="92" y="51"/>
                    </a:lnTo>
                    <a:lnTo>
                      <a:pt x="73" y="64"/>
                    </a:lnTo>
                    <a:lnTo>
                      <a:pt x="61" y="57"/>
                    </a:lnTo>
                    <a:lnTo>
                      <a:pt x="52" y="64"/>
                    </a:lnTo>
                    <a:lnTo>
                      <a:pt x="34" y="61"/>
                    </a:lnTo>
                    <a:lnTo>
                      <a:pt x="10" y="36"/>
                    </a:lnTo>
                    <a:lnTo>
                      <a:pt x="7" y="38"/>
                    </a:lnTo>
                    <a:lnTo>
                      <a:pt x="8" y="43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0cbc1f"/>
              </a:solidFill>
              <a:ln cap="rnd" w="12600">
                <a:solidFill>
                  <a:srgbClr val="67676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99" name=""/>
            <p:cNvSpPr/>
            <p:nvPr/>
          </p:nvSpPr>
          <p:spPr>
            <a:xfrm>
              <a:off x="9618840" y="5437080"/>
              <a:ext cx="335880" cy="163800"/>
            </a:xfrm>
            <a:custGeom>
              <a:avLst/>
              <a:gdLst/>
              <a:ahLst/>
              <a:rect l="l" t="t" r="r" b="b"/>
              <a:pathLst>
                <a:path w="103" h="49">
                  <a:moveTo>
                    <a:pt x="0" y="26"/>
                  </a:moveTo>
                  <a:lnTo>
                    <a:pt x="7" y="20"/>
                  </a:lnTo>
                  <a:lnTo>
                    <a:pt x="11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84" y="4"/>
                  </a:lnTo>
                  <a:lnTo>
                    <a:pt x="102" y="14"/>
                  </a:lnTo>
                  <a:lnTo>
                    <a:pt x="98" y="30"/>
                  </a:lnTo>
                  <a:lnTo>
                    <a:pt x="72" y="28"/>
                  </a:lnTo>
                  <a:lnTo>
                    <a:pt x="56" y="36"/>
                  </a:lnTo>
                  <a:lnTo>
                    <a:pt x="35" y="40"/>
                  </a:lnTo>
                  <a:lnTo>
                    <a:pt x="30" y="48"/>
                  </a:lnTo>
                  <a:lnTo>
                    <a:pt x="18" y="48"/>
                  </a:lnTo>
                  <a:lnTo>
                    <a:pt x="7" y="40"/>
                  </a:lnTo>
                  <a:lnTo>
                    <a:pt x="0" y="2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9555120" y="5793840"/>
              <a:ext cx="227880" cy="208440"/>
            </a:xfrm>
            <a:custGeom>
              <a:avLst/>
              <a:gdLst/>
              <a:ahLst/>
              <a:rect l="l" t="t" r="r" b="b"/>
              <a:pathLst>
                <a:path w="70" h="63">
                  <a:moveTo>
                    <a:pt x="28" y="45"/>
                  </a:moveTo>
                  <a:lnTo>
                    <a:pt x="4" y="14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21" y="0"/>
                  </a:lnTo>
                  <a:lnTo>
                    <a:pt x="51" y="6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7" y="12"/>
                  </a:lnTo>
                  <a:lnTo>
                    <a:pt x="60" y="24"/>
                  </a:lnTo>
                  <a:lnTo>
                    <a:pt x="69" y="30"/>
                  </a:lnTo>
                  <a:lnTo>
                    <a:pt x="69" y="32"/>
                  </a:lnTo>
                  <a:lnTo>
                    <a:pt x="65" y="32"/>
                  </a:lnTo>
                  <a:lnTo>
                    <a:pt x="67" y="40"/>
                  </a:lnTo>
                  <a:lnTo>
                    <a:pt x="62" y="42"/>
                  </a:lnTo>
                  <a:lnTo>
                    <a:pt x="58" y="42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9" y="43"/>
                  </a:lnTo>
                  <a:lnTo>
                    <a:pt x="53" y="52"/>
                  </a:lnTo>
                  <a:lnTo>
                    <a:pt x="47" y="54"/>
                  </a:lnTo>
                  <a:lnTo>
                    <a:pt x="49" y="62"/>
                  </a:lnTo>
                  <a:lnTo>
                    <a:pt x="28" y="4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9735840" y="5735520"/>
              <a:ext cx="243360" cy="311760"/>
            </a:xfrm>
            <a:custGeom>
              <a:avLst/>
              <a:gdLst/>
              <a:ahLst/>
              <a:rect l="l" t="t" r="r" b="b"/>
              <a:pathLst>
                <a:path w="76" h="93">
                  <a:moveTo>
                    <a:pt x="7" y="28"/>
                  </a:moveTo>
                  <a:lnTo>
                    <a:pt x="9" y="24"/>
                  </a:lnTo>
                  <a:lnTo>
                    <a:pt x="16" y="24"/>
                  </a:lnTo>
                  <a:lnTo>
                    <a:pt x="4" y="17"/>
                  </a:lnTo>
                  <a:lnTo>
                    <a:pt x="0" y="6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7" y="6"/>
                  </a:lnTo>
                  <a:lnTo>
                    <a:pt x="43" y="21"/>
                  </a:lnTo>
                  <a:lnTo>
                    <a:pt x="49" y="24"/>
                  </a:lnTo>
                  <a:lnTo>
                    <a:pt x="49" y="30"/>
                  </a:lnTo>
                  <a:lnTo>
                    <a:pt x="65" y="37"/>
                  </a:lnTo>
                  <a:lnTo>
                    <a:pt x="68" y="34"/>
                  </a:lnTo>
                  <a:lnTo>
                    <a:pt x="71" y="37"/>
                  </a:lnTo>
                  <a:lnTo>
                    <a:pt x="67" y="39"/>
                  </a:lnTo>
                  <a:lnTo>
                    <a:pt x="73" y="47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7" y="60"/>
                  </a:lnTo>
                  <a:lnTo>
                    <a:pt x="75" y="71"/>
                  </a:lnTo>
                  <a:lnTo>
                    <a:pt x="67" y="83"/>
                  </a:lnTo>
                  <a:lnTo>
                    <a:pt x="67" y="84"/>
                  </a:lnTo>
                  <a:lnTo>
                    <a:pt x="49" y="84"/>
                  </a:lnTo>
                  <a:lnTo>
                    <a:pt x="35" y="92"/>
                  </a:lnTo>
                  <a:lnTo>
                    <a:pt x="26" y="83"/>
                  </a:lnTo>
                  <a:lnTo>
                    <a:pt x="21" y="83"/>
                  </a:lnTo>
                  <a:lnTo>
                    <a:pt x="21" y="77"/>
                  </a:lnTo>
                  <a:lnTo>
                    <a:pt x="26" y="79"/>
                  </a:lnTo>
                  <a:lnTo>
                    <a:pt x="26" y="75"/>
                  </a:lnTo>
                  <a:lnTo>
                    <a:pt x="9" y="60"/>
                  </a:lnTo>
                  <a:lnTo>
                    <a:pt x="9" y="59"/>
                  </a:lnTo>
                  <a:lnTo>
                    <a:pt x="13" y="57"/>
                  </a:lnTo>
                  <a:lnTo>
                    <a:pt x="11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7" y="41"/>
                  </a:lnTo>
                  <a:lnTo>
                    <a:pt x="13" y="30"/>
                  </a:lnTo>
                  <a:lnTo>
                    <a:pt x="7" y="2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9945360" y="5889960"/>
              <a:ext cx="380880" cy="222120"/>
            </a:xfrm>
            <a:custGeom>
              <a:avLst/>
              <a:gdLst/>
              <a:ahLst/>
              <a:rect l="l" t="t" r="r" b="b"/>
              <a:pathLst>
                <a:path w="117" h="65">
                  <a:moveTo>
                    <a:pt x="116" y="8"/>
                  </a:moveTo>
                  <a:lnTo>
                    <a:pt x="83" y="0"/>
                  </a:lnTo>
                  <a:lnTo>
                    <a:pt x="57" y="12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3"/>
                  </a:lnTo>
                  <a:lnTo>
                    <a:pt x="10" y="23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41"/>
                  </a:lnTo>
                  <a:lnTo>
                    <a:pt x="10" y="47"/>
                  </a:lnTo>
                  <a:lnTo>
                    <a:pt x="12" y="62"/>
                  </a:lnTo>
                  <a:lnTo>
                    <a:pt x="38" y="57"/>
                  </a:lnTo>
                  <a:lnTo>
                    <a:pt x="57" y="64"/>
                  </a:lnTo>
                  <a:lnTo>
                    <a:pt x="64" y="62"/>
                  </a:lnTo>
                  <a:lnTo>
                    <a:pt x="71" y="59"/>
                  </a:lnTo>
                  <a:lnTo>
                    <a:pt x="71" y="53"/>
                  </a:lnTo>
                  <a:lnTo>
                    <a:pt x="73" y="53"/>
                  </a:lnTo>
                  <a:lnTo>
                    <a:pt x="88" y="47"/>
                  </a:lnTo>
                  <a:lnTo>
                    <a:pt x="104" y="49"/>
                  </a:lnTo>
                  <a:lnTo>
                    <a:pt x="95" y="37"/>
                  </a:lnTo>
                  <a:lnTo>
                    <a:pt x="101" y="31"/>
                  </a:lnTo>
                  <a:lnTo>
                    <a:pt x="104" y="23"/>
                  </a:lnTo>
                  <a:lnTo>
                    <a:pt x="111" y="15"/>
                  </a:lnTo>
                  <a:lnTo>
                    <a:pt x="116" y="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9999720" y="4851720"/>
              <a:ext cx="569880" cy="455400"/>
            </a:xfrm>
            <a:custGeom>
              <a:avLst/>
              <a:gdLst/>
              <a:ahLst/>
              <a:rect l="l" t="t" r="r" b="b"/>
              <a:pathLst>
                <a:path w="175" h="134">
                  <a:moveTo>
                    <a:pt x="4" y="126"/>
                  </a:moveTo>
                  <a:lnTo>
                    <a:pt x="4" y="114"/>
                  </a:lnTo>
                  <a:lnTo>
                    <a:pt x="0" y="107"/>
                  </a:lnTo>
                  <a:lnTo>
                    <a:pt x="11" y="96"/>
                  </a:lnTo>
                  <a:lnTo>
                    <a:pt x="7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9" y="53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5" y="49"/>
                  </a:lnTo>
                  <a:lnTo>
                    <a:pt x="49" y="33"/>
                  </a:lnTo>
                  <a:lnTo>
                    <a:pt x="63" y="30"/>
                  </a:lnTo>
                  <a:lnTo>
                    <a:pt x="66" y="24"/>
                  </a:lnTo>
                  <a:lnTo>
                    <a:pt x="61" y="21"/>
                  </a:lnTo>
                  <a:lnTo>
                    <a:pt x="61" y="17"/>
                  </a:lnTo>
                  <a:lnTo>
                    <a:pt x="66" y="15"/>
                  </a:lnTo>
                  <a:lnTo>
                    <a:pt x="71" y="9"/>
                  </a:lnTo>
                  <a:lnTo>
                    <a:pt x="77" y="9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3" y="2"/>
                  </a:lnTo>
                  <a:lnTo>
                    <a:pt x="110" y="4"/>
                  </a:lnTo>
                  <a:lnTo>
                    <a:pt x="115" y="6"/>
                  </a:lnTo>
                  <a:lnTo>
                    <a:pt x="115" y="11"/>
                  </a:lnTo>
                  <a:lnTo>
                    <a:pt x="127" y="7"/>
                  </a:lnTo>
                  <a:lnTo>
                    <a:pt x="140" y="15"/>
                  </a:lnTo>
                  <a:lnTo>
                    <a:pt x="140" y="24"/>
                  </a:lnTo>
                  <a:lnTo>
                    <a:pt x="143" y="28"/>
                  </a:lnTo>
                  <a:lnTo>
                    <a:pt x="140" y="37"/>
                  </a:lnTo>
                  <a:lnTo>
                    <a:pt x="150" y="54"/>
                  </a:lnTo>
                  <a:lnTo>
                    <a:pt x="157" y="58"/>
                  </a:lnTo>
                  <a:lnTo>
                    <a:pt x="157" y="67"/>
                  </a:lnTo>
                  <a:lnTo>
                    <a:pt x="166" y="64"/>
                  </a:lnTo>
                  <a:lnTo>
                    <a:pt x="171" y="67"/>
                  </a:lnTo>
                  <a:lnTo>
                    <a:pt x="171" y="71"/>
                  </a:lnTo>
                  <a:lnTo>
                    <a:pt x="174" y="73"/>
                  </a:lnTo>
                  <a:lnTo>
                    <a:pt x="174" y="77"/>
                  </a:lnTo>
                  <a:lnTo>
                    <a:pt x="164" y="84"/>
                  </a:lnTo>
                  <a:lnTo>
                    <a:pt x="150" y="80"/>
                  </a:lnTo>
                  <a:lnTo>
                    <a:pt x="146" y="84"/>
                  </a:lnTo>
                  <a:lnTo>
                    <a:pt x="150" y="90"/>
                  </a:lnTo>
                  <a:lnTo>
                    <a:pt x="157" y="112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6" y="129"/>
                  </a:lnTo>
                  <a:lnTo>
                    <a:pt x="131" y="133"/>
                  </a:lnTo>
                  <a:lnTo>
                    <a:pt x="127" y="129"/>
                  </a:lnTo>
                  <a:lnTo>
                    <a:pt x="115" y="131"/>
                  </a:lnTo>
                  <a:lnTo>
                    <a:pt x="108" y="126"/>
                  </a:lnTo>
                  <a:lnTo>
                    <a:pt x="103" y="131"/>
                  </a:lnTo>
                  <a:lnTo>
                    <a:pt x="91" y="126"/>
                  </a:lnTo>
                  <a:lnTo>
                    <a:pt x="82" y="129"/>
                  </a:lnTo>
                  <a:lnTo>
                    <a:pt x="80" y="126"/>
                  </a:lnTo>
                  <a:lnTo>
                    <a:pt x="75" y="126"/>
                  </a:lnTo>
                  <a:lnTo>
                    <a:pt x="68" y="122"/>
                  </a:lnTo>
                  <a:lnTo>
                    <a:pt x="49" y="116"/>
                  </a:lnTo>
                  <a:lnTo>
                    <a:pt x="26" y="118"/>
                  </a:lnTo>
                  <a:lnTo>
                    <a:pt x="21" y="122"/>
                  </a:lnTo>
                  <a:lnTo>
                    <a:pt x="4" y="126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9339120" y="5318280"/>
              <a:ext cx="380880" cy="219600"/>
            </a:xfrm>
            <a:custGeom>
              <a:avLst/>
              <a:gdLst/>
              <a:ahLst/>
              <a:rect l="l" t="t" r="r" b="b"/>
              <a:pathLst>
                <a:path w="117" h="65">
                  <a:moveTo>
                    <a:pt x="86" y="64"/>
                  </a:moveTo>
                  <a:lnTo>
                    <a:pt x="92" y="59"/>
                  </a:lnTo>
                  <a:lnTo>
                    <a:pt x="97" y="59"/>
                  </a:lnTo>
                  <a:lnTo>
                    <a:pt x="106" y="51"/>
                  </a:lnTo>
                  <a:lnTo>
                    <a:pt x="106" y="47"/>
                  </a:lnTo>
                  <a:lnTo>
                    <a:pt x="111" y="41"/>
                  </a:lnTo>
                  <a:lnTo>
                    <a:pt x="116" y="39"/>
                  </a:lnTo>
                  <a:lnTo>
                    <a:pt x="104" y="27"/>
                  </a:lnTo>
                  <a:lnTo>
                    <a:pt x="101" y="21"/>
                  </a:lnTo>
                  <a:lnTo>
                    <a:pt x="88" y="19"/>
                  </a:lnTo>
                  <a:lnTo>
                    <a:pt x="83" y="25"/>
                  </a:lnTo>
                  <a:lnTo>
                    <a:pt x="69" y="10"/>
                  </a:lnTo>
                  <a:lnTo>
                    <a:pt x="56" y="4"/>
                  </a:lnTo>
                  <a:lnTo>
                    <a:pt x="47" y="8"/>
                  </a:lnTo>
                  <a:lnTo>
                    <a:pt x="38" y="0"/>
                  </a:lnTo>
                  <a:lnTo>
                    <a:pt x="38" y="8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8" y="41"/>
                  </a:lnTo>
                  <a:lnTo>
                    <a:pt x="32" y="61"/>
                  </a:lnTo>
                  <a:lnTo>
                    <a:pt x="45" y="64"/>
                  </a:lnTo>
                  <a:lnTo>
                    <a:pt x="56" y="55"/>
                  </a:lnTo>
                  <a:lnTo>
                    <a:pt x="83" y="61"/>
                  </a:lnTo>
                  <a:lnTo>
                    <a:pt x="86" y="64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9825840" y="6072120"/>
              <a:ext cx="374040" cy="299880"/>
            </a:xfrm>
            <a:custGeom>
              <a:avLst/>
              <a:gdLst/>
              <a:ahLst/>
              <a:rect l="l" t="t" r="r" b="b"/>
              <a:pathLst>
                <a:path w="115" h="89">
                  <a:moveTo>
                    <a:pt x="9" y="58"/>
                  </a:moveTo>
                  <a:lnTo>
                    <a:pt x="15" y="60"/>
                  </a:lnTo>
                  <a:lnTo>
                    <a:pt x="17" y="62"/>
                  </a:lnTo>
                  <a:lnTo>
                    <a:pt x="9" y="62"/>
                  </a:lnTo>
                  <a:lnTo>
                    <a:pt x="17" y="73"/>
                  </a:lnTo>
                  <a:lnTo>
                    <a:pt x="42" y="73"/>
                  </a:lnTo>
                  <a:lnTo>
                    <a:pt x="54" y="77"/>
                  </a:lnTo>
                  <a:lnTo>
                    <a:pt x="47" y="80"/>
                  </a:lnTo>
                  <a:lnTo>
                    <a:pt x="60" y="80"/>
                  </a:lnTo>
                  <a:lnTo>
                    <a:pt x="68" y="88"/>
                  </a:lnTo>
                  <a:lnTo>
                    <a:pt x="67" y="77"/>
                  </a:lnTo>
                  <a:lnTo>
                    <a:pt x="40" y="60"/>
                  </a:lnTo>
                  <a:lnTo>
                    <a:pt x="49" y="60"/>
                  </a:lnTo>
                  <a:lnTo>
                    <a:pt x="47" y="53"/>
                  </a:lnTo>
                  <a:lnTo>
                    <a:pt x="54" y="55"/>
                  </a:lnTo>
                  <a:lnTo>
                    <a:pt x="42" y="39"/>
                  </a:lnTo>
                  <a:lnTo>
                    <a:pt x="42" y="28"/>
                  </a:lnTo>
                  <a:lnTo>
                    <a:pt x="47" y="26"/>
                  </a:lnTo>
                  <a:lnTo>
                    <a:pt x="47" y="30"/>
                  </a:lnTo>
                  <a:lnTo>
                    <a:pt x="60" y="39"/>
                  </a:lnTo>
                  <a:lnTo>
                    <a:pt x="58" y="33"/>
                  </a:lnTo>
                  <a:lnTo>
                    <a:pt x="67" y="39"/>
                  </a:lnTo>
                  <a:lnTo>
                    <a:pt x="65" y="32"/>
                  </a:lnTo>
                  <a:lnTo>
                    <a:pt x="73" y="33"/>
                  </a:lnTo>
                  <a:lnTo>
                    <a:pt x="63" y="26"/>
                  </a:lnTo>
                  <a:lnTo>
                    <a:pt x="75" y="17"/>
                  </a:lnTo>
                  <a:lnTo>
                    <a:pt x="86" y="17"/>
                  </a:lnTo>
                  <a:lnTo>
                    <a:pt x="105" y="21"/>
                  </a:lnTo>
                  <a:lnTo>
                    <a:pt x="114" y="6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7" y="6"/>
                  </a:lnTo>
                  <a:lnTo>
                    <a:pt x="101" y="9"/>
                  </a:lnTo>
                  <a:lnTo>
                    <a:pt x="94" y="11"/>
                  </a:lnTo>
                  <a:lnTo>
                    <a:pt x="75" y="4"/>
                  </a:lnTo>
                  <a:lnTo>
                    <a:pt x="49" y="9"/>
                  </a:lnTo>
                  <a:lnTo>
                    <a:pt x="13" y="19"/>
                  </a:lnTo>
                  <a:lnTo>
                    <a:pt x="15" y="28"/>
                  </a:lnTo>
                  <a:lnTo>
                    <a:pt x="0" y="45"/>
                  </a:lnTo>
                  <a:lnTo>
                    <a:pt x="9" y="58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9190080" y="5501880"/>
              <a:ext cx="452880" cy="215640"/>
            </a:xfrm>
            <a:custGeom>
              <a:avLst/>
              <a:gdLst/>
              <a:ahLst/>
              <a:rect l="l" t="t" r="r" b="b"/>
              <a:pathLst>
                <a:path w="139" h="63">
                  <a:moveTo>
                    <a:pt x="131" y="9"/>
                  </a:moveTo>
                  <a:lnTo>
                    <a:pt x="129" y="6"/>
                  </a:lnTo>
                  <a:lnTo>
                    <a:pt x="102" y="0"/>
                  </a:lnTo>
                  <a:lnTo>
                    <a:pt x="91" y="9"/>
                  </a:lnTo>
                  <a:lnTo>
                    <a:pt x="77" y="6"/>
                  </a:lnTo>
                  <a:lnTo>
                    <a:pt x="61" y="19"/>
                  </a:lnTo>
                  <a:lnTo>
                    <a:pt x="63" y="33"/>
                  </a:lnTo>
                  <a:lnTo>
                    <a:pt x="61" y="35"/>
                  </a:lnTo>
                  <a:lnTo>
                    <a:pt x="49" y="32"/>
                  </a:lnTo>
                  <a:lnTo>
                    <a:pt x="30" y="39"/>
                  </a:lnTo>
                  <a:lnTo>
                    <a:pt x="18" y="35"/>
                  </a:lnTo>
                  <a:lnTo>
                    <a:pt x="13" y="41"/>
                  </a:lnTo>
                  <a:lnTo>
                    <a:pt x="7" y="35"/>
                  </a:lnTo>
                  <a:lnTo>
                    <a:pt x="0" y="37"/>
                  </a:lnTo>
                  <a:lnTo>
                    <a:pt x="2" y="49"/>
                  </a:lnTo>
                  <a:lnTo>
                    <a:pt x="16" y="53"/>
                  </a:lnTo>
                  <a:lnTo>
                    <a:pt x="48" y="47"/>
                  </a:lnTo>
                  <a:lnTo>
                    <a:pt x="54" y="56"/>
                  </a:lnTo>
                  <a:lnTo>
                    <a:pt x="75" y="60"/>
                  </a:lnTo>
                  <a:lnTo>
                    <a:pt x="91" y="62"/>
                  </a:lnTo>
                  <a:lnTo>
                    <a:pt x="119" y="53"/>
                  </a:lnTo>
                  <a:lnTo>
                    <a:pt x="126" y="47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38" y="23"/>
                  </a:lnTo>
                  <a:lnTo>
                    <a:pt x="131" y="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8797680" y="5295960"/>
              <a:ext cx="209880" cy="159120"/>
            </a:xfrm>
            <a:custGeom>
              <a:avLst/>
              <a:gdLst/>
              <a:ahLst/>
              <a:rect l="l" t="t" r="r" b="b"/>
              <a:pathLst>
                <a:path w="64" h="48">
                  <a:moveTo>
                    <a:pt x="41" y="0"/>
                  </a:moveTo>
                  <a:lnTo>
                    <a:pt x="19" y="4"/>
                  </a:lnTo>
                  <a:lnTo>
                    <a:pt x="12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38" y="34"/>
                  </a:lnTo>
                  <a:lnTo>
                    <a:pt x="38" y="44"/>
                  </a:lnTo>
                  <a:lnTo>
                    <a:pt x="54" y="47"/>
                  </a:lnTo>
                  <a:lnTo>
                    <a:pt x="50" y="38"/>
                  </a:lnTo>
                  <a:lnTo>
                    <a:pt x="59" y="32"/>
                  </a:lnTo>
                  <a:lnTo>
                    <a:pt x="63" y="26"/>
                  </a:lnTo>
                  <a:lnTo>
                    <a:pt x="59" y="18"/>
                  </a:lnTo>
                  <a:lnTo>
                    <a:pt x="52" y="16"/>
                  </a:lnTo>
                  <a:lnTo>
                    <a:pt x="50" y="6"/>
                  </a:lnTo>
                  <a:lnTo>
                    <a:pt x="41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9575640" y="5542560"/>
              <a:ext cx="398520" cy="228960"/>
            </a:xfrm>
            <a:custGeom>
              <a:avLst/>
              <a:gdLst/>
              <a:ahLst/>
              <a:rect l="l" t="t" r="r" b="b"/>
              <a:pathLst>
                <a:path w="122" h="68">
                  <a:moveTo>
                    <a:pt x="5" y="44"/>
                  </a:moveTo>
                  <a:lnTo>
                    <a:pt x="33" y="67"/>
                  </a:lnTo>
                  <a:lnTo>
                    <a:pt x="47" y="63"/>
                  </a:lnTo>
                  <a:lnTo>
                    <a:pt x="64" y="57"/>
                  </a:lnTo>
                  <a:lnTo>
                    <a:pt x="76" y="57"/>
                  </a:lnTo>
                  <a:lnTo>
                    <a:pt x="90" y="53"/>
                  </a:lnTo>
                  <a:lnTo>
                    <a:pt x="106" y="21"/>
                  </a:lnTo>
                  <a:lnTo>
                    <a:pt x="121" y="14"/>
                  </a:lnTo>
                  <a:lnTo>
                    <a:pt x="111" y="2"/>
                  </a:lnTo>
                  <a:lnTo>
                    <a:pt x="85" y="0"/>
                  </a:lnTo>
                  <a:lnTo>
                    <a:pt x="69" y="8"/>
                  </a:lnTo>
                  <a:lnTo>
                    <a:pt x="47" y="12"/>
                  </a:lnTo>
                  <a:lnTo>
                    <a:pt x="43" y="20"/>
                  </a:lnTo>
                  <a:lnTo>
                    <a:pt x="31" y="20"/>
                  </a:lnTo>
                  <a:lnTo>
                    <a:pt x="19" y="12"/>
                  </a:lnTo>
                  <a:lnTo>
                    <a:pt x="17" y="20"/>
                  </a:lnTo>
                  <a:lnTo>
                    <a:pt x="9" y="20"/>
                  </a:lnTo>
                  <a:lnTo>
                    <a:pt x="7" y="36"/>
                  </a:lnTo>
                  <a:lnTo>
                    <a:pt x="0" y="42"/>
                  </a:lnTo>
                  <a:lnTo>
                    <a:pt x="5" y="44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8984520" y="4968000"/>
              <a:ext cx="525600" cy="675000"/>
            </a:xfrm>
            <a:custGeom>
              <a:avLst/>
              <a:gdLst/>
              <a:ahLst/>
              <a:rect l="l" t="t" r="r" b="b"/>
              <a:pathLst>
                <a:path w="161" h="200">
                  <a:moveTo>
                    <a:pt x="155" y="111"/>
                  </a:moveTo>
                  <a:lnTo>
                    <a:pt x="160" y="96"/>
                  </a:lnTo>
                  <a:lnTo>
                    <a:pt x="153" y="89"/>
                  </a:lnTo>
                  <a:lnTo>
                    <a:pt x="151" y="62"/>
                  </a:lnTo>
                  <a:lnTo>
                    <a:pt x="146" y="57"/>
                  </a:lnTo>
                  <a:lnTo>
                    <a:pt x="149" y="45"/>
                  </a:lnTo>
                  <a:lnTo>
                    <a:pt x="146" y="32"/>
                  </a:lnTo>
                  <a:lnTo>
                    <a:pt x="123" y="14"/>
                  </a:lnTo>
                  <a:lnTo>
                    <a:pt x="114" y="18"/>
                  </a:lnTo>
                  <a:lnTo>
                    <a:pt x="116" y="12"/>
                  </a:lnTo>
                  <a:lnTo>
                    <a:pt x="97" y="28"/>
                  </a:lnTo>
                  <a:lnTo>
                    <a:pt x="85" y="2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69" y="12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47" y="0"/>
                  </a:lnTo>
                  <a:lnTo>
                    <a:pt x="54" y="12"/>
                  </a:lnTo>
                  <a:lnTo>
                    <a:pt x="47" y="16"/>
                  </a:lnTo>
                  <a:lnTo>
                    <a:pt x="56" y="30"/>
                  </a:lnTo>
                  <a:lnTo>
                    <a:pt x="45" y="32"/>
                  </a:lnTo>
                  <a:lnTo>
                    <a:pt x="47" y="45"/>
                  </a:lnTo>
                  <a:lnTo>
                    <a:pt x="45" y="40"/>
                  </a:lnTo>
                  <a:lnTo>
                    <a:pt x="38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26" y="47"/>
                  </a:lnTo>
                  <a:lnTo>
                    <a:pt x="19" y="47"/>
                  </a:lnTo>
                  <a:lnTo>
                    <a:pt x="15" y="62"/>
                  </a:lnTo>
                  <a:lnTo>
                    <a:pt x="10" y="64"/>
                  </a:lnTo>
                  <a:lnTo>
                    <a:pt x="17" y="73"/>
                  </a:lnTo>
                  <a:lnTo>
                    <a:pt x="8" y="83"/>
                  </a:lnTo>
                  <a:lnTo>
                    <a:pt x="0" y="83"/>
                  </a:lnTo>
                  <a:lnTo>
                    <a:pt x="0" y="115"/>
                  </a:lnTo>
                  <a:lnTo>
                    <a:pt x="5" y="122"/>
                  </a:lnTo>
                  <a:lnTo>
                    <a:pt x="0" y="128"/>
                  </a:lnTo>
                  <a:lnTo>
                    <a:pt x="5" y="141"/>
                  </a:lnTo>
                  <a:lnTo>
                    <a:pt x="5" y="144"/>
                  </a:lnTo>
                  <a:lnTo>
                    <a:pt x="12" y="152"/>
                  </a:lnTo>
                  <a:lnTo>
                    <a:pt x="36" y="158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50" y="191"/>
                  </a:lnTo>
                  <a:lnTo>
                    <a:pt x="62" y="195"/>
                  </a:lnTo>
                  <a:lnTo>
                    <a:pt x="69" y="193"/>
                  </a:lnTo>
                  <a:lnTo>
                    <a:pt x="75" y="199"/>
                  </a:lnTo>
                  <a:lnTo>
                    <a:pt x="80" y="193"/>
                  </a:lnTo>
                  <a:lnTo>
                    <a:pt x="92" y="197"/>
                  </a:lnTo>
                  <a:lnTo>
                    <a:pt x="112" y="190"/>
                  </a:lnTo>
                  <a:lnTo>
                    <a:pt x="123" y="193"/>
                  </a:lnTo>
                  <a:lnTo>
                    <a:pt x="125" y="191"/>
                  </a:lnTo>
                  <a:lnTo>
                    <a:pt x="123" y="177"/>
                  </a:lnTo>
                  <a:lnTo>
                    <a:pt x="140" y="164"/>
                  </a:lnTo>
                  <a:lnTo>
                    <a:pt x="116" y="144"/>
                  </a:lnTo>
                  <a:lnTo>
                    <a:pt x="108" y="124"/>
                  </a:lnTo>
                  <a:lnTo>
                    <a:pt x="112" y="128"/>
                  </a:lnTo>
                  <a:lnTo>
                    <a:pt x="146" y="111"/>
                  </a:lnTo>
                  <a:lnTo>
                    <a:pt x="146" y="103"/>
                  </a:lnTo>
                  <a:lnTo>
                    <a:pt x="155" y="111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9462600" y="4979160"/>
              <a:ext cx="581760" cy="518400"/>
            </a:xfrm>
            <a:custGeom>
              <a:avLst/>
              <a:gdLst/>
              <a:ahLst/>
              <a:rect l="l" t="t" r="r" b="b"/>
              <a:pathLst>
                <a:path w="179" h="154">
                  <a:moveTo>
                    <a:pt x="171" y="26"/>
                  </a:moveTo>
                  <a:lnTo>
                    <a:pt x="176" y="59"/>
                  </a:lnTo>
                  <a:lnTo>
                    <a:pt x="164" y="70"/>
                  </a:lnTo>
                  <a:lnTo>
                    <a:pt x="169" y="77"/>
                  </a:lnTo>
                  <a:lnTo>
                    <a:pt x="169" y="89"/>
                  </a:lnTo>
                  <a:lnTo>
                    <a:pt x="178" y="114"/>
                  </a:lnTo>
                  <a:lnTo>
                    <a:pt x="160" y="132"/>
                  </a:lnTo>
                  <a:lnTo>
                    <a:pt x="153" y="143"/>
                  </a:lnTo>
                  <a:lnTo>
                    <a:pt x="153" y="153"/>
                  </a:lnTo>
                  <a:lnTo>
                    <a:pt x="150" y="153"/>
                  </a:lnTo>
                  <a:lnTo>
                    <a:pt x="132" y="143"/>
                  </a:lnTo>
                  <a:lnTo>
                    <a:pt x="104" y="149"/>
                  </a:lnTo>
                  <a:lnTo>
                    <a:pt x="96" y="141"/>
                  </a:lnTo>
                  <a:lnTo>
                    <a:pt x="87" y="143"/>
                  </a:lnTo>
                  <a:lnTo>
                    <a:pt x="78" y="139"/>
                  </a:lnTo>
                  <a:lnTo>
                    <a:pt x="65" y="128"/>
                  </a:lnTo>
                  <a:lnTo>
                    <a:pt x="63" y="121"/>
                  </a:lnTo>
                  <a:lnTo>
                    <a:pt x="50" y="119"/>
                  </a:lnTo>
                  <a:lnTo>
                    <a:pt x="45" y="125"/>
                  </a:lnTo>
                  <a:lnTo>
                    <a:pt x="30" y="110"/>
                  </a:lnTo>
                  <a:lnTo>
                    <a:pt x="18" y="104"/>
                  </a:lnTo>
                  <a:lnTo>
                    <a:pt x="9" y="108"/>
                  </a:lnTo>
                  <a:lnTo>
                    <a:pt x="14" y="94"/>
                  </a:lnTo>
                  <a:lnTo>
                    <a:pt x="7" y="87"/>
                  </a:lnTo>
                  <a:lnTo>
                    <a:pt x="5" y="59"/>
                  </a:lnTo>
                  <a:lnTo>
                    <a:pt x="0" y="55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5" y="3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56" y="2"/>
                  </a:lnTo>
                  <a:lnTo>
                    <a:pt x="80" y="0"/>
                  </a:lnTo>
                  <a:lnTo>
                    <a:pt x="82" y="6"/>
                  </a:lnTo>
                  <a:lnTo>
                    <a:pt x="78" y="4"/>
                  </a:lnTo>
                  <a:lnTo>
                    <a:pt x="82" y="16"/>
                  </a:lnTo>
                  <a:lnTo>
                    <a:pt x="98" y="10"/>
                  </a:lnTo>
                  <a:lnTo>
                    <a:pt x="124" y="14"/>
                  </a:lnTo>
                  <a:lnTo>
                    <a:pt x="155" y="12"/>
                  </a:lnTo>
                  <a:lnTo>
                    <a:pt x="169" y="21"/>
                  </a:lnTo>
                  <a:lnTo>
                    <a:pt x="171" y="26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8833680" y="5109480"/>
              <a:ext cx="218520" cy="251280"/>
            </a:xfrm>
            <a:custGeom>
              <a:avLst/>
              <a:gdLst/>
              <a:ahLst/>
              <a:rect l="l" t="t" r="r" b="b"/>
              <a:pathLst>
                <a:path w="66" h="74">
                  <a:moveTo>
                    <a:pt x="28" y="15"/>
                  </a:moveTo>
                  <a:lnTo>
                    <a:pt x="30" y="20"/>
                  </a:lnTo>
                  <a:lnTo>
                    <a:pt x="28" y="22"/>
                  </a:lnTo>
                  <a:lnTo>
                    <a:pt x="28" y="27"/>
                  </a:lnTo>
                  <a:lnTo>
                    <a:pt x="35" y="31"/>
                  </a:lnTo>
                  <a:lnTo>
                    <a:pt x="35" y="26"/>
                  </a:lnTo>
                  <a:lnTo>
                    <a:pt x="37" y="15"/>
                  </a:lnTo>
                  <a:lnTo>
                    <a:pt x="35" y="15"/>
                  </a:lnTo>
                  <a:lnTo>
                    <a:pt x="35" y="5"/>
                  </a:lnTo>
                  <a:lnTo>
                    <a:pt x="58" y="0"/>
                  </a:lnTo>
                  <a:lnTo>
                    <a:pt x="65" y="5"/>
                  </a:lnTo>
                  <a:lnTo>
                    <a:pt x="61" y="20"/>
                  </a:lnTo>
                  <a:lnTo>
                    <a:pt x="56" y="22"/>
                  </a:lnTo>
                  <a:lnTo>
                    <a:pt x="63" y="31"/>
                  </a:lnTo>
                  <a:lnTo>
                    <a:pt x="54" y="41"/>
                  </a:lnTo>
                  <a:lnTo>
                    <a:pt x="46" y="41"/>
                  </a:lnTo>
                  <a:lnTo>
                    <a:pt x="46" y="73"/>
                  </a:lnTo>
                  <a:lnTo>
                    <a:pt x="39" y="71"/>
                  </a:lnTo>
                  <a:lnTo>
                    <a:pt x="37" y="61"/>
                  </a:lnTo>
                  <a:lnTo>
                    <a:pt x="28" y="54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16" y="54"/>
                  </a:lnTo>
                  <a:lnTo>
                    <a:pt x="9" y="52"/>
                  </a:lnTo>
                  <a:lnTo>
                    <a:pt x="26" y="47"/>
                  </a:lnTo>
                  <a:lnTo>
                    <a:pt x="16" y="47"/>
                  </a:lnTo>
                  <a:lnTo>
                    <a:pt x="13" y="41"/>
                  </a:lnTo>
                  <a:lnTo>
                    <a:pt x="28" y="1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9825840" y="5567040"/>
              <a:ext cx="547920" cy="370080"/>
            </a:xfrm>
            <a:custGeom>
              <a:avLst/>
              <a:gdLst/>
              <a:ahLst/>
              <a:rect l="l" t="t" r="r" b="b"/>
              <a:pathLst>
                <a:path w="169" h="109">
                  <a:moveTo>
                    <a:pt x="0" y="49"/>
                  </a:moveTo>
                  <a:lnTo>
                    <a:pt x="15" y="45"/>
                  </a:lnTo>
                  <a:lnTo>
                    <a:pt x="30" y="13"/>
                  </a:lnTo>
                  <a:lnTo>
                    <a:pt x="45" y="6"/>
                  </a:lnTo>
                  <a:lnTo>
                    <a:pt x="77" y="6"/>
                  </a:lnTo>
                  <a:lnTo>
                    <a:pt x="84" y="10"/>
                  </a:lnTo>
                  <a:lnTo>
                    <a:pt x="116" y="0"/>
                  </a:lnTo>
                  <a:lnTo>
                    <a:pt x="127" y="10"/>
                  </a:lnTo>
                  <a:lnTo>
                    <a:pt x="140" y="34"/>
                  </a:lnTo>
                  <a:lnTo>
                    <a:pt x="144" y="66"/>
                  </a:lnTo>
                  <a:lnTo>
                    <a:pt x="150" y="70"/>
                  </a:lnTo>
                  <a:lnTo>
                    <a:pt x="168" y="66"/>
                  </a:lnTo>
                  <a:lnTo>
                    <a:pt x="168" y="80"/>
                  </a:lnTo>
                  <a:lnTo>
                    <a:pt x="157" y="88"/>
                  </a:lnTo>
                  <a:lnTo>
                    <a:pt x="159" y="80"/>
                  </a:lnTo>
                  <a:lnTo>
                    <a:pt x="157" y="76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94" y="108"/>
                  </a:lnTo>
                  <a:lnTo>
                    <a:pt x="49" y="104"/>
                  </a:lnTo>
                  <a:lnTo>
                    <a:pt x="47" y="100"/>
                  </a:lnTo>
                  <a:lnTo>
                    <a:pt x="49" y="96"/>
                  </a:lnTo>
                  <a:lnTo>
                    <a:pt x="45" y="96"/>
                  </a:lnTo>
                  <a:lnTo>
                    <a:pt x="39" y="88"/>
                  </a:lnTo>
                  <a:lnTo>
                    <a:pt x="43" y="86"/>
                  </a:lnTo>
                  <a:lnTo>
                    <a:pt x="40" y="83"/>
                  </a:lnTo>
                  <a:lnTo>
                    <a:pt x="37" y="86"/>
                  </a:lnTo>
                  <a:lnTo>
                    <a:pt x="21" y="78"/>
                  </a:lnTo>
                  <a:lnTo>
                    <a:pt x="21" y="72"/>
                  </a:lnTo>
                  <a:lnTo>
                    <a:pt x="15" y="70"/>
                  </a:lnTo>
                  <a:lnTo>
                    <a:pt x="9" y="55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60280" y="5324760"/>
              <a:ext cx="746280" cy="711360"/>
            </a:xfrm>
            <a:custGeom>
              <a:avLst/>
              <a:gdLst/>
              <a:ahLst/>
              <a:rect l="l" t="t" r="r" b="b"/>
              <a:pathLst>
                <a:path w="229" h="210">
                  <a:moveTo>
                    <a:pt x="134" y="0"/>
                  </a:moveTo>
                  <a:lnTo>
                    <a:pt x="134" y="8"/>
                  </a:lnTo>
                  <a:lnTo>
                    <a:pt x="157" y="19"/>
                  </a:lnTo>
                  <a:lnTo>
                    <a:pt x="159" y="28"/>
                  </a:lnTo>
                  <a:lnTo>
                    <a:pt x="172" y="25"/>
                  </a:lnTo>
                  <a:lnTo>
                    <a:pt x="172" y="36"/>
                  </a:lnTo>
                  <a:lnTo>
                    <a:pt x="188" y="39"/>
                  </a:lnTo>
                  <a:lnTo>
                    <a:pt x="197" y="39"/>
                  </a:lnTo>
                  <a:lnTo>
                    <a:pt x="204" y="47"/>
                  </a:lnTo>
                  <a:lnTo>
                    <a:pt x="228" y="53"/>
                  </a:lnTo>
                  <a:lnTo>
                    <a:pt x="218" y="74"/>
                  </a:lnTo>
                  <a:lnTo>
                    <a:pt x="218" y="86"/>
                  </a:lnTo>
                  <a:lnTo>
                    <a:pt x="209" y="90"/>
                  </a:lnTo>
                  <a:lnTo>
                    <a:pt x="192" y="115"/>
                  </a:lnTo>
                  <a:lnTo>
                    <a:pt x="192" y="121"/>
                  </a:lnTo>
                  <a:lnTo>
                    <a:pt x="198" y="117"/>
                  </a:lnTo>
                  <a:lnTo>
                    <a:pt x="204" y="117"/>
                  </a:lnTo>
                  <a:lnTo>
                    <a:pt x="209" y="127"/>
                  </a:lnTo>
                  <a:lnTo>
                    <a:pt x="204" y="129"/>
                  </a:lnTo>
                  <a:lnTo>
                    <a:pt x="211" y="143"/>
                  </a:lnTo>
                  <a:lnTo>
                    <a:pt x="204" y="151"/>
                  </a:lnTo>
                  <a:lnTo>
                    <a:pt x="207" y="153"/>
                  </a:lnTo>
                  <a:lnTo>
                    <a:pt x="211" y="166"/>
                  </a:lnTo>
                  <a:lnTo>
                    <a:pt x="218" y="168"/>
                  </a:lnTo>
                  <a:lnTo>
                    <a:pt x="220" y="176"/>
                  </a:lnTo>
                  <a:lnTo>
                    <a:pt x="194" y="194"/>
                  </a:lnTo>
                  <a:lnTo>
                    <a:pt x="174" y="186"/>
                  </a:lnTo>
                  <a:lnTo>
                    <a:pt x="157" y="181"/>
                  </a:lnTo>
                  <a:lnTo>
                    <a:pt x="143" y="192"/>
                  </a:lnTo>
                  <a:lnTo>
                    <a:pt x="140" y="198"/>
                  </a:lnTo>
                  <a:lnTo>
                    <a:pt x="140" y="207"/>
                  </a:lnTo>
                  <a:lnTo>
                    <a:pt x="120" y="209"/>
                  </a:lnTo>
                  <a:lnTo>
                    <a:pt x="115" y="205"/>
                  </a:lnTo>
                  <a:lnTo>
                    <a:pt x="110" y="204"/>
                  </a:lnTo>
                  <a:lnTo>
                    <a:pt x="101" y="200"/>
                  </a:lnTo>
                  <a:lnTo>
                    <a:pt x="92" y="204"/>
                  </a:lnTo>
                  <a:lnTo>
                    <a:pt x="73" y="200"/>
                  </a:lnTo>
                  <a:lnTo>
                    <a:pt x="54" y="186"/>
                  </a:lnTo>
                  <a:lnTo>
                    <a:pt x="61" y="181"/>
                  </a:lnTo>
                  <a:lnTo>
                    <a:pt x="66" y="157"/>
                  </a:lnTo>
                  <a:lnTo>
                    <a:pt x="64" y="155"/>
                  </a:lnTo>
                  <a:lnTo>
                    <a:pt x="66" y="137"/>
                  </a:lnTo>
                  <a:lnTo>
                    <a:pt x="73" y="143"/>
                  </a:lnTo>
                  <a:lnTo>
                    <a:pt x="64" y="132"/>
                  </a:lnTo>
                  <a:lnTo>
                    <a:pt x="64" y="119"/>
                  </a:lnTo>
                  <a:lnTo>
                    <a:pt x="54" y="113"/>
                  </a:lnTo>
                  <a:lnTo>
                    <a:pt x="49" y="106"/>
                  </a:lnTo>
                  <a:lnTo>
                    <a:pt x="47" y="98"/>
                  </a:lnTo>
                  <a:lnTo>
                    <a:pt x="54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12" y="83"/>
                  </a:lnTo>
                  <a:lnTo>
                    <a:pt x="7" y="85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2" y="72"/>
                  </a:lnTo>
                  <a:lnTo>
                    <a:pt x="7" y="6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24" y="59"/>
                  </a:lnTo>
                  <a:lnTo>
                    <a:pt x="37" y="64"/>
                  </a:lnTo>
                  <a:lnTo>
                    <a:pt x="58" y="62"/>
                  </a:lnTo>
                  <a:lnTo>
                    <a:pt x="52" y="36"/>
                  </a:lnTo>
                  <a:lnTo>
                    <a:pt x="63" y="37"/>
                  </a:lnTo>
                  <a:lnTo>
                    <a:pt x="66" y="45"/>
                  </a:lnTo>
                  <a:lnTo>
                    <a:pt x="94" y="43"/>
                  </a:lnTo>
                  <a:lnTo>
                    <a:pt x="89" y="41"/>
                  </a:lnTo>
                  <a:lnTo>
                    <a:pt x="91" y="36"/>
                  </a:lnTo>
                  <a:lnTo>
                    <a:pt x="115" y="23"/>
                  </a:lnTo>
                  <a:lnTo>
                    <a:pt x="117" y="6"/>
                  </a:lnTo>
                  <a:lnTo>
                    <a:pt x="134" y="0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031240" y="4939200"/>
              <a:ext cx="254520" cy="352080"/>
            </a:xfrm>
            <a:custGeom>
              <a:avLst/>
              <a:gdLst/>
              <a:ahLst/>
              <a:rect l="l" t="t" r="r" b="b"/>
              <a:pathLst>
                <a:path w="78" h="104">
                  <a:moveTo>
                    <a:pt x="49" y="7"/>
                  </a:moveTo>
                  <a:lnTo>
                    <a:pt x="49" y="0"/>
                  </a:lnTo>
                  <a:lnTo>
                    <a:pt x="40" y="4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32" y="29"/>
                  </a:lnTo>
                  <a:lnTo>
                    <a:pt x="10" y="28"/>
                  </a:lnTo>
                  <a:lnTo>
                    <a:pt x="8" y="33"/>
                  </a:lnTo>
                  <a:lnTo>
                    <a:pt x="8" y="37"/>
                  </a:lnTo>
                  <a:lnTo>
                    <a:pt x="4" y="37"/>
                  </a:lnTo>
                  <a:lnTo>
                    <a:pt x="12" y="41"/>
                  </a:lnTo>
                  <a:lnTo>
                    <a:pt x="6" y="49"/>
                  </a:lnTo>
                  <a:lnTo>
                    <a:pt x="8" y="54"/>
                  </a:lnTo>
                  <a:lnTo>
                    <a:pt x="26" y="58"/>
                  </a:lnTo>
                  <a:lnTo>
                    <a:pt x="10" y="74"/>
                  </a:lnTo>
                  <a:lnTo>
                    <a:pt x="26" y="68"/>
                  </a:lnTo>
                  <a:lnTo>
                    <a:pt x="30" y="72"/>
                  </a:lnTo>
                  <a:lnTo>
                    <a:pt x="12" y="76"/>
                  </a:lnTo>
                  <a:lnTo>
                    <a:pt x="8" y="84"/>
                  </a:lnTo>
                  <a:lnTo>
                    <a:pt x="0" y="86"/>
                  </a:lnTo>
                  <a:lnTo>
                    <a:pt x="8" y="88"/>
                  </a:lnTo>
                  <a:lnTo>
                    <a:pt x="0" y="94"/>
                  </a:lnTo>
                  <a:lnTo>
                    <a:pt x="12" y="94"/>
                  </a:lnTo>
                  <a:lnTo>
                    <a:pt x="4" y="100"/>
                  </a:lnTo>
                  <a:lnTo>
                    <a:pt x="15" y="98"/>
                  </a:lnTo>
                  <a:lnTo>
                    <a:pt x="10" y="103"/>
                  </a:lnTo>
                  <a:lnTo>
                    <a:pt x="19" y="103"/>
                  </a:lnTo>
                  <a:lnTo>
                    <a:pt x="49" y="88"/>
                  </a:lnTo>
                  <a:lnTo>
                    <a:pt x="70" y="86"/>
                  </a:lnTo>
                  <a:lnTo>
                    <a:pt x="77" y="66"/>
                  </a:lnTo>
                  <a:lnTo>
                    <a:pt x="77" y="49"/>
                  </a:lnTo>
                  <a:lnTo>
                    <a:pt x="70" y="39"/>
                  </a:lnTo>
                  <a:lnTo>
                    <a:pt x="75" y="35"/>
                  </a:lnTo>
                  <a:lnTo>
                    <a:pt x="68" y="23"/>
                  </a:lnTo>
                  <a:lnTo>
                    <a:pt x="47" y="31"/>
                  </a:lnTo>
                  <a:lnTo>
                    <a:pt x="40" y="21"/>
                  </a:lnTo>
                  <a:lnTo>
                    <a:pt x="49" y="7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8274600" y="4595760"/>
              <a:ext cx="461880" cy="822960"/>
            </a:xfrm>
            <a:custGeom>
              <a:avLst/>
              <a:gdLst/>
              <a:ahLst/>
              <a:rect l="l" t="t" r="r" b="b"/>
              <a:pathLst>
                <a:path w="142" h="244">
                  <a:moveTo>
                    <a:pt x="67" y="229"/>
                  </a:moveTo>
                  <a:lnTo>
                    <a:pt x="82" y="226"/>
                  </a:lnTo>
                  <a:lnTo>
                    <a:pt x="87" y="222"/>
                  </a:lnTo>
                  <a:lnTo>
                    <a:pt x="97" y="226"/>
                  </a:lnTo>
                  <a:lnTo>
                    <a:pt x="127" y="220"/>
                  </a:lnTo>
                  <a:lnTo>
                    <a:pt x="136" y="209"/>
                  </a:lnTo>
                  <a:lnTo>
                    <a:pt x="123" y="209"/>
                  </a:lnTo>
                  <a:lnTo>
                    <a:pt x="121" y="205"/>
                  </a:lnTo>
                  <a:lnTo>
                    <a:pt x="141" y="188"/>
                  </a:lnTo>
                  <a:lnTo>
                    <a:pt x="141" y="173"/>
                  </a:lnTo>
                  <a:lnTo>
                    <a:pt x="134" y="166"/>
                  </a:lnTo>
                  <a:lnTo>
                    <a:pt x="113" y="168"/>
                  </a:lnTo>
                  <a:lnTo>
                    <a:pt x="117" y="156"/>
                  </a:lnTo>
                  <a:lnTo>
                    <a:pt x="104" y="147"/>
                  </a:lnTo>
                  <a:lnTo>
                    <a:pt x="113" y="149"/>
                  </a:lnTo>
                  <a:lnTo>
                    <a:pt x="113" y="143"/>
                  </a:lnTo>
                  <a:lnTo>
                    <a:pt x="99" y="124"/>
                  </a:lnTo>
                  <a:lnTo>
                    <a:pt x="90" y="119"/>
                  </a:lnTo>
                  <a:lnTo>
                    <a:pt x="82" y="94"/>
                  </a:lnTo>
                  <a:lnTo>
                    <a:pt x="63" y="81"/>
                  </a:lnTo>
                  <a:lnTo>
                    <a:pt x="52" y="81"/>
                  </a:lnTo>
                  <a:lnTo>
                    <a:pt x="63" y="75"/>
                  </a:lnTo>
                  <a:lnTo>
                    <a:pt x="56" y="66"/>
                  </a:lnTo>
                  <a:lnTo>
                    <a:pt x="63" y="66"/>
                  </a:lnTo>
                  <a:lnTo>
                    <a:pt x="69" y="55"/>
                  </a:lnTo>
                  <a:lnTo>
                    <a:pt x="78" y="39"/>
                  </a:lnTo>
                  <a:lnTo>
                    <a:pt x="76" y="32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54" y="10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21" y="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7"/>
                  </a:lnTo>
                  <a:lnTo>
                    <a:pt x="15" y="21"/>
                  </a:lnTo>
                  <a:lnTo>
                    <a:pt x="7" y="26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7" y="59"/>
                  </a:lnTo>
                  <a:lnTo>
                    <a:pt x="0" y="59"/>
                  </a:lnTo>
                  <a:lnTo>
                    <a:pt x="9" y="66"/>
                  </a:lnTo>
                  <a:lnTo>
                    <a:pt x="15" y="62"/>
                  </a:lnTo>
                  <a:lnTo>
                    <a:pt x="7" y="100"/>
                  </a:lnTo>
                  <a:lnTo>
                    <a:pt x="15" y="88"/>
                  </a:lnTo>
                  <a:lnTo>
                    <a:pt x="12" y="81"/>
                  </a:lnTo>
                  <a:lnTo>
                    <a:pt x="17" y="75"/>
                  </a:lnTo>
                  <a:lnTo>
                    <a:pt x="15" y="84"/>
                  </a:lnTo>
                  <a:lnTo>
                    <a:pt x="21" y="81"/>
                  </a:lnTo>
                  <a:lnTo>
                    <a:pt x="26" y="83"/>
                  </a:lnTo>
                  <a:lnTo>
                    <a:pt x="24" y="90"/>
                  </a:lnTo>
                  <a:lnTo>
                    <a:pt x="26" y="96"/>
                  </a:lnTo>
                  <a:lnTo>
                    <a:pt x="21" y="111"/>
                  </a:lnTo>
                  <a:lnTo>
                    <a:pt x="17" y="111"/>
                  </a:lnTo>
                  <a:lnTo>
                    <a:pt x="21" y="117"/>
                  </a:lnTo>
                  <a:lnTo>
                    <a:pt x="24" y="113"/>
                  </a:lnTo>
                  <a:lnTo>
                    <a:pt x="30" y="117"/>
                  </a:lnTo>
                  <a:lnTo>
                    <a:pt x="33" y="113"/>
                  </a:lnTo>
                  <a:lnTo>
                    <a:pt x="54" y="111"/>
                  </a:lnTo>
                  <a:lnTo>
                    <a:pt x="45" y="124"/>
                  </a:lnTo>
                  <a:lnTo>
                    <a:pt x="52" y="135"/>
                  </a:lnTo>
                  <a:lnTo>
                    <a:pt x="63" y="131"/>
                  </a:lnTo>
                  <a:lnTo>
                    <a:pt x="56" y="143"/>
                  </a:lnTo>
                  <a:lnTo>
                    <a:pt x="61" y="145"/>
                  </a:lnTo>
                  <a:lnTo>
                    <a:pt x="56" y="151"/>
                  </a:lnTo>
                  <a:lnTo>
                    <a:pt x="59" y="155"/>
                  </a:lnTo>
                  <a:lnTo>
                    <a:pt x="43" y="156"/>
                  </a:lnTo>
                  <a:lnTo>
                    <a:pt x="26" y="168"/>
                  </a:lnTo>
                  <a:lnTo>
                    <a:pt x="37" y="166"/>
                  </a:lnTo>
                  <a:lnTo>
                    <a:pt x="38" y="179"/>
                  </a:lnTo>
                  <a:lnTo>
                    <a:pt x="37" y="184"/>
                  </a:lnTo>
                  <a:lnTo>
                    <a:pt x="15" y="196"/>
                  </a:lnTo>
                  <a:lnTo>
                    <a:pt x="21" y="202"/>
                  </a:lnTo>
                  <a:lnTo>
                    <a:pt x="30" y="198"/>
                  </a:lnTo>
                  <a:lnTo>
                    <a:pt x="33" y="202"/>
                  </a:lnTo>
                  <a:lnTo>
                    <a:pt x="41" y="200"/>
                  </a:lnTo>
                  <a:lnTo>
                    <a:pt x="50" y="207"/>
                  </a:lnTo>
                  <a:lnTo>
                    <a:pt x="64" y="200"/>
                  </a:lnTo>
                  <a:lnTo>
                    <a:pt x="56" y="211"/>
                  </a:lnTo>
                  <a:lnTo>
                    <a:pt x="37" y="213"/>
                  </a:lnTo>
                  <a:lnTo>
                    <a:pt x="10" y="243"/>
                  </a:lnTo>
                  <a:lnTo>
                    <a:pt x="17" y="243"/>
                  </a:lnTo>
                  <a:lnTo>
                    <a:pt x="26" y="235"/>
                  </a:lnTo>
                  <a:lnTo>
                    <a:pt x="45" y="237"/>
                  </a:lnTo>
                  <a:lnTo>
                    <a:pt x="50" y="228"/>
                  </a:lnTo>
                  <a:lnTo>
                    <a:pt x="61" y="226"/>
                  </a:lnTo>
                  <a:lnTo>
                    <a:pt x="67" y="229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10006200" y="4471920"/>
              <a:ext cx="295200" cy="237960"/>
            </a:xfrm>
            <a:custGeom>
              <a:avLst/>
              <a:gdLst/>
              <a:ahLst/>
              <a:rect l="l" t="t" r="r" b="b"/>
              <a:pathLst>
                <a:path w="90" h="71">
                  <a:moveTo>
                    <a:pt x="75" y="70"/>
                  </a:moveTo>
                  <a:lnTo>
                    <a:pt x="75" y="68"/>
                  </a:lnTo>
                  <a:lnTo>
                    <a:pt x="82" y="62"/>
                  </a:lnTo>
                  <a:lnTo>
                    <a:pt x="80" y="56"/>
                  </a:lnTo>
                  <a:lnTo>
                    <a:pt x="75" y="51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6" y="28"/>
                  </a:lnTo>
                  <a:lnTo>
                    <a:pt x="82" y="24"/>
                  </a:lnTo>
                  <a:lnTo>
                    <a:pt x="89" y="12"/>
                  </a:lnTo>
                  <a:lnTo>
                    <a:pt x="89" y="4"/>
                  </a:lnTo>
                  <a:lnTo>
                    <a:pt x="84" y="0"/>
                  </a:lnTo>
                  <a:lnTo>
                    <a:pt x="82" y="10"/>
                  </a:lnTo>
                  <a:lnTo>
                    <a:pt x="80" y="12"/>
                  </a:lnTo>
                  <a:lnTo>
                    <a:pt x="41" y="4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7" y="34"/>
                  </a:lnTo>
                  <a:lnTo>
                    <a:pt x="2" y="36"/>
                  </a:lnTo>
                  <a:lnTo>
                    <a:pt x="5" y="46"/>
                  </a:lnTo>
                  <a:lnTo>
                    <a:pt x="19" y="46"/>
                  </a:lnTo>
                  <a:lnTo>
                    <a:pt x="17" y="62"/>
                  </a:lnTo>
                  <a:lnTo>
                    <a:pt x="37" y="56"/>
                  </a:lnTo>
                  <a:lnTo>
                    <a:pt x="52" y="62"/>
                  </a:lnTo>
                  <a:lnTo>
                    <a:pt x="59" y="70"/>
                  </a:lnTo>
                  <a:lnTo>
                    <a:pt x="69" y="68"/>
                  </a:lnTo>
                  <a:lnTo>
                    <a:pt x="75" y="70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9862200" y="4660920"/>
              <a:ext cx="446040" cy="246600"/>
            </a:xfrm>
            <a:custGeom>
              <a:avLst/>
              <a:gdLst/>
              <a:ahLst/>
              <a:rect l="l" t="t" r="r" b="b"/>
              <a:pathLst>
                <a:path w="137" h="73">
                  <a:moveTo>
                    <a:pt x="0" y="55"/>
                  </a:moveTo>
                  <a:lnTo>
                    <a:pt x="2" y="40"/>
                  </a:lnTo>
                  <a:lnTo>
                    <a:pt x="15" y="15"/>
                  </a:lnTo>
                  <a:lnTo>
                    <a:pt x="29" y="8"/>
                  </a:lnTo>
                  <a:lnTo>
                    <a:pt x="43" y="27"/>
                  </a:lnTo>
                  <a:lnTo>
                    <a:pt x="57" y="33"/>
                  </a:lnTo>
                  <a:lnTo>
                    <a:pt x="60" y="23"/>
                  </a:lnTo>
                  <a:lnTo>
                    <a:pt x="62" y="6"/>
                  </a:lnTo>
                  <a:lnTo>
                    <a:pt x="82" y="0"/>
                  </a:lnTo>
                  <a:lnTo>
                    <a:pt x="97" y="6"/>
                  </a:lnTo>
                  <a:lnTo>
                    <a:pt x="103" y="14"/>
                  </a:lnTo>
                  <a:lnTo>
                    <a:pt x="114" y="12"/>
                  </a:lnTo>
                  <a:lnTo>
                    <a:pt x="120" y="14"/>
                  </a:lnTo>
                  <a:lnTo>
                    <a:pt x="127" y="21"/>
                  </a:lnTo>
                  <a:lnTo>
                    <a:pt x="125" y="33"/>
                  </a:lnTo>
                  <a:lnTo>
                    <a:pt x="129" y="35"/>
                  </a:lnTo>
                  <a:lnTo>
                    <a:pt x="134" y="45"/>
                  </a:lnTo>
                  <a:lnTo>
                    <a:pt x="136" y="57"/>
                  </a:lnTo>
                  <a:lnTo>
                    <a:pt x="129" y="57"/>
                  </a:lnTo>
                  <a:lnTo>
                    <a:pt x="120" y="66"/>
                  </a:lnTo>
                  <a:lnTo>
                    <a:pt x="114" y="66"/>
                  </a:lnTo>
                  <a:lnTo>
                    <a:pt x="109" y="72"/>
                  </a:lnTo>
                  <a:lnTo>
                    <a:pt x="101" y="68"/>
                  </a:lnTo>
                  <a:lnTo>
                    <a:pt x="85" y="57"/>
                  </a:lnTo>
                  <a:lnTo>
                    <a:pt x="80" y="55"/>
                  </a:lnTo>
                  <a:lnTo>
                    <a:pt x="73" y="47"/>
                  </a:lnTo>
                  <a:lnTo>
                    <a:pt x="62" y="53"/>
                  </a:lnTo>
                  <a:lnTo>
                    <a:pt x="54" y="49"/>
                  </a:lnTo>
                  <a:lnTo>
                    <a:pt x="26" y="49"/>
                  </a:lnTo>
                  <a:lnTo>
                    <a:pt x="12" y="53"/>
                  </a:lnTo>
                  <a:lnTo>
                    <a:pt x="6" y="59"/>
                  </a:lnTo>
                  <a:lnTo>
                    <a:pt x="0" y="55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10204560" y="5544720"/>
              <a:ext cx="198360" cy="249120"/>
            </a:xfrm>
            <a:custGeom>
              <a:avLst/>
              <a:gdLst/>
              <a:ahLst/>
              <a:rect l="l" t="t" r="r" b="b"/>
              <a:pathLst>
                <a:path w="60" h="73">
                  <a:moveTo>
                    <a:pt x="28" y="72"/>
                  </a:moveTo>
                  <a:lnTo>
                    <a:pt x="33" y="68"/>
                  </a:lnTo>
                  <a:lnTo>
                    <a:pt x="36" y="65"/>
                  </a:lnTo>
                  <a:lnTo>
                    <a:pt x="42" y="57"/>
                  </a:lnTo>
                  <a:lnTo>
                    <a:pt x="45" y="49"/>
                  </a:lnTo>
                  <a:lnTo>
                    <a:pt x="59" y="49"/>
                  </a:lnTo>
                  <a:lnTo>
                    <a:pt x="59" y="40"/>
                  </a:lnTo>
                  <a:lnTo>
                    <a:pt x="56" y="35"/>
                  </a:lnTo>
                  <a:lnTo>
                    <a:pt x="51" y="25"/>
                  </a:lnTo>
                  <a:lnTo>
                    <a:pt x="45" y="21"/>
                  </a:lnTo>
                  <a:lnTo>
                    <a:pt x="45" y="1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14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10" y="16"/>
                  </a:lnTo>
                  <a:lnTo>
                    <a:pt x="23" y="40"/>
                  </a:lnTo>
                  <a:lnTo>
                    <a:pt x="28" y="72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9936360" y="5208120"/>
              <a:ext cx="1071000" cy="668520"/>
            </a:xfrm>
            <a:custGeom>
              <a:avLst/>
              <a:gdLst/>
              <a:ahLst/>
              <a:rect l="l" t="t" r="r" b="b"/>
              <a:pathLst>
                <a:path w="328" h="197">
                  <a:moveTo>
                    <a:pt x="82" y="106"/>
                  </a:moveTo>
                  <a:lnTo>
                    <a:pt x="49" y="116"/>
                  </a:lnTo>
                  <a:lnTo>
                    <a:pt x="43" y="112"/>
                  </a:lnTo>
                  <a:lnTo>
                    <a:pt x="10" y="112"/>
                  </a:lnTo>
                  <a:lnTo>
                    <a:pt x="0" y="100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8" y="75"/>
                  </a:lnTo>
                  <a:lnTo>
                    <a:pt x="15" y="63"/>
                  </a:lnTo>
                  <a:lnTo>
                    <a:pt x="33" y="46"/>
                  </a:lnTo>
                  <a:lnTo>
                    <a:pt x="24" y="20"/>
                  </a:lnTo>
                  <a:lnTo>
                    <a:pt x="40" y="16"/>
                  </a:lnTo>
                  <a:lnTo>
                    <a:pt x="45" y="12"/>
                  </a:lnTo>
                  <a:lnTo>
                    <a:pt x="69" y="10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99" y="20"/>
                  </a:lnTo>
                  <a:lnTo>
                    <a:pt x="101" y="23"/>
                  </a:lnTo>
                  <a:lnTo>
                    <a:pt x="110" y="20"/>
                  </a:lnTo>
                  <a:lnTo>
                    <a:pt x="122" y="26"/>
                  </a:lnTo>
                  <a:lnTo>
                    <a:pt x="127" y="20"/>
                  </a:lnTo>
                  <a:lnTo>
                    <a:pt x="134" y="26"/>
                  </a:lnTo>
                  <a:lnTo>
                    <a:pt x="146" y="23"/>
                  </a:lnTo>
                  <a:lnTo>
                    <a:pt x="151" y="28"/>
                  </a:lnTo>
                  <a:lnTo>
                    <a:pt x="155" y="23"/>
                  </a:lnTo>
                  <a:lnTo>
                    <a:pt x="157" y="14"/>
                  </a:lnTo>
                  <a:lnTo>
                    <a:pt x="162" y="8"/>
                  </a:lnTo>
                  <a:lnTo>
                    <a:pt x="176" y="6"/>
                  </a:lnTo>
                  <a:lnTo>
                    <a:pt x="181" y="8"/>
                  </a:lnTo>
                  <a:lnTo>
                    <a:pt x="188" y="0"/>
                  </a:lnTo>
                  <a:lnTo>
                    <a:pt x="211" y="0"/>
                  </a:lnTo>
                  <a:lnTo>
                    <a:pt x="221" y="14"/>
                  </a:lnTo>
                  <a:lnTo>
                    <a:pt x="221" y="16"/>
                  </a:lnTo>
                  <a:lnTo>
                    <a:pt x="218" y="18"/>
                  </a:lnTo>
                  <a:lnTo>
                    <a:pt x="219" y="26"/>
                  </a:lnTo>
                  <a:lnTo>
                    <a:pt x="230" y="30"/>
                  </a:lnTo>
                  <a:lnTo>
                    <a:pt x="235" y="30"/>
                  </a:lnTo>
                  <a:lnTo>
                    <a:pt x="239" y="36"/>
                  </a:lnTo>
                  <a:lnTo>
                    <a:pt x="242" y="46"/>
                  </a:lnTo>
                  <a:lnTo>
                    <a:pt x="244" y="49"/>
                  </a:lnTo>
                  <a:lnTo>
                    <a:pt x="254" y="49"/>
                  </a:lnTo>
                  <a:lnTo>
                    <a:pt x="258" y="53"/>
                  </a:lnTo>
                  <a:lnTo>
                    <a:pt x="263" y="53"/>
                  </a:lnTo>
                  <a:lnTo>
                    <a:pt x="275" y="49"/>
                  </a:lnTo>
                  <a:lnTo>
                    <a:pt x="287" y="61"/>
                  </a:lnTo>
                  <a:lnTo>
                    <a:pt x="293" y="59"/>
                  </a:lnTo>
                  <a:lnTo>
                    <a:pt x="301" y="65"/>
                  </a:lnTo>
                  <a:lnTo>
                    <a:pt x="308" y="63"/>
                  </a:lnTo>
                  <a:lnTo>
                    <a:pt x="325" y="70"/>
                  </a:lnTo>
                  <a:lnTo>
                    <a:pt x="324" y="72"/>
                  </a:lnTo>
                  <a:lnTo>
                    <a:pt x="327" y="79"/>
                  </a:lnTo>
                  <a:lnTo>
                    <a:pt x="324" y="85"/>
                  </a:lnTo>
                  <a:lnTo>
                    <a:pt x="319" y="85"/>
                  </a:lnTo>
                  <a:lnTo>
                    <a:pt x="325" y="91"/>
                  </a:lnTo>
                  <a:lnTo>
                    <a:pt x="319" y="93"/>
                  </a:lnTo>
                  <a:lnTo>
                    <a:pt x="319" y="102"/>
                  </a:lnTo>
                  <a:lnTo>
                    <a:pt x="321" y="102"/>
                  </a:lnTo>
                  <a:lnTo>
                    <a:pt x="319" y="116"/>
                  </a:lnTo>
                  <a:lnTo>
                    <a:pt x="308" y="116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3" y="119"/>
                  </a:lnTo>
                  <a:lnTo>
                    <a:pt x="291" y="124"/>
                  </a:lnTo>
                  <a:lnTo>
                    <a:pt x="291" y="134"/>
                  </a:lnTo>
                  <a:lnTo>
                    <a:pt x="245" y="145"/>
                  </a:lnTo>
                  <a:lnTo>
                    <a:pt x="237" y="153"/>
                  </a:lnTo>
                  <a:lnTo>
                    <a:pt x="235" y="149"/>
                  </a:lnTo>
                  <a:lnTo>
                    <a:pt x="230" y="155"/>
                  </a:lnTo>
                  <a:lnTo>
                    <a:pt x="230" y="161"/>
                  </a:lnTo>
                  <a:lnTo>
                    <a:pt x="226" y="155"/>
                  </a:lnTo>
                  <a:lnTo>
                    <a:pt x="221" y="161"/>
                  </a:lnTo>
                  <a:lnTo>
                    <a:pt x="216" y="151"/>
                  </a:lnTo>
                  <a:lnTo>
                    <a:pt x="216" y="155"/>
                  </a:lnTo>
                  <a:lnTo>
                    <a:pt x="209" y="155"/>
                  </a:lnTo>
                  <a:lnTo>
                    <a:pt x="218" y="161"/>
                  </a:lnTo>
                  <a:lnTo>
                    <a:pt x="224" y="161"/>
                  </a:lnTo>
                  <a:lnTo>
                    <a:pt x="221" y="165"/>
                  </a:lnTo>
                  <a:lnTo>
                    <a:pt x="230" y="166"/>
                  </a:lnTo>
                  <a:lnTo>
                    <a:pt x="233" y="177"/>
                  </a:lnTo>
                  <a:lnTo>
                    <a:pt x="261" y="173"/>
                  </a:lnTo>
                  <a:lnTo>
                    <a:pt x="258" y="183"/>
                  </a:lnTo>
                  <a:lnTo>
                    <a:pt x="242" y="181"/>
                  </a:lnTo>
                  <a:lnTo>
                    <a:pt x="214" y="196"/>
                  </a:lnTo>
                  <a:lnTo>
                    <a:pt x="202" y="194"/>
                  </a:lnTo>
                  <a:lnTo>
                    <a:pt x="202" y="181"/>
                  </a:lnTo>
                  <a:lnTo>
                    <a:pt x="188" y="173"/>
                  </a:lnTo>
                  <a:lnTo>
                    <a:pt x="211" y="161"/>
                  </a:lnTo>
                  <a:lnTo>
                    <a:pt x="207" y="159"/>
                  </a:lnTo>
                  <a:lnTo>
                    <a:pt x="174" y="155"/>
                  </a:lnTo>
                  <a:lnTo>
                    <a:pt x="179" y="151"/>
                  </a:lnTo>
                  <a:lnTo>
                    <a:pt x="170" y="149"/>
                  </a:lnTo>
                  <a:lnTo>
                    <a:pt x="183" y="149"/>
                  </a:lnTo>
                  <a:lnTo>
                    <a:pt x="176" y="142"/>
                  </a:lnTo>
                  <a:lnTo>
                    <a:pt x="155" y="147"/>
                  </a:lnTo>
                  <a:lnTo>
                    <a:pt x="151" y="155"/>
                  </a:lnTo>
                  <a:lnTo>
                    <a:pt x="144" y="151"/>
                  </a:lnTo>
                  <a:lnTo>
                    <a:pt x="148" y="159"/>
                  </a:lnTo>
                  <a:lnTo>
                    <a:pt x="138" y="168"/>
                  </a:lnTo>
                  <a:lnTo>
                    <a:pt x="134" y="163"/>
                  </a:lnTo>
                  <a:lnTo>
                    <a:pt x="134" y="173"/>
                  </a:lnTo>
                  <a:lnTo>
                    <a:pt x="116" y="177"/>
                  </a:lnTo>
                  <a:lnTo>
                    <a:pt x="110" y="173"/>
                  </a:lnTo>
                  <a:lnTo>
                    <a:pt x="116" y="168"/>
                  </a:lnTo>
                  <a:lnTo>
                    <a:pt x="118" y="165"/>
                  </a:lnTo>
                  <a:lnTo>
                    <a:pt x="125" y="157"/>
                  </a:lnTo>
                  <a:lnTo>
                    <a:pt x="127" y="149"/>
                  </a:lnTo>
                  <a:lnTo>
                    <a:pt x="142" y="149"/>
                  </a:lnTo>
                  <a:lnTo>
                    <a:pt x="142" y="140"/>
                  </a:lnTo>
                  <a:lnTo>
                    <a:pt x="138" y="136"/>
                  </a:lnTo>
                  <a:lnTo>
                    <a:pt x="134" y="126"/>
                  </a:lnTo>
                  <a:lnTo>
                    <a:pt x="127" y="121"/>
                  </a:lnTo>
                  <a:lnTo>
                    <a:pt x="127" y="110"/>
                  </a:lnTo>
                  <a:lnTo>
                    <a:pt x="118" y="106"/>
                  </a:lnTo>
                  <a:lnTo>
                    <a:pt x="112" y="106"/>
                  </a:lnTo>
                  <a:lnTo>
                    <a:pt x="97" y="100"/>
                  </a:lnTo>
                  <a:lnTo>
                    <a:pt x="85" y="100"/>
                  </a:lnTo>
                  <a:lnTo>
                    <a:pt x="82" y="106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9783360" y="6224400"/>
              <a:ext cx="35640" cy="2268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9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9783360" y="6224400"/>
              <a:ext cx="35640" cy="2268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9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9833040" y="6319080"/>
              <a:ext cx="24480" cy="266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7" y="7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9833040" y="6319080"/>
              <a:ext cx="24480" cy="26640"/>
            </a:xfrm>
            <a:custGeom>
              <a:avLst/>
              <a:gdLst/>
              <a:ahLst/>
              <a:rect l="l" t="t" r="r" b="b"/>
              <a:pathLst>
                <a:path w="8" h="8">
                  <a:moveTo>
                    <a:pt x="7" y="7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7" y="7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9879840" y="6325560"/>
              <a:ext cx="137520" cy="132120"/>
            </a:xfrm>
            <a:custGeom>
              <a:avLst/>
              <a:gdLst/>
              <a:ahLst/>
              <a:rect l="l" t="t" r="r" b="b"/>
              <a:pathLst>
                <a:path w="42" h="39">
                  <a:moveTo>
                    <a:pt x="16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9" y="21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38"/>
                  </a:lnTo>
                  <a:lnTo>
                    <a:pt x="25" y="30"/>
                  </a:lnTo>
                  <a:lnTo>
                    <a:pt x="34" y="38"/>
                  </a:lnTo>
                  <a:lnTo>
                    <a:pt x="28" y="15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16" y="0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9879840" y="6325560"/>
              <a:ext cx="137520" cy="132120"/>
            </a:xfrm>
            <a:custGeom>
              <a:avLst/>
              <a:gdLst/>
              <a:ahLst/>
              <a:rect l="l" t="t" r="r" b="b"/>
              <a:pathLst>
                <a:path w="42" h="39">
                  <a:moveTo>
                    <a:pt x="16" y="0"/>
                  </a:moveTo>
                  <a:lnTo>
                    <a:pt x="4" y="2"/>
                  </a:lnTo>
                  <a:lnTo>
                    <a:pt x="0" y="9"/>
                  </a:lnTo>
                  <a:lnTo>
                    <a:pt x="9" y="21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6" y="25"/>
                  </a:lnTo>
                  <a:lnTo>
                    <a:pt x="20" y="38"/>
                  </a:lnTo>
                  <a:lnTo>
                    <a:pt x="25" y="30"/>
                  </a:lnTo>
                  <a:lnTo>
                    <a:pt x="34" y="38"/>
                  </a:lnTo>
                  <a:lnTo>
                    <a:pt x="28" y="15"/>
                  </a:lnTo>
                  <a:lnTo>
                    <a:pt x="34" y="21"/>
                  </a:lnTo>
                  <a:lnTo>
                    <a:pt x="41" y="17"/>
                  </a:lnTo>
                  <a:lnTo>
                    <a:pt x="34" y="7"/>
                  </a:lnTo>
                  <a:lnTo>
                    <a:pt x="16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9027720" y="5661720"/>
              <a:ext cx="692280" cy="690840"/>
            </a:xfrm>
            <a:custGeom>
              <a:avLst/>
              <a:gdLst/>
              <a:ahLst/>
              <a:rect l="l" t="t" r="r" b="b"/>
              <a:pathLst>
                <a:path w="212" h="204">
                  <a:moveTo>
                    <a:pt x="125" y="35"/>
                  </a:moveTo>
                  <a:lnTo>
                    <a:pt x="129" y="33"/>
                  </a:lnTo>
                  <a:lnTo>
                    <a:pt x="125" y="28"/>
                  </a:lnTo>
                  <a:lnTo>
                    <a:pt x="123" y="19"/>
                  </a:lnTo>
                  <a:lnTo>
                    <a:pt x="121" y="19"/>
                  </a:lnTo>
                  <a:lnTo>
                    <a:pt x="125" y="13"/>
                  </a:lnTo>
                  <a:lnTo>
                    <a:pt x="103" y="9"/>
                  </a:lnTo>
                  <a:lnTo>
                    <a:pt x="98" y="0"/>
                  </a:lnTo>
                  <a:lnTo>
                    <a:pt x="65" y="6"/>
                  </a:lnTo>
                  <a:lnTo>
                    <a:pt x="65" y="9"/>
                  </a:lnTo>
                  <a:lnTo>
                    <a:pt x="61" y="11"/>
                  </a:lnTo>
                  <a:lnTo>
                    <a:pt x="61" y="17"/>
                  </a:lnTo>
                  <a:lnTo>
                    <a:pt x="46" y="13"/>
                  </a:lnTo>
                  <a:lnTo>
                    <a:pt x="42" y="28"/>
                  </a:lnTo>
                  <a:lnTo>
                    <a:pt x="30" y="17"/>
                  </a:lnTo>
                  <a:lnTo>
                    <a:pt x="19" y="28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7" y="43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7" y="66"/>
                  </a:lnTo>
                  <a:lnTo>
                    <a:pt x="13" y="68"/>
                  </a:lnTo>
                  <a:lnTo>
                    <a:pt x="16" y="77"/>
                  </a:lnTo>
                  <a:lnTo>
                    <a:pt x="26" y="72"/>
                  </a:lnTo>
                  <a:lnTo>
                    <a:pt x="37" y="62"/>
                  </a:lnTo>
                  <a:lnTo>
                    <a:pt x="63" y="72"/>
                  </a:lnTo>
                  <a:lnTo>
                    <a:pt x="70" y="94"/>
                  </a:lnTo>
                  <a:lnTo>
                    <a:pt x="80" y="107"/>
                  </a:lnTo>
                  <a:lnTo>
                    <a:pt x="89" y="109"/>
                  </a:lnTo>
                  <a:lnTo>
                    <a:pt x="114" y="133"/>
                  </a:lnTo>
                  <a:lnTo>
                    <a:pt x="125" y="133"/>
                  </a:lnTo>
                  <a:lnTo>
                    <a:pt x="138" y="147"/>
                  </a:lnTo>
                  <a:lnTo>
                    <a:pt x="147" y="147"/>
                  </a:lnTo>
                  <a:lnTo>
                    <a:pt x="149" y="154"/>
                  </a:lnTo>
                  <a:lnTo>
                    <a:pt x="157" y="160"/>
                  </a:lnTo>
                  <a:lnTo>
                    <a:pt x="159" y="158"/>
                  </a:lnTo>
                  <a:lnTo>
                    <a:pt x="171" y="184"/>
                  </a:lnTo>
                  <a:lnTo>
                    <a:pt x="164" y="188"/>
                  </a:lnTo>
                  <a:lnTo>
                    <a:pt x="162" y="198"/>
                  </a:lnTo>
                  <a:lnTo>
                    <a:pt x="162" y="203"/>
                  </a:lnTo>
                  <a:lnTo>
                    <a:pt x="168" y="203"/>
                  </a:lnTo>
                  <a:lnTo>
                    <a:pt x="177" y="194"/>
                  </a:lnTo>
                  <a:lnTo>
                    <a:pt x="178" y="184"/>
                  </a:lnTo>
                  <a:lnTo>
                    <a:pt x="187" y="180"/>
                  </a:lnTo>
                  <a:lnTo>
                    <a:pt x="187" y="170"/>
                  </a:lnTo>
                  <a:lnTo>
                    <a:pt x="177" y="164"/>
                  </a:lnTo>
                  <a:lnTo>
                    <a:pt x="181" y="153"/>
                  </a:lnTo>
                  <a:lnTo>
                    <a:pt x="190" y="149"/>
                  </a:lnTo>
                  <a:lnTo>
                    <a:pt x="201" y="154"/>
                  </a:lnTo>
                  <a:lnTo>
                    <a:pt x="209" y="162"/>
                  </a:lnTo>
                  <a:lnTo>
                    <a:pt x="211" y="158"/>
                  </a:lnTo>
                  <a:lnTo>
                    <a:pt x="201" y="143"/>
                  </a:lnTo>
                  <a:lnTo>
                    <a:pt x="166" y="128"/>
                  </a:lnTo>
                  <a:lnTo>
                    <a:pt x="171" y="119"/>
                  </a:lnTo>
                  <a:lnTo>
                    <a:pt x="168" y="117"/>
                  </a:lnTo>
                  <a:lnTo>
                    <a:pt x="153" y="119"/>
                  </a:lnTo>
                  <a:lnTo>
                    <a:pt x="143" y="113"/>
                  </a:lnTo>
                  <a:lnTo>
                    <a:pt x="134" y="104"/>
                  </a:lnTo>
                  <a:lnTo>
                    <a:pt x="123" y="81"/>
                  </a:lnTo>
                  <a:lnTo>
                    <a:pt x="103" y="68"/>
                  </a:lnTo>
                  <a:lnTo>
                    <a:pt x="99" y="58"/>
                  </a:lnTo>
                  <a:lnTo>
                    <a:pt x="103" y="49"/>
                  </a:lnTo>
                  <a:lnTo>
                    <a:pt x="99" y="47"/>
                  </a:lnTo>
                  <a:lnTo>
                    <a:pt x="99" y="39"/>
                  </a:lnTo>
                  <a:lnTo>
                    <a:pt x="117" y="32"/>
                  </a:lnTo>
                  <a:lnTo>
                    <a:pt x="123" y="32"/>
                  </a:lnTo>
                  <a:lnTo>
                    <a:pt x="125" y="35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9363600" y="6325560"/>
              <a:ext cx="185040" cy="105120"/>
            </a:xfrm>
            <a:custGeom>
              <a:avLst/>
              <a:gdLst/>
              <a:ahLst/>
              <a:rect l="l" t="t" r="r" b="b"/>
              <a:pathLst>
                <a:path w="57" h="31">
                  <a:moveTo>
                    <a:pt x="56" y="0"/>
                  </a:moveTo>
                  <a:lnTo>
                    <a:pt x="48" y="17"/>
                  </a:lnTo>
                  <a:lnTo>
                    <a:pt x="49" y="25"/>
                  </a:lnTo>
                  <a:lnTo>
                    <a:pt x="48" y="30"/>
                  </a:lnTo>
                  <a:lnTo>
                    <a:pt x="39" y="30"/>
                  </a:lnTo>
                  <a:lnTo>
                    <a:pt x="32" y="25"/>
                  </a:lnTo>
                  <a:lnTo>
                    <a:pt x="2" y="13"/>
                  </a:lnTo>
                  <a:lnTo>
                    <a:pt x="0" y="7"/>
                  </a:lnTo>
                  <a:lnTo>
                    <a:pt x="2" y="2"/>
                  </a:lnTo>
                  <a:lnTo>
                    <a:pt x="13" y="2"/>
                  </a:lnTo>
                  <a:lnTo>
                    <a:pt x="21" y="5"/>
                  </a:lnTo>
                  <a:lnTo>
                    <a:pt x="56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8083080" y="6049440"/>
              <a:ext cx="195480" cy="363600"/>
            </a:xfrm>
            <a:custGeom>
              <a:avLst/>
              <a:gdLst/>
              <a:ahLst/>
              <a:rect l="l" t="t" r="r" b="b"/>
              <a:pathLst>
                <a:path w="60" h="107">
                  <a:moveTo>
                    <a:pt x="11" y="6"/>
                  </a:moveTo>
                  <a:lnTo>
                    <a:pt x="14" y="23"/>
                  </a:lnTo>
                  <a:lnTo>
                    <a:pt x="0" y="70"/>
                  </a:lnTo>
                  <a:lnTo>
                    <a:pt x="7" y="76"/>
                  </a:lnTo>
                  <a:lnTo>
                    <a:pt x="14" y="76"/>
                  </a:lnTo>
                  <a:lnTo>
                    <a:pt x="11" y="106"/>
                  </a:lnTo>
                  <a:lnTo>
                    <a:pt x="37" y="102"/>
                  </a:lnTo>
                  <a:lnTo>
                    <a:pt x="37" y="94"/>
                  </a:lnTo>
                  <a:lnTo>
                    <a:pt x="45" y="86"/>
                  </a:lnTo>
                  <a:lnTo>
                    <a:pt x="40" y="76"/>
                  </a:lnTo>
                  <a:lnTo>
                    <a:pt x="43" y="64"/>
                  </a:lnTo>
                  <a:lnTo>
                    <a:pt x="37" y="53"/>
                  </a:lnTo>
                  <a:lnTo>
                    <a:pt x="48" y="45"/>
                  </a:lnTo>
                  <a:lnTo>
                    <a:pt x="45" y="39"/>
                  </a:lnTo>
                  <a:lnTo>
                    <a:pt x="48" y="21"/>
                  </a:lnTo>
                  <a:lnTo>
                    <a:pt x="59" y="10"/>
                  </a:lnTo>
                  <a:lnTo>
                    <a:pt x="54" y="4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11" y="6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8094600" y="5935320"/>
              <a:ext cx="739080" cy="547200"/>
            </a:xfrm>
            <a:custGeom>
              <a:avLst/>
              <a:gdLst/>
              <a:ahLst/>
              <a:rect l="l" t="t" r="r" b="b"/>
              <a:pathLst>
                <a:path w="227" h="162">
                  <a:moveTo>
                    <a:pt x="136" y="5"/>
                  </a:moveTo>
                  <a:lnTo>
                    <a:pt x="155" y="19"/>
                  </a:lnTo>
                  <a:lnTo>
                    <a:pt x="174" y="24"/>
                  </a:lnTo>
                  <a:lnTo>
                    <a:pt x="183" y="19"/>
                  </a:lnTo>
                  <a:lnTo>
                    <a:pt x="192" y="24"/>
                  </a:lnTo>
                  <a:lnTo>
                    <a:pt x="195" y="27"/>
                  </a:lnTo>
                  <a:lnTo>
                    <a:pt x="197" y="25"/>
                  </a:lnTo>
                  <a:lnTo>
                    <a:pt x="202" y="29"/>
                  </a:lnTo>
                  <a:lnTo>
                    <a:pt x="223" y="27"/>
                  </a:lnTo>
                  <a:lnTo>
                    <a:pt x="226" y="29"/>
                  </a:lnTo>
                  <a:lnTo>
                    <a:pt x="223" y="41"/>
                  </a:lnTo>
                  <a:lnTo>
                    <a:pt x="181" y="63"/>
                  </a:lnTo>
                  <a:lnTo>
                    <a:pt x="162" y="92"/>
                  </a:lnTo>
                  <a:lnTo>
                    <a:pt x="164" y="102"/>
                  </a:lnTo>
                  <a:lnTo>
                    <a:pt x="171" y="106"/>
                  </a:lnTo>
                  <a:lnTo>
                    <a:pt x="169" y="108"/>
                  </a:lnTo>
                  <a:lnTo>
                    <a:pt x="160" y="11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2" y="147"/>
                  </a:lnTo>
                  <a:lnTo>
                    <a:pt x="89" y="147"/>
                  </a:lnTo>
                  <a:lnTo>
                    <a:pt x="71" y="161"/>
                  </a:lnTo>
                  <a:lnTo>
                    <a:pt x="58" y="157"/>
                  </a:lnTo>
                  <a:lnTo>
                    <a:pt x="49" y="142"/>
                  </a:lnTo>
                  <a:lnTo>
                    <a:pt x="35" y="137"/>
                  </a:lnTo>
                  <a:lnTo>
                    <a:pt x="35" y="129"/>
                  </a:lnTo>
                  <a:lnTo>
                    <a:pt x="43" y="121"/>
                  </a:lnTo>
                  <a:lnTo>
                    <a:pt x="37" y="112"/>
                  </a:lnTo>
                  <a:lnTo>
                    <a:pt x="40" y="99"/>
                  </a:lnTo>
                  <a:lnTo>
                    <a:pt x="35" y="88"/>
                  </a:lnTo>
                  <a:lnTo>
                    <a:pt x="45" y="80"/>
                  </a:lnTo>
                  <a:lnTo>
                    <a:pt x="43" y="74"/>
                  </a:lnTo>
                  <a:lnTo>
                    <a:pt x="45" y="56"/>
                  </a:lnTo>
                  <a:lnTo>
                    <a:pt x="56" y="45"/>
                  </a:lnTo>
                  <a:lnTo>
                    <a:pt x="52" y="39"/>
                  </a:lnTo>
                  <a:lnTo>
                    <a:pt x="24" y="39"/>
                  </a:lnTo>
                  <a:lnTo>
                    <a:pt x="21" y="35"/>
                  </a:lnTo>
                  <a:lnTo>
                    <a:pt x="9" y="41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7" y="7"/>
                  </a:lnTo>
                  <a:lnTo>
                    <a:pt x="21" y="0"/>
                  </a:lnTo>
                  <a:lnTo>
                    <a:pt x="136" y="5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9769680" y="6007320"/>
              <a:ext cx="105840" cy="221760"/>
            </a:xfrm>
            <a:custGeom>
              <a:avLst/>
              <a:gdLst/>
              <a:ahLst/>
              <a:rect l="l" t="t" r="r" b="b"/>
              <a:pathLst>
                <a:path w="32" h="65">
                  <a:moveTo>
                    <a:pt x="30" y="39"/>
                  </a:moveTo>
                  <a:lnTo>
                    <a:pt x="31" y="47"/>
                  </a:lnTo>
                  <a:lnTo>
                    <a:pt x="17" y="64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2" y="3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3" y="11"/>
                  </a:lnTo>
                  <a:lnTo>
                    <a:pt x="21" y="28"/>
                  </a:lnTo>
                  <a:lnTo>
                    <a:pt x="30" y="3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9769680" y="6007320"/>
              <a:ext cx="105840" cy="221760"/>
            </a:xfrm>
            <a:custGeom>
              <a:avLst/>
              <a:gdLst/>
              <a:ahLst/>
              <a:rect l="l" t="t" r="r" b="b"/>
              <a:pathLst>
                <a:path w="32" h="65">
                  <a:moveTo>
                    <a:pt x="30" y="39"/>
                  </a:moveTo>
                  <a:lnTo>
                    <a:pt x="31" y="47"/>
                  </a:lnTo>
                  <a:lnTo>
                    <a:pt x="17" y="64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8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2" y="3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3" y="11"/>
                  </a:lnTo>
                  <a:lnTo>
                    <a:pt x="21" y="28"/>
                  </a:lnTo>
                  <a:lnTo>
                    <a:pt x="30" y="39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9834840" y="6018480"/>
              <a:ext cx="150480" cy="1231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9" y="36"/>
                  </a:moveTo>
                  <a:lnTo>
                    <a:pt x="0" y="26"/>
                  </a:lnTo>
                  <a:lnTo>
                    <a:pt x="2" y="8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43" y="10"/>
                  </a:lnTo>
                  <a:lnTo>
                    <a:pt x="45" y="26"/>
                  </a:lnTo>
                  <a:lnTo>
                    <a:pt x="9" y="3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9834840" y="6018480"/>
              <a:ext cx="150480" cy="1231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9" y="36"/>
                  </a:moveTo>
                  <a:lnTo>
                    <a:pt x="0" y="26"/>
                  </a:lnTo>
                  <a:lnTo>
                    <a:pt x="2" y="8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4"/>
                  </a:lnTo>
                  <a:lnTo>
                    <a:pt x="43" y="10"/>
                  </a:lnTo>
                  <a:lnTo>
                    <a:pt x="45" y="26"/>
                  </a:lnTo>
                  <a:lnTo>
                    <a:pt x="9" y="36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9133920" y="4010040"/>
              <a:ext cx="46800" cy="24840"/>
            </a:xfrm>
            <a:custGeom>
              <a:avLst/>
              <a:gdLst/>
              <a:ahLst/>
              <a:rect l="l" t="t" r="r" b="b"/>
              <a:pathLst>
                <a:path w="15" h="7">
                  <a:moveTo>
                    <a:pt x="0" y="6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0" y="6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9133920" y="4010040"/>
              <a:ext cx="46800" cy="24840"/>
            </a:xfrm>
            <a:custGeom>
              <a:avLst/>
              <a:gdLst/>
              <a:ahLst/>
              <a:rect l="l" t="t" r="r" b="b"/>
              <a:pathLst>
                <a:path w="15" h="7">
                  <a:moveTo>
                    <a:pt x="0" y="6"/>
                  </a:moveTo>
                  <a:lnTo>
                    <a:pt x="9" y="0"/>
                  </a:lnTo>
                  <a:lnTo>
                    <a:pt x="14" y="4"/>
                  </a:lnTo>
                  <a:lnTo>
                    <a:pt x="0" y="6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10119240" y="2941920"/>
              <a:ext cx="44640" cy="2664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10" y="0"/>
                  </a:moveTo>
                  <a:lnTo>
                    <a:pt x="12" y="6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10119240" y="2941920"/>
              <a:ext cx="44640" cy="26640"/>
            </a:xfrm>
            <a:custGeom>
              <a:avLst/>
              <a:gdLst/>
              <a:ahLst/>
              <a:rect l="l" t="t" r="r" b="b"/>
              <a:pathLst>
                <a:path w="13" h="7">
                  <a:moveTo>
                    <a:pt x="10" y="0"/>
                  </a:moveTo>
                  <a:lnTo>
                    <a:pt x="12" y="6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10026720" y="3011760"/>
              <a:ext cx="17640" cy="288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4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10026720" y="3011760"/>
              <a:ext cx="17640" cy="28800"/>
            </a:xfrm>
            <a:custGeom>
              <a:avLst/>
              <a:gdLst/>
              <a:ahLst/>
              <a:rect l="l" t="t" r="r" b="b"/>
              <a:pathLst>
                <a:path w="5" h="9">
                  <a:moveTo>
                    <a:pt x="4" y="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9974520" y="3029400"/>
              <a:ext cx="49320" cy="5112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9" y="10"/>
                  </a:moveTo>
                  <a:lnTo>
                    <a:pt x="2" y="1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9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9974520" y="3029400"/>
              <a:ext cx="49320" cy="51120"/>
            </a:xfrm>
            <a:custGeom>
              <a:avLst/>
              <a:gdLst/>
              <a:ahLst/>
              <a:rect l="l" t="t" r="r" b="b"/>
              <a:pathLst>
                <a:path w="14" h="15">
                  <a:moveTo>
                    <a:pt x="9" y="10"/>
                  </a:moveTo>
                  <a:lnTo>
                    <a:pt x="2" y="14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9" y="1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9927360" y="3011760"/>
              <a:ext cx="65160" cy="42120"/>
            </a:xfrm>
            <a:custGeom>
              <a:avLst/>
              <a:gdLst/>
              <a:ahLst/>
              <a:rect l="l" t="t" r="r" b="b"/>
              <a:pathLst>
                <a:path w="20" h="13">
                  <a:moveTo>
                    <a:pt x="4" y="0"/>
                  </a:moveTo>
                  <a:lnTo>
                    <a:pt x="19" y="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9927360" y="3011760"/>
              <a:ext cx="65160" cy="42120"/>
            </a:xfrm>
            <a:custGeom>
              <a:avLst/>
              <a:gdLst/>
              <a:ahLst/>
              <a:rect l="l" t="t" r="r" b="b"/>
              <a:pathLst>
                <a:path w="20" h="13">
                  <a:moveTo>
                    <a:pt x="4" y="0"/>
                  </a:moveTo>
                  <a:lnTo>
                    <a:pt x="19" y="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9954720" y="3065400"/>
              <a:ext cx="24480" cy="17640"/>
            </a:xfrm>
            <a:custGeom>
              <a:avLst/>
              <a:gdLst/>
              <a:ahLst/>
              <a:rect l="l" t="t" r="r" b="b"/>
              <a:pathLst>
                <a:path w="8" h="6">
                  <a:moveTo>
                    <a:pt x="5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9954720" y="3065400"/>
              <a:ext cx="24480" cy="17640"/>
            </a:xfrm>
            <a:custGeom>
              <a:avLst/>
              <a:gdLst/>
              <a:ahLst/>
              <a:rect l="l" t="t" r="r" b="b"/>
              <a:pathLst>
                <a:path w="8" h="6">
                  <a:moveTo>
                    <a:pt x="5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9834840" y="3080880"/>
              <a:ext cx="22320" cy="31320"/>
            </a:xfrm>
            <a:custGeom>
              <a:avLst/>
              <a:gdLst/>
              <a:ahLst/>
              <a:rect l="l" t="t" r="r" b="b"/>
              <a:pathLst>
                <a:path w="6" h="9">
                  <a:moveTo>
                    <a:pt x="5" y="0"/>
                  </a:moveTo>
                  <a:lnTo>
                    <a:pt x="5" y="8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9834840" y="3080880"/>
              <a:ext cx="22320" cy="31320"/>
            </a:xfrm>
            <a:custGeom>
              <a:avLst/>
              <a:gdLst/>
              <a:ahLst/>
              <a:rect l="l" t="t" r="r" b="b"/>
              <a:pathLst>
                <a:path w="6" h="9">
                  <a:moveTo>
                    <a:pt x="5" y="0"/>
                  </a:moveTo>
                  <a:lnTo>
                    <a:pt x="5" y="8"/>
                  </a:ln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9783360" y="3080880"/>
              <a:ext cx="35640" cy="31320"/>
            </a:xfrm>
            <a:custGeom>
              <a:avLst/>
              <a:gdLst/>
              <a:ahLst/>
              <a:rect l="l" t="t" r="r" b="b"/>
              <a:pathLst>
                <a:path w="11" h="9">
                  <a:moveTo>
                    <a:pt x="3" y="4"/>
                  </a:moveTo>
                  <a:lnTo>
                    <a:pt x="10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9783360" y="3080880"/>
              <a:ext cx="35640" cy="31320"/>
            </a:xfrm>
            <a:custGeom>
              <a:avLst/>
              <a:gdLst/>
              <a:ahLst/>
              <a:rect l="l" t="t" r="r" b="b"/>
              <a:pathLst>
                <a:path w="11" h="9">
                  <a:moveTo>
                    <a:pt x="3" y="4"/>
                  </a:moveTo>
                  <a:lnTo>
                    <a:pt x="10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9744840" y="3116880"/>
              <a:ext cx="38160" cy="3528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0" y="0"/>
                  </a:moveTo>
                  <a:lnTo>
                    <a:pt x="11" y="2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9744840" y="3116880"/>
              <a:ext cx="38160" cy="35280"/>
            </a:xfrm>
            <a:custGeom>
              <a:avLst/>
              <a:gdLst/>
              <a:ahLst/>
              <a:rect l="l" t="t" r="r" b="b"/>
              <a:pathLst>
                <a:path w="12" h="11">
                  <a:moveTo>
                    <a:pt x="0" y="0"/>
                  </a:moveTo>
                  <a:lnTo>
                    <a:pt x="11" y="2"/>
                  </a:lnTo>
                  <a:lnTo>
                    <a:pt x="4" y="10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9692640" y="3159720"/>
              <a:ext cx="56160" cy="39960"/>
            </a:xfrm>
            <a:custGeom>
              <a:avLst/>
              <a:gdLst/>
              <a:ahLst/>
              <a:rect l="l" t="t" r="r" b="b"/>
              <a:pathLst>
                <a:path w="17" h="12">
                  <a:moveTo>
                    <a:pt x="2" y="3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9692640" y="3159720"/>
              <a:ext cx="56160" cy="39960"/>
            </a:xfrm>
            <a:custGeom>
              <a:avLst/>
              <a:gdLst/>
              <a:ahLst/>
              <a:rect l="l" t="t" r="r" b="b"/>
              <a:pathLst>
                <a:path w="17" h="12">
                  <a:moveTo>
                    <a:pt x="2" y="3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9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9627480" y="3188520"/>
              <a:ext cx="65160" cy="8748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17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7"/>
                  </a:lnTo>
                  <a:lnTo>
                    <a:pt x="0" y="25"/>
                  </a:lnTo>
                  <a:lnTo>
                    <a:pt x="0" y="1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9627480" y="3188520"/>
              <a:ext cx="65160" cy="87480"/>
            </a:xfrm>
            <a:custGeom>
              <a:avLst/>
              <a:gdLst/>
              <a:ahLst/>
              <a:rect l="l" t="t" r="r" b="b"/>
              <a:pathLst>
                <a:path w="21" h="26">
                  <a:moveTo>
                    <a:pt x="0" y="17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0" y="10"/>
                  </a:lnTo>
                  <a:lnTo>
                    <a:pt x="18" y="17"/>
                  </a:lnTo>
                  <a:lnTo>
                    <a:pt x="0" y="25"/>
                  </a:lnTo>
                  <a:lnTo>
                    <a:pt x="0" y="17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9546120" y="3236040"/>
              <a:ext cx="45360" cy="3996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2" y="3"/>
                  </a:moveTo>
                  <a:lnTo>
                    <a:pt x="12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9546120" y="3236040"/>
              <a:ext cx="45360" cy="3996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2" y="3"/>
                  </a:moveTo>
                  <a:lnTo>
                    <a:pt x="12" y="0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2" y="3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9478440" y="3280680"/>
              <a:ext cx="54000" cy="4932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4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5" y="14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9478440" y="3280680"/>
              <a:ext cx="54000" cy="4932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4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15" y="14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9471960" y="3287520"/>
              <a:ext cx="137520" cy="11880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23" y="0"/>
                  </a:moveTo>
                  <a:lnTo>
                    <a:pt x="28" y="10"/>
                  </a:lnTo>
                  <a:lnTo>
                    <a:pt x="28" y="15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23" y="28"/>
                  </a:lnTo>
                  <a:lnTo>
                    <a:pt x="23" y="22"/>
                  </a:lnTo>
                  <a:lnTo>
                    <a:pt x="0" y="34"/>
                  </a:lnTo>
                  <a:lnTo>
                    <a:pt x="17" y="20"/>
                  </a:lnTo>
                  <a:lnTo>
                    <a:pt x="2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9471960" y="3287520"/>
              <a:ext cx="137520" cy="118800"/>
            </a:xfrm>
            <a:custGeom>
              <a:avLst/>
              <a:gdLst/>
              <a:ahLst/>
              <a:rect l="l" t="t" r="r" b="b"/>
              <a:pathLst>
                <a:path w="42" h="35">
                  <a:moveTo>
                    <a:pt x="23" y="0"/>
                  </a:moveTo>
                  <a:lnTo>
                    <a:pt x="28" y="10"/>
                  </a:lnTo>
                  <a:lnTo>
                    <a:pt x="28" y="15"/>
                  </a:lnTo>
                  <a:lnTo>
                    <a:pt x="34" y="4"/>
                  </a:lnTo>
                  <a:lnTo>
                    <a:pt x="41" y="6"/>
                  </a:lnTo>
                  <a:lnTo>
                    <a:pt x="41" y="13"/>
                  </a:lnTo>
                  <a:lnTo>
                    <a:pt x="23" y="28"/>
                  </a:lnTo>
                  <a:lnTo>
                    <a:pt x="23" y="22"/>
                  </a:lnTo>
                  <a:lnTo>
                    <a:pt x="0" y="34"/>
                  </a:lnTo>
                  <a:lnTo>
                    <a:pt x="17" y="20"/>
                  </a:lnTo>
                  <a:lnTo>
                    <a:pt x="2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8971200" y="4175640"/>
              <a:ext cx="17640" cy="201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8971200" y="4175640"/>
              <a:ext cx="17640" cy="201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8987040" y="5612400"/>
              <a:ext cx="236520" cy="143280"/>
            </a:xfrm>
            <a:custGeom>
              <a:avLst/>
              <a:gdLst/>
              <a:ahLst/>
              <a:rect l="l" t="t" r="r" b="b"/>
              <a:pathLst>
                <a:path w="118" h="64">
                  <a:moveTo>
                    <a:pt x="0" y="54"/>
                  </a:moveTo>
                  <a:lnTo>
                    <a:pt x="1" y="43"/>
                  </a:lnTo>
                  <a:lnTo>
                    <a:pt x="25" y="10"/>
                  </a:lnTo>
                  <a:lnTo>
                    <a:pt x="37" y="3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2" y="12"/>
                  </a:lnTo>
                  <a:lnTo>
                    <a:pt x="109" y="27"/>
                  </a:lnTo>
                  <a:lnTo>
                    <a:pt x="118" y="33"/>
                  </a:lnTo>
                  <a:lnTo>
                    <a:pt x="118" y="45"/>
                  </a:lnTo>
                  <a:lnTo>
                    <a:pt x="97" y="42"/>
                  </a:lnTo>
                  <a:lnTo>
                    <a:pt x="90" y="60"/>
                  </a:lnTo>
                  <a:lnTo>
                    <a:pt x="70" y="48"/>
                  </a:lnTo>
                  <a:lnTo>
                    <a:pt x="48" y="64"/>
                  </a:lnTo>
                  <a:lnTo>
                    <a:pt x="28" y="64"/>
                  </a:lnTo>
                  <a:lnTo>
                    <a:pt x="21" y="4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8797680" y="5295960"/>
              <a:ext cx="209880" cy="159120"/>
            </a:xfrm>
            <a:custGeom>
              <a:avLst/>
              <a:gdLst/>
              <a:ahLst/>
              <a:rect l="l" t="t" r="r" b="b"/>
              <a:pathLst>
                <a:path w="64" h="48">
                  <a:moveTo>
                    <a:pt x="41" y="0"/>
                  </a:moveTo>
                  <a:lnTo>
                    <a:pt x="19" y="4"/>
                  </a:lnTo>
                  <a:lnTo>
                    <a:pt x="12" y="2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38" y="34"/>
                  </a:lnTo>
                  <a:lnTo>
                    <a:pt x="38" y="44"/>
                  </a:lnTo>
                  <a:lnTo>
                    <a:pt x="54" y="47"/>
                  </a:lnTo>
                  <a:lnTo>
                    <a:pt x="50" y="38"/>
                  </a:lnTo>
                  <a:lnTo>
                    <a:pt x="59" y="32"/>
                  </a:lnTo>
                  <a:lnTo>
                    <a:pt x="63" y="26"/>
                  </a:lnTo>
                  <a:lnTo>
                    <a:pt x="59" y="18"/>
                  </a:lnTo>
                  <a:lnTo>
                    <a:pt x="52" y="16"/>
                  </a:lnTo>
                  <a:lnTo>
                    <a:pt x="50" y="6"/>
                  </a:lnTo>
                  <a:lnTo>
                    <a:pt x="41" y="0"/>
                  </a:lnTo>
                </a:path>
              </a:pathLst>
            </a:custGeom>
            <a:solidFill>
              <a:srgbClr val="00ff00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8971200" y="4175640"/>
              <a:ext cx="17640" cy="201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8971200" y="4175640"/>
              <a:ext cx="17640" cy="201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2" y="4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</a:path>
              </a:pathLst>
            </a:custGeom>
            <a:solidFill>
              <a:srgbClr val="ffcc99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8463960" y="518580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8337960" y="462924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9787320" y="4106520"/>
              <a:ext cx="28872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8416440" y="604728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8481960" y="4972680"/>
              <a:ext cx="17352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8973360" y="4090680"/>
              <a:ext cx="17172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8944200" y="5262120"/>
              <a:ext cx="17352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8881200" y="514296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9237240" y="5755680"/>
              <a:ext cx="157680" cy="172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9163080" y="5638680"/>
              <a:ext cx="159840" cy="172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9595800" y="5563080"/>
              <a:ext cx="17352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9519480" y="545508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9676800" y="532728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9676800" y="513648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9834840" y="3574800"/>
              <a:ext cx="17316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9483120" y="440280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9298080" y="5079960"/>
              <a:ext cx="171720" cy="19332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9363600" y="5017320"/>
              <a:ext cx="17352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9519480" y="5327280"/>
              <a:ext cx="171000" cy="1926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9970560" y="5627520"/>
              <a:ext cx="171000" cy="19332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8811360" y="5270760"/>
              <a:ext cx="171000" cy="19332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8817840" y="5416920"/>
              <a:ext cx="173520" cy="19260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8926200" y="5407560"/>
              <a:ext cx="173160" cy="19332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9133920" y="5250960"/>
              <a:ext cx="171000" cy="19260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8481960" y="4826520"/>
              <a:ext cx="173520" cy="19260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8132760" y="4734360"/>
              <a:ext cx="173160" cy="193320"/>
            </a:xfrm>
            <a:prstGeom prst="ellipse">
              <a:avLst/>
            </a:prstGeom>
            <a:solidFill>
              <a:srgbClr val="3333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9095760" y="543924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9038880" y="5582880"/>
              <a:ext cx="159840" cy="172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9630000" y="549972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10062360" y="5703840"/>
              <a:ext cx="28872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9950040" y="523260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9467280" y="5089320"/>
              <a:ext cx="28872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9133920" y="519264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9091080" y="5735520"/>
              <a:ext cx="288360" cy="2912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8662680" y="547956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8993880" y="5028480"/>
              <a:ext cx="28872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8369640" y="492984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8249760" y="611028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9458640" y="4153320"/>
              <a:ext cx="28836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9122040" y="4305960"/>
              <a:ext cx="288720" cy="322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8" name=""/>
          <p:cNvSpPr/>
          <p:nvPr/>
        </p:nvSpPr>
        <p:spPr>
          <a:xfrm>
            <a:off x="939960" y="2803680"/>
            <a:ext cx="4265280" cy="1014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736560" y="2155680"/>
            <a:ext cx="5479920" cy="581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 America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5749920" y="3608280"/>
            <a:ext cx="235080" cy="26352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1040" bIns="41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11" name=""/>
          <p:cNvGrpSpPr/>
          <p:nvPr/>
        </p:nvGrpSpPr>
        <p:grpSpPr>
          <a:xfrm>
            <a:off x="1405080" y="2820960"/>
            <a:ext cx="3944520" cy="3877920"/>
            <a:chOff x="1405080" y="2820960"/>
            <a:chExt cx="3944520" cy="3877920"/>
          </a:xfrm>
        </p:grpSpPr>
        <p:sp>
          <p:nvSpPr>
            <p:cNvPr id="412" name=""/>
            <p:cNvSpPr/>
            <p:nvPr/>
          </p:nvSpPr>
          <p:spPr>
            <a:xfrm>
              <a:off x="3708720" y="6140160"/>
              <a:ext cx="58680" cy="13860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7" y="42"/>
                  </a:moveTo>
                  <a:lnTo>
                    <a:pt x="18" y="26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7" y="8"/>
                  </a:lnTo>
                  <a:lnTo>
                    <a:pt x="0" y="10"/>
                  </a:lnTo>
                  <a:lnTo>
                    <a:pt x="0" y="42"/>
                  </a:lnTo>
                  <a:lnTo>
                    <a:pt x="7" y="42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3882600" y="6546240"/>
              <a:ext cx="163800" cy="152640"/>
            </a:xfrm>
            <a:custGeom>
              <a:avLst/>
              <a:gdLst/>
              <a:ahLst/>
              <a:rect l="l" t="t" r="r" b="b"/>
              <a:pathLst>
                <a:path w="59" h="46">
                  <a:moveTo>
                    <a:pt x="58" y="26"/>
                  </a:moveTo>
                  <a:lnTo>
                    <a:pt x="47" y="16"/>
                  </a:lnTo>
                  <a:lnTo>
                    <a:pt x="39" y="4"/>
                  </a:lnTo>
                  <a:lnTo>
                    <a:pt x="30" y="6"/>
                  </a:lnTo>
                  <a:lnTo>
                    <a:pt x="23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" y="19"/>
                  </a:lnTo>
                  <a:lnTo>
                    <a:pt x="16" y="26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7" y="17"/>
                  </a:lnTo>
                  <a:lnTo>
                    <a:pt x="23" y="28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45" y="45"/>
                  </a:lnTo>
                  <a:lnTo>
                    <a:pt x="47" y="41"/>
                  </a:lnTo>
                  <a:lnTo>
                    <a:pt x="51" y="45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4" y="28"/>
                  </a:lnTo>
                  <a:lnTo>
                    <a:pt x="58" y="26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3553200" y="6175800"/>
              <a:ext cx="204840" cy="233280"/>
            </a:xfrm>
            <a:custGeom>
              <a:avLst/>
              <a:gdLst/>
              <a:ahLst/>
              <a:rect l="l" t="t" r="r" b="b"/>
              <a:pathLst>
                <a:path w="73" h="72">
                  <a:moveTo>
                    <a:pt x="72" y="35"/>
                  </a:moveTo>
                  <a:lnTo>
                    <a:pt x="63" y="32"/>
                  </a:lnTo>
                  <a:lnTo>
                    <a:pt x="56" y="32"/>
                  </a:lnTo>
                  <a:lnTo>
                    <a:pt x="56" y="0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14" y="8"/>
                  </a:lnTo>
                  <a:lnTo>
                    <a:pt x="28" y="20"/>
                  </a:lnTo>
                  <a:lnTo>
                    <a:pt x="33" y="30"/>
                  </a:lnTo>
                  <a:lnTo>
                    <a:pt x="16" y="32"/>
                  </a:lnTo>
                  <a:lnTo>
                    <a:pt x="5" y="47"/>
                  </a:lnTo>
                  <a:lnTo>
                    <a:pt x="0" y="56"/>
                  </a:lnTo>
                  <a:lnTo>
                    <a:pt x="18" y="67"/>
                  </a:lnTo>
                  <a:lnTo>
                    <a:pt x="42" y="71"/>
                  </a:lnTo>
                  <a:lnTo>
                    <a:pt x="53" y="59"/>
                  </a:lnTo>
                  <a:lnTo>
                    <a:pt x="56" y="56"/>
                  </a:lnTo>
                  <a:lnTo>
                    <a:pt x="56" y="49"/>
                  </a:lnTo>
                  <a:lnTo>
                    <a:pt x="72" y="39"/>
                  </a:lnTo>
                  <a:lnTo>
                    <a:pt x="72" y="35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5" name=""/>
            <p:cNvSpPr/>
            <p:nvPr/>
          </p:nvSpPr>
          <p:spPr>
            <a:xfrm>
              <a:off x="3702240" y="6279120"/>
              <a:ext cx="310680" cy="165600"/>
            </a:xfrm>
            <a:custGeom>
              <a:avLst/>
              <a:gdLst/>
              <a:ahLst/>
              <a:rect l="l" t="t" r="r" b="b"/>
              <a:pathLst>
                <a:path w="112" h="51">
                  <a:moveTo>
                    <a:pt x="111" y="17"/>
                  </a:moveTo>
                  <a:lnTo>
                    <a:pt x="94" y="5"/>
                  </a:lnTo>
                  <a:lnTo>
                    <a:pt x="80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3" y="17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17" y="37"/>
                  </a:lnTo>
                  <a:lnTo>
                    <a:pt x="27" y="37"/>
                  </a:lnTo>
                  <a:lnTo>
                    <a:pt x="29" y="45"/>
                  </a:lnTo>
                  <a:lnTo>
                    <a:pt x="34" y="45"/>
                  </a:lnTo>
                  <a:lnTo>
                    <a:pt x="38" y="50"/>
                  </a:lnTo>
                  <a:lnTo>
                    <a:pt x="43" y="49"/>
                  </a:lnTo>
                  <a:lnTo>
                    <a:pt x="47" y="45"/>
                  </a:lnTo>
                  <a:lnTo>
                    <a:pt x="49" y="39"/>
                  </a:lnTo>
                  <a:lnTo>
                    <a:pt x="55" y="39"/>
                  </a:lnTo>
                  <a:lnTo>
                    <a:pt x="57" y="33"/>
                  </a:lnTo>
                  <a:lnTo>
                    <a:pt x="66" y="35"/>
                  </a:lnTo>
                  <a:lnTo>
                    <a:pt x="77" y="29"/>
                  </a:lnTo>
                  <a:lnTo>
                    <a:pt x="83" y="21"/>
                  </a:lnTo>
                  <a:lnTo>
                    <a:pt x="92" y="23"/>
                  </a:lnTo>
                  <a:lnTo>
                    <a:pt x="111" y="17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3796560" y="6333120"/>
              <a:ext cx="216000" cy="233280"/>
            </a:xfrm>
            <a:custGeom>
              <a:avLst/>
              <a:gdLst/>
              <a:ahLst/>
              <a:rect l="l" t="t" r="r" b="b"/>
              <a:pathLst>
                <a:path w="79" h="72">
                  <a:moveTo>
                    <a:pt x="70" y="69"/>
                  </a:moveTo>
                  <a:lnTo>
                    <a:pt x="68" y="59"/>
                  </a:lnTo>
                  <a:lnTo>
                    <a:pt x="78" y="0"/>
                  </a:lnTo>
                  <a:lnTo>
                    <a:pt x="59" y="6"/>
                  </a:lnTo>
                  <a:lnTo>
                    <a:pt x="50" y="4"/>
                  </a:lnTo>
                  <a:lnTo>
                    <a:pt x="44" y="11"/>
                  </a:lnTo>
                  <a:lnTo>
                    <a:pt x="33" y="17"/>
                  </a:lnTo>
                  <a:lnTo>
                    <a:pt x="24" y="15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9" y="32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33" y="65"/>
                  </a:lnTo>
                  <a:lnTo>
                    <a:pt x="54" y="67"/>
                  </a:lnTo>
                  <a:lnTo>
                    <a:pt x="61" y="71"/>
                  </a:lnTo>
                  <a:lnTo>
                    <a:pt x="70" y="69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1405080" y="2820960"/>
              <a:ext cx="3944520" cy="1848960"/>
            </a:xfrm>
            <a:custGeom>
              <a:avLst/>
              <a:gdLst/>
              <a:ahLst/>
              <a:rect l="l" t="t" r="r" b="b"/>
              <a:pathLst>
                <a:path w="1570" h="632">
                  <a:moveTo>
                    <a:pt x="791" y="149"/>
                  </a:moveTo>
                  <a:lnTo>
                    <a:pt x="0" y="148"/>
                  </a:lnTo>
                  <a:lnTo>
                    <a:pt x="36" y="217"/>
                  </a:lnTo>
                  <a:lnTo>
                    <a:pt x="75" y="235"/>
                  </a:lnTo>
                  <a:lnTo>
                    <a:pt x="75" y="268"/>
                  </a:lnTo>
                  <a:lnTo>
                    <a:pt x="75" y="279"/>
                  </a:lnTo>
                  <a:lnTo>
                    <a:pt x="69" y="279"/>
                  </a:lnTo>
                  <a:lnTo>
                    <a:pt x="67" y="288"/>
                  </a:lnTo>
                  <a:lnTo>
                    <a:pt x="77" y="294"/>
                  </a:lnTo>
                  <a:lnTo>
                    <a:pt x="75" y="300"/>
                  </a:lnTo>
                  <a:lnTo>
                    <a:pt x="89" y="319"/>
                  </a:lnTo>
                  <a:lnTo>
                    <a:pt x="94" y="317"/>
                  </a:lnTo>
                  <a:lnTo>
                    <a:pt x="94" y="332"/>
                  </a:lnTo>
                  <a:lnTo>
                    <a:pt x="100" y="345"/>
                  </a:lnTo>
                  <a:lnTo>
                    <a:pt x="110" y="345"/>
                  </a:lnTo>
                  <a:lnTo>
                    <a:pt x="110" y="351"/>
                  </a:lnTo>
                  <a:lnTo>
                    <a:pt x="118" y="346"/>
                  </a:lnTo>
                  <a:lnTo>
                    <a:pt x="120" y="371"/>
                  </a:lnTo>
                  <a:lnTo>
                    <a:pt x="127" y="369"/>
                  </a:lnTo>
                  <a:lnTo>
                    <a:pt x="127" y="375"/>
                  </a:lnTo>
                  <a:lnTo>
                    <a:pt x="129" y="375"/>
                  </a:lnTo>
                  <a:lnTo>
                    <a:pt x="120" y="378"/>
                  </a:lnTo>
                  <a:lnTo>
                    <a:pt x="127" y="382"/>
                  </a:lnTo>
                  <a:lnTo>
                    <a:pt x="120" y="382"/>
                  </a:lnTo>
                  <a:lnTo>
                    <a:pt x="123" y="389"/>
                  </a:lnTo>
                  <a:lnTo>
                    <a:pt x="135" y="393"/>
                  </a:lnTo>
                  <a:lnTo>
                    <a:pt x="153" y="391"/>
                  </a:lnTo>
                  <a:lnTo>
                    <a:pt x="149" y="395"/>
                  </a:lnTo>
                  <a:lnTo>
                    <a:pt x="158" y="400"/>
                  </a:lnTo>
                  <a:lnTo>
                    <a:pt x="154" y="403"/>
                  </a:lnTo>
                  <a:lnTo>
                    <a:pt x="185" y="406"/>
                  </a:lnTo>
                  <a:lnTo>
                    <a:pt x="183" y="417"/>
                  </a:lnTo>
                  <a:lnTo>
                    <a:pt x="185" y="421"/>
                  </a:lnTo>
                  <a:lnTo>
                    <a:pt x="193" y="426"/>
                  </a:lnTo>
                  <a:lnTo>
                    <a:pt x="197" y="423"/>
                  </a:lnTo>
                  <a:lnTo>
                    <a:pt x="197" y="417"/>
                  </a:lnTo>
                  <a:lnTo>
                    <a:pt x="205" y="427"/>
                  </a:lnTo>
                  <a:lnTo>
                    <a:pt x="205" y="435"/>
                  </a:lnTo>
                  <a:lnTo>
                    <a:pt x="214" y="427"/>
                  </a:lnTo>
                  <a:lnTo>
                    <a:pt x="214" y="439"/>
                  </a:lnTo>
                  <a:lnTo>
                    <a:pt x="226" y="441"/>
                  </a:lnTo>
                  <a:lnTo>
                    <a:pt x="216" y="444"/>
                  </a:lnTo>
                  <a:lnTo>
                    <a:pt x="221" y="448"/>
                  </a:lnTo>
                  <a:lnTo>
                    <a:pt x="775" y="450"/>
                  </a:lnTo>
                  <a:lnTo>
                    <a:pt x="777" y="437"/>
                  </a:lnTo>
                  <a:lnTo>
                    <a:pt x="787" y="456"/>
                  </a:lnTo>
                  <a:lnTo>
                    <a:pt x="824" y="458"/>
                  </a:lnTo>
                  <a:lnTo>
                    <a:pt x="852" y="474"/>
                  </a:lnTo>
                  <a:lnTo>
                    <a:pt x="861" y="472"/>
                  </a:lnTo>
                  <a:lnTo>
                    <a:pt x="884" y="476"/>
                  </a:lnTo>
                  <a:lnTo>
                    <a:pt x="892" y="472"/>
                  </a:lnTo>
                  <a:lnTo>
                    <a:pt x="902" y="458"/>
                  </a:lnTo>
                  <a:lnTo>
                    <a:pt x="905" y="465"/>
                  </a:lnTo>
                  <a:lnTo>
                    <a:pt x="912" y="453"/>
                  </a:lnTo>
                  <a:lnTo>
                    <a:pt x="912" y="463"/>
                  </a:lnTo>
                  <a:lnTo>
                    <a:pt x="920" y="448"/>
                  </a:lnTo>
                  <a:lnTo>
                    <a:pt x="931" y="453"/>
                  </a:lnTo>
                  <a:lnTo>
                    <a:pt x="939" y="467"/>
                  </a:lnTo>
                  <a:lnTo>
                    <a:pt x="939" y="454"/>
                  </a:lnTo>
                  <a:lnTo>
                    <a:pt x="952" y="454"/>
                  </a:lnTo>
                  <a:lnTo>
                    <a:pt x="965" y="476"/>
                  </a:lnTo>
                  <a:lnTo>
                    <a:pt x="981" y="476"/>
                  </a:lnTo>
                  <a:lnTo>
                    <a:pt x="980" y="484"/>
                  </a:lnTo>
                  <a:lnTo>
                    <a:pt x="986" y="492"/>
                  </a:lnTo>
                  <a:lnTo>
                    <a:pt x="986" y="505"/>
                  </a:lnTo>
                  <a:lnTo>
                    <a:pt x="991" y="505"/>
                  </a:lnTo>
                  <a:lnTo>
                    <a:pt x="989" y="518"/>
                  </a:lnTo>
                  <a:lnTo>
                    <a:pt x="994" y="518"/>
                  </a:lnTo>
                  <a:lnTo>
                    <a:pt x="994" y="513"/>
                  </a:lnTo>
                  <a:lnTo>
                    <a:pt x="996" y="520"/>
                  </a:lnTo>
                  <a:lnTo>
                    <a:pt x="1063" y="531"/>
                  </a:lnTo>
                  <a:lnTo>
                    <a:pt x="1077" y="547"/>
                  </a:lnTo>
                  <a:lnTo>
                    <a:pt x="1077" y="551"/>
                  </a:lnTo>
                  <a:lnTo>
                    <a:pt x="1087" y="560"/>
                  </a:lnTo>
                  <a:lnTo>
                    <a:pt x="1077" y="558"/>
                  </a:lnTo>
                  <a:lnTo>
                    <a:pt x="1077" y="566"/>
                  </a:lnTo>
                  <a:lnTo>
                    <a:pt x="1066" y="562"/>
                  </a:lnTo>
                  <a:lnTo>
                    <a:pt x="1061" y="566"/>
                  </a:lnTo>
                  <a:lnTo>
                    <a:pt x="1061" y="556"/>
                  </a:lnTo>
                  <a:lnTo>
                    <a:pt x="1056" y="558"/>
                  </a:lnTo>
                  <a:lnTo>
                    <a:pt x="1053" y="549"/>
                  </a:lnTo>
                  <a:lnTo>
                    <a:pt x="1046" y="549"/>
                  </a:lnTo>
                  <a:lnTo>
                    <a:pt x="1051" y="562"/>
                  </a:lnTo>
                  <a:lnTo>
                    <a:pt x="1043" y="577"/>
                  </a:lnTo>
                  <a:lnTo>
                    <a:pt x="1043" y="596"/>
                  </a:lnTo>
                  <a:lnTo>
                    <a:pt x="1030" y="604"/>
                  </a:lnTo>
                  <a:lnTo>
                    <a:pt x="1027" y="615"/>
                  </a:lnTo>
                  <a:lnTo>
                    <a:pt x="1030" y="621"/>
                  </a:lnTo>
                  <a:lnTo>
                    <a:pt x="1022" y="621"/>
                  </a:lnTo>
                  <a:lnTo>
                    <a:pt x="1017" y="630"/>
                  </a:lnTo>
                  <a:lnTo>
                    <a:pt x="1030" y="632"/>
                  </a:lnTo>
                  <a:lnTo>
                    <a:pt x="1056" y="615"/>
                  </a:lnTo>
                  <a:lnTo>
                    <a:pt x="1069" y="616"/>
                  </a:lnTo>
                  <a:lnTo>
                    <a:pt x="1077" y="611"/>
                  </a:lnTo>
                  <a:lnTo>
                    <a:pt x="1101" y="611"/>
                  </a:lnTo>
                  <a:lnTo>
                    <a:pt x="1099" y="601"/>
                  </a:lnTo>
                  <a:lnTo>
                    <a:pt x="1085" y="598"/>
                  </a:lnTo>
                  <a:lnTo>
                    <a:pt x="1098" y="588"/>
                  </a:lnTo>
                  <a:lnTo>
                    <a:pt x="1119" y="581"/>
                  </a:lnTo>
                  <a:lnTo>
                    <a:pt x="1140" y="584"/>
                  </a:lnTo>
                  <a:lnTo>
                    <a:pt x="1135" y="577"/>
                  </a:lnTo>
                  <a:lnTo>
                    <a:pt x="1142" y="579"/>
                  </a:lnTo>
                  <a:lnTo>
                    <a:pt x="1166" y="566"/>
                  </a:lnTo>
                  <a:lnTo>
                    <a:pt x="1181" y="556"/>
                  </a:lnTo>
                  <a:lnTo>
                    <a:pt x="1250" y="556"/>
                  </a:lnTo>
                  <a:lnTo>
                    <a:pt x="1252" y="549"/>
                  </a:lnTo>
                  <a:lnTo>
                    <a:pt x="1270" y="547"/>
                  </a:lnTo>
                  <a:lnTo>
                    <a:pt x="1281" y="508"/>
                  </a:lnTo>
                  <a:lnTo>
                    <a:pt x="1293" y="492"/>
                  </a:lnTo>
                  <a:lnTo>
                    <a:pt x="1303" y="499"/>
                  </a:lnTo>
                  <a:lnTo>
                    <a:pt x="1315" y="492"/>
                  </a:lnTo>
                  <a:lnTo>
                    <a:pt x="1325" y="503"/>
                  </a:lnTo>
                  <a:lnTo>
                    <a:pt x="1325" y="537"/>
                  </a:lnTo>
                  <a:lnTo>
                    <a:pt x="1332" y="539"/>
                  </a:lnTo>
                  <a:lnTo>
                    <a:pt x="1332" y="549"/>
                  </a:lnTo>
                  <a:lnTo>
                    <a:pt x="1341" y="551"/>
                  </a:lnTo>
                  <a:lnTo>
                    <a:pt x="1370" y="549"/>
                  </a:lnTo>
                  <a:lnTo>
                    <a:pt x="1392" y="529"/>
                  </a:lnTo>
                  <a:lnTo>
                    <a:pt x="1396" y="533"/>
                  </a:lnTo>
                  <a:lnTo>
                    <a:pt x="1385" y="541"/>
                  </a:lnTo>
                  <a:lnTo>
                    <a:pt x="1388" y="547"/>
                  </a:lnTo>
                  <a:lnTo>
                    <a:pt x="1417" y="543"/>
                  </a:lnTo>
                  <a:lnTo>
                    <a:pt x="1399" y="553"/>
                  </a:lnTo>
                  <a:lnTo>
                    <a:pt x="1393" y="547"/>
                  </a:lnTo>
                  <a:lnTo>
                    <a:pt x="1361" y="566"/>
                  </a:lnTo>
                  <a:lnTo>
                    <a:pt x="1365" y="566"/>
                  </a:lnTo>
                  <a:lnTo>
                    <a:pt x="1361" y="575"/>
                  </a:lnTo>
                  <a:lnTo>
                    <a:pt x="1361" y="584"/>
                  </a:lnTo>
                  <a:lnTo>
                    <a:pt x="1375" y="592"/>
                  </a:lnTo>
                  <a:lnTo>
                    <a:pt x="1396" y="573"/>
                  </a:lnTo>
                  <a:lnTo>
                    <a:pt x="1401" y="566"/>
                  </a:lnTo>
                  <a:lnTo>
                    <a:pt x="1411" y="566"/>
                  </a:lnTo>
                  <a:lnTo>
                    <a:pt x="1411" y="562"/>
                  </a:lnTo>
                  <a:lnTo>
                    <a:pt x="1425" y="560"/>
                  </a:lnTo>
                  <a:lnTo>
                    <a:pt x="1463" y="547"/>
                  </a:lnTo>
                  <a:lnTo>
                    <a:pt x="1457" y="543"/>
                  </a:lnTo>
                  <a:lnTo>
                    <a:pt x="1457" y="539"/>
                  </a:lnTo>
                  <a:lnTo>
                    <a:pt x="1445" y="537"/>
                  </a:lnTo>
                  <a:lnTo>
                    <a:pt x="1445" y="531"/>
                  </a:lnTo>
                  <a:lnTo>
                    <a:pt x="1428" y="537"/>
                  </a:lnTo>
                  <a:lnTo>
                    <a:pt x="1403" y="529"/>
                  </a:lnTo>
                  <a:lnTo>
                    <a:pt x="1406" y="527"/>
                  </a:lnTo>
                  <a:lnTo>
                    <a:pt x="1392" y="520"/>
                  </a:lnTo>
                  <a:lnTo>
                    <a:pt x="1388" y="515"/>
                  </a:lnTo>
                  <a:lnTo>
                    <a:pt x="1385" y="501"/>
                  </a:lnTo>
                  <a:lnTo>
                    <a:pt x="1378" y="499"/>
                  </a:lnTo>
                  <a:lnTo>
                    <a:pt x="1388" y="481"/>
                  </a:lnTo>
                  <a:lnTo>
                    <a:pt x="1380" y="478"/>
                  </a:lnTo>
                  <a:lnTo>
                    <a:pt x="1370" y="482"/>
                  </a:lnTo>
                  <a:lnTo>
                    <a:pt x="1365" y="476"/>
                  </a:lnTo>
                  <a:lnTo>
                    <a:pt x="1351" y="474"/>
                  </a:lnTo>
                  <a:lnTo>
                    <a:pt x="1365" y="469"/>
                  </a:lnTo>
                  <a:lnTo>
                    <a:pt x="1378" y="474"/>
                  </a:lnTo>
                  <a:lnTo>
                    <a:pt x="1396" y="458"/>
                  </a:lnTo>
                  <a:lnTo>
                    <a:pt x="1396" y="448"/>
                  </a:lnTo>
                  <a:lnTo>
                    <a:pt x="1382" y="441"/>
                  </a:lnTo>
                  <a:lnTo>
                    <a:pt x="1351" y="444"/>
                  </a:lnTo>
                  <a:lnTo>
                    <a:pt x="1315" y="458"/>
                  </a:lnTo>
                  <a:lnTo>
                    <a:pt x="1291" y="476"/>
                  </a:lnTo>
                  <a:lnTo>
                    <a:pt x="1268" y="503"/>
                  </a:lnTo>
                  <a:lnTo>
                    <a:pt x="1260" y="505"/>
                  </a:lnTo>
                  <a:lnTo>
                    <a:pt x="1276" y="490"/>
                  </a:lnTo>
                  <a:lnTo>
                    <a:pt x="1286" y="469"/>
                  </a:lnTo>
                  <a:lnTo>
                    <a:pt x="1293" y="467"/>
                  </a:lnTo>
                  <a:lnTo>
                    <a:pt x="1303" y="453"/>
                  </a:lnTo>
                  <a:lnTo>
                    <a:pt x="1320" y="439"/>
                  </a:lnTo>
                  <a:lnTo>
                    <a:pt x="1336" y="437"/>
                  </a:lnTo>
                  <a:lnTo>
                    <a:pt x="1343" y="419"/>
                  </a:lnTo>
                  <a:lnTo>
                    <a:pt x="1356" y="412"/>
                  </a:lnTo>
                  <a:lnTo>
                    <a:pt x="1438" y="412"/>
                  </a:lnTo>
                  <a:lnTo>
                    <a:pt x="1452" y="417"/>
                  </a:lnTo>
                  <a:lnTo>
                    <a:pt x="1479" y="406"/>
                  </a:lnTo>
                  <a:lnTo>
                    <a:pt x="1479" y="410"/>
                  </a:lnTo>
                  <a:lnTo>
                    <a:pt x="1482" y="412"/>
                  </a:lnTo>
                  <a:lnTo>
                    <a:pt x="1513" y="382"/>
                  </a:lnTo>
                  <a:lnTo>
                    <a:pt x="1550" y="375"/>
                  </a:lnTo>
                  <a:lnTo>
                    <a:pt x="1570" y="355"/>
                  </a:lnTo>
                  <a:lnTo>
                    <a:pt x="1562" y="348"/>
                  </a:lnTo>
                  <a:lnTo>
                    <a:pt x="1570" y="351"/>
                  </a:lnTo>
                  <a:lnTo>
                    <a:pt x="1562" y="345"/>
                  </a:lnTo>
                  <a:lnTo>
                    <a:pt x="1568" y="343"/>
                  </a:lnTo>
                  <a:lnTo>
                    <a:pt x="1565" y="332"/>
                  </a:lnTo>
                  <a:lnTo>
                    <a:pt x="1555" y="325"/>
                  </a:lnTo>
                  <a:lnTo>
                    <a:pt x="1570" y="325"/>
                  </a:lnTo>
                  <a:lnTo>
                    <a:pt x="1562" y="317"/>
                  </a:lnTo>
                  <a:lnTo>
                    <a:pt x="1565" y="314"/>
                  </a:lnTo>
                  <a:lnTo>
                    <a:pt x="1545" y="307"/>
                  </a:lnTo>
                  <a:lnTo>
                    <a:pt x="1539" y="319"/>
                  </a:lnTo>
                  <a:lnTo>
                    <a:pt x="1539" y="294"/>
                  </a:lnTo>
                  <a:lnTo>
                    <a:pt x="1519" y="296"/>
                  </a:lnTo>
                  <a:lnTo>
                    <a:pt x="1529" y="296"/>
                  </a:lnTo>
                  <a:lnTo>
                    <a:pt x="1510" y="300"/>
                  </a:lnTo>
                  <a:lnTo>
                    <a:pt x="1477" y="323"/>
                  </a:lnTo>
                  <a:lnTo>
                    <a:pt x="1479" y="314"/>
                  </a:lnTo>
                  <a:lnTo>
                    <a:pt x="1461" y="309"/>
                  </a:lnTo>
                  <a:lnTo>
                    <a:pt x="1467" y="305"/>
                  </a:lnTo>
                  <a:lnTo>
                    <a:pt x="1479" y="311"/>
                  </a:lnTo>
                  <a:lnTo>
                    <a:pt x="1485" y="302"/>
                  </a:lnTo>
                  <a:lnTo>
                    <a:pt x="1510" y="296"/>
                  </a:lnTo>
                  <a:lnTo>
                    <a:pt x="1495" y="296"/>
                  </a:lnTo>
                  <a:lnTo>
                    <a:pt x="1533" y="283"/>
                  </a:lnTo>
                  <a:lnTo>
                    <a:pt x="1521" y="270"/>
                  </a:lnTo>
                  <a:lnTo>
                    <a:pt x="1513" y="277"/>
                  </a:lnTo>
                  <a:lnTo>
                    <a:pt x="1508" y="272"/>
                  </a:lnTo>
                  <a:lnTo>
                    <a:pt x="1500" y="262"/>
                  </a:lnTo>
                  <a:lnTo>
                    <a:pt x="1488" y="272"/>
                  </a:lnTo>
                  <a:lnTo>
                    <a:pt x="1492" y="262"/>
                  </a:lnTo>
                  <a:lnTo>
                    <a:pt x="1488" y="260"/>
                  </a:lnTo>
                  <a:lnTo>
                    <a:pt x="1473" y="260"/>
                  </a:lnTo>
                  <a:lnTo>
                    <a:pt x="1479" y="254"/>
                  </a:lnTo>
                  <a:lnTo>
                    <a:pt x="1477" y="243"/>
                  </a:lnTo>
                  <a:lnTo>
                    <a:pt x="1457" y="239"/>
                  </a:lnTo>
                  <a:lnTo>
                    <a:pt x="1457" y="229"/>
                  </a:lnTo>
                  <a:lnTo>
                    <a:pt x="1445" y="231"/>
                  </a:lnTo>
                  <a:lnTo>
                    <a:pt x="1448" y="226"/>
                  </a:lnTo>
                  <a:lnTo>
                    <a:pt x="1442" y="222"/>
                  </a:lnTo>
                  <a:lnTo>
                    <a:pt x="1448" y="217"/>
                  </a:lnTo>
                  <a:lnTo>
                    <a:pt x="1423" y="215"/>
                  </a:lnTo>
                  <a:lnTo>
                    <a:pt x="1438" y="213"/>
                  </a:lnTo>
                  <a:lnTo>
                    <a:pt x="1435" y="212"/>
                  </a:lnTo>
                  <a:lnTo>
                    <a:pt x="1448" y="213"/>
                  </a:lnTo>
                  <a:lnTo>
                    <a:pt x="1448" y="212"/>
                  </a:lnTo>
                  <a:lnTo>
                    <a:pt x="1453" y="203"/>
                  </a:lnTo>
                  <a:lnTo>
                    <a:pt x="1445" y="188"/>
                  </a:lnTo>
                  <a:lnTo>
                    <a:pt x="1432" y="188"/>
                  </a:lnTo>
                  <a:lnTo>
                    <a:pt x="1445" y="183"/>
                  </a:lnTo>
                  <a:lnTo>
                    <a:pt x="1438" y="174"/>
                  </a:lnTo>
                  <a:lnTo>
                    <a:pt x="1430" y="174"/>
                  </a:lnTo>
                  <a:lnTo>
                    <a:pt x="1435" y="169"/>
                  </a:lnTo>
                  <a:lnTo>
                    <a:pt x="1432" y="165"/>
                  </a:lnTo>
                  <a:lnTo>
                    <a:pt x="1419" y="167"/>
                  </a:lnTo>
                  <a:lnTo>
                    <a:pt x="1432" y="157"/>
                  </a:lnTo>
                  <a:lnTo>
                    <a:pt x="1411" y="152"/>
                  </a:lnTo>
                  <a:lnTo>
                    <a:pt x="1425" y="148"/>
                  </a:lnTo>
                  <a:lnTo>
                    <a:pt x="1419" y="140"/>
                  </a:lnTo>
                  <a:lnTo>
                    <a:pt x="1419" y="131"/>
                  </a:lnTo>
                  <a:lnTo>
                    <a:pt x="1396" y="136"/>
                  </a:lnTo>
                  <a:lnTo>
                    <a:pt x="1417" y="125"/>
                  </a:lnTo>
                  <a:lnTo>
                    <a:pt x="1401" y="119"/>
                  </a:lnTo>
                  <a:lnTo>
                    <a:pt x="1406" y="114"/>
                  </a:lnTo>
                  <a:lnTo>
                    <a:pt x="1399" y="114"/>
                  </a:lnTo>
                  <a:lnTo>
                    <a:pt x="1396" y="102"/>
                  </a:lnTo>
                  <a:lnTo>
                    <a:pt x="1392" y="102"/>
                  </a:lnTo>
                  <a:lnTo>
                    <a:pt x="1393" y="97"/>
                  </a:lnTo>
                  <a:lnTo>
                    <a:pt x="1392" y="89"/>
                  </a:lnTo>
                  <a:lnTo>
                    <a:pt x="1385" y="89"/>
                  </a:lnTo>
                  <a:lnTo>
                    <a:pt x="1370" y="108"/>
                  </a:lnTo>
                  <a:lnTo>
                    <a:pt x="1378" y="119"/>
                  </a:lnTo>
                  <a:lnTo>
                    <a:pt x="1368" y="123"/>
                  </a:lnTo>
                  <a:lnTo>
                    <a:pt x="1370" y="128"/>
                  </a:lnTo>
                  <a:lnTo>
                    <a:pt x="1365" y="136"/>
                  </a:lnTo>
                  <a:lnTo>
                    <a:pt x="1359" y="136"/>
                  </a:lnTo>
                  <a:lnTo>
                    <a:pt x="1365" y="146"/>
                  </a:lnTo>
                  <a:lnTo>
                    <a:pt x="1361" y="155"/>
                  </a:lnTo>
                  <a:lnTo>
                    <a:pt x="1361" y="146"/>
                  </a:lnTo>
                  <a:lnTo>
                    <a:pt x="1351" y="138"/>
                  </a:lnTo>
                  <a:lnTo>
                    <a:pt x="1346" y="152"/>
                  </a:lnTo>
                  <a:lnTo>
                    <a:pt x="1328" y="165"/>
                  </a:lnTo>
                  <a:lnTo>
                    <a:pt x="1325" y="155"/>
                  </a:lnTo>
                  <a:lnTo>
                    <a:pt x="1322" y="157"/>
                  </a:lnTo>
                  <a:lnTo>
                    <a:pt x="1325" y="148"/>
                  </a:lnTo>
                  <a:lnTo>
                    <a:pt x="1315" y="165"/>
                  </a:lnTo>
                  <a:lnTo>
                    <a:pt x="1301" y="167"/>
                  </a:lnTo>
                  <a:lnTo>
                    <a:pt x="1315" y="165"/>
                  </a:lnTo>
                  <a:lnTo>
                    <a:pt x="1318" y="155"/>
                  </a:lnTo>
                  <a:lnTo>
                    <a:pt x="1310" y="138"/>
                  </a:lnTo>
                  <a:lnTo>
                    <a:pt x="1275" y="146"/>
                  </a:lnTo>
                  <a:lnTo>
                    <a:pt x="1283" y="140"/>
                  </a:lnTo>
                  <a:lnTo>
                    <a:pt x="1279" y="136"/>
                  </a:lnTo>
                  <a:lnTo>
                    <a:pt x="1289" y="138"/>
                  </a:lnTo>
                  <a:lnTo>
                    <a:pt x="1296" y="136"/>
                  </a:lnTo>
                  <a:lnTo>
                    <a:pt x="1291" y="128"/>
                  </a:lnTo>
                  <a:lnTo>
                    <a:pt x="1296" y="123"/>
                  </a:lnTo>
                  <a:lnTo>
                    <a:pt x="1289" y="123"/>
                  </a:lnTo>
                  <a:lnTo>
                    <a:pt x="1293" y="112"/>
                  </a:lnTo>
                  <a:lnTo>
                    <a:pt x="1289" y="102"/>
                  </a:lnTo>
                  <a:lnTo>
                    <a:pt x="1255" y="97"/>
                  </a:lnTo>
                  <a:lnTo>
                    <a:pt x="1293" y="95"/>
                  </a:lnTo>
                  <a:lnTo>
                    <a:pt x="1286" y="78"/>
                  </a:lnTo>
                  <a:lnTo>
                    <a:pt x="1293" y="64"/>
                  </a:lnTo>
                  <a:lnTo>
                    <a:pt x="1289" y="57"/>
                  </a:lnTo>
                  <a:lnTo>
                    <a:pt x="1279" y="66"/>
                  </a:lnTo>
                  <a:lnTo>
                    <a:pt x="1275" y="57"/>
                  </a:lnTo>
                  <a:lnTo>
                    <a:pt x="1248" y="55"/>
                  </a:lnTo>
                  <a:lnTo>
                    <a:pt x="1243" y="45"/>
                  </a:lnTo>
                  <a:lnTo>
                    <a:pt x="1250" y="38"/>
                  </a:lnTo>
                  <a:lnTo>
                    <a:pt x="1236" y="40"/>
                  </a:lnTo>
                  <a:lnTo>
                    <a:pt x="1239" y="36"/>
                  </a:lnTo>
                  <a:lnTo>
                    <a:pt x="1236" y="26"/>
                  </a:lnTo>
                  <a:lnTo>
                    <a:pt x="1223" y="31"/>
                  </a:lnTo>
                  <a:lnTo>
                    <a:pt x="1229" y="16"/>
                  </a:lnTo>
                  <a:lnTo>
                    <a:pt x="1202" y="2"/>
                  </a:lnTo>
                  <a:lnTo>
                    <a:pt x="1179" y="16"/>
                  </a:lnTo>
                  <a:lnTo>
                    <a:pt x="1130" y="0"/>
                  </a:lnTo>
                  <a:lnTo>
                    <a:pt x="1116" y="13"/>
                  </a:lnTo>
                  <a:lnTo>
                    <a:pt x="1119" y="31"/>
                  </a:lnTo>
                  <a:lnTo>
                    <a:pt x="1130" y="34"/>
                  </a:lnTo>
                  <a:lnTo>
                    <a:pt x="1116" y="68"/>
                  </a:lnTo>
                  <a:lnTo>
                    <a:pt x="1130" y="71"/>
                  </a:lnTo>
                  <a:lnTo>
                    <a:pt x="1123" y="73"/>
                  </a:lnTo>
                  <a:lnTo>
                    <a:pt x="1126" y="81"/>
                  </a:lnTo>
                  <a:lnTo>
                    <a:pt x="1130" y="93"/>
                  </a:lnTo>
                  <a:lnTo>
                    <a:pt x="1126" y="100"/>
                  </a:lnTo>
                  <a:lnTo>
                    <a:pt x="1135" y="100"/>
                  </a:lnTo>
                  <a:lnTo>
                    <a:pt x="1130" y="110"/>
                  </a:lnTo>
                  <a:lnTo>
                    <a:pt x="1138" y="112"/>
                  </a:lnTo>
                  <a:lnTo>
                    <a:pt x="1126" y="112"/>
                  </a:lnTo>
                  <a:lnTo>
                    <a:pt x="1126" y="125"/>
                  </a:lnTo>
                  <a:lnTo>
                    <a:pt x="1103" y="131"/>
                  </a:lnTo>
                  <a:lnTo>
                    <a:pt x="1103" y="140"/>
                  </a:lnTo>
                  <a:lnTo>
                    <a:pt x="1130" y="160"/>
                  </a:lnTo>
                  <a:lnTo>
                    <a:pt x="1142" y="205"/>
                  </a:lnTo>
                  <a:lnTo>
                    <a:pt x="1145" y="226"/>
                  </a:lnTo>
                  <a:lnTo>
                    <a:pt x="1152" y="217"/>
                  </a:lnTo>
                  <a:lnTo>
                    <a:pt x="1158" y="229"/>
                  </a:lnTo>
                  <a:lnTo>
                    <a:pt x="1145" y="231"/>
                  </a:lnTo>
                  <a:lnTo>
                    <a:pt x="1128" y="260"/>
                  </a:lnTo>
                  <a:lnTo>
                    <a:pt x="1087" y="283"/>
                  </a:lnTo>
                  <a:lnTo>
                    <a:pt x="1101" y="302"/>
                  </a:lnTo>
                  <a:lnTo>
                    <a:pt x="1106" y="346"/>
                  </a:lnTo>
                  <a:lnTo>
                    <a:pt x="1113" y="353"/>
                  </a:lnTo>
                  <a:lnTo>
                    <a:pt x="1123" y="355"/>
                  </a:lnTo>
                  <a:lnTo>
                    <a:pt x="1111" y="355"/>
                  </a:lnTo>
                  <a:lnTo>
                    <a:pt x="1099" y="366"/>
                  </a:lnTo>
                  <a:lnTo>
                    <a:pt x="1106" y="375"/>
                  </a:lnTo>
                  <a:lnTo>
                    <a:pt x="1101" y="382"/>
                  </a:lnTo>
                  <a:lnTo>
                    <a:pt x="1092" y="375"/>
                  </a:lnTo>
                  <a:lnTo>
                    <a:pt x="1090" y="378"/>
                  </a:lnTo>
                  <a:lnTo>
                    <a:pt x="1085" y="380"/>
                  </a:lnTo>
                  <a:lnTo>
                    <a:pt x="1087" y="389"/>
                  </a:lnTo>
                  <a:lnTo>
                    <a:pt x="1072" y="382"/>
                  </a:lnTo>
                  <a:lnTo>
                    <a:pt x="1056" y="391"/>
                  </a:lnTo>
                  <a:lnTo>
                    <a:pt x="1069" y="378"/>
                  </a:lnTo>
                  <a:lnTo>
                    <a:pt x="1066" y="369"/>
                  </a:lnTo>
                  <a:lnTo>
                    <a:pt x="1056" y="360"/>
                  </a:lnTo>
                  <a:lnTo>
                    <a:pt x="1037" y="360"/>
                  </a:lnTo>
                  <a:lnTo>
                    <a:pt x="1051" y="351"/>
                  </a:lnTo>
                  <a:lnTo>
                    <a:pt x="1035" y="332"/>
                  </a:lnTo>
                  <a:lnTo>
                    <a:pt x="1035" y="323"/>
                  </a:lnTo>
                  <a:lnTo>
                    <a:pt x="1032" y="296"/>
                  </a:lnTo>
                  <a:lnTo>
                    <a:pt x="1035" y="266"/>
                  </a:lnTo>
                  <a:lnTo>
                    <a:pt x="975" y="260"/>
                  </a:lnTo>
                  <a:lnTo>
                    <a:pt x="965" y="274"/>
                  </a:lnTo>
                  <a:lnTo>
                    <a:pt x="972" y="257"/>
                  </a:lnTo>
                  <a:lnTo>
                    <a:pt x="960" y="248"/>
                  </a:lnTo>
                  <a:lnTo>
                    <a:pt x="929" y="239"/>
                  </a:lnTo>
                  <a:lnTo>
                    <a:pt x="915" y="222"/>
                  </a:lnTo>
                  <a:lnTo>
                    <a:pt x="895" y="212"/>
                  </a:lnTo>
                  <a:lnTo>
                    <a:pt x="857" y="193"/>
                  </a:lnTo>
                  <a:lnTo>
                    <a:pt x="821" y="207"/>
                  </a:lnTo>
                  <a:lnTo>
                    <a:pt x="831" y="197"/>
                  </a:lnTo>
                  <a:lnTo>
                    <a:pt x="831" y="186"/>
                  </a:lnTo>
                  <a:lnTo>
                    <a:pt x="814" y="146"/>
                  </a:lnTo>
                  <a:lnTo>
                    <a:pt x="795" y="142"/>
                  </a:lnTo>
                  <a:lnTo>
                    <a:pt x="792" y="152"/>
                  </a:lnTo>
                  <a:lnTo>
                    <a:pt x="790" y="140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8" name=""/>
            <p:cNvSpPr/>
            <p:nvPr/>
          </p:nvSpPr>
          <p:spPr>
            <a:xfrm>
              <a:off x="1925640" y="4095720"/>
              <a:ext cx="2905200" cy="1660320"/>
            </a:xfrm>
            <a:custGeom>
              <a:avLst/>
              <a:gdLst/>
              <a:ahLst/>
              <a:rect l="l" t="t" r="r" b="b"/>
              <a:pathLst>
                <a:path w="1042" h="506">
                  <a:moveTo>
                    <a:pt x="724" y="72"/>
                  </a:moveTo>
                  <a:lnTo>
                    <a:pt x="716" y="68"/>
                  </a:lnTo>
                  <a:lnTo>
                    <a:pt x="714" y="64"/>
                  </a:lnTo>
                  <a:lnTo>
                    <a:pt x="693" y="66"/>
                  </a:lnTo>
                  <a:lnTo>
                    <a:pt x="685" y="72"/>
                  </a:lnTo>
                  <a:lnTo>
                    <a:pt x="674" y="72"/>
                  </a:lnTo>
                  <a:lnTo>
                    <a:pt x="662" y="61"/>
                  </a:lnTo>
                  <a:lnTo>
                    <a:pt x="653" y="64"/>
                  </a:lnTo>
                  <a:lnTo>
                    <a:pt x="653" y="61"/>
                  </a:lnTo>
                  <a:lnTo>
                    <a:pt x="663" y="47"/>
                  </a:lnTo>
                  <a:lnTo>
                    <a:pt x="620" y="68"/>
                  </a:lnTo>
                  <a:lnTo>
                    <a:pt x="609" y="68"/>
                  </a:lnTo>
                  <a:lnTo>
                    <a:pt x="609" y="61"/>
                  </a:lnTo>
                  <a:lnTo>
                    <a:pt x="587" y="68"/>
                  </a:lnTo>
                  <a:lnTo>
                    <a:pt x="603" y="53"/>
                  </a:lnTo>
                  <a:lnTo>
                    <a:pt x="629" y="36"/>
                  </a:lnTo>
                  <a:lnTo>
                    <a:pt x="609" y="32"/>
                  </a:lnTo>
                  <a:lnTo>
                    <a:pt x="601" y="34"/>
                  </a:lnTo>
                  <a:lnTo>
                    <a:pt x="575" y="19"/>
                  </a:lnTo>
                  <a:lnTo>
                    <a:pt x="542" y="17"/>
                  </a:lnTo>
                  <a:lnTo>
                    <a:pt x="533" y="0"/>
                  </a:lnTo>
                  <a:lnTo>
                    <a:pt x="531" y="12"/>
                  </a:lnTo>
                  <a:lnTo>
                    <a:pt x="33" y="10"/>
                  </a:lnTo>
                  <a:lnTo>
                    <a:pt x="42" y="17"/>
                  </a:lnTo>
                  <a:lnTo>
                    <a:pt x="37" y="21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33" y="49"/>
                  </a:lnTo>
                  <a:lnTo>
                    <a:pt x="28" y="45"/>
                  </a:lnTo>
                  <a:lnTo>
                    <a:pt x="35" y="36"/>
                  </a:lnTo>
                  <a:lnTo>
                    <a:pt x="35" y="32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1" y="63"/>
                  </a:lnTo>
                  <a:lnTo>
                    <a:pt x="16" y="64"/>
                  </a:lnTo>
                  <a:lnTo>
                    <a:pt x="16" y="70"/>
                  </a:lnTo>
                  <a:lnTo>
                    <a:pt x="11" y="66"/>
                  </a:lnTo>
                  <a:lnTo>
                    <a:pt x="11" y="72"/>
                  </a:lnTo>
                  <a:lnTo>
                    <a:pt x="26" y="77"/>
                  </a:lnTo>
                  <a:lnTo>
                    <a:pt x="14" y="81"/>
                  </a:lnTo>
                  <a:lnTo>
                    <a:pt x="9" y="141"/>
                  </a:lnTo>
                  <a:lnTo>
                    <a:pt x="5" y="153"/>
                  </a:lnTo>
                  <a:lnTo>
                    <a:pt x="9" y="176"/>
                  </a:lnTo>
                  <a:lnTo>
                    <a:pt x="11" y="186"/>
                  </a:lnTo>
                  <a:lnTo>
                    <a:pt x="7" y="209"/>
                  </a:lnTo>
                  <a:lnTo>
                    <a:pt x="16" y="223"/>
                  </a:lnTo>
                  <a:lnTo>
                    <a:pt x="20" y="241"/>
                  </a:lnTo>
                  <a:lnTo>
                    <a:pt x="33" y="256"/>
                  </a:lnTo>
                  <a:lnTo>
                    <a:pt x="37" y="260"/>
                  </a:lnTo>
                  <a:lnTo>
                    <a:pt x="39" y="255"/>
                  </a:lnTo>
                  <a:lnTo>
                    <a:pt x="48" y="256"/>
                  </a:lnTo>
                  <a:lnTo>
                    <a:pt x="42" y="260"/>
                  </a:lnTo>
                  <a:lnTo>
                    <a:pt x="46" y="268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44" y="276"/>
                  </a:lnTo>
                  <a:lnTo>
                    <a:pt x="52" y="282"/>
                  </a:lnTo>
                  <a:lnTo>
                    <a:pt x="52" y="292"/>
                  </a:lnTo>
                  <a:lnTo>
                    <a:pt x="74" y="317"/>
                  </a:lnTo>
                  <a:lnTo>
                    <a:pt x="77" y="327"/>
                  </a:lnTo>
                  <a:lnTo>
                    <a:pt x="110" y="339"/>
                  </a:lnTo>
                  <a:lnTo>
                    <a:pt x="115" y="345"/>
                  </a:lnTo>
                  <a:lnTo>
                    <a:pt x="122" y="347"/>
                  </a:lnTo>
                  <a:lnTo>
                    <a:pt x="132" y="356"/>
                  </a:lnTo>
                  <a:lnTo>
                    <a:pt x="136" y="368"/>
                  </a:lnTo>
                  <a:lnTo>
                    <a:pt x="178" y="364"/>
                  </a:lnTo>
                  <a:lnTo>
                    <a:pt x="244" y="392"/>
                  </a:lnTo>
                  <a:lnTo>
                    <a:pt x="294" y="390"/>
                  </a:lnTo>
                  <a:lnTo>
                    <a:pt x="294" y="382"/>
                  </a:lnTo>
                  <a:lnTo>
                    <a:pt x="329" y="382"/>
                  </a:lnTo>
                  <a:lnTo>
                    <a:pt x="355" y="403"/>
                  </a:lnTo>
                  <a:lnTo>
                    <a:pt x="359" y="415"/>
                  </a:lnTo>
                  <a:lnTo>
                    <a:pt x="366" y="423"/>
                  </a:lnTo>
                  <a:lnTo>
                    <a:pt x="385" y="435"/>
                  </a:lnTo>
                  <a:lnTo>
                    <a:pt x="396" y="421"/>
                  </a:lnTo>
                  <a:lnTo>
                    <a:pt x="418" y="419"/>
                  </a:lnTo>
                  <a:lnTo>
                    <a:pt x="432" y="433"/>
                  </a:lnTo>
                  <a:lnTo>
                    <a:pt x="437" y="447"/>
                  </a:lnTo>
                  <a:lnTo>
                    <a:pt x="451" y="460"/>
                  </a:lnTo>
                  <a:lnTo>
                    <a:pt x="463" y="482"/>
                  </a:lnTo>
                  <a:lnTo>
                    <a:pt x="500" y="494"/>
                  </a:lnTo>
                  <a:lnTo>
                    <a:pt x="493" y="477"/>
                  </a:lnTo>
                  <a:lnTo>
                    <a:pt x="493" y="470"/>
                  </a:lnTo>
                  <a:lnTo>
                    <a:pt x="491" y="468"/>
                  </a:lnTo>
                  <a:lnTo>
                    <a:pt x="495" y="466"/>
                  </a:lnTo>
                  <a:lnTo>
                    <a:pt x="493" y="456"/>
                  </a:lnTo>
                  <a:lnTo>
                    <a:pt x="510" y="447"/>
                  </a:lnTo>
                  <a:lnTo>
                    <a:pt x="508" y="441"/>
                  </a:lnTo>
                  <a:lnTo>
                    <a:pt x="523" y="441"/>
                  </a:lnTo>
                  <a:lnTo>
                    <a:pt x="531" y="437"/>
                  </a:lnTo>
                  <a:lnTo>
                    <a:pt x="536" y="421"/>
                  </a:lnTo>
                  <a:lnTo>
                    <a:pt x="542" y="423"/>
                  </a:lnTo>
                  <a:lnTo>
                    <a:pt x="538" y="426"/>
                  </a:lnTo>
                  <a:lnTo>
                    <a:pt x="554" y="421"/>
                  </a:lnTo>
                  <a:lnTo>
                    <a:pt x="583" y="423"/>
                  </a:lnTo>
                  <a:lnTo>
                    <a:pt x="590" y="421"/>
                  </a:lnTo>
                  <a:lnTo>
                    <a:pt x="609" y="431"/>
                  </a:lnTo>
                  <a:lnTo>
                    <a:pt x="620" y="431"/>
                  </a:lnTo>
                  <a:lnTo>
                    <a:pt x="625" y="426"/>
                  </a:lnTo>
                  <a:lnTo>
                    <a:pt x="636" y="435"/>
                  </a:lnTo>
                  <a:lnTo>
                    <a:pt x="639" y="433"/>
                  </a:lnTo>
                  <a:lnTo>
                    <a:pt x="631" y="423"/>
                  </a:lnTo>
                  <a:lnTo>
                    <a:pt x="637" y="413"/>
                  </a:lnTo>
                  <a:lnTo>
                    <a:pt x="620" y="415"/>
                  </a:lnTo>
                  <a:lnTo>
                    <a:pt x="618" y="409"/>
                  </a:lnTo>
                  <a:lnTo>
                    <a:pt x="657" y="409"/>
                  </a:lnTo>
                  <a:lnTo>
                    <a:pt x="662" y="398"/>
                  </a:lnTo>
                  <a:lnTo>
                    <a:pt x="662" y="411"/>
                  </a:lnTo>
                  <a:lnTo>
                    <a:pt x="679" y="405"/>
                  </a:lnTo>
                  <a:lnTo>
                    <a:pt x="679" y="407"/>
                  </a:lnTo>
                  <a:lnTo>
                    <a:pt x="691" y="405"/>
                  </a:lnTo>
                  <a:lnTo>
                    <a:pt x="711" y="421"/>
                  </a:lnTo>
                  <a:lnTo>
                    <a:pt x="733" y="413"/>
                  </a:lnTo>
                  <a:lnTo>
                    <a:pt x="754" y="431"/>
                  </a:lnTo>
                  <a:lnTo>
                    <a:pt x="756" y="456"/>
                  </a:lnTo>
                  <a:lnTo>
                    <a:pt x="761" y="456"/>
                  </a:lnTo>
                  <a:lnTo>
                    <a:pt x="759" y="464"/>
                  </a:lnTo>
                  <a:lnTo>
                    <a:pt x="765" y="473"/>
                  </a:lnTo>
                  <a:lnTo>
                    <a:pt x="768" y="472"/>
                  </a:lnTo>
                  <a:lnTo>
                    <a:pt x="773" y="490"/>
                  </a:lnTo>
                  <a:lnTo>
                    <a:pt x="780" y="494"/>
                  </a:lnTo>
                  <a:lnTo>
                    <a:pt x="784" y="505"/>
                  </a:lnTo>
                  <a:lnTo>
                    <a:pt x="799" y="501"/>
                  </a:lnTo>
                  <a:lnTo>
                    <a:pt x="801" y="488"/>
                  </a:lnTo>
                  <a:lnTo>
                    <a:pt x="804" y="472"/>
                  </a:lnTo>
                  <a:lnTo>
                    <a:pt x="778" y="405"/>
                  </a:lnTo>
                  <a:lnTo>
                    <a:pt x="789" y="376"/>
                  </a:lnTo>
                  <a:lnTo>
                    <a:pt x="796" y="372"/>
                  </a:lnTo>
                  <a:lnTo>
                    <a:pt x="793" y="368"/>
                  </a:lnTo>
                  <a:lnTo>
                    <a:pt x="804" y="368"/>
                  </a:lnTo>
                  <a:lnTo>
                    <a:pt x="822" y="356"/>
                  </a:lnTo>
                  <a:lnTo>
                    <a:pt x="825" y="347"/>
                  </a:lnTo>
                  <a:lnTo>
                    <a:pt x="847" y="339"/>
                  </a:lnTo>
                  <a:lnTo>
                    <a:pt x="853" y="329"/>
                  </a:lnTo>
                  <a:lnTo>
                    <a:pt x="871" y="323"/>
                  </a:lnTo>
                  <a:lnTo>
                    <a:pt x="871" y="319"/>
                  </a:lnTo>
                  <a:lnTo>
                    <a:pt x="867" y="319"/>
                  </a:lnTo>
                  <a:lnTo>
                    <a:pt x="871" y="313"/>
                  </a:lnTo>
                  <a:lnTo>
                    <a:pt x="864" y="311"/>
                  </a:lnTo>
                  <a:lnTo>
                    <a:pt x="871" y="309"/>
                  </a:lnTo>
                  <a:lnTo>
                    <a:pt x="877" y="313"/>
                  </a:lnTo>
                  <a:lnTo>
                    <a:pt x="883" y="307"/>
                  </a:lnTo>
                  <a:lnTo>
                    <a:pt x="881" y="302"/>
                  </a:lnTo>
                  <a:lnTo>
                    <a:pt x="879" y="305"/>
                  </a:lnTo>
                  <a:lnTo>
                    <a:pt x="877" y="302"/>
                  </a:lnTo>
                  <a:lnTo>
                    <a:pt x="867" y="302"/>
                  </a:lnTo>
                  <a:lnTo>
                    <a:pt x="869" y="294"/>
                  </a:lnTo>
                  <a:lnTo>
                    <a:pt x="871" y="298"/>
                  </a:lnTo>
                  <a:lnTo>
                    <a:pt x="877" y="296"/>
                  </a:lnTo>
                  <a:lnTo>
                    <a:pt x="883" y="298"/>
                  </a:lnTo>
                  <a:lnTo>
                    <a:pt x="879" y="281"/>
                  </a:lnTo>
                  <a:lnTo>
                    <a:pt x="871" y="281"/>
                  </a:lnTo>
                  <a:lnTo>
                    <a:pt x="876" y="279"/>
                  </a:lnTo>
                  <a:lnTo>
                    <a:pt x="871" y="266"/>
                  </a:lnTo>
                  <a:lnTo>
                    <a:pt x="876" y="262"/>
                  </a:lnTo>
                  <a:lnTo>
                    <a:pt x="855" y="249"/>
                  </a:lnTo>
                  <a:lnTo>
                    <a:pt x="855" y="247"/>
                  </a:lnTo>
                  <a:lnTo>
                    <a:pt x="873" y="256"/>
                  </a:lnTo>
                  <a:lnTo>
                    <a:pt x="869" y="249"/>
                  </a:lnTo>
                  <a:lnTo>
                    <a:pt x="869" y="233"/>
                  </a:lnTo>
                  <a:lnTo>
                    <a:pt x="881" y="225"/>
                  </a:lnTo>
                  <a:lnTo>
                    <a:pt x="876" y="239"/>
                  </a:lnTo>
                  <a:lnTo>
                    <a:pt x="877" y="241"/>
                  </a:lnTo>
                  <a:lnTo>
                    <a:pt x="876" y="249"/>
                  </a:lnTo>
                  <a:lnTo>
                    <a:pt x="886" y="258"/>
                  </a:lnTo>
                  <a:lnTo>
                    <a:pt x="879" y="268"/>
                  </a:lnTo>
                  <a:lnTo>
                    <a:pt x="881" y="276"/>
                  </a:lnTo>
                  <a:lnTo>
                    <a:pt x="897" y="247"/>
                  </a:lnTo>
                  <a:lnTo>
                    <a:pt x="888" y="225"/>
                  </a:lnTo>
                  <a:lnTo>
                    <a:pt x="899" y="233"/>
                  </a:lnTo>
                  <a:lnTo>
                    <a:pt x="899" y="239"/>
                  </a:lnTo>
                  <a:lnTo>
                    <a:pt x="912" y="223"/>
                  </a:lnTo>
                  <a:lnTo>
                    <a:pt x="916" y="213"/>
                  </a:lnTo>
                  <a:lnTo>
                    <a:pt x="912" y="206"/>
                  </a:lnTo>
                  <a:lnTo>
                    <a:pt x="912" y="202"/>
                  </a:lnTo>
                  <a:lnTo>
                    <a:pt x="933" y="190"/>
                  </a:lnTo>
                  <a:lnTo>
                    <a:pt x="959" y="186"/>
                  </a:lnTo>
                  <a:lnTo>
                    <a:pt x="966" y="181"/>
                  </a:lnTo>
                  <a:lnTo>
                    <a:pt x="968" y="183"/>
                  </a:lnTo>
                  <a:lnTo>
                    <a:pt x="989" y="181"/>
                  </a:lnTo>
                  <a:lnTo>
                    <a:pt x="989" y="174"/>
                  </a:lnTo>
                  <a:lnTo>
                    <a:pt x="987" y="181"/>
                  </a:lnTo>
                  <a:lnTo>
                    <a:pt x="981" y="181"/>
                  </a:lnTo>
                  <a:lnTo>
                    <a:pt x="970" y="166"/>
                  </a:lnTo>
                  <a:lnTo>
                    <a:pt x="982" y="136"/>
                  </a:lnTo>
                  <a:lnTo>
                    <a:pt x="1003" y="128"/>
                  </a:lnTo>
                  <a:lnTo>
                    <a:pt x="1008" y="115"/>
                  </a:lnTo>
                  <a:lnTo>
                    <a:pt x="1017" y="123"/>
                  </a:lnTo>
                  <a:lnTo>
                    <a:pt x="1039" y="113"/>
                  </a:lnTo>
                  <a:lnTo>
                    <a:pt x="1041" y="110"/>
                  </a:lnTo>
                  <a:lnTo>
                    <a:pt x="1039" y="108"/>
                  </a:lnTo>
                  <a:lnTo>
                    <a:pt x="1041" y="102"/>
                  </a:lnTo>
                  <a:lnTo>
                    <a:pt x="1033" y="100"/>
                  </a:lnTo>
                  <a:lnTo>
                    <a:pt x="1033" y="92"/>
                  </a:lnTo>
                  <a:lnTo>
                    <a:pt x="1026" y="90"/>
                  </a:lnTo>
                  <a:lnTo>
                    <a:pt x="1026" y="59"/>
                  </a:lnTo>
                  <a:lnTo>
                    <a:pt x="1017" y="49"/>
                  </a:lnTo>
                  <a:lnTo>
                    <a:pt x="1007" y="55"/>
                  </a:lnTo>
                  <a:lnTo>
                    <a:pt x="998" y="49"/>
                  </a:lnTo>
                  <a:lnTo>
                    <a:pt x="987" y="63"/>
                  </a:lnTo>
                  <a:lnTo>
                    <a:pt x="977" y="98"/>
                  </a:lnTo>
                  <a:lnTo>
                    <a:pt x="961" y="100"/>
                  </a:lnTo>
                  <a:lnTo>
                    <a:pt x="959" y="106"/>
                  </a:lnTo>
                  <a:lnTo>
                    <a:pt x="897" y="106"/>
                  </a:lnTo>
                  <a:lnTo>
                    <a:pt x="883" y="115"/>
                  </a:lnTo>
                  <a:lnTo>
                    <a:pt x="873" y="128"/>
                  </a:lnTo>
                  <a:lnTo>
                    <a:pt x="877" y="128"/>
                  </a:lnTo>
                  <a:lnTo>
                    <a:pt x="876" y="132"/>
                  </a:lnTo>
                  <a:lnTo>
                    <a:pt x="876" y="139"/>
                  </a:lnTo>
                  <a:lnTo>
                    <a:pt x="862" y="143"/>
                  </a:lnTo>
                  <a:lnTo>
                    <a:pt x="841" y="141"/>
                  </a:lnTo>
                  <a:lnTo>
                    <a:pt x="823" y="147"/>
                  </a:lnTo>
                  <a:lnTo>
                    <a:pt x="825" y="155"/>
                  </a:lnTo>
                  <a:lnTo>
                    <a:pt x="808" y="168"/>
                  </a:lnTo>
                  <a:lnTo>
                    <a:pt x="773" y="183"/>
                  </a:lnTo>
                  <a:lnTo>
                    <a:pt x="752" y="183"/>
                  </a:lnTo>
                  <a:lnTo>
                    <a:pt x="743" y="181"/>
                  </a:lnTo>
                  <a:lnTo>
                    <a:pt x="750" y="172"/>
                  </a:lnTo>
                  <a:lnTo>
                    <a:pt x="754" y="164"/>
                  </a:lnTo>
                  <a:lnTo>
                    <a:pt x="756" y="159"/>
                  </a:lnTo>
                  <a:lnTo>
                    <a:pt x="759" y="159"/>
                  </a:lnTo>
                  <a:lnTo>
                    <a:pt x="761" y="149"/>
                  </a:lnTo>
                  <a:lnTo>
                    <a:pt x="754" y="128"/>
                  </a:lnTo>
                  <a:lnTo>
                    <a:pt x="745" y="130"/>
                  </a:lnTo>
                  <a:lnTo>
                    <a:pt x="739" y="136"/>
                  </a:lnTo>
                  <a:lnTo>
                    <a:pt x="735" y="136"/>
                  </a:lnTo>
                  <a:lnTo>
                    <a:pt x="745" y="119"/>
                  </a:lnTo>
                  <a:lnTo>
                    <a:pt x="743" y="100"/>
                  </a:lnTo>
                  <a:lnTo>
                    <a:pt x="726" y="90"/>
                  </a:lnTo>
                  <a:lnTo>
                    <a:pt x="716" y="90"/>
                  </a:lnTo>
                  <a:lnTo>
                    <a:pt x="716" y="98"/>
                  </a:lnTo>
                  <a:lnTo>
                    <a:pt x="707" y="100"/>
                  </a:lnTo>
                  <a:lnTo>
                    <a:pt x="707" y="108"/>
                  </a:lnTo>
                  <a:lnTo>
                    <a:pt x="705" y="110"/>
                  </a:lnTo>
                  <a:lnTo>
                    <a:pt x="702" y="104"/>
                  </a:lnTo>
                  <a:lnTo>
                    <a:pt x="693" y="113"/>
                  </a:lnTo>
                  <a:lnTo>
                    <a:pt x="688" y="137"/>
                  </a:lnTo>
                  <a:lnTo>
                    <a:pt x="693" y="149"/>
                  </a:lnTo>
                  <a:lnTo>
                    <a:pt x="693" y="159"/>
                  </a:lnTo>
                  <a:lnTo>
                    <a:pt x="685" y="174"/>
                  </a:lnTo>
                  <a:lnTo>
                    <a:pt x="676" y="183"/>
                  </a:lnTo>
                  <a:lnTo>
                    <a:pt x="670" y="176"/>
                  </a:lnTo>
                  <a:lnTo>
                    <a:pt x="663" y="166"/>
                  </a:lnTo>
                  <a:lnTo>
                    <a:pt x="663" y="147"/>
                  </a:lnTo>
                  <a:lnTo>
                    <a:pt x="670" y="115"/>
                  </a:lnTo>
                  <a:lnTo>
                    <a:pt x="679" y="102"/>
                  </a:lnTo>
                  <a:lnTo>
                    <a:pt x="676" y="100"/>
                  </a:lnTo>
                  <a:lnTo>
                    <a:pt x="672" y="110"/>
                  </a:lnTo>
                  <a:lnTo>
                    <a:pt x="662" y="115"/>
                  </a:lnTo>
                  <a:lnTo>
                    <a:pt x="663" y="110"/>
                  </a:lnTo>
                  <a:lnTo>
                    <a:pt x="676" y="92"/>
                  </a:lnTo>
                  <a:lnTo>
                    <a:pt x="685" y="87"/>
                  </a:lnTo>
                  <a:lnTo>
                    <a:pt x="685" y="90"/>
                  </a:lnTo>
                  <a:lnTo>
                    <a:pt x="711" y="81"/>
                  </a:lnTo>
                  <a:lnTo>
                    <a:pt x="719" y="87"/>
                  </a:lnTo>
                  <a:lnTo>
                    <a:pt x="721" y="83"/>
                  </a:lnTo>
                  <a:lnTo>
                    <a:pt x="735" y="83"/>
                  </a:lnTo>
                  <a:lnTo>
                    <a:pt x="728" y="72"/>
                  </a:lnTo>
                  <a:lnTo>
                    <a:pt x="724" y="72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2304720" y="5291640"/>
              <a:ext cx="1532160" cy="1065960"/>
            </a:xfrm>
            <a:custGeom>
              <a:avLst/>
              <a:gdLst/>
              <a:ahLst/>
              <a:rect l="l" t="t" r="r" b="b"/>
              <a:pathLst>
                <a:path w="548" h="325">
                  <a:moveTo>
                    <a:pt x="364" y="130"/>
                  </a:moveTo>
                  <a:lnTo>
                    <a:pt x="326" y="118"/>
                  </a:lnTo>
                  <a:lnTo>
                    <a:pt x="315" y="96"/>
                  </a:lnTo>
                  <a:lnTo>
                    <a:pt x="301" y="83"/>
                  </a:lnTo>
                  <a:lnTo>
                    <a:pt x="296" y="68"/>
                  </a:lnTo>
                  <a:lnTo>
                    <a:pt x="281" y="55"/>
                  </a:lnTo>
                  <a:lnTo>
                    <a:pt x="260" y="57"/>
                  </a:lnTo>
                  <a:lnTo>
                    <a:pt x="249" y="71"/>
                  </a:lnTo>
                  <a:lnTo>
                    <a:pt x="230" y="59"/>
                  </a:lnTo>
                  <a:lnTo>
                    <a:pt x="223" y="51"/>
                  </a:lnTo>
                  <a:lnTo>
                    <a:pt x="218" y="39"/>
                  </a:lnTo>
                  <a:lnTo>
                    <a:pt x="192" y="17"/>
                  </a:lnTo>
                  <a:lnTo>
                    <a:pt x="158" y="17"/>
                  </a:lnTo>
                  <a:lnTo>
                    <a:pt x="158" y="26"/>
                  </a:lnTo>
                  <a:lnTo>
                    <a:pt x="108" y="28"/>
                  </a:lnTo>
                  <a:lnTo>
                    <a:pt x="42" y="0"/>
                  </a:lnTo>
                  <a:lnTo>
                    <a:pt x="0" y="4"/>
                  </a:lnTo>
                  <a:lnTo>
                    <a:pt x="11" y="17"/>
                  </a:lnTo>
                  <a:lnTo>
                    <a:pt x="21" y="45"/>
                  </a:lnTo>
                  <a:lnTo>
                    <a:pt x="24" y="45"/>
                  </a:lnTo>
                  <a:lnTo>
                    <a:pt x="26" y="57"/>
                  </a:lnTo>
                  <a:lnTo>
                    <a:pt x="39" y="62"/>
                  </a:lnTo>
                  <a:lnTo>
                    <a:pt x="56" y="81"/>
                  </a:lnTo>
                  <a:lnTo>
                    <a:pt x="54" y="94"/>
                  </a:lnTo>
                  <a:lnTo>
                    <a:pt x="39" y="92"/>
                  </a:lnTo>
                  <a:lnTo>
                    <a:pt x="39" y="96"/>
                  </a:lnTo>
                  <a:lnTo>
                    <a:pt x="65" y="111"/>
                  </a:lnTo>
                  <a:lnTo>
                    <a:pt x="70" y="113"/>
                  </a:lnTo>
                  <a:lnTo>
                    <a:pt x="74" y="108"/>
                  </a:lnTo>
                  <a:lnTo>
                    <a:pt x="75" y="115"/>
                  </a:lnTo>
                  <a:lnTo>
                    <a:pt x="87" y="124"/>
                  </a:lnTo>
                  <a:lnTo>
                    <a:pt x="91" y="132"/>
                  </a:lnTo>
                  <a:lnTo>
                    <a:pt x="89" y="149"/>
                  </a:lnTo>
                  <a:lnTo>
                    <a:pt x="98" y="149"/>
                  </a:lnTo>
                  <a:lnTo>
                    <a:pt x="122" y="169"/>
                  </a:lnTo>
                  <a:lnTo>
                    <a:pt x="129" y="182"/>
                  </a:lnTo>
                  <a:lnTo>
                    <a:pt x="138" y="179"/>
                  </a:lnTo>
                  <a:lnTo>
                    <a:pt x="138" y="171"/>
                  </a:lnTo>
                  <a:lnTo>
                    <a:pt x="126" y="157"/>
                  </a:lnTo>
                  <a:lnTo>
                    <a:pt x="122" y="158"/>
                  </a:lnTo>
                  <a:lnTo>
                    <a:pt x="119" y="157"/>
                  </a:lnTo>
                  <a:lnTo>
                    <a:pt x="101" y="113"/>
                  </a:lnTo>
                  <a:lnTo>
                    <a:pt x="98" y="111"/>
                  </a:lnTo>
                  <a:lnTo>
                    <a:pt x="98" y="118"/>
                  </a:lnTo>
                  <a:lnTo>
                    <a:pt x="98" y="115"/>
                  </a:lnTo>
                  <a:lnTo>
                    <a:pt x="72" y="75"/>
                  </a:lnTo>
                  <a:lnTo>
                    <a:pt x="68" y="75"/>
                  </a:lnTo>
                  <a:lnTo>
                    <a:pt x="63" y="66"/>
                  </a:lnTo>
                  <a:lnTo>
                    <a:pt x="52" y="57"/>
                  </a:lnTo>
                  <a:lnTo>
                    <a:pt x="47" y="49"/>
                  </a:lnTo>
                  <a:lnTo>
                    <a:pt x="39" y="13"/>
                  </a:lnTo>
                  <a:lnTo>
                    <a:pt x="54" y="24"/>
                  </a:lnTo>
                  <a:lnTo>
                    <a:pt x="61" y="24"/>
                  </a:lnTo>
                  <a:lnTo>
                    <a:pt x="72" y="32"/>
                  </a:lnTo>
                  <a:lnTo>
                    <a:pt x="80" y="53"/>
                  </a:lnTo>
                  <a:lnTo>
                    <a:pt x="98" y="79"/>
                  </a:lnTo>
                  <a:lnTo>
                    <a:pt x="108" y="90"/>
                  </a:lnTo>
                  <a:lnTo>
                    <a:pt x="119" y="92"/>
                  </a:lnTo>
                  <a:lnTo>
                    <a:pt x="122" y="102"/>
                  </a:lnTo>
                  <a:lnTo>
                    <a:pt x="145" y="120"/>
                  </a:lnTo>
                  <a:lnTo>
                    <a:pt x="141" y="130"/>
                  </a:lnTo>
                  <a:lnTo>
                    <a:pt x="143" y="134"/>
                  </a:lnTo>
                  <a:lnTo>
                    <a:pt x="150" y="132"/>
                  </a:lnTo>
                  <a:lnTo>
                    <a:pt x="150" y="137"/>
                  </a:lnTo>
                  <a:lnTo>
                    <a:pt x="160" y="141"/>
                  </a:lnTo>
                  <a:lnTo>
                    <a:pt x="167" y="145"/>
                  </a:lnTo>
                  <a:lnTo>
                    <a:pt x="169" y="153"/>
                  </a:lnTo>
                  <a:lnTo>
                    <a:pt x="186" y="165"/>
                  </a:lnTo>
                  <a:lnTo>
                    <a:pt x="195" y="179"/>
                  </a:lnTo>
                  <a:lnTo>
                    <a:pt x="207" y="188"/>
                  </a:lnTo>
                  <a:lnTo>
                    <a:pt x="218" y="212"/>
                  </a:lnTo>
                  <a:lnTo>
                    <a:pt x="212" y="220"/>
                  </a:lnTo>
                  <a:lnTo>
                    <a:pt x="216" y="224"/>
                  </a:lnTo>
                  <a:lnTo>
                    <a:pt x="209" y="226"/>
                  </a:lnTo>
                  <a:lnTo>
                    <a:pt x="212" y="237"/>
                  </a:lnTo>
                  <a:lnTo>
                    <a:pt x="223" y="245"/>
                  </a:lnTo>
                  <a:lnTo>
                    <a:pt x="240" y="253"/>
                  </a:lnTo>
                  <a:lnTo>
                    <a:pt x="249" y="261"/>
                  </a:lnTo>
                  <a:lnTo>
                    <a:pt x="277" y="267"/>
                  </a:lnTo>
                  <a:lnTo>
                    <a:pt x="292" y="280"/>
                  </a:lnTo>
                  <a:lnTo>
                    <a:pt x="333" y="292"/>
                  </a:lnTo>
                  <a:lnTo>
                    <a:pt x="350" y="300"/>
                  </a:lnTo>
                  <a:lnTo>
                    <a:pt x="378" y="308"/>
                  </a:lnTo>
                  <a:lnTo>
                    <a:pt x="400" y="298"/>
                  </a:lnTo>
                  <a:lnTo>
                    <a:pt x="406" y="298"/>
                  </a:lnTo>
                  <a:lnTo>
                    <a:pt x="425" y="304"/>
                  </a:lnTo>
                  <a:lnTo>
                    <a:pt x="447" y="324"/>
                  </a:lnTo>
                  <a:lnTo>
                    <a:pt x="451" y="316"/>
                  </a:lnTo>
                  <a:lnTo>
                    <a:pt x="463" y="300"/>
                  </a:lnTo>
                  <a:lnTo>
                    <a:pt x="479" y="298"/>
                  </a:lnTo>
                  <a:lnTo>
                    <a:pt x="475" y="288"/>
                  </a:lnTo>
                  <a:lnTo>
                    <a:pt x="460" y="277"/>
                  </a:lnTo>
                  <a:lnTo>
                    <a:pt x="473" y="278"/>
                  </a:lnTo>
                  <a:lnTo>
                    <a:pt x="473" y="269"/>
                  </a:lnTo>
                  <a:lnTo>
                    <a:pt x="503" y="269"/>
                  </a:lnTo>
                  <a:lnTo>
                    <a:pt x="510" y="267"/>
                  </a:lnTo>
                  <a:lnTo>
                    <a:pt x="514" y="259"/>
                  </a:lnTo>
                  <a:lnTo>
                    <a:pt x="519" y="259"/>
                  </a:lnTo>
                  <a:lnTo>
                    <a:pt x="521" y="253"/>
                  </a:lnTo>
                  <a:lnTo>
                    <a:pt x="526" y="253"/>
                  </a:lnTo>
                  <a:lnTo>
                    <a:pt x="523" y="257"/>
                  </a:lnTo>
                  <a:lnTo>
                    <a:pt x="527" y="265"/>
                  </a:lnTo>
                  <a:lnTo>
                    <a:pt x="533" y="245"/>
                  </a:lnTo>
                  <a:lnTo>
                    <a:pt x="531" y="241"/>
                  </a:lnTo>
                  <a:lnTo>
                    <a:pt x="533" y="239"/>
                  </a:lnTo>
                  <a:lnTo>
                    <a:pt x="531" y="237"/>
                  </a:lnTo>
                  <a:lnTo>
                    <a:pt x="547" y="212"/>
                  </a:lnTo>
                  <a:lnTo>
                    <a:pt x="542" y="206"/>
                  </a:lnTo>
                  <a:lnTo>
                    <a:pt x="533" y="204"/>
                  </a:lnTo>
                  <a:lnTo>
                    <a:pt x="529" y="207"/>
                  </a:lnTo>
                  <a:lnTo>
                    <a:pt x="529" y="204"/>
                  </a:lnTo>
                  <a:lnTo>
                    <a:pt x="523" y="202"/>
                  </a:lnTo>
                  <a:lnTo>
                    <a:pt x="482" y="212"/>
                  </a:lnTo>
                  <a:lnTo>
                    <a:pt x="473" y="245"/>
                  </a:lnTo>
                  <a:lnTo>
                    <a:pt x="465" y="249"/>
                  </a:lnTo>
                  <a:lnTo>
                    <a:pt x="467" y="254"/>
                  </a:lnTo>
                  <a:lnTo>
                    <a:pt x="460" y="257"/>
                  </a:lnTo>
                  <a:lnTo>
                    <a:pt x="446" y="253"/>
                  </a:lnTo>
                  <a:lnTo>
                    <a:pt x="409" y="263"/>
                  </a:lnTo>
                  <a:lnTo>
                    <a:pt x="400" y="257"/>
                  </a:lnTo>
                  <a:lnTo>
                    <a:pt x="387" y="253"/>
                  </a:lnTo>
                  <a:lnTo>
                    <a:pt x="378" y="245"/>
                  </a:lnTo>
                  <a:lnTo>
                    <a:pt x="371" y="233"/>
                  </a:lnTo>
                  <a:lnTo>
                    <a:pt x="359" y="216"/>
                  </a:lnTo>
                  <a:lnTo>
                    <a:pt x="359" y="206"/>
                  </a:lnTo>
                  <a:lnTo>
                    <a:pt x="350" y="194"/>
                  </a:lnTo>
                  <a:lnTo>
                    <a:pt x="350" y="173"/>
                  </a:lnTo>
                  <a:lnTo>
                    <a:pt x="348" y="149"/>
                  </a:lnTo>
                  <a:lnTo>
                    <a:pt x="352" y="137"/>
                  </a:lnTo>
                  <a:lnTo>
                    <a:pt x="364" y="135"/>
                  </a:lnTo>
                  <a:lnTo>
                    <a:pt x="364" y="130"/>
                  </a:lnTo>
                </a:path>
              </a:pathLst>
            </a:custGeom>
            <a:solidFill>
              <a:srgbClr val="0cbc1f"/>
            </a:solidFill>
            <a:ln cap="rnd" w="12600">
              <a:solidFill>
                <a:srgbClr val="67676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0" name=""/>
            <p:cNvSpPr/>
            <p:nvPr/>
          </p:nvSpPr>
          <p:spPr>
            <a:xfrm>
              <a:off x="3327840" y="4485960"/>
              <a:ext cx="17784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1" name=""/>
            <p:cNvSpPr/>
            <p:nvPr/>
          </p:nvSpPr>
          <p:spPr>
            <a:xfrm>
              <a:off x="3393360" y="4665600"/>
              <a:ext cx="179640" cy="22428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2498400" y="3661920"/>
              <a:ext cx="17784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3" name=""/>
            <p:cNvSpPr/>
            <p:nvPr/>
          </p:nvSpPr>
          <p:spPr>
            <a:xfrm>
              <a:off x="1954800" y="4395960"/>
              <a:ext cx="17820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2083680" y="4395960"/>
              <a:ext cx="17964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2229840" y="4452480"/>
              <a:ext cx="178200" cy="22428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6" name=""/>
            <p:cNvSpPr/>
            <p:nvPr/>
          </p:nvSpPr>
          <p:spPr>
            <a:xfrm>
              <a:off x="1954800" y="4681080"/>
              <a:ext cx="140040" cy="145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1954800" y="4692240"/>
              <a:ext cx="17820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2027160" y="4833720"/>
              <a:ext cx="180360" cy="22428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9" name=""/>
            <p:cNvSpPr/>
            <p:nvPr/>
          </p:nvSpPr>
          <p:spPr>
            <a:xfrm>
              <a:off x="2106360" y="5004000"/>
              <a:ext cx="139320" cy="145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2870280" y="5089680"/>
              <a:ext cx="17784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3066120" y="4975200"/>
              <a:ext cx="17820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2" name=""/>
            <p:cNvSpPr/>
            <p:nvPr/>
          </p:nvSpPr>
          <p:spPr>
            <a:xfrm>
              <a:off x="3021120" y="4741920"/>
              <a:ext cx="180360" cy="22392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3041640" y="4508280"/>
              <a:ext cx="17964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3589200" y="5105520"/>
              <a:ext cx="17820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5" name=""/>
            <p:cNvSpPr/>
            <p:nvPr/>
          </p:nvSpPr>
          <p:spPr>
            <a:xfrm>
              <a:off x="3677040" y="5237640"/>
              <a:ext cx="178200" cy="22644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3974400" y="5484600"/>
              <a:ext cx="17820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4337640" y="4362480"/>
              <a:ext cx="17820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8" name=""/>
            <p:cNvSpPr/>
            <p:nvPr/>
          </p:nvSpPr>
          <p:spPr>
            <a:xfrm>
              <a:off x="4475160" y="4275000"/>
              <a:ext cx="17820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3186000" y="5911200"/>
              <a:ext cx="29952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4396320" y="4705920"/>
              <a:ext cx="13932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4430160" y="4591440"/>
              <a:ext cx="14184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4428000" y="4613760"/>
              <a:ext cx="14184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1935000" y="4613760"/>
              <a:ext cx="14148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3075480" y="4198320"/>
              <a:ext cx="299520" cy="37944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4364640" y="4623120"/>
              <a:ext cx="14004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6" name=""/>
            <p:cNvSpPr/>
            <p:nvPr/>
          </p:nvSpPr>
          <p:spPr>
            <a:xfrm>
              <a:off x="4443840" y="4483440"/>
              <a:ext cx="13932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4398480" y="4654440"/>
              <a:ext cx="140040" cy="13680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080" bIns="-10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2791080" y="4813920"/>
              <a:ext cx="124200" cy="13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9" name=""/>
            <p:cNvSpPr/>
            <p:nvPr/>
          </p:nvSpPr>
          <p:spPr>
            <a:xfrm>
              <a:off x="1950480" y="4279320"/>
              <a:ext cx="18036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2315880" y="442548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2128680" y="5002200"/>
              <a:ext cx="175680" cy="192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2712600" y="514368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3275640" y="522648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3230640" y="4548600"/>
              <a:ext cx="18036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3496680" y="4611600"/>
              <a:ext cx="18036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3747240" y="4503960"/>
              <a:ext cx="175680" cy="192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4570200" y="4472280"/>
              <a:ext cx="17964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4385160" y="4665600"/>
              <a:ext cx="177840" cy="2242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1930320" y="463860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2498400" y="488556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2719080" y="489024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3206160" y="5462280"/>
              <a:ext cx="179640" cy="2242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3546360" y="5323320"/>
              <a:ext cx="178200" cy="2242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3483360" y="523764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3494520" y="5143680"/>
              <a:ext cx="18036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3801240" y="497988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3429000" y="461628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4215960" y="460044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4428000" y="4535280"/>
              <a:ext cx="1796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4631040" y="439380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4044600" y="557208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4020120" y="545112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2277360" y="375660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2286000" y="384444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2678760" y="4669920"/>
              <a:ext cx="17784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2737080" y="471492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2791080" y="4750560"/>
              <a:ext cx="17820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3168000" y="4829040"/>
              <a:ext cx="17784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3674880" y="4943520"/>
              <a:ext cx="17784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3251160" y="481392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3327840" y="4865040"/>
              <a:ext cx="177840" cy="2242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1998000" y="4156200"/>
              <a:ext cx="17784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1935000" y="4277520"/>
              <a:ext cx="29952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3361680" y="5327280"/>
              <a:ext cx="177840" cy="2268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3296160" y="5247000"/>
              <a:ext cx="299880" cy="37692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4265280" y="4524120"/>
              <a:ext cx="178200" cy="2264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4111920" y="4277520"/>
              <a:ext cx="29988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4326120" y="4578120"/>
              <a:ext cx="29988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3625560" y="4452480"/>
              <a:ext cx="297360" cy="37656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2536560" y="4492800"/>
              <a:ext cx="29952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2428200" y="3785760"/>
              <a:ext cx="29988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3081960" y="5847840"/>
              <a:ext cx="177840" cy="2268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1941480" y="4732920"/>
              <a:ext cx="29736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4177440" y="4759920"/>
              <a:ext cx="299880" cy="379080"/>
            </a:xfrm>
            <a:prstGeom prst="star5">
              <a:avLst/>
            </a:prstGeom>
            <a:solidFill>
              <a:srgbClr val="cc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5" name=""/>
          <p:cNvSpPr/>
          <p:nvPr/>
        </p:nvSpPr>
        <p:spPr>
          <a:xfrm>
            <a:off x="1141560" y="6845400"/>
            <a:ext cx="2427120" cy="419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America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728640" y="7326360"/>
            <a:ext cx="3747960" cy="82224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1287360" y="7227720"/>
            <a:ext cx="2630520" cy="123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Markets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&amp; Products, Coal &amp; Emissions, Weather, LNG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4611600" y="7335720"/>
            <a:ext cx="3748320" cy="822600"/>
          </a:xfrm>
          <a:prstGeom prst="rect">
            <a:avLst/>
          </a:prstGeom>
          <a:solidFill>
            <a:srgbClr val="095ba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Industrial Markets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Pulp, Paper &amp; Lumber, Metals, Steel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8496360" y="7335720"/>
            <a:ext cx="3747960" cy="822600"/>
          </a:xfrm>
          <a:prstGeom prst="rect">
            <a:avLst/>
          </a:prstGeom>
          <a:solidFill>
            <a:srgbClr val="00824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 Assets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 Operations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5581800" y="2781360"/>
            <a:ext cx="1884240" cy="1266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5835600" y="2835360"/>
            <a:ext cx="118116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2193840"/>
                <a:tab algn="l" pos="3400560"/>
                <a:tab algn="l" pos="5100480"/>
                <a:tab algn="l" pos="6800760"/>
                <a:tab algn="l" pos="8501040"/>
                <a:tab algn="l" pos="102013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711760" y="3114720"/>
            <a:ext cx="117972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2193840"/>
                <a:tab algn="l" pos="3400560"/>
                <a:tab algn="l" pos="5100480"/>
                <a:tab algn="l" pos="6800760"/>
                <a:tab algn="l" pos="8501040"/>
                <a:tab algn="l" pos="1020132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Marketing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5829480" y="3387600"/>
            <a:ext cx="1179360" cy="3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r" pos="2193840"/>
                <a:tab algn="l" pos="3400560"/>
                <a:tab algn="l" pos="5100480"/>
                <a:tab algn="l" pos="6800760"/>
                <a:tab algn="l" pos="8501040"/>
                <a:tab algn="l" pos="102013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r" pos="2193840"/>
                <a:tab algn="l" pos="3400560"/>
                <a:tab algn="l" pos="5100480"/>
                <a:tab algn="l" pos="6800760"/>
                <a:tab algn="l" pos="8501040"/>
                <a:tab algn="l" pos="1020132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076720" y="6845400"/>
            <a:ext cx="2427480" cy="419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9204480" y="6845400"/>
            <a:ext cx="2427120" cy="41904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129600" rIns="129600" tIns="64800" bIns="64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5769000" y="3672000"/>
            <a:ext cx="136440" cy="15552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764320" y="3448080"/>
            <a:ext cx="139680" cy="1540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5700600" y="2870280"/>
            <a:ext cx="250920" cy="249120"/>
          </a:xfrm>
          <a:prstGeom prst="star5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469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Wholesale Services</a:t>
            </a:r>
            <a:endParaRPr b="1" lang="en-US" sz="45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6EE3CA-695A-4D6B-A559-2FDE4ECE3335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"/>
          <p:cNvSpPr/>
          <p:nvPr/>
        </p:nvSpPr>
        <p:spPr>
          <a:xfrm>
            <a:off x="299880" y="6808680"/>
            <a:ext cx="567396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Expansive Market-Making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Least-Cost Packaging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Reliable Delivery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 Customer Reach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Cross-Commodity Expertise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96800" indent="-3301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Innovative 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1" name=""/>
          <p:cNvGrpSpPr/>
          <p:nvPr/>
        </p:nvGrpSpPr>
        <p:grpSpPr>
          <a:xfrm>
            <a:off x="4649760" y="1636560"/>
            <a:ext cx="8005680" cy="6926400"/>
            <a:chOff x="4649760" y="1636560"/>
            <a:chExt cx="8005680" cy="6926400"/>
          </a:xfrm>
        </p:grpSpPr>
        <p:grpSp>
          <p:nvGrpSpPr>
            <p:cNvPr id="512" name=""/>
            <p:cNvGrpSpPr/>
            <p:nvPr/>
          </p:nvGrpSpPr>
          <p:grpSpPr>
            <a:xfrm>
              <a:off x="5090040" y="1660320"/>
              <a:ext cx="7565400" cy="6902640"/>
              <a:chOff x="5090040" y="1660320"/>
              <a:chExt cx="7565400" cy="6902640"/>
            </a:xfrm>
          </p:grpSpPr>
          <p:sp>
            <p:nvSpPr>
              <p:cNvPr id="513" name=""/>
              <p:cNvSpPr/>
              <p:nvPr/>
            </p:nvSpPr>
            <p:spPr>
              <a:xfrm>
                <a:off x="9217800" y="2308320"/>
                <a:ext cx="1992960" cy="1760400"/>
              </a:xfrm>
              <a:prstGeom prst="rect">
                <a:avLst/>
              </a:prstGeom>
              <a:solidFill>
                <a:srgbClr val="0cbc1f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14" name=""/>
              <p:cNvGrpSpPr/>
              <p:nvPr/>
            </p:nvGrpSpPr>
            <p:grpSpPr>
              <a:xfrm>
                <a:off x="5090040" y="1660320"/>
                <a:ext cx="7565400" cy="6902640"/>
                <a:chOff x="5090040" y="1660320"/>
                <a:chExt cx="7565400" cy="6902640"/>
              </a:xfrm>
            </p:grpSpPr>
            <p:grpSp>
              <p:nvGrpSpPr>
                <p:cNvPr id="515" name=""/>
                <p:cNvGrpSpPr/>
                <p:nvPr/>
              </p:nvGrpSpPr>
              <p:grpSpPr>
                <a:xfrm>
                  <a:off x="5090040" y="2037600"/>
                  <a:ext cx="7387920" cy="5136120"/>
                  <a:chOff x="5090040" y="2037600"/>
                  <a:chExt cx="7387920" cy="5136120"/>
                </a:xfrm>
              </p:grpSpPr>
              <p:grpSp>
                <p:nvGrpSpPr>
                  <p:cNvPr id="516" name=""/>
                  <p:cNvGrpSpPr/>
                  <p:nvPr/>
                </p:nvGrpSpPr>
                <p:grpSpPr>
                  <a:xfrm>
                    <a:off x="5363280" y="2106720"/>
                    <a:ext cx="924840" cy="802800"/>
                    <a:chOff x="5363280" y="2106720"/>
                    <a:chExt cx="924840" cy="802800"/>
                  </a:xfrm>
                </p:grpSpPr>
                <p:sp>
                  <p:nvSpPr>
                    <p:cNvPr id="517" name=""/>
                    <p:cNvSpPr/>
                    <p:nvPr/>
                  </p:nvSpPr>
                  <p:spPr>
                    <a:xfrm>
                      <a:off x="5363280" y="2106720"/>
                      <a:ext cx="924840" cy="802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8" h="404">
                          <a:moveTo>
                            <a:pt x="128" y="0"/>
                          </a:moveTo>
                          <a:lnTo>
                            <a:pt x="232" y="31"/>
                          </a:lnTo>
                          <a:lnTo>
                            <a:pt x="313" y="51"/>
                          </a:lnTo>
                          <a:lnTo>
                            <a:pt x="351" y="61"/>
                          </a:lnTo>
                          <a:lnTo>
                            <a:pt x="391" y="66"/>
                          </a:lnTo>
                          <a:lnTo>
                            <a:pt x="444" y="78"/>
                          </a:lnTo>
                          <a:lnTo>
                            <a:pt x="508" y="89"/>
                          </a:lnTo>
                          <a:lnTo>
                            <a:pt x="467" y="404"/>
                          </a:lnTo>
                          <a:lnTo>
                            <a:pt x="270" y="359"/>
                          </a:lnTo>
                          <a:lnTo>
                            <a:pt x="242" y="379"/>
                          </a:lnTo>
                          <a:lnTo>
                            <a:pt x="207" y="348"/>
                          </a:lnTo>
                          <a:lnTo>
                            <a:pt x="175" y="379"/>
                          </a:lnTo>
                          <a:lnTo>
                            <a:pt x="147" y="353"/>
                          </a:lnTo>
                          <a:lnTo>
                            <a:pt x="65" y="348"/>
                          </a:lnTo>
                          <a:lnTo>
                            <a:pt x="76" y="297"/>
                          </a:lnTo>
                          <a:lnTo>
                            <a:pt x="18" y="293"/>
                          </a:lnTo>
                          <a:lnTo>
                            <a:pt x="13" y="264"/>
                          </a:lnTo>
                          <a:lnTo>
                            <a:pt x="24" y="232"/>
                          </a:lnTo>
                          <a:lnTo>
                            <a:pt x="9" y="204"/>
                          </a:lnTo>
                          <a:lnTo>
                            <a:pt x="10" y="126"/>
                          </a:lnTo>
                          <a:lnTo>
                            <a:pt x="0" y="65"/>
                          </a:lnTo>
                          <a:lnTo>
                            <a:pt x="7" y="42"/>
                          </a:lnTo>
                          <a:lnTo>
                            <a:pt x="33" y="51"/>
                          </a:lnTo>
                          <a:lnTo>
                            <a:pt x="59" y="87"/>
                          </a:lnTo>
                          <a:lnTo>
                            <a:pt x="109" y="96"/>
                          </a:lnTo>
                          <a:lnTo>
                            <a:pt x="122" y="124"/>
                          </a:lnTo>
                          <a:lnTo>
                            <a:pt x="98" y="124"/>
                          </a:lnTo>
                          <a:lnTo>
                            <a:pt x="95" y="149"/>
                          </a:lnTo>
                          <a:lnTo>
                            <a:pt x="109" y="152"/>
                          </a:lnTo>
                          <a:lnTo>
                            <a:pt x="116" y="176"/>
                          </a:lnTo>
                          <a:lnTo>
                            <a:pt x="84" y="195"/>
                          </a:lnTo>
                          <a:lnTo>
                            <a:pt x="84" y="212"/>
                          </a:lnTo>
                          <a:lnTo>
                            <a:pt x="120" y="212"/>
                          </a:lnTo>
                          <a:lnTo>
                            <a:pt x="128" y="169"/>
                          </a:lnTo>
                          <a:lnTo>
                            <a:pt x="153" y="142"/>
                          </a:lnTo>
                          <a:lnTo>
                            <a:pt x="122" y="74"/>
                          </a:lnTo>
                          <a:lnTo>
                            <a:pt x="142" y="52"/>
                          </a:lnTo>
                          <a:lnTo>
                            <a:pt x="128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18" name=""/>
                    <p:cNvSpPr/>
                    <p:nvPr/>
                  </p:nvSpPr>
                  <p:spPr>
                    <a:xfrm>
                      <a:off x="5363280" y="2106720"/>
                      <a:ext cx="924840" cy="802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8" h="404">
                          <a:moveTo>
                            <a:pt x="128" y="0"/>
                          </a:moveTo>
                          <a:lnTo>
                            <a:pt x="232" y="31"/>
                          </a:lnTo>
                          <a:lnTo>
                            <a:pt x="313" y="51"/>
                          </a:lnTo>
                          <a:lnTo>
                            <a:pt x="351" y="61"/>
                          </a:lnTo>
                          <a:lnTo>
                            <a:pt x="391" y="66"/>
                          </a:lnTo>
                          <a:lnTo>
                            <a:pt x="444" y="78"/>
                          </a:lnTo>
                          <a:lnTo>
                            <a:pt x="508" y="89"/>
                          </a:lnTo>
                          <a:lnTo>
                            <a:pt x="467" y="404"/>
                          </a:lnTo>
                          <a:lnTo>
                            <a:pt x="270" y="359"/>
                          </a:lnTo>
                          <a:lnTo>
                            <a:pt x="242" y="379"/>
                          </a:lnTo>
                          <a:lnTo>
                            <a:pt x="207" y="348"/>
                          </a:lnTo>
                          <a:lnTo>
                            <a:pt x="175" y="379"/>
                          </a:lnTo>
                          <a:lnTo>
                            <a:pt x="147" y="353"/>
                          </a:lnTo>
                          <a:lnTo>
                            <a:pt x="65" y="348"/>
                          </a:lnTo>
                          <a:lnTo>
                            <a:pt x="76" y="297"/>
                          </a:lnTo>
                          <a:lnTo>
                            <a:pt x="18" y="293"/>
                          </a:lnTo>
                          <a:lnTo>
                            <a:pt x="13" y="264"/>
                          </a:lnTo>
                          <a:lnTo>
                            <a:pt x="24" y="232"/>
                          </a:lnTo>
                          <a:lnTo>
                            <a:pt x="9" y="204"/>
                          </a:lnTo>
                          <a:lnTo>
                            <a:pt x="10" y="126"/>
                          </a:lnTo>
                          <a:lnTo>
                            <a:pt x="0" y="65"/>
                          </a:lnTo>
                          <a:lnTo>
                            <a:pt x="7" y="42"/>
                          </a:lnTo>
                          <a:lnTo>
                            <a:pt x="33" y="51"/>
                          </a:lnTo>
                          <a:lnTo>
                            <a:pt x="59" y="87"/>
                          </a:lnTo>
                          <a:lnTo>
                            <a:pt x="109" y="96"/>
                          </a:lnTo>
                          <a:lnTo>
                            <a:pt x="122" y="124"/>
                          </a:lnTo>
                          <a:lnTo>
                            <a:pt x="98" y="124"/>
                          </a:lnTo>
                          <a:lnTo>
                            <a:pt x="95" y="149"/>
                          </a:lnTo>
                          <a:lnTo>
                            <a:pt x="109" y="152"/>
                          </a:lnTo>
                          <a:lnTo>
                            <a:pt x="116" y="176"/>
                          </a:lnTo>
                          <a:lnTo>
                            <a:pt x="84" y="195"/>
                          </a:lnTo>
                          <a:lnTo>
                            <a:pt x="84" y="212"/>
                          </a:lnTo>
                          <a:lnTo>
                            <a:pt x="120" y="212"/>
                          </a:lnTo>
                          <a:lnTo>
                            <a:pt x="128" y="169"/>
                          </a:lnTo>
                          <a:lnTo>
                            <a:pt x="153" y="142"/>
                          </a:lnTo>
                          <a:lnTo>
                            <a:pt x="122" y="74"/>
                          </a:lnTo>
                          <a:lnTo>
                            <a:pt x="142" y="52"/>
                          </a:lnTo>
                          <a:lnTo>
                            <a:pt x="128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19" name=""/>
                  <p:cNvGrpSpPr/>
                  <p:nvPr/>
                </p:nvGrpSpPr>
                <p:grpSpPr>
                  <a:xfrm>
                    <a:off x="5163120" y="2669760"/>
                    <a:ext cx="1152360" cy="1008000"/>
                    <a:chOff x="5163120" y="2669760"/>
                    <a:chExt cx="1152360" cy="1008000"/>
                  </a:xfrm>
                </p:grpSpPr>
                <p:sp>
                  <p:nvSpPr>
                    <p:cNvPr id="520" name=""/>
                    <p:cNvSpPr/>
                    <p:nvPr/>
                  </p:nvSpPr>
                  <p:spPr>
                    <a:xfrm>
                      <a:off x="5163120" y="2669760"/>
                      <a:ext cx="1152360" cy="100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33" h="507">
                          <a:moveTo>
                            <a:pt x="138" y="0"/>
                          </a:moveTo>
                          <a:lnTo>
                            <a:pt x="119" y="10"/>
                          </a:lnTo>
                          <a:lnTo>
                            <a:pt x="108" y="55"/>
                          </a:lnTo>
                          <a:lnTo>
                            <a:pt x="97" y="92"/>
                          </a:lnTo>
                          <a:lnTo>
                            <a:pt x="88" y="123"/>
                          </a:lnTo>
                          <a:lnTo>
                            <a:pt x="76" y="156"/>
                          </a:lnTo>
                          <a:lnTo>
                            <a:pt x="64" y="188"/>
                          </a:lnTo>
                          <a:lnTo>
                            <a:pt x="46" y="224"/>
                          </a:lnTo>
                          <a:lnTo>
                            <a:pt x="24" y="266"/>
                          </a:lnTo>
                          <a:lnTo>
                            <a:pt x="0" y="306"/>
                          </a:lnTo>
                          <a:lnTo>
                            <a:pt x="0" y="395"/>
                          </a:lnTo>
                          <a:lnTo>
                            <a:pt x="355" y="471"/>
                          </a:lnTo>
                          <a:lnTo>
                            <a:pt x="519" y="507"/>
                          </a:lnTo>
                          <a:lnTo>
                            <a:pt x="554" y="330"/>
                          </a:lnTo>
                          <a:lnTo>
                            <a:pt x="574" y="315"/>
                          </a:lnTo>
                          <a:lnTo>
                            <a:pt x="555" y="276"/>
                          </a:lnTo>
                          <a:lnTo>
                            <a:pt x="565" y="237"/>
                          </a:lnTo>
                          <a:lnTo>
                            <a:pt x="633" y="169"/>
                          </a:lnTo>
                          <a:lnTo>
                            <a:pt x="586" y="108"/>
                          </a:lnTo>
                          <a:lnTo>
                            <a:pt x="389" y="64"/>
                          </a:lnTo>
                          <a:lnTo>
                            <a:pt x="361" y="82"/>
                          </a:lnTo>
                          <a:lnTo>
                            <a:pt x="326" y="52"/>
                          </a:lnTo>
                          <a:lnTo>
                            <a:pt x="295" y="84"/>
                          </a:lnTo>
                          <a:lnTo>
                            <a:pt x="265" y="52"/>
                          </a:lnTo>
                          <a:lnTo>
                            <a:pt x="187" y="54"/>
                          </a:lnTo>
                          <a:lnTo>
                            <a:pt x="196" y="4"/>
                          </a:lnTo>
                          <a:lnTo>
                            <a:pt x="138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1" name=""/>
                    <p:cNvSpPr/>
                    <p:nvPr/>
                  </p:nvSpPr>
                  <p:spPr>
                    <a:xfrm>
                      <a:off x="5163120" y="2669760"/>
                      <a:ext cx="1152360" cy="100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33" h="507">
                          <a:moveTo>
                            <a:pt x="138" y="0"/>
                          </a:moveTo>
                          <a:lnTo>
                            <a:pt x="119" y="10"/>
                          </a:lnTo>
                          <a:lnTo>
                            <a:pt x="108" y="55"/>
                          </a:lnTo>
                          <a:lnTo>
                            <a:pt x="97" y="92"/>
                          </a:lnTo>
                          <a:lnTo>
                            <a:pt x="88" y="123"/>
                          </a:lnTo>
                          <a:lnTo>
                            <a:pt x="76" y="156"/>
                          </a:lnTo>
                          <a:lnTo>
                            <a:pt x="64" y="188"/>
                          </a:lnTo>
                          <a:lnTo>
                            <a:pt x="46" y="224"/>
                          </a:lnTo>
                          <a:lnTo>
                            <a:pt x="24" y="266"/>
                          </a:lnTo>
                          <a:lnTo>
                            <a:pt x="0" y="306"/>
                          </a:lnTo>
                          <a:lnTo>
                            <a:pt x="0" y="395"/>
                          </a:lnTo>
                          <a:lnTo>
                            <a:pt x="355" y="471"/>
                          </a:lnTo>
                          <a:lnTo>
                            <a:pt x="519" y="507"/>
                          </a:lnTo>
                          <a:lnTo>
                            <a:pt x="554" y="330"/>
                          </a:lnTo>
                          <a:lnTo>
                            <a:pt x="574" y="315"/>
                          </a:lnTo>
                          <a:lnTo>
                            <a:pt x="555" y="276"/>
                          </a:lnTo>
                          <a:lnTo>
                            <a:pt x="565" y="237"/>
                          </a:lnTo>
                          <a:lnTo>
                            <a:pt x="633" y="169"/>
                          </a:lnTo>
                          <a:lnTo>
                            <a:pt x="586" y="108"/>
                          </a:lnTo>
                          <a:lnTo>
                            <a:pt x="389" y="64"/>
                          </a:lnTo>
                          <a:lnTo>
                            <a:pt x="361" y="82"/>
                          </a:lnTo>
                          <a:lnTo>
                            <a:pt x="326" y="52"/>
                          </a:lnTo>
                          <a:lnTo>
                            <a:pt x="295" y="84"/>
                          </a:lnTo>
                          <a:lnTo>
                            <a:pt x="265" y="52"/>
                          </a:lnTo>
                          <a:lnTo>
                            <a:pt x="187" y="54"/>
                          </a:lnTo>
                          <a:lnTo>
                            <a:pt x="196" y="4"/>
                          </a:lnTo>
                          <a:lnTo>
                            <a:pt x="138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22" name=""/>
                  <p:cNvGrpSpPr/>
                  <p:nvPr/>
                </p:nvGrpSpPr>
                <p:grpSpPr>
                  <a:xfrm>
                    <a:off x="5090040" y="3451320"/>
                    <a:ext cx="1218240" cy="2147040"/>
                    <a:chOff x="5090040" y="3451320"/>
                    <a:chExt cx="1218240" cy="2147040"/>
                  </a:xfrm>
                </p:grpSpPr>
                <p:sp>
                  <p:nvSpPr>
                    <p:cNvPr id="523" name=""/>
                    <p:cNvSpPr/>
                    <p:nvPr/>
                  </p:nvSpPr>
                  <p:spPr>
                    <a:xfrm>
                      <a:off x="5090040" y="3451320"/>
                      <a:ext cx="1218240" cy="214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9" h="1080">
                          <a:moveTo>
                            <a:pt x="51" y="0"/>
                          </a:moveTo>
                          <a:lnTo>
                            <a:pt x="358" y="64"/>
                          </a:lnTo>
                          <a:lnTo>
                            <a:pt x="291" y="382"/>
                          </a:lnTo>
                          <a:lnTo>
                            <a:pt x="638" y="868"/>
                          </a:lnTo>
                          <a:lnTo>
                            <a:pt x="669" y="929"/>
                          </a:lnTo>
                          <a:lnTo>
                            <a:pt x="636" y="959"/>
                          </a:lnTo>
                          <a:lnTo>
                            <a:pt x="614" y="1011"/>
                          </a:lnTo>
                          <a:lnTo>
                            <a:pt x="595" y="1043"/>
                          </a:lnTo>
                          <a:lnTo>
                            <a:pt x="615" y="1071"/>
                          </a:lnTo>
                          <a:lnTo>
                            <a:pt x="579" y="1080"/>
                          </a:lnTo>
                          <a:lnTo>
                            <a:pt x="377" y="1073"/>
                          </a:lnTo>
                          <a:lnTo>
                            <a:pt x="365" y="1011"/>
                          </a:lnTo>
                          <a:lnTo>
                            <a:pt x="328" y="966"/>
                          </a:lnTo>
                          <a:lnTo>
                            <a:pt x="303" y="949"/>
                          </a:lnTo>
                          <a:lnTo>
                            <a:pt x="296" y="916"/>
                          </a:lnTo>
                          <a:lnTo>
                            <a:pt x="275" y="898"/>
                          </a:lnTo>
                          <a:lnTo>
                            <a:pt x="253" y="876"/>
                          </a:lnTo>
                          <a:lnTo>
                            <a:pt x="245" y="849"/>
                          </a:lnTo>
                          <a:lnTo>
                            <a:pt x="225" y="834"/>
                          </a:lnTo>
                          <a:lnTo>
                            <a:pt x="194" y="843"/>
                          </a:lnTo>
                          <a:lnTo>
                            <a:pt x="159" y="829"/>
                          </a:lnTo>
                          <a:lnTo>
                            <a:pt x="159" y="816"/>
                          </a:lnTo>
                          <a:lnTo>
                            <a:pt x="157" y="786"/>
                          </a:lnTo>
                          <a:lnTo>
                            <a:pt x="143" y="753"/>
                          </a:lnTo>
                          <a:lnTo>
                            <a:pt x="141" y="726"/>
                          </a:lnTo>
                          <a:lnTo>
                            <a:pt x="125" y="702"/>
                          </a:lnTo>
                          <a:lnTo>
                            <a:pt x="129" y="679"/>
                          </a:lnTo>
                          <a:lnTo>
                            <a:pt x="84" y="625"/>
                          </a:lnTo>
                          <a:lnTo>
                            <a:pt x="84" y="593"/>
                          </a:lnTo>
                          <a:lnTo>
                            <a:pt x="108" y="581"/>
                          </a:lnTo>
                          <a:lnTo>
                            <a:pt x="108" y="562"/>
                          </a:lnTo>
                          <a:lnTo>
                            <a:pt x="84" y="555"/>
                          </a:lnTo>
                          <a:lnTo>
                            <a:pt x="76" y="526"/>
                          </a:lnTo>
                          <a:lnTo>
                            <a:pt x="65" y="472"/>
                          </a:lnTo>
                          <a:lnTo>
                            <a:pt x="97" y="501"/>
                          </a:lnTo>
                          <a:lnTo>
                            <a:pt x="84" y="463"/>
                          </a:lnTo>
                          <a:lnTo>
                            <a:pt x="108" y="463"/>
                          </a:lnTo>
                          <a:lnTo>
                            <a:pt x="108" y="437"/>
                          </a:lnTo>
                          <a:lnTo>
                            <a:pt x="84" y="418"/>
                          </a:lnTo>
                          <a:lnTo>
                            <a:pt x="72" y="445"/>
                          </a:lnTo>
                          <a:lnTo>
                            <a:pt x="51" y="436"/>
                          </a:lnTo>
                          <a:lnTo>
                            <a:pt x="8" y="314"/>
                          </a:lnTo>
                          <a:lnTo>
                            <a:pt x="20" y="227"/>
                          </a:lnTo>
                          <a:lnTo>
                            <a:pt x="0" y="178"/>
                          </a:lnTo>
                          <a:lnTo>
                            <a:pt x="9" y="141"/>
                          </a:lnTo>
                          <a:lnTo>
                            <a:pt x="31" y="133"/>
                          </a:lnTo>
                          <a:lnTo>
                            <a:pt x="51" y="74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4" name=""/>
                    <p:cNvSpPr/>
                    <p:nvPr/>
                  </p:nvSpPr>
                  <p:spPr>
                    <a:xfrm>
                      <a:off x="5090040" y="3451320"/>
                      <a:ext cx="1218240" cy="2147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9" h="1080">
                          <a:moveTo>
                            <a:pt x="51" y="0"/>
                          </a:moveTo>
                          <a:lnTo>
                            <a:pt x="358" y="64"/>
                          </a:lnTo>
                          <a:lnTo>
                            <a:pt x="291" y="382"/>
                          </a:lnTo>
                          <a:lnTo>
                            <a:pt x="638" y="868"/>
                          </a:lnTo>
                          <a:lnTo>
                            <a:pt x="669" y="929"/>
                          </a:lnTo>
                          <a:lnTo>
                            <a:pt x="636" y="959"/>
                          </a:lnTo>
                          <a:lnTo>
                            <a:pt x="614" y="1011"/>
                          </a:lnTo>
                          <a:lnTo>
                            <a:pt x="595" y="1043"/>
                          </a:lnTo>
                          <a:lnTo>
                            <a:pt x="615" y="1071"/>
                          </a:lnTo>
                          <a:lnTo>
                            <a:pt x="579" y="1080"/>
                          </a:lnTo>
                          <a:lnTo>
                            <a:pt x="377" y="1073"/>
                          </a:lnTo>
                          <a:lnTo>
                            <a:pt x="365" y="1011"/>
                          </a:lnTo>
                          <a:lnTo>
                            <a:pt x="328" y="966"/>
                          </a:lnTo>
                          <a:lnTo>
                            <a:pt x="303" y="949"/>
                          </a:lnTo>
                          <a:lnTo>
                            <a:pt x="296" y="916"/>
                          </a:lnTo>
                          <a:lnTo>
                            <a:pt x="275" y="898"/>
                          </a:lnTo>
                          <a:lnTo>
                            <a:pt x="253" y="876"/>
                          </a:lnTo>
                          <a:lnTo>
                            <a:pt x="245" y="849"/>
                          </a:lnTo>
                          <a:lnTo>
                            <a:pt x="225" y="834"/>
                          </a:lnTo>
                          <a:lnTo>
                            <a:pt x="194" y="843"/>
                          </a:lnTo>
                          <a:lnTo>
                            <a:pt x="159" y="829"/>
                          </a:lnTo>
                          <a:lnTo>
                            <a:pt x="159" y="816"/>
                          </a:lnTo>
                          <a:lnTo>
                            <a:pt x="157" y="786"/>
                          </a:lnTo>
                          <a:lnTo>
                            <a:pt x="143" y="753"/>
                          </a:lnTo>
                          <a:lnTo>
                            <a:pt x="141" y="726"/>
                          </a:lnTo>
                          <a:lnTo>
                            <a:pt x="125" y="702"/>
                          </a:lnTo>
                          <a:lnTo>
                            <a:pt x="129" y="679"/>
                          </a:lnTo>
                          <a:lnTo>
                            <a:pt x="84" y="625"/>
                          </a:lnTo>
                          <a:lnTo>
                            <a:pt x="84" y="593"/>
                          </a:lnTo>
                          <a:lnTo>
                            <a:pt x="108" y="581"/>
                          </a:lnTo>
                          <a:lnTo>
                            <a:pt x="108" y="562"/>
                          </a:lnTo>
                          <a:lnTo>
                            <a:pt x="84" y="555"/>
                          </a:lnTo>
                          <a:lnTo>
                            <a:pt x="76" y="526"/>
                          </a:lnTo>
                          <a:lnTo>
                            <a:pt x="65" y="472"/>
                          </a:lnTo>
                          <a:lnTo>
                            <a:pt x="97" y="501"/>
                          </a:lnTo>
                          <a:lnTo>
                            <a:pt x="84" y="463"/>
                          </a:lnTo>
                          <a:lnTo>
                            <a:pt x="108" y="463"/>
                          </a:lnTo>
                          <a:lnTo>
                            <a:pt x="108" y="437"/>
                          </a:lnTo>
                          <a:lnTo>
                            <a:pt x="84" y="418"/>
                          </a:lnTo>
                          <a:lnTo>
                            <a:pt x="72" y="445"/>
                          </a:lnTo>
                          <a:lnTo>
                            <a:pt x="51" y="436"/>
                          </a:lnTo>
                          <a:lnTo>
                            <a:pt x="8" y="314"/>
                          </a:lnTo>
                          <a:lnTo>
                            <a:pt x="20" y="227"/>
                          </a:lnTo>
                          <a:lnTo>
                            <a:pt x="0" y="178"/>
                          </a:lnTo>
                          <a:lnTo>
                            <a:pt x="9" y="141"/>
                          </a:lnTo>
                          <a:lnTo>
                            <a:pt x="31" y="133"/>
                          </a:lnTo>
                          <a:lnTo>
                            <a:pt x="51" y="74"/>
                          </a:lnTo>
                          <a:lnTo>
                            <a:pt x="51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25" name=""/>
                  <p:cNvGrpSpPr/>
                  <p:nvPr/>
                </p:nvGrpSpPr>
                <p:grpSpPr>
                  <a:xfrm>
                    <a:off x="5600160" y="3582720"/>
                    <a:ext cx="923040" cy="1592280"/>
                    <a:chOff x="5600160" y="3582720"/>
                    <a:chExt cx="923040" cy="1592280"/>
                  </a:xfrm>
                </p:grpSpPr>
                <p:sp>
                  <p:nvSpPr>
                    <p:cNvPr id="526" name=""/>
                    <p:cNvSpPr/>
                    <p:nvPr/>
                  </p:nvSpPr>
                  <p:spPr>
                    <a:xfrm>
                      <a:off x="5600160" y="3582720"/>
                      <a:ext cx="923040" cy="1592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801">
                          <a:moveTo>
                            <a:pt x="65" y="0"/>
                          </a:moveTo>
                          <a:lnTo>
                            <a:pt x="0" y="317"/>
                          </a:lnTo>
                          <a:lnTo>
                            <a:pt x="345" y="801"/>
                          </a:lnTo>
                          <a:lnTo>
                            <a:pt x="366" y="780"/>
                          </a:lnTo>
                          <a:lnTo>
                            <a:pt x="365" y="684"/>
                          </a:lnTo>
                          <a:lnTo>
                            <a:pt x="409" y="692"/>
                          </a:lnTo>
                          <a:lnTo>
                            <a:pt x="452" y="398"/>
                          </a:lnTo>
                          <a:lnTo>
                            <a:pt x="483" y="199"/>
                          </a:lnTo>
                          <a:lnTo>
                            <a:pt x="491" y="140"/>
                          </a:lnTo>
                          <a:lnTo>
                            <a:pt x="507" y="85"/>
                          </a:lnTo>
                          <a:lnTo>
                            <a:pt x="279" y="49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27" name=""/>
                    <p:cNvSpPr/>
                    <p:nvPr/>
                  </p:nvSpPr>
                  <p:spPr>
                    <a:xfrm>
                      <a:off x="5600160" y="3582720"/>
                      <a:ext cx="923040" cy="1592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801">
                          <a:moveTo>
                            <a:pt x="65" y="0"/>
                          </a:moveTo>
                          <a:lnTo>
                            <a:pt x="0" y="317"/>
                          </a:lnTo>
                          <a:lnTo>
                            <a:pt x="345" y="801"/>
                          </a:lnTo>
                          <a:lnTo>
                            <a:pt x="366" y="780"/>
                          </a:lnTo>
                          <a:lnTo>
                            <a:pt x="365" y="684"/>
                          </a:lnTo>
                          <a:lnTo>
                            <a:pt x="409" y="692"/>
                          </a:lnTo>
                          <a:lnTo>
                            <a:pt x="452" y="398"/>
                          </a:lnTo>
                          <a:lnTo>
                            <a:pt x="483" y="199"/>
                          </a:lnTo>
                          <a:lnTo>
                            <a:pt x="491" y="140"/>
                          </a:lnTo>
                          <a:lnTo>
                            <a:pt x="507" y="85"/>
                          </a:lnTo>
                          <a:lnTo>
                            <a:pt x="279" y="49"/>
                          </a:lnTo>
                          <a:lnTo>
                            <a:pt x="65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28" name=""/>
                  <p:cNvGrpSpPr/>
                  <p:nvPr/>
                </p:nvGrpSpPr>
                <p:grpSpPr>
                  <a:xfrm>
                    <a:off x="6086160" y="2280240"/>
                    <a:ext cx="831960" cy="1532880"/>
                    <a:chOff x="6086160" y="2280240"/>
                    <a:chExt cx="831960" cy="1532880"/>
                  </a:xfrm>
                </p:grpSpPr>
                <p:sp>
                  <p:nvSpPr>
                    <p:cNvPr id="529" name=""/>
                    <p:cNvSpPr/>
                    <p:nvPr/>
                  </p:nvSpPr>
                  <p:spPr>
                    <a:xfrm>
                      <a:off x="6086160" y="2280240"/>
                      <a:ext cx="831960" cy="153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771">
                          <a:moveTo>
                            <a:pt x="109" y="0"/>
                          </a:moveTo>
                          <a:lnTo>
                            <a:pt x="69" y="301"/>
                          </a:lnTo>
                          <a:lnTo>
                            <a:pt x="111" y="365"/>
                          </a:lnTo>
                          <a:lnTo>
                            <a:pt x="44" y="433"/>
                          </a:lnTo>
                          <a:lnTo>
                            <a:pt x="35" y="479"/>
                          </a:lnTo>
                          <a:lnTo>
                            <a:pt x="54" y="511"/>
                          </a:lnTo>
                          <a:lnTo>
                            <a:pt x="35" y="529"/>
                          </a:lnTo>
                          <a:lnTo>
                            <a:pt x="0" y="702"/>
                          </a:lnTo>
                          <a:lnTo>
                            <a:pt x="218" y="744"/>
                          </a:lnTo>
                          <a:lnTo>
                            <a:pt x="424" y="771"/>
                          </a:lnTo>
                          <a:lnTo>
                            <a:pt x="445" y="612"/>
                          </a:lnTo>
                          <a:lnTo>
                            <a:pt x="457" y="524"/>
                          </a:lnTo>
                          <a:lnTo>
                            <a:pt x="436" y="493"/>
                          </a:lnTo>
                          <a:lnTo>
                            <a:pt x="390" y="501"/>
                          </a:lnTo>
                          <a:lnTo>
                            <a:pt x="327" y="509"/>
                          </a:lnTo>
                          <a:lnTo>
                            <a:pt x="316" y="437"/>
                          </a:lnTo>
                          <a:lnTo>
                            <a:pt x="242" y="379"/>
                          </a:lnTo>
                          <a:lnTo>
                            <a:pt x="251" y="341"/>
                          </a:lnTo>
                          <a:lnTo>
                            <a:pt x="258" y="275"/>
                          </a:lnTo>
                          <a:lnTo>
                            <a:pt x="163" y="134"/>
                          </a:lnTo>
                          <a:lnTo>
                            <a:pt x="175" y="9"/>
                          </a:lnTo>
                          <a:lnTo>
                            <a:pt x="109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0" name=""/>
                    <p:cNvSpPr/>
                    <p:nvPr/>
                  </p:nvSpPr>
                  <p:spPr>
                    <a:xfrm>
                      <a:off x="6086160" y="2280240"/>
                      <a:ext cx="831960" cy="1532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771">
                          <a:moveTo>
                            <a:pt x="109" y="0"/>
                          </a:moveTo>
                          <a:lnTo>
                            <a:pt x="69" y="301"/>
                          </a:lnTo>
                          <a:lnTo>
                            <a:pt x="111" y="365"/>
                          </a:lnTo>
                          <a:lnTo>
                            <a:pt x="44" y="433"/>
                          </a:lnTo>
                          <a:lnTo>
                            <a:pt x="35" y="479"/>
                          </a:lnTo>
                          <a:lnTo>
                            <a:pt x="54" y="511"/>
                          </a:lnTo>
                          <a:lnTo>
                            <a:pt x="35" y="529"/>
                          </a:lnTo>
                          <a:lnTo>
                            <a:pt x="0" y="702"/>
                          </a:lnTo>
                          <a:lnTo>
                            <a:pt x="218" y="744"/>
                          </a:lnTo>
                          <a:lnTo>
                            <a:pt x="424" y="771"/>
                          </a:lnTo>
                          <a:lnTo>
                            <a:pt x="445" y="612"/>
                          </a:lnTo>
                          <a:lnTo>
                            <a:pt x="457" y="524"/>
                          </a:lnTo>
                          <a:lnTo>
                            <a:pt x="436" y="493"/>
                          </a:lnTo>
                          <a:lnTo>
                            <a:pt x="390" y="501"/>
                          </a:lnTo>
                          <a:lnTo>
                            <a:pt x="327" y="509"/>
                          </a:lnTo>
                          <a:lnTo>
                            <a:pt x="316" y="437"/>
                          </a:lnTo>
                          <a:lnTo>
                            <a:pt x="242" y="379"/>
                          </a:lnTo>
                          <a:lnTo>
                            <a:pt x="251" y="341"/>
                          </a:lnTo>
                          <a:lnTo>
                            <a:pt x="258" y="275"/>
                          </a:lnTo>
                          <a:lnTo>
                            <a:pt x="163" y="134"/>
                          </a:lnTo>
                          <a:lnTo>
                            <a:pt x="175" y="9"/>
                          </a:lnTo>
                          <a:lnTo>
                            <a:pt x="109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31" name=""/>
                  <p:cNvGrpSpPr/>
                  <p:nvPr/>
                </p:nvGrpSpPr>
                <p:grpSpPr>
                  <a:xfrm>
                    <a:off x="6381720" y="2317680"/>
                    <a:ext cx="1443960" cy="1031760"/>
                    <a:chOff x="6381720" y="2317680"/>
                    <a:chExt cx="1443960" cy="1031760"/>
                  </a:xfrm>
                </p:grpSpPr>
                <p:sp>
                  <p:nvSpPr>
                    <p:cNvPr id="532" name=""/>
                    <p:cNvSpPr/>
                    <p:nvPr/>
                  </p:nvSpPr>
                  <p:spPr>
                    <a:xfrm>
                      <a:off x="6381720" y="2317680"/>
                      <a:ext cx="1443960" cy="103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3" h="519">
                          <a:moveTo>
                            <a:pt x="13" y="0"/>
                          </a:moveTo>
                          <a:lnTo>
                            <a:pt x="169" y="21"/>
                          </a:lnTo>
                          <a:lnTo>
                            <a:pt x="263" y="35"/>
                          </a:lnTo>
                          <a:lnTo>
                            <a:pt x="388" y="49"/>
                          </a:lnTo>
                          <a:lnTo>
                            <a:pt x="502" y="60"/>
                          </a:lnTo>
                          <a:lnTo>
                            <a:pt x="700" y="75"/>
                          </a:lnTo>
                          <a:lnTo>
                            <a:pt x="793" y="83"/>
                          </a:lnTo>
                          <a:lnTo>
                            <a:pt x="790" y="506"/>
                          </a:lnTo>
                          <a:lnTo>
                            <a:pt x="305" y="462"/>
                          </a:lnTo>
                          <a:lnTo>
                            <a:pt x="295" y="519"/>
                          </a:lnTo>
                          <a:lnTo>
                            <a:pt x="276" y="492"/>
                          </a:lnTo>
                          <a:lnTo>
                            <a:pt x="231" y="497"/>
                          </a:lnTo>
                          <a:lnTo>
                            <a:pt x="167" y="507"/>
                          </a:lnTo>
                          <a:lnTo>
                            <a:pt x="156" y="434"/>
                          </a:lnTo>
                          <a:lnTo>
                            <a:pt x="79" y="375"/>
                          </a:lnTo>
                          <a:lnTo>
                            <a:pt x="90" y="321"/>
                          </a:lnTo>
                          <a:lnTo>
                            <a:pt x="98" y="276"/>
                          </a:lnTo>
                          <a:lnTo>
                            <a:pt x="0" y="130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3" name=""/>
                    <p:cNvSpPr/>
                    <p:nvPr/>
                  </p:nvSpPr>
                  <p:spPr>
                    <a:xfrm>
                      <a:off x="6381720" y="2317680"/>
                      <a:ext cx="1443960" cy="103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93" h="519">
                          <a:moveTo>
                            <a:pt x="13" y="0"/>
                          </a:moveTo>
                          <a:lnTo>
                            <a:pt x="169" y="21"/>
                          </a:lnTo>
                          <a:lnTo>
                            <a:pt x="263" y="35"/>
                          </a:lnTo>
                          <a:lnTo>
                            <a:pt x="388" y="49"/>
                          </a:lnTo>
                          <a:lnTo>
                            <a:pt x="502" y="60"/>
                          </a:lnTo>
                          <a:lnTo>
                            <a:pt x="700" y="75"/>
                          </a:lnTo>
                          <a:lnTo>
                            <a:pt x="793" y="83"/>
                          </a:lnTo>
                          <a:lnTo>
                            <a:pt x="790" y="506"/>
                          </a:lnTo>
                          <a:lnTo>
                            <a:pt x="305" y="462"/>
                          </a:lnTo>
                          <a:lnTo>
                            <a:pt x="295" y="519"/>
                          </a:lnTo>
                          <a:lnTo>
                            <a:pt x="276" y="492"/>
                          </a:lnTo>
                          <a:lnTo>
                            <a:pt x="231" y="497"/>
                          </a:lnTo>
                          <a:lnTo>
                            <a:pt x="167" y="507"/>
                          </a:lnTo>
                          <a:lnTo>
                            <a:pt x="156" y="434"/>
                          </a:lnTo>
                          <a:lnTo>
                            <a:pt x="79" y="375"/>
                          </a:lnTo>
                          <a:lnTo>
                            <a:pt x="90" y="321"/>
                          </a:lnTo>
                          <a:lnTo>
                            <a:pt x="98" y="276"/>
                          </a:lnTo>
                          <a:lnTo>
                            <a:pt x="0" y="130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34" name=""/>
                  <p:cNvGrpSpPr/>
                  <p:nvPr/>
                </p:nvGrpSpPr>
                <p:grpSpPr>
                  <a:xfrm>
                    <a:off x="6829560" y="3200760"/>
                    <a:ext cx="992520" cy="924480"/>
                    <a:chOff x="6829560" y="3200760"/>
                    <a:chExt cx="992520" cy="924480"/>
                  </a:xfrm>
                </p:grpSpPr>
                <p:sp>
                  <p:nvSpPr>
                    <p:cNvPr id="535" name=""/>
                    <p:cNvSpPr/>
                    <p:nvPr/>
                  </p:nvSpPr>
                  <p:spPr>
                    <a:xfrm>
                      <a:off x="6829560" y="3200760"/>
                      <a:ext cx="992520" cy="92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5" h="465">
                          <a:moveTo>
                            <a:pt x="54" y="0"/>
                          </a:moveTo>
                          <a:lnTo>
                            <a:pt x="33" y="175"/>
                          </a:lnTo>
                          <a:lnTo>
                            <a:pt x="0" y="423"/>
                          </a:lnTo>
                          <a:lnTo>
                            <a:pt x="158" y="435"/>
                          </a:lnTo>
                          <a:lnTo>
                            <a:pt x="525" y="465"/>
                          </a:lnTo>
                          <a:lnTo>
                            <a:pt x="545" y="49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6" name=""/>
                    <p:cNvSpPr/>
                    <p:nvPr/>
                  </p:nvSpPr>
                  <p:spPr>
                    <a:xfrm>
                      <a:off x="6829560" y="3200760"/>
                      <a:ext cx="992520" cy="92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5" h="465">
                          <a:moveTo>
                            <a:pt x="54" y="0"/>
                          </a:moveTo>
                          <a:lnTo>
                            <a:pt x="33" y="175"/>
                          </a:lnTo>
                          <a:lnTo>
                            <a:pt x="0" y="423"/>
                          </a:lnTo>
                          <a:lnTo>
                            <a:pt x="158" y="435"/>
                          </a:lnTo>
                          <a:lnTo>
                            <a:pt x="525" y="465"/>
                          </a:lnTo>
                          <a:lnTo>
                            <a:pt x="545" y="49"/>
                          </a:lnTo>
                          <a:lnTo>
                            <a:pt x="54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37" name=""/>
                  <p:cNvGrpSpPr/>
                  <p:nvPr/>
                </p:nvGrpSpPr>
                <p:grpSpPr>
                  <a:xfrm>
                    <a:off x="6343200" y="3757680"/>
                    <a:ext cx="771840" cy="1135080"/>
                    <a:chOff x="6343200" y="3757680"/>
                    <a:chExt cx="771840" cy="1135080"/>
                  </a:xfrm>
                </p:grpSpPr>
                <p:sp>
                  <p:nvSpPr>
                    <p:cNvPr id="538" name=""/>
                    <p:cNvSpPr/>
                    <p:nvPr/>
                  </p:nvSpPr>
                  <p:spPr>
                    <a:xfrm>
                      <a:off x="6343200" y="3757680"/>
                      <a:ext cx="771840" cy="113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4" h="571">
                          <a:moveTo>
                            <a:pt x="79" y="0"/>
                          </a:moveTo>
                          <a:lnTo>
                            <a:pt x="286" y="30"/>
                          </a:lnTo>
                          <a:lnTo>
                            <a:pt x="272" y="139"/>
                          </a:lnTo>
                          <a:lnTo>
                            <a:pt x="424" y="154"/>
                          </a:lnTo>
                          <a:lnTo>
                            <a:pt x="383" y="571"/>
                          </a:lnTo>
                          <a:lnTo>
                            <a:pt x="0" y="529"/>
                          </a:lnTo>
                          <a:lnTo>
                            <a:pt x="39" y="262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39" name=""/>
                    <p:cNvSpPr/>
                    <p:nvPr/>
                  </p:nvSpPr>
                  <p:spPr>
                    <a:xfrm>
                      <a:off x="6343200" y="3757680"/>
                      <a:ext cx="771840" cy="113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4" h="571">
                          <a:moveTo>
                            <a:pt x="79" y="0"/>
                          </a:moveTo>
                          <a:lnTo>
                            <a:pt x="286" y="30"/>
                          </a:lnTo>
                          <a:lnTo>
                            <a:pt x="272" y="139"/>
                          </a:lnTo>
                          <a:lnTo>
                            <a:pt x="424" y="154"/>
                          </a:lnTo>
                          <a:lnTo>
                            <a:pt x="383" y="571"/>
                          </a:lnTo>
                          <a:lnTo>
                            <a:pt x="0" y="529"/>
                          </a:lnTo>
                          <a:lnTo>
                            <a:pt x="39" y="262"/>
                          </a:lnTo>
                          <a:lnTo>
                            <a:pt x="79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40" name=""/>
                  <p:cNvGrpSpPr/>
                  <p:nvPr/>
                </p:nvGrpSpPr>
                <p:grpSpPr>
                  <a:xfrm>
                    <a:off x="6104520" y="4801680"/>
                    <a:ext cx="934200" cy="1182960"/>
                    <a:chOff x="6104520" y="4801680"/>
                    <a:chExt cx="934200" cy="1182960"/>
                  </a:xfrm>
                </p:grpSpPr>
                <p:sp>
                  <p:nvSpPr>
                    <p:cNvPr id="541" name=""/>
                    <p:cNvSpPr/>
                    <p:nvPr/>
                  </p:nvSpPr>
                  <p:spPr>
                    <a:xfrm>
                      <a:off x="6104520" y="4801680"/>
                      <a:ext cx="934200" cy="118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3" h="595">
                          <a:moveTo>
                            <a:pt x="130" y="0"/>
                          </a:moveTo>
                          <a:lnTo>
                            <a:pt x="119" y="78"/>
                          </a:lnTo>
                          <a:lnTo>
                            <a:pt x="75" y="69"/>
                          </a:lnTo>
                          <a:lnTo>
                            <a:pt x="77" y="169"/>
                          </a:lnTo>
                          <a:lnTo>
                            <a:pt x="57" y="189"/>
                          </a:lnTo>
                          <a:lnTo>
                            <a:pt x="88" y="250"/>
                          </a:lnTo>
                          <a:lnTo>
                            <a:pt x="57" y="277"/>
                          </a:lnTo>
                          <a:lnTo>
                            <a:pt x="39" y="320"/>
                          </a:lnTo>
                          <a:lnTo>
                            <a:pt x="15" y="364"/>
                          </a:lnTo>
                          <a:lnTo>
                            <a:pt x="31" y="389"/>
                          </a:lnTo>
                          <a:lnTo>
                            <a:pt x="2" y="399"/>
                          </a:lnTo>
                          <a:lnTo>
                            <a:pt x="0" y="440"/>
                          </a:lnTo>
                          <a:lnTo>
                            <a:pt x="288" y="592"/>
                          </a:lnTo>
                          <a:lnTo>
                            <a:pt x="451" y="595"/>
                          </a:lnTo>
                          <a:lnTo>
                            <a:pt x="513" y="47"/>
                          </a:lnTo>
                          <a:lnTo>
                            <a:pt x="130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2" name=""/>
                    <p:cNvSpPr/>
                    <p:nvPr/>
                  </p:nvSpPr>
                  <p:spPr>
                    <a:xfrm>
                      <a:off x="6104520" y="4801680"/>
                      <a:ext cx="934200" cy="118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3" h="595">
                          <a:moveTo>
                            <a:pt x="130" y="0"/>
                          </a:moveTo>
                          <a:lnTo>
                            <a:pt x="119" y="78"/>
                          </a:lnTo>
                          <a:lnTo>
                            <a:pt x="75" y="69"/>
                          </a:lnTo>
                          <a:lnTo>
                            <a:pt x="77" y="169"/>
                          </a:lnTo>
                          <a:lnTo>
                            <a:pt x="57" y="189"/>
                          </a:lnTo>
                          <a:lnTo>
                            <a:pt x="88" y="250"/>
                          </a:lnTo>
                          <a:lnTo>
                            <a:pt x="57" y="277"/>
                          </a:lnTo>
                          <a:lnTo>
                            <a:pt x="39" y="320"/>
                          </a:lnTo>
                          <a:lnTo>
                            <a:pt x="15" y="364"/>
                          </a:lnTo>
                          <a:lnTo>
                            <a:pt x="31" y="389"/>
                          </a:lnTo>
                          <a:lnTo>
                            <a:pt x="2" y="399"/>
                          </a:lnTo>
                          <a:lnTo>
                            <a:pt x="0" y="440"/>
                          </a:lnTo>
                          <a:lnTo>
                            <a:pt x="288" y="592"/>
                          </a:lnTo>
                          <a:lnTo>
                            <a:pt x="451" y="595"/>
                          </a:lnTo>
                          <a:lnTo>
                            <a:pt x="513" y="47"/>
                          </a:lnTo>
                          <a:lnTo>
                            <a:pt x="130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43" name=""/>
                  <p:cNvGrpSpPr/>
                  <p:nvPr/>
                </p:nvGrpSpPr>
                <p:grpSpPr>
                  <a:xfrm>
                    <a:off x="6918480" y="4883400"/>
                    <a:ext cx="992520" cy="1121040"/>
                    <a:chOff x="6918480" y="4883400"/>
                    <a:chExt cx="992520" cy="1121040"/>
                  </a:xfrm>
                </p:grpSpPr>
                <p:sp>
                  <p:nvSpPr>
                    <p:cNvPr id="544" name=""/>
                    <p:cNvSpPr/>
                    <p:nvPr/>
                  </p:nvSpPr>
                  <p:spPr>
                    <a:xfrm>
                      <a:off x="6918480" y="4883400"/>
                      <a:ext cx="992520" cy="112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5" h="564">
                          <a:moveTo>
                            <a:pt x="66" y="0"/>
                          </a:moveTo>
                          <a:lnTo>
                            <a:pt x="545" y="22"/>
                          </a:lnTo>
                          <a:lnTo>
                            <a:pt x="522" y="522"/>
                          </a:lnTo>
                          <a:lnTo>
                            <a:pt x="366" y="512"/>
                          </a:lnTo>
                          <a:lnTo>
                            <a:pt x="220" y="507"/>
                          </a:lnTo>
                          <a:lnTo>
                            <a:pt x="220" y="527"/>
                          </a:lnTo>
                          <a:lnTo>
                            <a:pt x="98" y="527"/>
                          </a:lnTo>
                          <a:lnTo>
                            <a:pt x="92" y="564"/>
                          </a:lnTo>
                          <a:lnTo>
                            <a:pt x="0" y="552"/>
                          </a:lnTo>
                          <a:lnTo>
                            <a:pt x="51" y="130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5" name=""/>
                    <p:cNvSpPr/>
                    <p:nvPr/>
                  </p:nvSpPr>
                  <p:spPr>
                    <a:xfrm>
                      <a:off x="6918480" y="4883400"/>
                      <a:ext cx="992520" cy="112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5" h="564">
                          <a:moveTo>
                            <a:pt x="66" y="0"/>
                          </a:moveTo>
                          <a:lnTo>
                            <a:pt x="545" y="22"/>
                          </a:lnTo>
                          <a:lnTo>
                            <a:pt x="522" y="522"/>
                          </a:lnTo>
                          <a:lnTo>
                            <a:pt x="366" y="512"/>
                          </a:lnTo>
                          <a:lnTo>
                            <a:pt x="220" y="507"/>
                          </a:lnTo>
                          <a:lnTo>
                            <a:pt x="220" y="527"/>
                          </a:lnTo>
                          <a:lnTo>
                            <a:pt x="98" y="527"/>
                          </a:lnTo>
                          <a:lnTo>
                            <a:pt x="92" y="564"/>
                          </a:lnTo>
                          <a:lnTo>
                            <a:pt x="0" y="552"/>
                          </a:lnTo>
                          <a:lnTo>
                            <a:pt x="51" y="130"/>
                          </a:lnTo>
                          <a:lnTo>
                            <a:pt x="66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46" name=""/>
                  <p:cNvGrpSpPr/>
                  <p:nvPr/>
                </p:nvGrpSpPr>
                <p:grpSpPr>
                  <a:xfrm>
                    <a:off x="7321320" y="5048280"/>
                    <a:ext cx="2014200" cy="2125440"/>
                    <a:chOff x="7321320" y="5048280"/>
                    <a:chExt cx="2014200" cy="2125440"/>
                  </a:xfrm>
                </p:grpSpPr>
                <p:sp>
                  <p:nvSpPr>
                    <p:cNvPr id="547" name=""/>
                    <p:cNvSpPr/>
                    <p:nvPr/>
                  </p:nvSpPr>
                  <p:spPr>
                    <a:xfrm>
                      <a:off x="7321320" y="5048280"/>
                      <a:ext cx="2014200" cy="2125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06" h="1069">
                          <a:moveTo>
                            <a:pt x="319" y="0"/>
                          </a:moveTo>
                          <a:lnTo>
                            <a:pt x="563" y="9"/>
                          </a:lnTo>
                          <a:lnTo>
                            <a:pt x="563" y="201"/>
                          </a:lnTo>
                          <a:lnTo>
                            <a:pt x="688" y="256"/>
                          </a:lnTo>
                          <a:lnTo>
                            <a:pt x="724" y="237"/>
                          </a:lnTo>
                          <a:lnTo>
                            <a:pt x="806" y="279"/>
                          </a:lnTo>
                          <a:lnTo>
                            <a:pt x="853" y="277"/>
                          </a:lnTo>
                          <a:lnTo>
                            <a:pt x="947" y="233"/>
                          </a:lnTo>
                          <a:lnTo>
                            <a:pt x="1002" y="276"/>
                          </a:lnTo>
                          <a:lnTo>
                            <a:pt x="1050" y="286"/>
                          </a:lnTo>
                          <a:lnTo>
                            <a:pt x="1050" y="443"/>
                          </a:lnTo>
                          <a:lnTo>
                            <a:pt x="1106" y="542"/>
                          </a:lnTo>
                          <a:lnTo>
                            <a:pt x="1093" y="677"/>
                          </a:lnTo>
                          <a:lnTo>
                            <a:pt x="1032" y="732"/>
                          </a:lnTo>
                          <a:lnTo>
                            <a:pt x="1020" y="682"/>
                          </a:lnTo>
                          <a:lnTo>
                            <a:pt x="1002" y="704"/>
                          </a:lnTo>
                          <a:lnTo>
                            <a:pt x="1015" y="736"/>
                          </a:lnTo>
                          <a:lnTo>
                            <a:pt x="908" y="817"/>
                          </a:lnTo>
                          <a:lnTo>
                            <a:pt x="883" y="822"/>
                          </a:lnTo>
                          <a:lnTo>
                            <a:pt x="827" y="861"/>
                          </a:lnTo>
                          <a:lnTo>
                            <a:pt x="827" y="883"/>
                          </a:lnTo>
                          <a:lnTo>
                            <a:pt x="810" y="888"/>
                          </a:lnTo>
                          <a:lnTo>
                            <a:pt x="822" y="916"/>
                          </a:lnTo>
                          <a:lnTo>
                            <a:pt x="792" y="955"/>
                          </a:lnTo>
                          <a:lnTo>
                            <a:pt x="810" y="1015"/>
                          </a:lnTo>
                          <a:lnTo>
                            <a:pt x="827" y="1033"/>
                          </a:lnTo>
                          <a:lnTo>
                            <a:pt x="822" y="1069"/>
                          </a:lnTo>
                          <a:lnTo>
                            <a:pt x="779" y="1069"/>
                          </a:lnTo>
                          <a:lnTo>
                            <a:pt x="740" y="1052"/>
                          </a:lnTo>
                          <a:lnTo>
                            <a:pt x="714" y="1056"/>
                          </a:lnTo>
                          <a:lnTo>
                            <a:pt x="629" y="1024"/>
                          </a:lnTo>
                          <a:lnTo>
                            <a:pt x="589" y="902"/>
                          </a:lnTo>
                          <a:lnTo>
                            <a:pt x="530" y="843"/>
                          </a:lnTo>
                          <a:lnTo>
                            <a:pt x="477" y="736"/>
                          </a:lnTo>
                          <a:lnTo>
                            <a:pt x="452" y="724"/>
                          </a:lnTo>
                          <a:lnTo>
                            <a:pt x="424" y="698"/>
                          </a:lnTo>
                          <a:lnTo>
                            <a:pt x="397" y="698"/>
                          </a:lnTo>
                          <a:lnTo>
                            <a:pt x="355" y="689"/>
                          </a:lnTo>
                          <a:lnTo>
                            <a:pt x="323" y="698"/>
                          </a:lnTo>
                          <a:lnTo>
                            <a:pt x="302" y="752"/>
                          </a:lnTo>
                          <a:lnTo>
                            <a:pt x="268" y="761"/>
                          </a:lnTo>
                          <a:lnTo>
                            <a:pt x="198" y="719"/>
                          </a:lnTo>
                          <a:lnTo>
                            <a:pt x="157" y="668"/>
                          </a:lnTo>
                          <a:lnTo>
                            <a:pt x="150" y="607"/>
                          </a:lnTo>
                          <a:lnTo>
                            <a:pt x="120" y="565"/>
                          </a:lnTo>
                          <a:lnTo>
                            <a:pt x="51" y="507"/>
                          </a:lnTo>
                          <a:lnTo>
                            <a:pt x="0" y="446"/>
                          </a:lnTo>
                          <a:lnTo>
                            <a:pt x="0" y="420"/>
                          </a:lnTo>
                          <a:lnTo>
                            <a:pt x="166" y="422"/>
                          </a:lnTo>
                          <a:lnTo>
                            <a:pt x="302" y="434"/>
                          </a:lnTo>
                          <a:lnTo>
                            <a:pt x="319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48" name=""/>
                    <p:cNvSpPr/>
                    <p:nvPr/>
                  </p:nvSpPr>
                  <p:spPr>
                    <a:xfrm>
                      <a:off x="7321320" y="5048280"/>
                      <a:ext cx="2014200" cy="2125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06" h="1069">
                          <a:moveTo>
                            <a:pt x="319" y="0"/>
                          </a:moveTo>
                          <a:lnTo>
                            <a:pt x="563" y="9"/>
                          </a:lnTo>
                          <a:lnTo>
                            <a:pt x="563" y="201"/>
                          </a:lnTo>
                          <a:lnTo>
                            <a:pt x="688" y="256"/>
                          </a:lnTo>
                          <a:lnTo>
                            <a:pt x="724" y="237"/>
                          </a:lnTo>
                          <a:lnTo>
                            <a:pt x="806" y="279"/>
                          </a:lnTo>
                          <a:lnTo>
                            <a:pt x="853" y="277"/>
                          </a:lnTo>
                          <a:lnTo>
                            <a:pt x="947" y="233"/>
                          </a:lnTo>
                          <a:lnTo>
                            <a:pt x="1002" y="276"/>
                          </a:lnTo>
                          <a:lnTo>
                            <a:pt x="1050" y="286"/>
                          </a:lnTo>
                          <a:lnTo>
                            <a:pt x="1050" y="443"/>
                          </a:lnTo>
                          <a:lnTo>
                            <a:pt x="1106" y="542"/>
                          </a:lnTo>
                          <a:lnTo>
                            <a:pt x="1093" y="677"/>
                          </a:lnTo>
                          <a:lnTo>
                            <a:pt x="1032" y="732"/>
                          </a:lnTo>
                          <a:lnTo>
                            <a:pt x="1020" y="682"/>
                          </a:lnTo>
                          <a:lnTo>
                            <a:pt x="1002" y="704"/>
                          </a:lnTo>
                          <a:lnTo>
                            <a:pt x="1015" y="736"/>
                          </a:lnTo>
                          <a:lnTo>
                            <a:pt x="908" y="817"/>
                          </a:lnTo>
                          <a:lnTo>
                            <a:pt x="883" y="822"/>
                          </a:lnTo>
                          <a:lnTo>
                            <a:pt x="827" y="861"/>
                          </a:lnTo>
                          <a:lnTo>
                            <a:pt x="827" y="883"/>
                          </a:lnTo>
                          <a:lnTo>
                            <a:pt x="810" y="888"/>
                          </a:lnTo>
                          <a:lnTo>
                            <a:pt x="822" y="916"/>
                          </a:lnTo>
                          <a:lnTo>
                            <a:pt x="792" y="955"/>
                          </a:lnTo>
                          <a:lnTo>
                            <a:pt x="810" y="1015"/>
                          </a:lnTo>
                          <a:lnTo>
                            <a:pt x="827" y="1033"/>
                          </a:lnTo>
                          <a:lnTo>
                            <a:pt x="822" y="1069"/>
                          </a:lnTo>
                          <a:lnTo>
                            <a:pt x="779" y="1069"/>
                          </a:lnTo>
                          <a:lnTo>
                            <a:pt x="740" y="1052"/>
                          </a:lnTo>
                          <a:lnTo>
                            <a:pt x="714" y="1056"/>
                          </a:lnTo>
                          <a:lnTo>
                            <a:pt x="629" y="1024"/>
                          </a:lnTo>
                          <a:lnTo>
                            <a:pt x="589" y="902"/>
                          </a:lnTo>
                          <a:lnTo>
                            <a:pt x="530" y="843"/>
                          </a:lnTo>
                          <a:lnTo>
                            <a:pt x="477" y="736"/>
                          </a:lnTo>
                          <a:lnTo>
                            <a:pt x="452" y="724"/>
                          </a:lnTo>
                          <a:lnTo>
                            <a:pt x="424" y="698"/>
                          </a:lnTo>
                          <a:lnTo>
                            <a:pt x="397" y="698"/>
                          </a:lnTo>
                          <a:lnTo>
                            <a:pt x="355" y="689"/>
                          </a:lnTo>
                          <a:lnTo>
                            <a:pt x="323" y="698"/>
                          </a:lnTo>
                          <a:lnTo>
                            <a:pt x="302" y="752"/>
                          </a:lnTo>
                          <a:lnTo>
                            <a:pt x="268" y="761"/>
                          </a:lnTo>
                          <a:lnTo>
                            <a:pt x="198" y="719"/>
                          </a:lnTo>
                          <a:lnTo>
                            <a:pt x="157" y="668"/>
                          </a:lnTo>
                          <a:lnTo>
                            <a:pt x="150" y="607"/>
                          </a:lnTo>
                          <a:lnTo>
                            <a:pt x="120" y="565"/>
                          </a:lnTo>
                          <a:lnTo>
                            <a:pt x="51" y="507"/>
                          </a:lnTo>
                          <a:lnTo>
                            <a:pt x="0" y="446"/>
                          </a:lnTo>
                          <a:lnTo>
                            <a:pt x="0" y="420"/>
                          </a:lnTo>
                          <a:lnTo>
                            <a:pt x="166" y="422"/>
                          </a:lnTo>
                          <a:lnTo>
                            <a:pt x="302" y="434"/>
                          </a:lnTo>
                          <a:lnTo>
                            <a:pt x="319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49" name=""/>
                  <p:cNvGrpSpPr/>
                  <p:nvPr/>
                </p:nvGrpSpPr>
                <p:grpSpPr>
                  <a:xfrm>
                    <a:off x="7897320" y="4926960"/>
                    <a:ext cx="1245240" cy="681480"/>
                    <a:chOff x="7897320" y="4926960"/>
                    <a:chExt cx="1245240" cy="681480"/>
                  </a:xfrm>
                </p:grpSpPr>
                <p:sp>
                  <p:nvSpPr>
                    <p:cNvPr id="550" name=""/>
                    <p:cNvSpPr/>
                    <p:nvPr/>
                  </p:nvSpPr>
                  <p:spPr>
                    <a:xfrm>
                      <a:off x="7897320" y="4926960"/>
                      <a:ext cx="1245240" cy="681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4" h="343">
                          <a:moveTo>
                            <a:pt x="4" y="0"/>
                          </a:moveTo>
                          <a:lnTo>
                            <a:pt x="0" y="63"/>
                          </a:lnTo>
                          <a:lnTo>
                            <a:pt x="243" y="71"/>
                          </a:lnTo>
                          <a:lnTo>
                            <a:pt x="244" y="266"/>
                          </a:lnTo>
                          <a:lnTo>
                            <a:pt x="369" y="319"/>
                          </a:lnTo>
                          <a:lnTo>
                            <a:pt x="403" y="299"/>
                          </a:lnTo>
                          <a:lnTo>
                            <a:pt x="482" y="343"/>
                          </a:lnTo>
                          <a:lnTo>
                            <a:pt x="534" y="340"/>
                          </a:lnTo>
                          <a:lnTo>
                            <a:pt x="628" y="299"/>
                          </a:lnTo>
                          <a:lnTo>
                            <a:pt x="684" y="340"/>
                          </a:lnTo>
                          <a:lnTo>
                            <a:pt x="684" y="128"/>
                          </a:lnTo>
                          <a:lnTo>
                            <a:pt x="667" y="5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51" name=""/>
                    <p:cNvSpPr/>
                    <p:nvPr/>
                  </p:nvSpPr>
                  <p:spPr>
                    <a:xfrm>
                      <a:off x="7897320" y="4926960"/>
                      <a:ext cx="1245240" cy="681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4" h="343">
                          <a:moveTo>
                            <a:pt x="4" y="0"/>
                          </a:moveTo>
                          <a:lnTo>
                            <a:pt x="0" y="63"/>
                          </a:lnTo>
                          <a:lnTo>
                            <a:pt x="243" y="71"/>
                          </a:lnTo>
                          <a:lnTo>
                            <a:pt x="244" y="266"/>
                          </a:lnTo>
                          <a:lnTo>
                            <a:pt x="369" y="319"/>
                          </a:lnTo>
                          <a:lnTo>
                            <a:pt x="403" y="299"/>
                          </a:lnTo>
                          <a:lnTo>
                            <a:pt x="482" y="343"/>
                          </a:lnTo>
                          <a:lnTo>
                            <a:pt x="534" y="340"/>
                          </a:lnTo>
                          <a:lnTo>
                            <a:pt x="628" y="299"/>
                          </a:lnTo>
                          <a:lnTo>
                            <a:pt x="684" y="340"/>
                          </a:lnTo>
                          <a:lnTo>
                            <a:pt x="684" y="128"/>
                          </a:lnTo>
                          <a:lnTo>
                            <a:pt x="667" y="5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52" name=""/>
                  <p:cNvGrpSpPr/>
                  <p:nvPr/>
                </p:nvGrpSpPr>
                <p:grpSpPr>
                  <a:xfrm>
                    <a:off x="9121320" y="4960800"/>
                    <a:ext cx="698760" cy="743040"/>
                    <a:chOff x="9121320" y="4960800"/>
                    <a:chExt cx="698760" cy="743040"/>
                  </a:xfrm>
                </p:grpSpPr>
                <p:sp>
                  <p:nvSpPr>
                    <p:cNvPr id="553" name=""/>
                    <p:cNvSpPr/>
                    <p:nvPr/>
                  </p:nvSpPr>
                  <p:spPr>
                    <a:xfrm>
                      <a:off x="9121320" y="4960800"/>
                      <a:ext cx="698760" cy="743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4" h="374">
                          <a:moveTo>
                            <a:pt x="0" y="35"/>
                          </a:moveTo>
                          <a:lnTo>
                            <a:pt x="151" y="15"/>
                          </a:lnTo>
                          <a:lnTo>
                            <a:pt x="337" y="0"/>
                          </a:lnTo>
                          <a:lnTo>
                            <a:pt x="328" y="50"/>
                          </a:lnTo>
                          <a:lnTo>
                            <a:pt x="368" y="40"/>
                          </a:lnTo>
                          <a:lnTo>
                            <a:pt x="384" y="72"/>
                          </a:lnTo>
                          <a:lnTo>
                            <a:pt x="341" y="101"/>
                          </a:lnTo>
                          <a:lnTo>
                            <a:pt x="351" y="154"/>
                          </a:lnTo>
                          <a:lnTo>
                            <a:pt x="306" y="239"/>
                          </a:lnTo>
                          <a:lnTo>
                            <a:pt x="274" y="293"/>
                          </a:lnTo>
                          <a:lnTo>
                            <a:pt x="292" y="362"/>
                          </a:lnTo>
                          <a:lnTo>
                            <a:pt x="54" y="374"/>
                          </a:lnTo>
                          <a:lnTo>
                            <a:pt x="53" y="333"/>
                          </a:lnTo>
                          <a:lnTo>
                            <a:pt x="6" y="324"/>
                          </a:lnTo>
                          <a:lnTo>
                            <a:pt x="6" y="101"/>
                          </a:lnTo>
                          <a:lnTo>
                            <a:pt x="0" y="3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54" name=""/>
                    <p:cNvSpPr/>
                    <p:nvPr/>
                  </p:nvSpPr>
                  <p:spPr>
                    <a:xfrm>
                      <a:off x="9121320" y="4960800"/>
                      <a:ext cx="698760" cy="743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4" h="374">
                          <a:moveTo>
                            <a:pt x="0" y="35"/>
                          </a:moveTo>
                          <a:lnTo>
                            <a:pt x="151" y="15"/>
                          </a:lnTo>
                          <a:lnTo>
                            <a:pt x="337" y="0"/>
                          </a:lnTo>
                          <a:lnTo>
                            <a:pt x="328" y="50"/>
                          </a:lnTo>
                          <a:lnTo>
                            <a:pt x="368" y="40"/>
                          </a:lnTo>
                          <a:lnTo>
                            <a:pt x="384" y="72"/>
                          </a:lnTo>
                          <a:lnTo>
                            <a:pt x="341" y="101"/>
                          </a:lnTo>
                          <a:lnTo>
                            <a:pt x="351" y="154"/>
                          </a:lnTo>
                          <a:lnTo>
                            <a:pt x="306" y="239"/>
                          </a:lnTo>
                          <a:lnTo>
                            <a:pt x="274" y="293"/>
                          </a:lnTo>
                          <a:lnTo>
                            <a:pt x="292" y="362"/>
                          </a:lnTo>
                          <a:lnTo>
                            <a:pt x="54" y="374"/>
                          </a:lnTo>
                          <a:lnTo>
                            <a:pt x="53" y="333"/>
                          </a:lnTo>
                          <a:lnTo>
                            <a:pt x="6" y="324"/>
                          </a:lnTo>
                          <a:lnTo>
                            <a:pt x="6" y="101"/>
                          </a:lnTo>
                          <a:lnTo>
                            <a:pt x="0" y="35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55" name=""/>
                  <p:cNvGrpSpPr/>
                  <p:nvPr/>
                </p:nvGrpSpPr>
                <p:grpSpPr>
                  <a:xfrm>
                    <a:off x="9221040" y="5679000"/>
                    <a:ext cx="855720" cy="781200"/>
                    <a:chOff x="9221040" y="5679000"/>
                    <a:chExt cx="855720" cy="781200"/>
                  </a:xfrm>
                </p:grpSpPr>
                <p:sp>
                  <p:nvSpPr>
                    <p:cNvPr id="556" name=""/>
                    <p:cNvSpPr/>
                    <p:nvPr/>
                  </p:nvSpPr>
                  <p:spPr>
                    <a:xfrm>
                      <a:off x="9221040" y="5679000"/>
                      <a:ext cx="855720" cy="781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0" h="393">
                          <a:moveTo>
                            <a:pt x="0" y="9"/>
                          </a:moveTo>
                          <a:lnTo>
                            <a:pt x="235" y="0"/>
                          </a:lnTo>
                          <a:lnTo>
                            <a:pt x="277" y="81"/>
                          </a:lnTo>
                          <a:lnTo>
                            <a:pt x="241" y="176"/>
                          </a:lnTo>
                          <a:lnTo>
                            <a:pt x="230" y="220"/>
                          </a:lnTo>
                          <a:lnTo>
                            <a:pt x="386" y="202"/>
                          </a:lnTo>
                          <a:lnTo>
                            <a:pt x="396" y="265"/>
                          </a:lnTo>
                          <a:lnTo>
                            <a:pt x="349" y="258"/>
                          </a:lnTo>
                          <a:lnTo>
                            <a:pt x="328" y="286"/>
                          </a:lnTo>
                          <a:lnTo>
                            <a:pt x="353" y="303"/>
                          </a:lnTo>
                          <a:lnTo>
                            <a:pt x="395" y="283"/>
                          </a:lnTo>
                          <a:lnTo>
                            <a:pt x="396" y="312"/>
                          </a:lnTo>
                          <a:lnTo>
                            <a:pt x="423" y="286"/>
                          </a:lnTo>
                          <a:lnTo>
                            <a:pt x="440" y="286"/>
                          </a:lnTo>
                          <a:lnTo>
                            <a:pt x="420" y="339"/>
                          </a:lnTo>
                          <a:lnTo>
                            <a:pt x="458" y="348"/>
                          </a:lnTo>
                          <a:lnTo>
                            <a:pt x="470" y="376"/>
                          </a:lnTo>
                          <a:lnTo>
                            <a:pt x="453" y="385"/>
                          </a:lnTo>
                          <a:lnTo>
                            <a:pt x="429" y="367"/>
                          </a:lnTo>
                          <a:lnTo>
                            <a:pt x="384" y="354"/>
                          </a:lnTo>
                          <a:lnTo>
                            <a:pt x="392" y="389"/>
                          </a:lnTo>
                          <a:lnTo>
                            <a:pt x="370" y="393"/>
                          </a:lnTo>
                          <a:lnTo>
                            <a:pt x="351" y="361"/>
                          </a:lnTo>
                          <a:lnTo>
                            <a:pt x="340" y="381"/>
                          </a:lnTo>
                          <a:lnTo>
                            <a:pt x="271" y="381"/>
                          </a:lnTo>
                          <a:lnTo>
                            <a:pt x="271" y="361"/>
                          </a:lnTo>
                          <a:lnTo>
                            <a:pt x="245" y="339"/>
                          </a:lnTo>
                          <a:lnTo>
                            <a:pt x="193" y="337"/>
                          </a:lnTo>
                          <a:lnTo>
                            <a:pt x="235" y="361"/>
                          </a:lnTo>
                          <a:lnTo>
                            <a:pt x="176" y="376"/>
                          </a:lnTo>
                          <a:lnTo>
                            <a:pt x="81" y="357"/>
                          </a:lnTo>
                          <a:lnTo>
                            <a:pt x="46" y="361"/>
                          </a:lnTo>
                          <a:lnTo>
                            <a:pt x="60" y="230"/>
                          </a:lnTo>
                          <a:lnTo>
                            <a:pt x="2" y="126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57" name=""/>
                    <p:cNvSpPr/>
                    <p:nvPr/>
                  </p:nvSpPr>
                  <p:spPr>
                    <a:xfrm>
                      <a:off x="9221040" y="5679000"/>
                      <a:ext cx="855720" cy="781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0" h="393">
                          <a:moveTo>
                            <a:pt x="0" y="9"/>
                          </a:moveTo>
                          <a:lnTo>
                            <a:pt x="235" y="0"/>
                          </a:lnTo>
                          <a:lnTo>
                            <a:pt x="277" y="81"/>
                          </a:lnTo>
                          <a:lnTo>
                            <a:pt x="241" y="176"/>
                          </a:lnTo>
                          <a:lnTo>
                            <a:pt x="230" y="220"/>
                          </a:lnTo>
                          <a:lnTo>
                            <a:pt x="386" y="202"/>
                          </a:lnTo>
                          <a:lnTo>
                            <a:pt x="396" y="265"/>
                          </a:lnTo>
                          <a:lnTo>
                            <a:pt x="349" y="258"/>
                          </a:lnTo>
                          <a:lnTo>
                            <a:pt x="328" y="286"/>
                          </a:lnTo>
                          <a:lnTo>
                            <a:pt x="353" y="303"/>
                          </a:lnTo>
                          <a:lnTo>
                            <a:pt x="395" y="283"/>
                          </a:lnTo>
                          <a:lnTo>
                            <a:pt x="396" y="312"/>
                          </a:lnTo>
                          <a:lnTo>
                            <a:pt x="423" y="286"/>
                          </a:lnTo>
                          <a:lnTo>
                            <a:pt x="440" y="286"/>
                          </a:lnTo>
                          <a:lnTo>
                            <a:pt x="420" y="339"/>
                          </a:lnTo>
                          <a:lnTo>
                            <a:pt x="458" y="348"/>
                          </a:lnTo>
                          <a:lnTo>
                            <a:pt x="470" y="376"/>
                          </a:lnTo>
                          <a:lnTo>
                            <a:pt x="453" y="385"/>
                          </a:lnTo>
                          <a:lnTo>
                            <a:pt x="429" y="367"/>
                          </a:lnTo>
                          <a:lnTo>
                            <a:pt x="384" y="354"/>
                          </a:lnTo>
                          <a:lnTo>
                            <a:pt x="392" y="389"/>
                          </a:lnTo>
                          <a:lnTo>
                            <a:pt x="370" y="393"/>
                          </a:lnTo>
                          <a:lnTo>
                            <a:pt x="351" y="361"/>
                          </a:lnTo>
                          <a:lnTo>
                            <a:pt x="340" y="381"/>
                          </a:lnTo>
                          <a:lnTo>
                            <a:pt x="271" y="381"/>
                          </a:lnTo>
                          <a:lnTo>
                            <a:pt x="271" y="361"/>
                          </a:lnTo>
                          <a:lnTo>
                            <a:pt x="245" y="339"/>
                          </a:lnTo>
                          <a:lnTo>
                            <a:pt x="193" y="337"/>
                          </a:lnTo>
                          <a:lnTo>
                            <a:pt x="235" y="361"/>
                          </a:lnTo>
                          <a:lnTo>
                            <a:pt x="176" y="376"/>
                          </a:lnTo>
                          <a:lnTo>
                            <a:pt x="81" y="357"/>
                          </a:lnTo>
                          <a:lnTo>
                            <a:pt x="46" y="361"/>
                          </a:lnTo>
                          <a:lnTo>
                            <a:pt x="60" y="230"/>
                          </a:lnTo>
                          <a:lnTo>
                            <a:pt x="2" y="126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58" name=""/>
                  <p:cNvGrpSpPr/>
                  <p:nvPr/>
                </p:nvGrpSpPr>
                <p:grpSpPr>
                  <a:xfrm>
                    <a:off x="9745920" y="4753800"/>
                    <a:ext cx="1218240" cy="506880"/>
                    <a:chOff x="9745920" y="4753800"/>
                    <a:chExt cx="1218240" cy="506880"/>
                  </a:xfrm>
                </p:grpSpPr>
                <p:sp>
                  <p:nvSpPr>
                    <p:cNvPr id="559" name=""/>
                    <p:cNvSpPr/>
                    <p:nvPr/>
                  </p:nvSpPr>
                  <p:spPr>
                    <a:xfrm>
                      <a:off x="9745920" y="4753800"/>
                      <a:ext cx="1218240" cy="50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9" h="255">
                          <a:moveTo>
                            <a:pt x="39" y="117"/>
                          </a:moveTo>
                          <a:lnTo>
                            <a:pt x="39" y="121"/>
                          </a:lnTo>
                          <a:lnTo>
                            <a:pt x="28" y="144"/>
                          </a:lnTo>
                          <a:lnTo>
                            <a:pt x="41" y="178"/>
                          </a:lnTo>
                          <a:lnTo>
                            <a:pt x="0" y="206"/>
                          </a:lnTo>
                          <a:lnTo>
                            <a:pt x="8" y="255"/>
                          </a:lnTo>
                          <a:lnTo>
                            <a:pt x="184" y="240"/>
                          </a:lnTo>
                          <a:lnTo>
                            <a:pt x="391" y="216"/>
                          </a:lnTo>
                          <a:lnTo>
                            <a:pt x="497" y="195"/>
                          </a:lnTo>
                          <a:lnTo>
                            <a:pt x="517" y="129"/>
                          </a:lnTo>
                          <a:lnTo>
                            <a:pt x="554" y="127"/>
                          </a:lnTo>
                          <a:lnTo>
                            <a:pt x="669" y="0"/>
                          </a:lnTo>
                          <a:lnTo>
                            <a:pt x="521" y="31"/>
                          </a:lnTo>
                          <a:lnTo>
                            <a:pt x="175" y="84"/>
                          </a:lnTo>
                          <a:lnTo>
                            <a:pt x="178" y="99"/>
                          </a:lnTo>
                          <a:lnTo>
                            <a:pt x="39" y="11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0" name=""/>
                    <p:cNvSpPr/>
                    <p:nvPr/>
                  </p:nvSpPr>
                  <p:spPr>
                    <a:xfrm>
                      <a:off x="9745920" y="4753800"/>
                      <a:ext cx="1218240" cy="50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9" h="255">
                          <a:moveTo>
                            <a:pt x="39" y="117"/>
                          </a:moveTo>
                          <a:lnTo>
                            <a:pt x="39" y="121"/>
                          </a:lnTo>
                          <a:lnTo>
                            <a:pt x="28" y="144"/>
                          </a:lnTo>
                          <a:lnTo>
                            <a:pt x="41" y="178"/>
                          </a:lnTo>
                          <a:lnTo>
                            <a:pt x="0" y="206"/>
                          </a:lnTo>
                          <a:lnTo>
                            <a:pt x="8" y="255"/>
                          </a:lnTo>
                          <a:lnTo>
                            <a:pt x="184" y="240"/>
                          </a:lnTo>
                          <a:lnTo>
                            <a:pt x="391" y="216"/>
                          </a:lnTo>
                          <a:lnTo>
                            <a:pt x="497" y="195"/>
                          </a:lnTo>
                          <a:lnTo>
                            <a:pt x="517" y="129"/>
                          </a:lnTo>
                          <a:lnTo>
                            <a:pt x="554" y="127"/>
                          </a:lnTo>
                          <a:lnTo>
                            <a:pt x="669" y="0"/>
                          </a:lnTo>
                          <a:lnTo>
                            <a:pt x="521" y="31"/>
                          </a:lnTo>
                          <a:lnTo>
                            <a:pt x="175" y="84"/>
                          </a:lnTo>
                          <a:lnTo>
                            <a:pt x="178" y="99"/>
                          </a:lnTo>
                          <a:lnTo>
                            <a:pt x="39" y="11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61" name=""/>
                  <p:cNvGrpSpPr/>
                  <p:nvPr/>
                </p:nvGrpSpPr>
                <p:grpSpPr>
                  <a:xfrm>
                    <a:off x="9622440" y="5223240"/>
                    <a:ext cx="502200" cy="999720"/>
                    <a:chOff x="9622440" y="5223240"/>
                    <a:chExt cx="502200" cy="999720"/>
                  </a:xfrm>
                </p:grpSpPr>
                <p:sp>
                  <p:nvSpPr>
                    <p:cNvPr id="562" name=""/>
                    <p:cNvSpPr/>
                    <p:nvPr/>
                  </p:nvSpPr>
                  <p:spPr>
                    <a:xfrm>
                      <a:off x="9622440" y="5223240"/>
                      <a:ext cx="502200" cy="99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" h="503">
                          <a:moveTo>
                            <a:pt x="77" y="18"/>
                          </a:moveTo>
                          <a:lnTo>
                            <a:pt x="36" y="101"/>
                          </a:lnTo>
                          <a:lnTo>
                            <a:pt x="0" y="157"/>
                          </a:lnTo>
                          <a:lnTo>
                            <a:pt x="11" y="223"/>
                          </a:lnTo>
                          <a:lnTo>
                            <a:pt x="54" y="314"/>
                          </a:lnTo>
                          <a:lnTo>
                            <a:pt x="21" y="406"/>
                          </a:lnTo>
                          <a:lnTo>
                            <a:pt x="7" y="454"/>
                          </a:lnTo>
                          <a:lnTo>
                            <a:pt x="167" y="433"/>
                          </a:lnTo>
                          <a:lnTo>
                            <a:pt x="174" y="496"/>
                          </a:lnTo>
                          <a:lnTo>
                            <a:pt x="208" y="503"/>
                          </a:lnTo>
                          <a:lnTo>
                            <a:pt x="216" y="472"/>
                          </a:lnTo>
                          <a:lnTo>
                            <a:pt x="276" y="463"/>
                          </a:lnTo>
                          <a:lnTo>
                            <a:pt x="263" y="360"/>
                          </a:lnTo>
                          <a:lnTo>
                            <a:pt x="260" y="0"/>
                          </a:lnTo>
                          <a:lnTo>
                            <a:pt x="77" y="18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3" name=""/>
                    <p:cNvSpPr/>
                    <p:nvPr/>
                  </p:nvSpPr>
                  <p:spPr>
                    <a:xfrm>
                      <a:off x="9622440" y="5223240"/>
                      <a:ext cx="502200" cy="999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6" h="503">
                          <a:moveTo>
                            <a:pt x="77" y="18"/>
                          </a:moveTo>
                          <a:lnTo>
                            <a:pt x="36" y="101"/>
                          </a:lnTo>
                          <a:lnTo>
                            <a:pt x="0" y="157"/>
                          </a:lnTo>
                          <a:lnTo>
                            <a:pt x="11" y="223"/>
                          </a:lnTo>
                          <a:lnTo>
                            <a:pt x="54" y="314"/>
                          </a:lnTo>
                          <a:lnTo>
                            <a:pt x="21" y="406"/>
                          </a:lnTo>
                          <a:lnTo>
                            <a:pt x="7" y="454"/>
                          </a:lnTo>
                          <a:lnTo>
                            <a:pt x="167" y="433"/>
                          </a:lnTo>
                          <a:lnTo>
                            <a:pt x="174" y="496"/>
                          </a:lnTo>
                          <a:lnTo>
                            <a:pt x="208" y="503"/>
                          </a:lnTo>
                          <a:lnTo>
                            <a:pt x="216" y="472"/>
                          </a:lnTo>
                          <a:lnTo>
                            <a:pt x="276" y="463"/>
                          </a:lnTo>
                          <a:lnTo>
                            <a:pt x="263" y="360"/>
                          </a:lnTo>
                          <a:lnTo>
                            <a:pt x="260" y="0"/>
                          </a:lnTo>
                          <a:lnTo>
                            <a:pt x="77" y="18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64" name=""/>
                  <p:cNvGrpSpPr/>
                  <p:nvPr/>
                </p:nvGrpSpPr>
                <p:grpSpPr>
                  <a:xfrm>
                    <a:off x="10090440" y="5175720"/>
                    <a:ext cx="567720" cy="1002240"/>
                    <a:chOff x="10090440" y="5175720"/>
                    <a:chExt cx="567720" cy="1002240"/>
                  </a:xfrm>
                </p:grpSpPr>
                <p:sp>
                  <p:nvSpPr>
                    <p:cNvPr id="565" name=""/>
                    <p:cNvSpPr/>
                    <p:nvPr/>
                  </p:nvSpPr>
                  <p:spPr>
                    <a:xfrm>
                      <a:off x="10090440" y="5175720"/>
                      <a:ext cx="567720" cy="10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2" h="504">
                          <a:moveTo>
                            <a:pt x="0" y="26"/>
                          </a:moveTo>
                          <a:lnTo>
                            <a:pt x="201" y="0"/>
                          </a:lnTo>
                          <a:lnTo>
                            <a:pt x="267" y="232"/>
                          </a:lnTo>
                          <a:lnTo>
                            <a:pt x="312" y="270"/>
                          </a:lnTo>
                          <a:lnTo>
                            <a:pt x="276" y="338"/>
                          </a:lnTo>
                          <a:lnTo>
                            <a:pt x="311" y="405"/>
                          </a:lnTo>
                          <a:lnTo>
                            <a:pt x="103" y="428"/>
                          </a:lnTo>
                          <a:lnTo>
                            <a:pt x="111" y="486"/>
                          </a:lnTo>
                          <a:lnTo>
                            <a:pt x="80" y="504"/>
                          </a:lnTo>
                          <a:lnTo>
                            <a:pt x="57" y="432"/>
                          </a:lnTo>
                          <a:lnTo>
                            <a:pt x="42" y="491"/>
                          </a:lnTo>
                          <a:lnTo>
                            <a:pt x="16" y="486"/>
                          </a:lnTo>
                          <a:lnTo>
                            <a:pt x="8" y="427"/>
                          </a:lnTo>
                          <a:lnTo>
                            <a:pt x="0" y="375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6" name=""/>
                    <p:cNvSpPr/>
                    <p:nvPr/>
                  </p:nvSpPr>
                  <p:spPr>
                    <a:xfrm>
                      <a:off x="10090440" y="5175720"/>
                      <a:ext cx="567720" cy="1002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12" h="504">
                          <a:moveTo>
                            <a:pt x="0" y="26"/>
                          </a:moveTo>
                          <a:lnTo>
                            <a:pt x="201" y="0"/>
                          </a:lnTo>
                          <a:lnTo>
                            <a:pt x="267" y="232"/>
                          </a:lnTo>
                          <a:lnTo>
                            <a:pt x="312" y="270"/>
                          </a:lnTo>
                          <a:lnTo>
                            <a:pt x="276" y="338"/>
                          </a:lnTo>
                          <a:lnTo>
                            <a:pt x="311" y="405"/>
                          </a:lnTo>
                          <a:lnTo>
                            <a:pt x="103" y="428"/>
                          </a:lnTo>
                          <a:lnTo>
                            <a:pt x="111" y="486"/>
                          </a:lnTo>
                          <a:lnTo>
                            <a:pt x="80" y="504"/>
                          </a:lnTo>
                          <a:lnTo>
                            <a:pt x="57" y="432"/>
                          </a:lnTo>
                          <a:lnTo>
                            <a:pt x="42" y="491"/>
                          </a:lnTo>
                          <a:lnTo>
                            <a:pt x="16" y="486"/>
                          </a:lnTo>
                          <a:lnTo>
                            <a:pt x="8" y="427"/>
                          </a:lnTo>
                          <a:lnTo>
                            <a:pt x="0" y="375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67" name=""/>
                  <p:cNvGrpSpPr/>
                  <p:nvPr/>
                </p:nvGrpSpPr>
                <p:grpSpPr>
                  <a:xfrm>
                    <a:off x="10458360" y="5124240"/>
                    <a:ext cx="780480" cy="924120"/>
                    <a:chOff x="10458360" y="5124240"/>
                    <a:chExt cx="780480" cy="924120"/>
                  </a:xfrm>
                </p:grpSpPr>
                <p:sp>
                  <p:nvSpPr>
                    <p:cNvPr id="568" name=""/>
                    <p:cNvSpPr/>
                    <p:nvPr/>
                  </p:nvSpPr>
                  <p:spPr>
                    <a:xfrm>
                      <a:off x="10458360" y="5124240"/>
                      <a:ext cx="780480" cy="92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9" h="465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104" y="9"/>
                          </a:lnTo>
                          <a:lnTo>
                            <a:pt x="193" y="0"/>
                          </a:lnTo>
                          <a:lnTo>
                            <a:pt x="181" y="24"/>
                          </a:lnTo>
                          <a:lnTo>
                            <a:pt x="208" y="24"/>
                          </a:lnTo>
                          <a:lnTo>
                            <a:pt x="359" y="167"/>
                          </a:lnTo>
                          <a:lnTo>
                            <a:pt x="420" y="260"/>
                          </a:lnTo>
                          <a:lnTo>
                            <a:pt x="429" y="324"/>
                          </a:lnTo>
                          <a:lnTo>
                            <a:pt x="408" y="338"/>
                          </a:lnTo>
                          <a:lnTo>
                            <a:pt x="420" y="402"/>
                          </a:lnTo>
                          <a:lnTo>
                            <a:pt x="377" y="403"/>
                          </a:lnTo>
                          <a:lnTo>
                            <a:pt x="377" y="458"/>
                          </a:lnTo>
                          <a:lnTo>
                            <a:pt x="344" y="432"/>
                          </a:lnTo>
                          <a:lnTo>
                            <a:pt x="123" y="465"/>
                          </a:lnTo>
                          <a:lnTo>
                            <a:pt x="72" y="365"/>
                          </a:lnTo>
                          <a:lnTo>
                            <a:pt x="108" y="297"/>
                          </a:lnTo>
                          <a:lnTo>
                            <a:pt x="61" y="261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69" name=""/>
                    <p:cNvSpPr/>
                    <p:nvPr/>
                  </p:nvSpPr>
                  <p:spPr>
                    <a:xfrm>
                      <a:off x="10458360" y="5124240"/>
                      <a:ext cx="780480" cy="924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9" h="465">
                          <a:moveTo>
                            <a:pt x="0" y="28"/>
                          </a:moveTo>
                          <a:lnTo>
                            <a:pt x="4" y="28"/>
                          </a:lnTo>
                          <a:lnTo>
                            <a:pt x="104" y="9"/>
                          </a:lnTo>
                          <a:lnTo>
                            <a:pt x="193" y="0"/>
                          </a:lnTo>
                          <a:lnTo>
                            <a:pt x="181" y="24"/>
                          </a:lnTo>
                          <a:lnTo>
                            <a:pt x="208" y="24"/>
                          </a:lnTo>
                          <a:lnTo>
                            <a:pt x="359" y="167"/>
                          </a:lnTo>
                          <a:lnTo>
                            <a:pt x="420" y="260"/>
                          </a:lnTo>
                          <a:lnTo>
                            <a:pt x="429" y="324"/>
                          </a:lnTo>
                          <a:lnTo>
                            <a:pt x="408" y="338"/>
                          </a:lnTo>
                          <a:lnTo>
                            <a:pt x="420" y="402"/>
                          </a:lnTo>
                          <a:lnTo>
                            <a:pt x="377" y="403"/>
                          </a:lnTo>
                          <a:lnTo>
                            <a:pt x="377" y="458"/>
                          </a:lnTo>
                          <a:lnTo>
                            <a:pt x="344" y="432"/>
                          </a:lnTo>
                          <a:lnTo>
                            <a:pt x="123" y="465"/>
                          </a:lnTo>
                          <a:lnTo>
                            <a:pt x="72" y="365"/>
                          </a:lnTo>
                          <a:lnTo>
                            <a:pt x="108" y="297"/>
                          </a:lnTo>
                          <a:lnTo>
                            <a:pt x="61" y="261"/>
                          </a:lnTo>
                          <a:lnTo>
                            <a:pt x="0" y="28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70" name=""/>
                  <p:cNvGrpSpPr/>
                  <p:nvPr/>
                </p:nvGrpSpPr>
                <p:grpSpPr>
                  <a:xfrm>
                    <a:off x="10788120" y="4992480"/>
                    <a:ext cx="717120" cy="656280"/>
                    <a:chOff x="10788120" y="4992480"/>
                    <a:chExt cx="717120" cy="656280"/>
                  </a:xfrm>
                </p:grpSpPr>
                <p:sp>
                  <p:nvSpPr>
                    <p:cNvPr id="571" name=""/>
                    <p:cNvSpPr/>
                    <p:nvPr/>
                  </p:nvSpPr>
                  <p:spPr>
                    <a:xfrm>
                      <a:off x="10788120" y="4992480"/>
                      <a:ext cx="717120" cy="65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4" h="330">
                          <a:moveTo>
                            <a:pt x="14" y="60"/>
                          </a:moveTo>
                          <a:lnTo>
                            <a:pt x="46" y="27"/>
                          </a:lnTo>
                          <a:lnTo>
                            <a:pt x="162" y="0"/>
                          </a:lnTo>
                          <a:lnTo>
                            <a:pt x="200" y="19"/>
                          </a:lnTo>
                          <a:lnTo>
                            <a:pt x="277" y="5"/>
                          </a:lnTo>
                          <a:lnTo>
                            <a:pt x="338" y="52"/>
                          </a:lnTo>
                          <a:lnTo>
                            <a:pt x="394" y="89"/>
                          </a:lnTo>
                          <a:lnTo>
                            <a:pt x="362" y="189"/>
                          </a:lnTo>
                          <a:lnTo>
                            <a:pt x="315" y="237"/>
                          </a:lnTo>
                          <a:lnTo>
                            <a:pt x="263" y="253"/>
                          </a:lnTo>
                          <a:lnTo>
                            <a:pt x="273" y="292"/>
                          </a:lnTo>
                          <a:lnTo>
                            <a:pt x="240" y="330"/>
                          </a:lnTo>
                          <a:lnTo>
                            <a:pt x="181" y="237"/>
                          </a:lnTo>
                          <a:lnTo>
                            <a:pt x="25" y="89"/>
                          </a:lnTo>
                          <a:lnTo>
                            <a:pt x="0" y="89"/>
                          </a:lnTo>
                          <a:lnTo>
                            <a:pt x="14" y="6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2" name=""/>
                    <p:cNvSpPr/>
                    <p:nvPr/>
                  </p:nvSpPr>
                  <p:spPr>
                    <a:xfrm>
                      <a:off x="10788120" y="4992480"/>
                      <a:ext cx="717120" cy="65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4" h="330">
                          <a:moveTo>
                            <a:pt x="14" y="60"/>
                          </a:moveTo>
                          <a:lnTo>
                            <a:pt x="46" y="27"/>
                          </a:lnTo>
                          <a:lnTo>
                            <a:pt x="162" y="0"/>
                          </a:lnTo>
                          <a:lnTo>
                            <a:pt x="200" y="19"/>
                          </a:lnTo>
                          <a:lnTo>
                            <a:pt x="277" y="5"/>
                          </a:lnTo>
                          <a:lnTo>
                            <a:pt x="338" y="52"/>
                          </a:lnTo>
                          <a:lnTo>
                            <a:pt x="394" y="89"/>
                          </a:lnTo>
                          <a:lnTo>
                            <a:pt x="362" y="189"/>
                          </a:lnTo>
                          <a:lnTo>
                            <a:pt x="315" y="237"/>
                          </a:lnTo>
                          <a:lnTo>
                            <a:pt x="263" y="253"/>
                          </a:lnTo>
                          <a:lnTo>
                            <a:pt x="273" y="292"/>
                          </a:lnTo>
                          <a:lnTo>
                            <a:pt x="240" y="330"/>
                          </a:lnTo>
                          <a:lnTo>
                            <a:pt x="181" y="237"/>
                          </a:lnTo>
                          <a:lnTo>
                            <a:pt x="25" y="89"/>
                          </a:lnTo>
                          <a:lnTo>
                            <a:pt x="0" y="89"/>
                          </a:lnTo>
                          <a:lnTo>
                            <a:pt x="14" y="6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73" name=""/>
                  <p:cNvGrpSpPr/>
                  <p:nvPr/>
                </p:nvGrpSpPr>
                <p:grpSpPr>
                  <a:xfrm>
                    <a:off x="10278000" y="5919480"/>
                    <a:ext cx="1342080" cy="1033560"/>
                    <a:chOff x="10278000" y="5919480"/>
                    <a:chExt cx="1342080" cy="1033560"/>
                  </a:xfrm>
                </p:grpSpPr>
                <p:sp>
                  <p:nvSpPr>
                    <p:cNvPr id="574" name=""/>
                    <p:cNvSpPr/>
                    <p:nvPr/>
                  </p:nvSpPr>
                  <p:spPr>
                    <a:xfrm>
                      <a:off x="10278000" y="5919480"/>
                      <a:ext cx="1342080" cy="103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37" h="520">
                          <a:moveTo>
                            <a:pt x="0" y="50"/>
                          </a:moveTo>
                          <a:lnTo>
                            <a:pt x="201" y="30"/>
                          </a:lnTo>
                          <a:lnTo>
                            <a:pt x="223" y="64"/>
                          </a:lnTo>
                          <a:lnTo>
                            <a:pt x="440" y="30"/>
                          </a:lnTo>
                          <a:lnTo>
                            <a:pt x="478" y="59"/>
                          </a:lnTo>
                          <a:lnTo>
                            <a:pt x="478" y="5"/>
                          </a:lnTo>
                          <a:lnTo>
                            <a:pt x="475" y="0"/>
                          </a:lnTo>
                          <a:lnTo>
                            <a:pt x="517" y="4"/>
                          </a:lnTo>
                          <a:lnTo>
                            <a:pt x="564" y="84"/>
                          </a:lnTo>
                          <a:lnTo>
                            <a:pt x="638" y="194"/>
                          </a:lnTo>
                          <a:lnTo>
                            <a:pt x="674" y="286"/>
                          </a:lnTo>
                          <a:lnTo>
                            <a:pt x="728" y="353"/>
                          </a:lnTo>
                          <a:lnTo>
                            <a:pt x="737" y="449"/>
                          </a:lnTo>
                          <a:lnTo>
                            <a:pt x="720" y="505"/>
                          </a:lnTo>
                          <a:lnTo>
                            <a:pt x="643" y="520"/>
                          </a:lnTo>
                          <a:lnTo>
                            <a:pt x="629" y="496"/>
                          </a:lnTo>
                          <a:lnTo>
                            <a:pt x="575" y="462"/>
                          </a:lnTo>
                          <a:lnTo>
                            <a:pt x="557" y="427"/>
                          </a:lnTo>
                          <a:lnTo>
                            <a:pt x="543" y="413"/>
                          </a:lnTo>
                          <a:lnTo>
                            <a:pt x="535" y="380"/>
                          </a:lnTo>
                          <a:lnTo>
                            <a:pt x="520" y="389"/>
                          </a:lnTo>
                          <a:lnTo>
                            <a:pt x="478" y="347"/>
                          </a:lnTo>
                          <a:lnTo>
                            <a:pt x="489" y="305"/>
                          </a:lnTo>
                          <a:lnTo>
                            <a:pt x="478" y="283"/>
                          </a:lnTo>
                          <a:lnTo>
                            <a:pt x="467" y="290"/>
                          </a:lnTo>
                          <a:lnTo>
                            <a:pt x="467" y="314"/>
                          </a:lnTo>
                          <a:lnTo>
                            <a:pt x="452" y="283"/>
                          </a:lnTo>
                          <a:lnTo>
                            <a:pt x="454" y="209"/>
                          </a:lnTo>
                          <a:lnTo>
                            <a:pt x="427" y="167"/>
                          </a:lnTo>
                          <a:lnTo>
                            <a:pt x="358" y="130"/>
                          </a:lnTo>
                          <a:lnTo>
                            <a:pt x="322" y="90"/>
                          </a:lnTo>
                          <a:lnTo>
                            <a:pt x="284" y="85"/>
                          </a:lnTo>
                          <a:lnTo>
                            <a:pt x="268" y="110"/>
                          </a:lnTo>
                          <a:lnTo>
                            <a:pt x="211" y="128"/>
                          </a:lnTo>
                          <a:lnTo>
                            <a:pt x="177" y="110"/>
                          </a:lnTo>
                          <a:lnTo>
                            <a:pt x="161" y="84"/>
                          </a:lnTo>
                          <a:lnTo>
                            <a:pt x="53" y="108"/>
                          </a:lnTo>
                          <a:lnTo>
                            <a:pt x="29" y="89"/>
                          </a:lnTo>
                          <a:lnTo>
                            <a:pt x="6" y="109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5" name=""/>
                    <p:cNvSpPr/>
                    <p:nvPr/>
                  </p:nvSpPr>
                  <p:spPr>
                    <a:xfrm>
                      <a:off x="10278000" y="5919480"/>
                      <a:ext cx="1342080" cy="1033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37" h="520">
                          <a:moveTo>
                            <a:pt x="0" y="50"/>
                          </a:moveTo>
                          <a:lnTo>
                            <a:pt x="201" y="30"/>
                          </a:lnTo>
                          <a:lnTo>
                            <a:pt x="223" y="64"/>
                          </a:lnTo>
                          <a:lnTo>
                            <a:pt x="440" y="30"/>
                          </a:lnTo>
                          <a:lnTo>
                            <a:pt x="478" y="59"/>
                          </a:lnTo>
                          <a:lnTo>
                            <a:pt x="478" y="5"/>
                          </a:lnTo>
                          <a:lnTo>
                            <a:pt x="475" y="0"/>
                          </a:lnTo>
                          <a:lnTo>
                            <a:pt x="517" y="4"/>
                          </a:lnTo>
                          <a:lnTo>
                            <a:pt x="564" y="84"/>
                          </a:lnTo>
                          <a:lnTo>
                            <a:pt x="638" y="194"/>
                          </a:lnTo>
                          <a:lnTo>
                            <a:pt x="674" y="286"/>
                          </a:lnTo>
                          <a:lnTo>
                            <a:pt x="728" y="353"/>
                          </a:lnTo>
                          <a:lnTo>
                            <a:pt x="737" y="449"/>
                          </a:lnTo>
                          <a:lnTo>
                            <a:pt x="720" y="505"/>
                          </a:lnTo>
                          <a:lnTo>
                            <a:pt x="643" y="520"/>
                          </a:lnTo>
                          <a:lnTo>
                            <a:pt x="629" y="496"/>
                          </a:lnTo>
                          <a:lnTo>
                            <a:pt x="575" y="462"/>
                          </a:lnTo>
                          <a:lnTo>
                            <a:pt x="557" y="427"/>
                          </a:lnTo>
                          <a:lnTo>
                            <a:pt x="543" y="413"/>
                          </a:lnTo>
                          <a:lnTo>
                            <a:pt x="535" y="380"/>
                          </a:lnTo>
                          <a:lnTo>
                            <a:pt x="520" y="389"/>
                          </a:lnTo>
                          <a:lnTo>
                            <a:pt x="478" y="347"/>
                          </a:lnTo>
                          <a:lnTo>
                            <a:pt x="489" y="305"/>
                          </a:lnTo>
                          <a:lnTo>
                            <a:pt x="478" y="283"/>
                          </a:lnTo>
                          <a:lnTo>
                            <a:pt x="467" y="290"/>
                          </a:lnTo>
                          <a:lnTo>
                            <a:pt x="467" y="314"/>
                          </a:lnTo>
                          <a:lnTo>
                            <a:pt x="452" y="283"/>
                          </a:lnTo>
                          <a:lnTo>
                            <a:pt x="454" y="209"/>
                          </a:lnTo>
                          <a:lnTo>
                            <a:pt x="427" y="167"/>
                          </a:lnTo>
                          <a:lnTo>
                            <a:pt x="358" y="130"/>
                          </a:lnTo>
                          <a:lnTo>
                            <a:pt x="322" y="90"/>
                          </a:lnTo>
                          <a:lnTo>
                            <a:pt x="284" y="85"/>
                          </a:lnTo>
                          <a:lnTo>
                            <a:pt x="268" y="110"/>
                          </a:lnTo>
                          <a:lnTo>
                            <a:pt x="211" y="128"/>
                          </a:lnTo>
                          <a:lnTo>
                            <a:pt x="177" y="110"/>
                          </a:lnTo>
                          <a:lnTo>
                            <a:pt x="161" y="84"/>
                          </a:lnTo>
                          <a:lnTo>
                            <a:pt x="53" y="108"/>
                          </a:lnTo>
                          <a:lnTo>
                            <a:pt x="29" y="89"/>
                          </a:lnTo>
                          <a:lnTo>
                            <a:pt x="6" y="109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76" name=""/>
                  <p:cNvGrpSpPr/>
                  <p:nvPr/>
                </p:nvGrpSpPr>
                <p:grpSpPr>
                  <a:xfrm>
                    <a:off x="10645920" y="4557240"/>
                    <a:ext cx="1230840" cy="613800"/>
                    <a:chOff x="10645920" y="4557240"/>
                    <a:chExt cx="1230840" cy="613800"/>
                  </a:xfrm>
                </p:grpSpPr>
                <p:sp>
                  <p:nvSpPr>
                    <p:cNvPr id="577" name=""/>
                    <p:cNvSpPr/>
                    <p:nvPr/>
                  </p:nvSpPr>
                  <p:spPr>
                    <a:xfrm>
                      <a:off x="10645920" y="4557240"/>
                      <a:ext cx="1230840" cy="61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6" h="309">
                          <a:moveTo>
                            <a:pt x="22" y="228"/>
                          </a:moveTo>
                          <a:lnTo>
                            <a:pt x="0" y="294"/>
                          </a:lnTo>
                          <a:lnTo>
                            <a:pt x="86" y="285"/>
                          </a:lnTo>
                          <a:lnTo>
                            <a:pt x="122" y="255"/>
                          </a:lnTo>
                          <a:lnTo>
                            <a:pt x="240" y="223"/>
                          </a:lnTo>
                          <a:lnTo>
                            <a:pt x="274" y="240"/>
                          </a:lnTo>
                          <a:lnTo>
                            <a:pt x="352" y="228"/>
                          </a:lnTo>
                          <a:lnTo>
                            <a:pt x="352" y="233"/>
                          </a:lnTo>
                          <a:lnTo>
                            <a:pt x="470" y="309"/>
                          </a:lnTo>
                          <a:lnTo>
                            <a:pt x="539" y="287"/>
                          </a:lnTo>
                          <a:lnTo>
                            <a:pt x="578" y="202"/>
                          </a:lnTo>
                          <a:lnTo>
                            <a:pt x="644" y="178"/>
                          </a:lnTo>
                          <a:lnTo>
                            <a:pt x="676" y="114"/>
                          </a:lnTo>
                          <a:lnTo>
                            <a:pt x="675" y="39"/>
                          </a:lnTo>
                          <a:lnTo>
                            <a:pt x="667" y="102"/>
                          </a:lnTo>
                          <a:lnTo>
                            <a:pt x="629" y="156"/>
                          </a:lnTo>
                          <a:lnTo>
                            <a:pt x="614" y="151"/>
                          </a:lnTo>
                          <a:lnTo>
                            <a:pt x="564" y="166"/>
                          </a:lnTo>
                          <a:lnTo>
                            <a:pt x="564" y="148"/>
                          </a:lnTo>
                          <a:lnTo>
                            <a:pt x="614" y="129"/>
                          </a:lnTo>
                          <a:lnTo>
                            <a:pt x="568" y="124"/>
                          </a:lnTo>
                          <a:lnTo>
                            <a:pt x="620" y="107"/>
                          </a:lnTo>
                          <a:lnTo>
                            <a:pt x="640" y="116"/>
                          </a:lnTo>
                          <a:lnTo>
                            <a:pt x="649" y="57"/>
                          </a:lnTo>
                          <a:lnTo>
                            <a:pt x="637" y="43"/>
                          </a:lnTo>
                          <a:lnTo>
                            <a:pt x="575" y="67"/>
                          </a:lnTo>
                          <a:lnTo>
                            <a:pt x="578" y="31"/>
                          </a:lnTo>
                          <a:lnTo>
                            <a:pt x="604" y="40"/>
                          </a:lnTo>
                          <a:lnTo>
                            <a:pt x="637" y="13"/>
                          </a:lnTo>
                          <a:lnTo>
                            <a:pt x="618" y="0"/>
                          </a:lnTo>
                          <a:lnTo>
                            <a:pt x="416" y="49"/>
                          </a:lnTo>
                          <a:lnTo>
                            <a:pt x="168" y="99"/>
                          </a:lnTo>
                          <a:lnTo>
                            <a:pt x="55" y="227"/>
                          </a:lnTo>
                          <a:lnTo>
                            <a:pt x="22" y="228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8" name=""/>
                    <p:cNvSpPr/>
                    <p:nvPr/>
                  </p:nvSpPr>
                  <p:spPr>
                    <a:xfrm>
                      <a:off x="10645920" y="4557240"/>
                      <a:ext cx="1230840" cy="61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6" h="309">
                          <a:moveTo>
                            <a:pt x="22" y="228"/>
                          </a:moveTo>
                          <a:lnTo>
                            <a:pt x="0" y="294"/>
                          </a:lnTo>
                          <a:lnTo>
                            <a:pt x="86" y="285"/>
                          </a:lnTo>
                          <a:lnTo>
                            <a:pt x="122" y="255"/>
                          </a:lnTo>
                          <a:lnTo>
                            <a:pt x="240" y="223"/>
                          </a:lnTo>
                          <a:lnTo>
                            <a:pt x="274" y="240"/>
                          </a:lnTo>
                          <a:lnTo>
                            <a:pt x="352" y="228"/>
                          </a:lnTo>
                          <a:lnTo>
                            <a:pt x="352" y="233"/>
                          </a:lnTo>
                          <a:lnTo>
                            <a:pt x="470" y="309"/>
                          </a:lnTo>
                          <a:lnTo>
                            <a:pt x="539" y="287"/>
                          </a:lnTo>
                          <a:lnTo>
                            <a:pt x="578" y="202"/>
                          </a:lnTo>
                          <a:lnTo>
                            <a:pt x="644" y="178"/>
                          </a:lnTo>
                          <a:lnTo>
                            <a:pt x="676" y="114"/>
                          </a:lnTo>
                          <a:lnTo>
                            <a:pt x="675" y="39"/>
                          </a:lnTo>
                          <a:lnTo>
                            <a:pt x="667" y="102"/>
                          </a:lnTo>
                          <a:lnTo>
                            <a:pt x="629" y="156"/>
                          </a:lnTo>
                          <a:lnTo>
                            <a:pt x="614" y="151"/>
                          </a:lnTo>
                          <a:lnTo>
                            <a:pt x="564" y="166"/>
                          </a:lnTo>
                          <a:lnTo>
                            <a:pt x="564" y="148"/>
                          </a:lnTo>
                          <a:lnTo>
                            <a:pt x="614" y="129"/>
                          </a:lnTo>
                          <a:lnTo>
                            <a:pt x="568" y="124"/>
                          </a:lnTo>
                          <a:lnTo>
                            <a:pt x="620" y="107"/>
                          </a:lnTo>
                          <a:lnTo>
                            <a:pt x="640" y="116"/>
                          </a:lnTo>
                          <a:lnTo>
                            <a:pt x="649" y="57"/>
                          </a:lnTo>
                          <a:lnTo>
                            <a:pt x="637" y="43"/>
                          </a:lnTo>
                          <a:lnTo>
                            <a:pt x="575" y="67"/>
                          </a:lnTo>
                          <a:lnTo>
                            <a:pt x="578" y="31"/>
                          </a:lnTo>
                          <a:lnTo>
                            <a:pt x="604" y="40"/>
                          </a:lnTo>
                          <a:lnTo>
                            <a:pt x="637" y="13"/>
                          </a:lnTo>
                          <a:lnTo>
                            <a:pt x="618" y="0"/>
                          </a:lnTo>
                          <a:lnTo>
                            <a:pt x="416" y="49"/>
                          </a:lnTo>
                          <a:lnTo>
                            <a:pt x="168" y="99"/>
                          </a:lnTo>
                          <a:lnTo>
                            <a:pt x="55" y="227"/>
                          </a:lnTo>
                          <a:lnTo>
                            <a:pt x="22" y="228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79" name=""/>
                  <p:cNvGrpSpPr/>
                  <p:nvPr/>
                </p:nvGrpSpPr>
                <p:grpSpPr>
                  <a:xfrm>
                    <a:off x="11928240" y="2037600"/>
                    <a:ext cx="549720" cy="956160"/>
                    <a:chOff x="11928240" y="2037600"/>
                    <a:chExt cx="549720" cy="956160"/>
                  </a:xfrm>
                </p:grpSpPr>
                <p:sp>
                  <p:nvSpPr>
                    <p:cNvPr id="580" name=""/>
                    <p:cNvSpPr/>
                    <p:nvPr/>
                  </p:nvSpPr>
                  <p:spPr>
                    <a:xfrm>
                      <a:off x="11928240" y="2037600"/>
                      <a:ext cx="549720" cy="95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2" h="481">
                          <a:moveTo>
                            <a:pt x="71" y="15"/>
                          </a:moveTo>
                          <a:lnTo>
                            <a:pt x="25" y="104"/>
                          </a:lnTo>
                          <a:lnTo>
                            <a:pt x="46" y="137"/>
                          </a:lnTo>
                          <a:lnTo>
                            <a:pt x="25" y="177"/>
                          </a:lnTo>
                          <a:lnTo>
                            <a:pt x="39" y="190"/>
                          </a:lnTo>
                          <a:lnTo>
                            <a:pt x="30" y="218"/>
                          </a:lnTo>
                          <a:lnTo>
                            <a:pt x="30" y="263"/>
                          </a:lnTo>
                          <a:lnTo>
                            <a:pt x="0" y="278"/>
                          </a:lnTo>
                          <a:lnTo>
                            <a:pt x="10" y="293"/>
                          </a:lnTo>
                          <a:lnTo>
                            <a:pt x="75" y="460"/>
                          </a:lnTo>
                          <a:lnTo>
                            <a:pt x="125" y="481"/>
                          </a:lnTo>
                          <a:lnTo>
                            <a:pt x="123" y="446"/>
                          </a:lnTo>
                          <a:lnTo>
                            <a:pt x="146" y="419"/>
                          </a:lnTo>
                          <a:lnTo>
                            <a:pt x="138" y="391"/>
                          </a:lnTo>
                          <a:lnTo>
                            <a:pt x="199" y="357"/>
                          </a:lnTo>
                          <a:lnTo>
                            <a:pt x="202" y="310"/>
                          </a:lnTo>
                          <a:lnTo>
                            <a:pt x="238" y="308"/>
                          </a:lnTo>
                          <a:lnTo>
                            <a:pt x="268" y="271"/>
                          </a:lnTo>
                          <a:lnTo>
                            <a:pt x="302" y="248"/>
                          </a:lnTo>
                          <a:lnTo>
                            <a:pt x="302" y="218"/>
                          </a:lnTo>
                          <a:lnTo>
                            <a:pt x="255" y="209"/>
                          </a:lnTo>
                          <a:lnTo>
                            <a:pt x="247" y="176"/>
                          </a:lnTo>
                          <a:lnTo>
                            <a:pt x="198" y="171"/>
                          </a:lnTo>
                          <a:lnTo>
                            <a:pt x="160" y="29"/>
                          </a:lnTo>
                          <a:lnTo>
                            <a:pt x="142" y="0"/>
                          </a:lnTo>
                          <a:lnTo>
                            <a:pt x="94" y="12"/>
                          </a:lnTo>
                          <a:lnTo>
                            <a:pt x="85" y="27"/>
                          </a:lnTo>
                          <a:lnTo>
                            <a:pt x="71" y="1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1" name=""/>
                    <p:cNvSpPr/>
                    <p:nvPr/>
                  </p:nvSpPr>
                  <p:spPr>
                    <a:xfrm>
                      <a:off x="11928240" y="2037600"/>
                      <a:ext cx="549720" cy="95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2" h="481">
                          <a:moveTo>
                            <a:pt x="71" y="15"/>
                          </a:moveTo>
                          <a:lnTo>
                            <a:pt x="25" y="104"/>
                          </a:lnTo>
                          <a:lnTo>
                            <a:pt x="46" y="137"/>
                          </a:lnTo>
                          <a:lnTo>
                            <a:pt x="25" y="177"/>
                          </a:lnTo>
                          <a:lnTo>
                            <a:pt x="39" y="190"/>
                          </a:lnTo>
                          <a:lnTo>
                            <a:pt x="30" y="218"/>
                          </a:lnTo>
                          <a:lnTo>
                            <a:pt x="30" y="263"/>
                          </a:lnTo>
                          <a:lnTo>
                            <a:pt x="0" y="278"/>
                          </a:lnTo>
                          <a:lnTo>
                            <a:pt x="10" y="293"/>
                          </a:lnTo>
                          <a:lnTo>
                            <a:pt x="75" y="460"/>
                          </a:lnTo>
                          <a:lnTo>
                            <a:pt x="125" y="481"/>
                          </a:lnTo>
                          <a:lnTo>
                            <a:pt x="123" y="446"/>
                          </a:lnTo>
                          <a:lnTo>
                            <a:pt x="146" y="419"/>
                          </a:lnTo>
                          <a:lnTo>
                            <a:pt x="138" y="391"/>
                          </a:lnTo>
                          <a:lnTo>
                            <a:pt x="199" y="357"/>
                          </a:lnTo>
                          <a:lnTo>
                            <a:pt x="202" y="310"/>
                          </a:lnTo>
                          <a:lnTo>
                            <a:pt x="238" y="308"/>
                          </a:lnTo>
                          <a:lnTo>
                            <a:pt x="268" y="271"/>
                          </a:lnTo>
                          <a:lnTo>
                            <a:pt x="302" y="248"/>
                          </a:lnTo>
                          <a:lnTo>
                            <a:pt x="302" y="218"/>
                          </a:lnTo>
                          <a:lnTo>
                            <a:pt x="255" y="209"/>
                          </a:lnTo>
                          <a:lnTo>
                            <a:pt x="247" y="176"/>
                          </a:lnTo>
                          <a:lnTo>
                            <a:pt x="198" y="171"/>
                          </a:lnTo>
                          <a:lnTo>
                            <a:pt x="160" y="29"/>
                          </a:lnTo>
                          <a:lnTo>
                            <a:pt x="142" y="0"/>
                          </a:lnTo>
                          <a:lnTo>
                            <a:pt x="94" y="12"/>
                          </a:lnTo>
                          <a:lnTo>
                            <a:pt x="85" y="27"/>
                          </a:lnTo>
                          <a:lnTo>
                            <a:pt x="71" y="15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82" name=""/>
                  <p:cNvGrpSpPr/>
                  <p:nvPr/>
                </p:nvGrpSpPr>
                <p:grpSpPr>
                  <a:xfrm>
                    <a:off x="11112480" y="3922560"/>
                    <a:ext cx="700560" cy="329760"/>
                    <a:chOff x="11112480" y="3922560"/>
                    <a:chExt cx="700560" cy="329760"/>
                  </a:xfrm>
                </p:grpSpPr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11112480" y="3922560"/>
                      <a:ext cx="700560" cy="32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5" h="166">
                          <a:moveTo>
                            <a:pt x="0" y="57"/>
                          </a:moveTo>
                          <a:lnTo>
                            <a:pt x="287" y="0"/>
                          </a:lnTo>
                          <a:lnTo>
                            <a:pt x="333" y="113"/>
                          </a:lnTo>
                          <a:lnTo>
                            <a:pt x="384" y="102"/>
                          </a:lnTo>
                          <a:lnTo>
                            <a:pt x="385" y="158"/>
                          </a:lnTo>
                          <a:lnTo>
                            <a:pt x="345" y="166"/>
                          </a:lnTo>
                          <a:lnTo>
                            <a:pt x="310" y="128"/>
                          </a:lnTo>
                          <a:lnTo>
                            <a:pt x="287" y="83"/>
                          </a:lnTo>
                          <a:lnTo>
                            <a:pt x="282" y="21"/>
                          </a:lnTo>
                          <a:lnTo>
                            <a:pt x="264" y="53"/>
                          </a:lnTo>
                          <a:lnTo>
                            <a:pt x="285" y="147"/>
                          </a:lnTo>
                          <a:lnTo>
                            <a:pt x="202" y="161"/>
                          </a:lnTo>
                          <a:lnTo>
                            <a:pt x="197" y="91"/>
                          </a:lnTo>
                          <a:lnTo>
                            <a:pt x="147" y="62"/>
                          </a:lnTo>
                          <a:lnTo>
                            <a:pt x="101" y="54"/>
                          </a:lnTo>
                          <a:lnTo>
                            <a:pt x="11" y="102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>
                      <a:off x="11112480" y="3922560"/>
                      <a:ext cx="700560" cy="329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5" h="166">
                          <a:moveTo>
                            <a:pt x="0" y="57"/>
                          </a:moveTo>
                          <a:lnTo>
                            <a:pt x="287" y="0"/>
                          </a:lnTo>
                          <a:lnTo>
                            <a:pt x="333" y="113"/>
                          </a:lnTo>
                          <a:lnTo>
                            <a:pt x="384" y="102"/>
                          </a:lnTo>
                          <a:lnTo>
                            <a:pt x="385" y="158"/>
                          </a:lnTo>
                          <a:lnTo>
                            <a:pt x="345" y="166"/>
                          </a:lnTo>
                          <a:lnTo>
                            <a:pt x="310" y="128"/>
                          </a:lnTo>
                          <a:lnTo>
                            <a:pt x="287" y="83"/>
                          </a:lnTo>
                          <a:lnTo>
                            <a:pt x="282" y="21"/>
                          </a:lnTo>
                          <a:lnTo>
                            <a:pt x="264" y="53"/>
                          </a:lnTo>
                          <a:lnTo>
                            <a:pt x="285" y="147"/>
                          </a:lnTo>
                          <a:lnTo>
                            <a:pt x="202" y="161"/>
                          </a:lnTo>
                          <a:lnTo>
                            <a:pt x="197" y="91"/>
                          </a:lnTo>
                          <a:lnTo>
                            <a:pt x="147" y="62"/>
                          </a:lnTo>
                          <a:lnTo>
                            <a:pt x="101" y="54"/>
                          </a:lnTo>
                          <a:lnTo>
                            <a:pt x="11" y="102"/>
                          </a:lnTo>
                          <a:lnTo>
                            <a:pt x="0" y="5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85" name=""/>
                  <p:cNvGrpSpPr/>
                  <p:nvPr/>
                </p:nvGrpSpPr>
                <p:grpSpPr>
                  <a:xfrm>
                    <a:off x="7033320" y="4063680"/>
                    <a:ext cx="1030680" cy="876600"/>
                    <a:chOff x="7033320" y="4063680"/>
                    <a:chExt cx="1030680" cy="876600"/>
                  </a:xfrm>
                </p:grpSpPr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7033320" y="4063680"/>
                      <a:ext cx="1030680" cy="87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6" h="441">
                          <a:moveTo>
                            <a:pt x="46" y="0"/>
                          </a:moveTo>
                          <a:lnTo>
                            <a:pt x="17" y="265"/>
                          </a:lnTo>
                          <a:lnTo>
                            <a:pt x="0" y="417"/>
                          </a:lnTo>
                          <a:lnTo>
                            <a:pt x="282" y="432"/>
                          </a:lnTo>
                          <a:lnTo>
                            <a:pt x="554" y="441"/>
                          </a:lnTo>
                          <a:lnTo>
                            <a:pt x="562" y="235"/>
                          </a:lnTo>
                          <a:lnTo>
                            <a:pt x="566" y="33"/>
                          </a:lnTo>
                          <a:lnTo>
                            <a:pt x="410" y="3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7033320" y="4063680"/>
                      <a:ext cx="1030680" cy="876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6" h="441">
                          <a:moveTo>
                            <a:pt x="46" y="0"/>
                          </a:moveTo>
                          <a:lnTo>
                            <a:pt x="17" y="265"/>
                          </a:lnTo>
                          <a:lnTo>
                            <a:pt x="0" y="417"/>
                          </a:lnTo>
                          <a:lnTo>
                            <a:pt x="282" y="432"/>
                          </a:lnTo>
                          <a:lnTo>
                            <a:pt x="554" y="441"/>
                          </a:lnTo>
                          <a:lnTo>
                            <a:pt x="562" y="235"/>
                          </a:lnTo>
                          <a:lnTo>
                            <a:pt x="566" y="33"/>
                          </a:lnTo>
                          <a:lnTo>
                            <a:pt x="410" y="3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88" name=""/>
                  <p:cNvGrpSpPr/>
                  <p:nvPr/>
                </p:nvGrpSpPr>
                <p:grpSpPr>
                  <a:xfrm>
                    <a:off x="7824240" y="2457000"/>
                    <a:ext cx="970560" cy="649800"/>
                    <a:chOff x="7824240" y="2457000"/>
                    <a:chExt cx="970560" cy="649800"/>
                  </a:xfrm>
                </p:grpSpPr>
                <p:sp>
                  <p:nvSpPr>
                    <p:cNvPr id="589" name=""/>
                    <p:cNvSpPr/>
                    <p:nvPr/>
                  </p:nvSpPr>
                  <p:spPr>
                    <a:xfrm>
                      <a:off x="7824240" y="2457000"/>
                      <a:ext cx="970560" cy="64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3" h="327">
                          <a:moveTo>
                            <a:pt x="2" y="0"/>
                          </a:moveTo>
                          <a:lnTo>
                            <a:pt x="447" y="12"/>
                          </a:lnTo>
                          <a:lnTo>
                            <a:pt x="480" y="108"/>
                          </a:lnTo>
                          <a:lnTo>
                            <a:pt x="512" y="181"/>
                          </a:lnTo>
                          <a:lnTo>
                            <a:pt x="533" y="300"/>
                          </a:lnTo>
                          <a:lnTo>
                            <a:pt x="520" y="327"/>
                          </a:lnTo>
                          <a:lnTo>
                            <a:pt x="355" y="323"/>
                          </a:lnTo>
                          <a:lnTo>
                            <a:pt x="0" y="317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7824240" y="2457000"/>
                      <a:ext cx="970560" cy="64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33" h="327">
                          <a:moveTo>
                            <a:pt x="2" y="0"/>
                          </a:moveTo>
                          <a:lnTo>
                            <a:pt x="447" y="12"/>
                          </a:lnTo>
                          <a:lnTo>
                            <a:pt x="480" y="108"/>
                          </a:lnTo>
                          <a:lnTo>
                            <a:pt x="512" y="181"/>
                          </a:lnTo>
                          <a:lnTo>
                            <a:pt x="533" y="300"/>
                          </a:lnTo>
                          <a:lnTo>
                            <a:pt x="520" y="327"/>
                          </a:lnTo>
                          <a:lnTo>
                            <a:pt x="355" y="323"/>
                          </a:lnTo>
                          <a:lnTo>
                            <a:pt x="0" y="317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91" name=""/>
                  <p:cNvGrpSpPr/>
                  <p:nvPr/>
                </p:nvGrpSpPr>
                <p:grpSpPr>
                  <a:xfrm>
                    <a:off x="7798680" y="3081600"/>
                    <a:ext cx="1021320" cy="754920"/>
                    <a:chOff x="7798680" y="3081600"/>
                    <a:chExt cx="1021320" cy="754920"/>
                  </a:xfrm>
                </p:grpSpPr>
                <p:sp>
                  <p:nvSpPr>
                    <p:cNvPr id="592" name=""/>
                    <p:cNvSpPr/>
                    <p:nvPr/>
                  </p:nvSpPr>
                  <p:spPr>
                    <a:xfrm>
                      <a:off x="7798680" y="3081600"/>
                      <a:ext cx="1021320" cy="75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1" h="380">
                          <a:moveTo>
                            <a:pt x="9" y="0"/>
                          </a:moveTo>
                          <a:lnTo>
                            <a:pt x="8" y="148"/>
                          </a:lnTo>
                          <a:lnTo>
                            <a:pt x="0" y="320"/>
                          </a:lnTo>
                          <a:lnTo>
                            <a:pt x="407" y="326"/>
                          </a:lnTo>
                          <a:lnTo>
                            <a:pt x="450" y="350"/>
                          </a:lnTo>
                          <a:lnTo>
                            <a:pt x="480" y="318"/>
                          </a:lnTo>
                          <a:lnTo>
                            <a:pt x="561" y="380"/>
                          </a:lnTo>
                          <a:lnTo>
                            <a:pt x="549" y="314"/>
                          </a:lnTo>
                          <a:lnTo>
                            <a:pt x="556" y="263"/>
                          </a:lnTo>
                          <a:lnTo>
                            <a:pt x="561" y="91"/>
                          </a:lnTo>
                          <a:lnTo>
                            <a:pt x="524" y="54"/>
                          </a:lnTo>
                          <a:lnTo>
                            <a:pt x="538" y="6"/>
                          </a:lnTo>
                          <a:lnTo>
                            <a:pt x="271" y="4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>
                      <a:off x="7798680" y="3081600"/>
                      <a:ext cx="1021320" cy="75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1" h="380">
                          <a:moveTo>
                            <a:pt x="9" y="0"/>
                          </a:moveTo>
                          <a:lnTo>
                            <a:pt x="8" y="148"/>
                          </a:lnTo>
                          <a:lnTo>
                            <a:pt x="0" y="320"/>
                          </a:lnTo>
                          <a:lnTo>
                            <a:pt x="407" y="326"/>
                          </a:lnTo>
                          <a:lnTo>
                            <a:pt x="450" y="350"/>
                          </a:lnTo>
                          <a:lnTo>
                            <a:pt x="480" y="318"/>
                          </a:lnTo>
                          <a:lnTo>
                            <a:pt x="561" y="380"/>
                          </a:lnTo>
                          <a:lnTo>
                            <a:pt x="549" y="314"/>
                          </a:lnTo>
                          <a:lnTo>
                            <a:pt x="556" y="263"/>
                          </a:lnTo>
                          <a:lnTo>
                            <a:pt x="561" y="91"/>
                          </a:lnTo>
                          <a:lnTo>
                            <a:pt x="524" y="54"/>
                          </a:lnTo>
                          <a:lnTo>
                            <a:pt x="538" y="6"/>
                          </a:lnTo>
                          <a:lnTo>
                            <a:pt x="271" y="4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94" name=""/>
                  <p:cNvGrpSpPr/>
                  <p:nvPr/>
                </p:nvGrpSpPr>
                <p:grpSpPr>
                  <a:xfrm>
                    <a:off x="7783920" y="3699720"/>
                    <a:ext cx="1211040" cy="640080"/>
                    <a:chOff x="7783920" y="3699720"/>
                    <a:chExt cx="1211040" cy="640080"/>
                  </a:xfrm>
                </p:grpSpPr>
                <p:sp>
                  <p:nvSpPr>
                    <p:cNvPr id="595" name=""/>
                    <p:cNvSpPr/>
                    <p:nvPr/>
                  </p:nvSpPr>
                  <p:spPr>
                    <a:xfrm>
                      <a:off x="7783920" y="3699720"/>
                      <a:ext cx="1211040" cy="640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5" h="322">
                          <a:moveTo>
                            <a:pt x="7" y="0"/>
                          </a:moveTo>
                          <a:lnTo>
                            <a:pt x="0" y="213"/>
                          </a:lnTo>
                          <a:lnTo>
                            <a:pt x="151" y="218"/>
                          </a:lnTo>
                          <a:lnTo>
                            <a:pt x="147" y="322"/>
                          </a:lnTo>
                          <a:lnTo>
                            <a:pt x="351" y="319"/>
                          </a:lnTo>
                          <a:lnTo>
                            <a:pt x="532" y="316"/>
                          </a:lnTo>
                          <a:lnTo>
                            <a:pt x="665" y="319"/>
                          </a:lnTo>
                          <a:lnTo>
                            <a:pt x="624" y="229"/>
                          </a:lnTo>
                          <a:lnTo>
                            <a:pt x="595" y="144"/>
                          </a:lnTo>
                          <a:lnTo>
                            <a:pt x="564" y="58"/>
                          </a:lnTo>
                          <a:lnTo>
                            <a:pt x="488" y="3"/>
                          </a:lnTo>
                          <a:lnTo>
                            <a:pt x="453" y="34"/>
                          </a:lnTo>
                          <a:lnTo>
                            <a:pt x="412" y="12"/>
                          </a:lnTo>
                          <a:lnTo>
                            <a:pt x="230" y="5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>
                      <a:off x="7783920" y="3699720"/>
                      <a:ext cx="1211040" cy="640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65" h="322">
                          <a:moveTo>
                            <a:pt x="7" y="0"/>
                          </a:moveTo>
                          <a:lnTo>
                            <a:pt x="0" y="213"/>
                          </a:lnTo>
                          <a:lnTo>
                            <a:pt x="151" y="218"/>
                          </a:lnTo>
                          <a:lnTo>
                            <a:pt x="147" y="322"/>
                          </a:lnTo>
                          <a:lnTo>
                            <a:pt x="351" y="319"/>
                          </a:lnTo>
                          <a:lnTo>
                            <a:pt x="532" y="316"/>
                          </a:lnTo>
                          <a:lnTo>
                            <a:pt x="665" y="319"/>
                          </a:lnTo>
                          <a:lnTo>
                            <a:pt x="624" y="229"/>
                          </a:lnTo>
                          <a:lnTo>
                            <a:pt x="595" y="144"/>
                          </a:lnTo>
                          <a:lnTo>
                            <a:pt x="564" y="58"/>
                          </a:lnTo>
                          <a:lnTo>
                            <a:pt x="488" y="3"/>
                          </a:lnTo>
                          <a:lnTo>
                            <a:pt x="453" y="34"/>
                          </a:lnTo>
                          <a:lnTo>
                            <a:pt x="412" y="12"/>
                          </a:lnTo>
                          <a:lnTo>
                            <a:pt x="230" y="5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597" name=""/>
                  <p:cNvGrpSpPr/>
                  <p:nvPr/>
                </p:nvGrpSpPr>
                <p:grpSpPr>
                  <a:xfrm>
                    <a:off x="8038800" y="4324680"/>
                    <a:ext cx="1068840" cy="617760"/>
                    <a:chOff x="8038800" y="4324680"/>
                    <a:chExt cx="1068840" cy="617760"/>
                  </a:xfrm>
                </p:grpSpPr>
                <p:sp>
                  <p:nvSpPr>
                    <p:cNvPr id="598" name=""/>
                    <p:cNvSpPr/>
                    <p:nvPr/>
                  </p:nvSpPr>
                  <p:spPr>
                    <a:xfrm>
                      <a:off x="8038800" y="4324680"/>
                      <a:ext cx="1068840" cy="61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7" h="311">
                          <a:moveTo>
                            <a:pt x="6" y="4"/>
                          </a:moveTo>
                          <a:lnTo>
                            <a:pt x="4" y="182"/>
                          </a:lnTo>
                          <a:lnTo>
                            <a:pt x="0" y="308"/>
                          </a:lnTo>
                          <a:lnTo>
                            <a:pt x="587" y="311"/>
                          </a:lnTo>
                          <a:lnTo>
                            <a:pt x="575" y="150"/>
                          </a:lnTo>
                          <a:lnTo>
                            <a:pt x="575" y="88"/>
                          </a:lnTo>
                          <a:lnTo>
                            <a:pt x="527" y="50"/>
                          </a:lnTo>
                          <a:lnTo>
                            <a:pt x="542" y="18"/>
                          </a:lnTo>
                          <a:lnTo>
                            <a:pt x="523" y="0"/>
                          </a:lnTo>
                          <a:lnTo>
                            <a:pt x="256" y="4"/>
                          </a:lnTo>
                          <a:lnTo>
                            <a:pt x="6" y="4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9" name=""/>
                    <p:cNvSpPr/>
                    <p:nvPr/>
                  </p:nvSpPr>
                  <p:spPr>
                    <a:xfrm>
                      <a:off x="8038800" y="4324680"/>
                      <a:ext cx="1068840" cy="61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7" h="311">
                          <a:moveTo>
                            <a:pt x="6" y="4"/>
                          </a:moveTo>
                          <a:lnTo>
                            <a:pt x="4" y="182"/>
                          </a:lnTo>
                          <a:lnTo>
                            <a:pt x="0" y="308"/>
                          </a:lnTo>
                          <a:lnTo>
                            <a:pt x="587" y="311"/>
                          </a:lnTo>
                          <a:lnTo>
                            <a:pt x="575" y="150"/>
                          </a:lnTo>
                          <a:lnTo>
                            <a:pt x="575" y="88"/>
                          </a:lnTo>
                          <a:lnTo>
                            <a:pt x="527" y="50"/>
                          </a:lnTo>
                          <a:lnTo>
                            <a:pt x="542" y="18"/>
                          </a:lnTo>
                          <a:lnTo>
                            <a:pt x="523" y="0"/>
                          </a:lnTo>
                          <a:lnTo>
                            <a:pt x="256" y="4"/>
                          </a:lnTo>
                          <a:lnTo>
                            <a:pt x="6" y="4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00" name=""/>
                  <p:cNvGrpSpPr/>
                  <p:nvPr/>
                </p:nvGrpSpPr>
                <p:grpSpPr>
                  <a:xfrm>
                    <a:off x="8636760" y="2381400"/>
                    <a:ext cx="952200" cy="1224360"/>
                    <a:chOff x="8636760" y="2381400"/>
                    <a:chExt cx="952200" cy="1224360"/>
                  </a:xfrm>
                </p:grpSpPr>
                <p:sp>
                  <p:nvSpPr>
                    <p:cNvPr id="601" name=""/>
                    <p:cNvSpPr/>
                    <p:nvPr/>
                  </p:nvSpPr>
                  <p:spPr>
                    <a:xfrm>
                      <a:off x="8636760" y="2381400"/>
                      <a:ext cx="952200" cy="12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3" h="616">
                          <a:moveTo>
                            <a:pt x="0" y="47"/>
                          </a:moveTo>
                          <a:lnTo>
                            <a:pt x="137" y="47"/>
                          </a:lnTo>
                          <a:lnTo>
                            <a:pt x="135" y="0"/>
                          </a:lnTo>
                          <a:lnTo>
                            <a:pt x="165" y="14"/>
                          </a:lnTo>
                          <a:lnTo>
                            <a:pt x="172" y="51"/>
                          </a:lnTo>
                          <a:lnTo>
                            <a:pt x="237" y="92"/>
                          </a:lnTo>
                          <a:lnTo>
                            <a:pt x="256" y="74"/>
                          </a:lnTo>
                          <a:lnTo>
                            <a:pt x="296" y="74"/>
                          </a:lnTo>
                          <a:lnTo>
                            <a:pt x="325" y="109"/>
                          </a:lnTo>
                          <a:lnTo>
                            <a:pt x="345" y="96"/>
                          </a:lnTo>
                          <a:lnTo>
                            <a:pt x="402" y="110"/>
                          </a:lnTo>
                          <a:lnTo>
                            <a:pt x="423" y="85"/>
                          </a:lnTo>
                          <a:lnTo>
                            <a:pt x="459" y="105"/>
                          </a:lnTo>
                          <a:lnTo>
                            <a:pt x="523" y="101"/>
                          </a:lnTo>
                          <a:lnTo>
                            <a:pt x="419" y="178"/>
                          </a:lnTo>
                          <a:lnTo>
                            <a:pt x="368" y="246"/>
                          </a:lnTo>
                          <a:lnTo>
                            <a:pt x="377" y="343"/>
                          </a:lnTo>
                          <a:lnTo>
                            <a:pt x="341" y="383"/>
                          </a:lnTo>
                          <a:lnTo>
                            <a:pt x="356" y="412"/>
                          </a:lnTo>
                          <a:lnTo>
                            <a:pt x="356" y="484"/>
                          </a:lnTo>
                          <a:lnTo>
                            <a:pt x="392" y="484"/>
                          </a:lnTo>
                          <a:lnTo>
                            <a:pt x="445" y="535"/>
                          </a:lnTo>
                          <a:lnTo>
                            <a:pt x="465" y="599"/>
                          </a:lnTo>
                          <a:lnTo>
                            <a:pt x="96" y="616"/>
                          </a:lnTo>
                          <a:lnTo>
                            <a:pt x="97" y="445"/>
                          </a:lnTo>
                          <a:lnTo>
                            <a:pt x="65" y="408"/>
                          </a:lnTo>
                          <a:lnTo>
                            <a:pt x="76" y="363"/>
                          </a:lnTo>
                          <a:lnTo>
                            <a:pt x="87" y="338"/>
                          </a:lnTo>
                          <a:lnTo>
                            <a:pt x="65" y="221"/>
                          </a:lnTo>
                          <a:lnTo>
                            <a:pt x="33" y="143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2" name=""/>
                    <p:cNvSpPr/>
                    <p:nvPr/>
                  </p:nvSpPr>
                  <p:spPr>
                    <a:xfrm>
                      <a:off x="8636760" y="2381400"/>
                      <a:ext cx="952200" cy="122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3" h="616">
                          <a:moveTo>
                            <a:pt x="0" y="47"/>
                          </a:moveTo>
                          <a:lnTo>
                            <a:pt x="137" y="47"/>
                          </a:lnTo>
                          <a:lnTo>
                            <a:pt x="135" y="0"/>
                          </a:lnTo>
                          <a:lnTo>
                            <a:pt x="165" y="14"/>
                          </a:lnTo>
                          <a:lnTo>
                            <a:pt x="172" y="51"/>
                          </a:lnTo>
                          <a:lnTo>
                            <a:pt x="237" y="92"/>
                          </a:lnTo>
                          <a:lnTo>
                            <a:pt x="256" y="74"/>
                          </a:lnTo>
                          <a:lnTo>
                            <a:pt x="296" y="74"/>
                          </a:lnTo>
                          <a:lnTo>
                            <a:pt x="325" y="109"/>
                          </a:lnTo>
                          <a:lnTo>
                            <a:pt x="345" y="96"/>
                          </a:lnTo>
                          <a:lnTo>
                            <a:pt x="402" y="110"/>
                          </a:lnTo>
                          <a:lnTo>
                            <a:pt x="423" y="85"/>
                          </a:lnTo>
                          <a:lnTo>
                            <a:pt x="459" y="105"/>
                          </a:lnTo>
                          <a:lnTo>
                            <a:pt x="523" y="101"/>
                          </a:lnTo>
                          <a:lnTo>
                            <a:pt x="419" y="178"/>
                          </a:lnTo>
                          <a:lnTo>
                            <a:pt x="368" y="246"/>
                          </a:lnTo>
                          <a:lnTo>
                            <a:pt x="377" y="343"/>
                          </a:lnTo>
                          <a:lnTo>
                            <a:pt x="341" y="383"/>
                          </a:lnTo>
                          <a:lnTo>
                            <a:pt x="356" y="412"/>
                          </a:lnTo>
                          <a:lnTo>
                            <a:pt x="356" y="484"/>
                          </a:lnTo>
                          <a:lnTo>
                            <a:pt x="392" y="484"/>
                          </a:lnTo>
                          <a:lnTo>
                            <a:pt x="445" y="535"/>
                          </a:lnTo>
                          <a:lnTo>
                            <a:pt x="465" y="599"/>
                          </a:lnTo>
                          <a:lnTo>
                            <a:pt x="96" y="616"/>
                          </a:lnTo>
                          <a:lnTo>
                            <a:pt x="97" y="445"/>
                          </a:lnTo>
                          <a:lnTo>
                            <a:pt x="65" y="408"/>
                          </a:lnTo>
                          <a:lnTo>
                            <a:pt x="76" y="363"/>
                          </a:lnTo>
                          <a:lnTo>
                            <a:pt x="87" y="338"/>
                          </a:lnTo>
                          <a:lnTo>
                            <a:pt x="65" y="221"/>
                          </a:lnTo>
                          <a:lnTo>
                            <a:pt x="33" y="143"/>
                          </a:lnTo>
                          <a:lnTo>
                            <a:pt x="0" y="4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03" name=""/>
                  <p:cNvGrpSpPr/>
                  <p:nvPr/>
                </p:nvGrpSpPr>
                <p:grpSpPr>
                  <a:xfrm>
                    <a:off x="9252360" y="2801160"/>
                    <a:ext cx="726480" cy="964080"/>
                    <a:chOff x="9252360" y="2801160"/>
                    <a:chExt cx="726480" cy="964080"/>
                  </a:xfrm>
                </p:grpSpPr>
                <p:sp>
                  <p:nvSpPr>
                    <p:cNvPr id="604" name=""/>
                    <p:cNvSpPr/>
                    <p:nvPr/>
                  </p:nvSpPr>
                  <p:spPr>
                    <a:xfrm>
                      <a:off x="9252360" y="2801160"/>
                      <a:ext cx="726480" cy="96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9" h="485">
                          <a:moveTo>
                            <a:pt x="28" y="33"/>
                          </a:moveTo>
                          <a:lnTo>
                            <a:pt x="59" y="28"/>
                          </a:lnTo>
                          <a:lnTo>
                            <a:pt x="84" y="28"/>
                          </a:lnTo>
                          <a:lnTo>
                            <a:pt x="103" y="0"/>
                          </a:lnTo>
                          <a:lnTo>
                            <a:pt x="117" y="36"/>
                          </a:lnTo>
                          <a:lnTo>
                            <a:pt x="159" y="36"/>
                          </a:lnTo>
                          <a:lnTo>
                            <a:pt x="182" y="69"/>
                          </a:lnTo>
                          <a:lnTo>
                            <a:pt x="225" y="60"/>
                          </a:lnTo>
                          <a:lnTo>
                            <a:pt x="256" y="81"/>
                          </a:lnTo>
                          <a:lnTo>
                            <a:pt x="313" y="96"/>
                          </a:lnTo>
                          <a:lnTo>
                            <a:pt x="324" y="121"/>
                          </a:lnTo>
                          <a:lnTo>
                            <a:pt x="351" y="122"/>
                          </a:lnTo>
                          <a:lnTo>
                            <a:pt x="343" y="147"/>
                          </a:lnTo>
                          <a:lnTo>
                            <a:pt x="352" y="177"/>
                          </a:lnTo>
                          <a:lnTo>
                            <a:pt x="333" y="212"/>
                          </a:lnTo>
                          <a:lnTo>
                            <a:pt x="346" y="219"/>
                          </a:lnTo>
                          <a:lnTo>
                            <a:pt x="378" y="181"/>
                          </a:lnTo>
                          <a:lnTo>
                            <a:pt x="376" y="168"/>
                          </a:lnTo>
                          <a:lnTo>
                            <a:pt x="390" y="161"/>
                          </a:lnTo>
                          <a:lnTo>
                            <a:pt x="399" y="181"/>
                          </a:lnTo>
                          <a:lnTo>
                            <a:pt x="375" y="207"/>
                          </a:lnTo>
                          <a:lnTo>
                            <a:pt x="364" y="269"/>
                          </a:lnTo>
                          <a:lnTo>
                            <a:pt x="364" y="372"/>
                          </a:lnTo>
                          <a:lnTo>
                            <a:pt x="378" y="389"/>
                          </a:lnTo>
                          <a:lnTo>
                            <a:pt x="372" y="454"/>
                          </a:lnTo>
                          <a:lnTo>
                            <a:pt x="183" y="485"/>
                          </a:lnTo>
                          <a:lnTo>
                            <a:pt x="135" y="455"/>
                          </a:lnTo>
                          <a:lnTo>
                            <a:pt x="146" y="416"/>
                          </a:lnTo>
                          <a:lnTo>
                            <a:pt x="123" y="375"/>
                          </a:lnTo>
                          <a:lnTo>
                            <a:pt x="103" y="322"/>
                          </a:lnTo>
                          <a:lnTo>
                            <a:pt x="50" y="270"/>
                          </a:lnTo>
                          <a:lnTo>
                            <a:pt x="16" y="270"/>
                          </a:lnTo>
                          <a:lnTo>
                            <a:pt x="16" y="198"/>
                          </a:lnTo>
                          <a:lnTo>
                            <a:pt x="0" y="172"/>
                          </a:lnTo>
                          <a:lnTo>
                            <a:pt x="37" y="129"/>
                          </a:lnTo>
                          <a:lnTo>
                            <a:pt x="28" y="33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5" name=""/>
                    <p:cNvSpPr/>
                    <p:nvPr/>
                  </p:nvSpPr>
                  <p:spPr>
                    <a:xfrm>
                      <a:off x="9252360" y="2801160"/>
                      <a:ext cx="726480" cy="96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9" h="485">
                          <a:moveTo>
                            <a:pt x="28" y="33"/>
                          </a:moveTo>
                          <a:lnTo>
                            <a:pt x="59" y="28"/>
                          </a:lnTo>
                          <a:lnTo>
                            <a:pt x="84" y="28"/>
                          </a:lnTo>
                          <a:lnTo>
                            <a:pt x="103" y="0"/>
                          </a:lnTo>
                          <a:lnTo>
                            <a:pt x="117" y="36"/>
                          </a:lnTo>
                          <a:lnTo>
                            <a:pt x="159" y="36"/>
                          </a:lnTo>
                          <a:lnTo>
                            <a:pt x="182" y="69"/>
                          </a:lnTo>
                          <a:lnTo>
                            <a:pt x="225" y="60"/>
                          </a:lnTo>
                          <a:lnTo>
                            <a:pt x="256" y="81"/>
                          </a:lnTo>
                          <a:lnTo>
                            <a:pt x="313" y="96"/>
                          </a:lnTo>
                          <a:lnTo>
                            <a:pt x="324" y="121"/>
                          </a:lnTo>
                          <a:lnTo>
                            <a:pt x="351" y="122"/>
                          </a:lnTo>
                          <a:lnTo>
                            <a:pt x="343" y="147"/>
                          </a:lnTo>
                          <a:lnTo>
                            <a:pt x="352" y="177"/>
                          </a:lnTo>
                          <a:lnTo>
                            <a:pt x="333" y="212"/>
                          </a:lnTo>
                          <a:lnTo>
                            <a:pt x="346" y="219"/>
                          </a:lnTo>
                          <a:lnTo>
                            <a:pt x="378" y="181"/>
                          </a:lnTo>
                          <a:lnTo>
                            <a:pt x="376" y="168"/>
                          </a:lnTo>
                          <a:lnTo>
                            <a:pt x="390" y="161"/>
                          </a:lnTo>
                          <a:lnTo>
                            <a:pt x="399" y="181"/>
                          </a:lnTo>
                          <a:lnTo>
                            <a:pt x="375" y="207"/>
                          </a:lnTo>
                          <a:lnTo>
                            <a:pt x="364" y="269"/>
                          </a:lnTo>
                          <a:lnTo>
                            <a:pt x="364" y="372"/>
                          </a:lnTo>
                          <a:lnTo>
                            <a:pt x="378" y="389"/>
                          </a:lnTo>
                          <a:lnTo>
                            <a:pt x="372" y="454"/>
                          </a:lnTo>
                          <a:lnTo>
                            <a:pt x="183" y="485"/>
                          </a:lnTo>
                          <a:lnTo>
                            <a:pt x="135" y="455"/>
                          </a:lnTo>
                          <a:lnTo>
                            <a:pt x="146" y="416"/>
                          </a:lnTo>
                          <a:lnTo>
                            <a:pt x="123" y="375"/>
                          </a:lnTo>
                          <a:lnTo>
                            <a:pt x="103" y="322"/>
                          </a:lnTo>
                          <a:lnTo>
                            <a:pt x="50" y="270"/>
                          </a:lnTo>
                          <a:lnTo>
                            <a:pt x="16" y="270"/>
                          </a:lnTo>
                          <a:lnTo>
                            <a:pt x="16" y="198"/>
                          </a:lnTo>
                          <a:lnTo>
                            <a:pt x="0" y="172"/>
                          </a:lnTo>
                          <a:lnTo>
                            <a:pt x="37" y="129"/>
                          </a:lnTo>
                          <a:lnTo>
                            <a:pt x="28" y="33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06" name=""/>
                  <p:cNvGrpSpPr/>
                  <p:nvPr/>
                </p:nvGrpSpPr>
                <p:grpSpPr>
                  <a:xfrm>
                    <a:off x="8795160" y="3566880"/>
                    <a:ext cx="838800" cy="623520"/>
                    <a:chOff x="8795160" y="3566880"/>
                    <a:chExt cx="838800" cy="623520"/>
                  </a:xfrm>
                </p:grpSpPr>
                <p:sp>
                  <p:nvSpPr>
                    <p:cNvPr id="607" name=""/>
                    <p:cNvSpPr/>
                    <p:nvPr/>
                  </p:nvSpPr>
                  <p:spPr>
                    <a:xfrm>
                      <a:off x="8795160" y="3566880"/>
                      <a:ext cx="838800" cy="623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1" h="314">
                          <a:moveTo>
                            <a:pt x="7" y="17"/>
                          </a:moveTo>
                          <a:lnTo>
                            <a:pt x="0" y="72"/>
                          </a:lnTo>
                          <a:lnTo>
                            <a:pt x="9" y="131"/>
                          </a:lnTo>
                          <a:lnTo>
                            <a:pt x="53" y="251"/>
                          </a:lnTo>
                          <a:lnTo>
                            <a:pt x="76" y="314"/>
                          </a:lnTo>
                          <a:lnTo>
                            <a:pt x="348" y="299"/>
                          </a:lnTo>
                          <a:lnTo>
                            <a:pt x="393" y="314"/>
                          </a:lnTo>
                          <a:lnTo>
                            <a:pt x="418" y="253"/>
                          </a:lnTo>
                          <a:lnTo>
                            <a:pt x="409" y="209"/>
                          </a:lnTo>
                          <a:lnTo>
                            <a:pt x="455" y="200"/>
                          </a:lnTo>
                          <a:lnTo>
                            <a:pt x="461" y="131"/>
                          </a:lnTo>
                          <a:lnTo>
                            <a:pt x="433" y="101"/>
                          </a:lnTo>
                          <a:lnTo>
                            <a:pt x="386" y="72"/>
                          </a:lnTo>
                          <a:lnTo>
                            <a:pt x="395" y="30"/>
                          </a:lnTo>
                          <a:lnTo>
                            <a:pt x="375" y="0"/>
                          </a:lnTo>
                          <a:lnTo>
                            <a:pt x="274" y="5"/>
                          </a:lnTo>
                          <a:lnTo>
                            <a:pt x="172" y="9"/>
                          </a:lnTo>
                          <a:lnTo>
                            <a:pt x="7" y="1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8" name=""/>
                    <p:cNvSpPr/>
                    <p:nvPr/>
                  </p:nvSpPr>
                  <p:spPr>
                    <a:xfrm>
                      <a:off x="8795160" y="3566880"/>
                      <a:ext cx="838800" cy="623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1" h="314">
                          <a:moveTo>
                            <a:pt x="7" y="17"/>
                          </a:moveTo>
                          <a:lnTo>
                            <a:pt x="0" y="72"/>
                          </a:lnTo>
                          <a:lnTo>
                            <a:pt x="9" y="131"/>
                          </a:lnTo>
                          <a:lnTo>
                            <a:pt x="53" y="251"/>
                          </a:lnTo>
                          <a:lnTo>
                            <a:pt x="76" y="314"/>
                          </a:lnTo>
                          <a:lnTo>
                            <a:pt x="348" y="299"/>
                          </a:lnTo>
                          <a:lnTo>
                            <a:pt x="393" y="314"/>
                          </a:lnTo>
                          <a:lnTo>
                            <a:pt x="418" y="253"/>
                          </a:lnTo>
                          <a:lnTo>
                            <a:pt x="409" y="209"/>
                          </a:lnTo>
                          <a:lnTo>
                            <a:pt x="455" y="200"/>
                          </a:lnTo>
                          <a:lnTo>
                            <a:pt x="461" y="131"/>
                          </a:lnTo>
                          <a:lnTo>
                            <a:pt x="433" y="101"/>
                          </a:lnTo>
                          <a:lnTo>
                            <a:pt x="386" y="72"/>
                          </a:lnTo>
                          <a:lnTo>
                            <a:pt x="395" y="30"/>
                          </a:lnTo>
                          <a:lnTo>
                            <a:pt x="375" y="0"/>
                          </a:lnTo>
                          <a:lnTo>
                            <a:pt x="274" y="5"/>
                          </a:lnTo>
                          <a:lnTo>
                            <a:pt x="172" y="9"/>
                          </a:lnTo>
                          <a:lnTo>
                            <a:pt x="7" y="1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09" name=""/>
                  <p:cNvGrpSpPr/>
                  <p:nvPr/>
                </p:nvGrpSpPr>
                <p:grpSpPr>
                  <a:xfrm>
                    <a:off x="9538560" y="2664000"/>
                    <a:ext cx="779040" cy="380880"/>
                    <a:chOff x="9538560" y="2664000"/>
                    <a:chExt cx="779040" cy="380880"/>
                  </a:xfrm>
                </p:grpSpPr>
                <p:sp>
                  <p:nvSpPr>
                    <p:cNvPr id="610" name=""/>
                    <p:cNvSpPr/>
                    <p:nvPr/>
                  </p:nvSpPr>
                  <p:spPr>
                    <a:xfrm>
                      <a:off x="9538560" y="2664000"/>
                      <a:ext cx="779040" cy="38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8" h="192">
                          <a:moveTo>
                            <a:pt x="0" y="106"/>
                          </a:moveTo>
                          <a:lnTo>
                            <a:pt x="95" y="0"/>
                          </a:lnTo>
                          <a:lnTo>
                            <a:pt x="77" y="42"/>
                          </a:lnTo>
                          <a:lnTo>
                            <a:pt x="91" y="56"/>
                          </a:lnTo>
                          <a:lnTo>
                            <a:pt x="120" y="40"/>
                          </a:lnTo>
                          <a:lnTo>
                            <a:pt x="187" y="65"/>
                          </a:lnTo>
                          <a:lnTo>
                            <a:pt x="215" y="42"/>
                          </a:lnTo>
                          <a:lnTo>
                            <a:pt x="304" y="31"/>
                          </a:lnTo>
                          <a:lnTo>
                            <a:pt x="322" y="58"/>
                          </a:lnTo>
                          <a:lnTo>
                            <a:pt x="356" y="51"/>
                          </a:lnTo>
                          <a:lnTo>
                            <a:pt x="424" y="81"/>
                          </a:lnTo>
                          <a:lnTo>
                            <a:pt x="428" y="101"/>
                          </a:lnTo>
                          <a:lnTo>
                            <a:pt x="355" y="119"/>
                          </a:lnTo>
                          <a:lnTo>
                            <a:pt x="334" y="106"/>
                          </a:lnTo>
                          <a:lnTo>
                            <a:pt x="296" y="110"/>
                          </a:lnTo>
                          <a:lnTo>
                            <a:pt x="253" y="138"/>
                          </a:lnTo>
                          <a:lnTo>
                            <a:pt x="234" y="138"/>
                          </a:lnTo>
                          <a:lnTo>
                            <a:pt x="218" y="119"/>
                          </a:lnTo>
                          <a:lnTo>
                            <a:pt x="192" y="191"/>
                          </a:lnTo>
                          <a:lnTo>
                            <a:pt x="165" y="192"/>
                          </a:lnTo>
                          <a:lnTo>
                            <a:pt x="154" y="165"/>
                          </a:lnTo>
                          <a:lnTo>
                            <a:pt x="97" y="151"/>
                          </a:lnTo>
                          <a:lnTo>
                            <a:pt x="68" y="130"/>
                          </a:lnTo>
                          <a:lnTo>
                            <a:pt x="22" y="138"/>
                          </a:lnTo>
                          <a:lnTo>
                            <a:pt x="0" y="106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1" name=""/>
                    <p:cNvSpPr/>
                    <p:nvPr/>
                  </p:nvSpPr>
                  <p:spPr>
                    <a:xfrm>
                      <a:off x="9538560" y="2664000"/>
                      <a:ext cx="779040" cy="38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8" h="192">
                          <a:moveTo>
                            <a:pt x="0" y="106"/>
                          </a:moveTo>
                          <a:lnTo>
                            <a:pt x="95" y="0"/>
                          </a:lnTo>
                          <a:lnTo>
                            <a:pt x="77" y="42"/>
                          </a:lnTo>
                          <a:lnTo>
                            <a:pt x="91" y="56"/>
                          </a:lnTo>
                          <a:lnTo>
                            <a:pt x="120" y="40"/>
                          </a:lnTo>
                          <a:lnTo>
                            <a:pt x="187" y="65"/>
                          </a:lnTo>
                          <a:lnTo>
                            <a:pt x="215" y="42"/>
                          </a:lnTo>
                          <a:lnTo>
                            <a:pt x="304" y="31"/>
                          </a:lnTo>
                          <a:lnTo>
                            <a:pt x="322" y="58"/>
                          </a:lnTo>
                          <a:lnTo>
                            <a:pt x="356" y="51"/>
                          </a:lnTo>
                          <a:lnTo>
                            <a:pt x="424" y="81"/>
                          </a:lnTo>
                          <a:lnTo>
                            <a:pt x="428" y="101"/>
                          </a:lnTo>
                          <a:lnTo>
                            <a:pt x="355" y="119"/>
                          </a:lnTo>
                          <a:lnTo>
                            <a:pt x="334" y="106"/>
                          </a:lnTo>
                          <a:lnTo>
                            <a:pt x="296" y="110"/>
                          </a:lnTo>
                          <a:lnTo>
                            <a:pt x="253" y="138"/>
                          </a:lnTo>
                          <a:lnTo>
                            <a:pt x="234" y="138"/>
                          </a:lnTo>
                          <a:lnTo>
                            <a:pt x="218" y="119"/>
                          </a:lnTo>
                          <a:lnTo>
                            <a:pt x="192" y="191"/>
                          </a:lnTo>
                          <a:lnTo>
                            <a:pt x="165" y="192"/>
                          </a:lnTo>
                          <a:lnTo>
                            <a:pt x="154" y="165"/>
                          </a:lnTo>
                          <a:lnTo>
                            <a:pt x="97" y="151"/>
                          </a:lnTo>
                          <a:lnTo>
                            <a:pt x="68" y="130"/>
                          </a:lnTo>
                          <a:lnTo>
                            <a:pt x="22" y="13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12" name=""/>
                  <p:cNvGrpSpPr/>
                  <p:nvPr/>
                </p:nvGrpSpPr>
                <p:grpSpPr>
                  <a:xfrm>
                    <a:off x="10077480" y="2932200"/>
                    <a:ext cx="558720" cy="862560"/>
                    <a:chOff x="10077480" y="2932200"/>
                    <a:chExt cx="558720" cy="862560"/>
                  </a:xfrm>
                </p:grpSpPr>
                <p:sp>
                  <p:nvSpPr>
                    <p:cNvPr id="613" name=""/>
                    <p:cNvSpPr/>
                    <p:nvPr/>
                  </p:nvSpPr>
                  <p:spPr>
                    <a:xfrm>
                      <a:off x="10077480" y="2932200"/>
                      <a:ext cx="558720" cy="86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7" h="434">
                          <a:moveTo>
                            <a:pt x="77" y="18"/>
                          </a:moveTo>
                          <a:lnTo>
                            <a:pt x="88" y="45"/>
                          </a:lnTo>
                          <a:lnTo>
                            <a:pt x="67" y="63"/>
                          </a:lnTo>
                          <a:lnTo>
                            <a:pt x="66" y="131"/>
                          </a:lnTo>
                          <a:lnTo>
                            <a:pt x="54" y="86"/>
                          </a:lnTo>
                          <a:lnTo>
                            <a:pt x="9" y="130"/>
                          </a:lnTo>
                          <a:lnTo>
                            <a:pt x="0" y="254"/>
                          </a:lnTo>
                          <a:lnTo>
                            <a:pt x="28" y="314"/>
                          </a:lnTo>
                          <a:lnTo>
                            <a:pt x="32" y="347"/>
                          </a:lnTo>
                          <a:lnTo>
                            <a:pt x="33" y="372"/>
                          </a:lnTo>
                          <a:lnTo>
                            <a:pt x="32" y="395"/>
                          </a:lnTo>
                          <a:lnTo>
                            <a:pt x="25" y="434"/>
                          </a:lnTo>
                          <a:lnTo>
                            <a:pt x="146" y="427"/>
                          </a:lnTo>
                          <a:lnTo>
                            <a:pt x="306" y="412"/>
                          </a:lnTo>
                          <a:lnTo>
                            <a:pt x="276" y="403"/>
                          </a:lnTo>
                          <a:lnTo>
                            <a:pt x="260" y="380"/>
                          </a:lnTo>
                          <a:lnTo>
                            <a:pt x="284" y="361"/>
                          </a:lnTo>
                          <a:lnTo>
                            <a:pt x="284" y="338"/>
                          </a:lnTo>
                          <a:lnTo>
                            <a:pt x="274" y="316"/>
                          </a:lnTo>
                          <a:lnTo>
                            <a:pt x="284" y="302"/>
                          </a:lnTo>
                          <a:lnTo>
                            <a:pt x="307" y="303"/>
                          </a:lnTo>
                          <a:lnTo>
                            <a:pt x="303" y="243"/>
                          </a:lnTo>
                          <a:lnTo>
                            <a:pt x="298" y="207"/>
                          </a:lnTo>
                          <a:lnTo>
                            <a:pt x="284" y="185"/>
                          </a:lnTo>
                          <a:lnTo>
                            <a:pt x="271" y="171"/>
                          </a:lnTo>
                          <a:lnTo>
                            <a:pt x="251" y="166"/>
                          </a:lnTo>
                          <a:lnTo>
                            <a:pt x="232" y="166"/>
                          </a:lnTo>
                          <a:lnTo>
                            <a:pt x="213" y="195"/>
                          </a:lnTo>
                          <a:lnTo>
                            <a:pt x="199" y="203"/>
                          </a:lnTo>
                          <a:lnTo>
                            <a:pt x="191" y="207"/>
                          </a:lnTo>
                          <a:lnTo>
                            <a:pt x="182" y="203"/>
                          </a:lnTo>
                          <a:lnTo>
                            <a:pt x="177" y="189"/>
                          </a:lnTo>
                          <a:lnTo>
                            <a:pt x="182" y="180"/>
                          </a:lnTo>
                          <a:lnTo>
                            <a:pt x="189" y="171"/>
                          </a:lnTo>
                          <a:lnTo>
                            <a:pt x="198" y="166"/>
                          </a:lnTo>
                          <a:lnTo>
                            <a:pt x="207" y="166"/>
                          </a:lnTo>
                          <a:lnTo>
                            <a:pt x="207" y="149"/>
                          </a:lnTo>
                          <a:lnTo>
                            <a:pt x="229" y="131"/>
                          </a:lnTo>
                          <a:lnTo>
                            <a:pt x="207" y="74"/>
                          </a:lnTo>
                          <a:lnTo>
                            <a:pt x="207" y="47"/>
                          </a:lnTo>
                          <a:lnTo>
                            <a:pt x="168" y="36"/>
                          </a:lnTo>
                          <a:lnTo>
                            <a:pt x="111" y="0"/>
                          </a:lnTo>
                          <a:lnTo>
                            <a:pt x="77" y="18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4" name=""/>
                    <p:cNvSpPr/>
                    <p:nvPr/>
                  </p:nvSpPr>
                  <p:spPr>
                    <a:xfrm>
                      <a:off x="10077480" y="2932200"/>
                      <a:ext cx="558720" cy="86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07" h="434">
                          <a:moveTo>
                            <a:pt x="77" y="18"/>
                          </a:moveTo>
                          <a:lnTo>
                            <a:pt x="88" y="45"/>
                          </a:lnTo>
                          <a:lnTo>
                            <a:pt x="67" y="63"/>
                          </a:lnTo>
                          <a:lnTo>
                            <a:pt x="66" y="131"/>
                          </a:lnTo>
                          <a:lnTo>
                            <a:pt x="54" y="86"/>
                          </a:lnTo>
                          <a:lnTo>
                            <a:pt x="9" y="130"/>
                          </a:lnTo>
                          <a:lnTo>
                            <a:pt x="0" y="254"/>
                          </a:lnTo>
                          <a:lnTo>
                            <a:pt x="28" y="314"/>
                          </a:lnTo>
                          <a:lnTo>
                            <a:pt x="32" y="347"/>
                          </a:lnTo>
                          <a:lnTo>
                            <a:pt x="33" y="372"/>
                          </a:lnTo>
                          <a:lnTo>
                            <a:pt x="32" y="395"/>
                          </a:lnTo>
                          <a:lnTo>
                            <a:pt x="25" y="434"/>
                          </a:lnTo>
                          <a:lnTo>
                            <a:pt x="146" y="427"/>
                          </a:lnTo>
                          <a:lnTo>
                            <a:pt x="306" y="412"/>
                          </a:lnTo>
                          <a:lnTo>
                            <a:pt x="276" y="403"/>
                          </a:lnTo>
                          <a:lnTo>
                            <a:pt x="260" y="380"/>
                          </a:lnTo>
                          <a:lnTo>
                            <a:pt x="284" y="361"/>
                          </a:lnTo>
                          <a:lnTo>
                            <a:pt x="284" y="338"/>
                          </a:lnTo>
                          <a:lnTo>
                            <a:pt x="274" y="316"/>
                          </a:lnTo>
                          <a:lnTo>
                            <a:pt x="284" y="302"/>
                          </a:lnTo>
                          <a:lnTo>
                            <a:pt x="307" y="303"/>
                          </a:lnTo>
                          <a:lnTo>
                            <a:pt x="303" y="243"/>
                          </a:lnTo>
                          <a:lnTo>
                            <a:pt x="298" y="207"/>
                          </a:lnTo>
                          <a:lnTo>
                            <a:pt x="284" y="185"/>
                          </a:lnTo>
                          <a:lnTo>
                            <a:pt x="271" y="171"/>
                          </a:lnTo>
                          <a:lnTo>
                            <a:pt x="251" y="166"/>
                          </a:lnTo>
                          <a:lnTo>
                            <a:pt x="232" y="166"/>
                          </a:lnTo>
                          <a:lnTo>
                            <a:pt x="213" y="195"/>
                          </a:lnTo>
                          <a:lnTo>
                            <a:pt x="199" y="203"/>
                          </a:lnTo>
                          <a:lnTo>
                            <a:pt x="191" y="207"/>
                          </a:lnTo>
                          <a:lnTo>
                            <a:pt x="182" y="203"/>
                          </a:lnTo>
                          <a:lnTo>
                            <a:pt x="177" y="189"/>
                          </a:lnTo>
                          <a:lnTo>
                            <a:pt x="182" y="180"/>
                          </a:lnTo>
                          <a:lnTo>
                            <a:pt x="189" y="171"/>
                          </a:lnTo>
                          <a:lnTo>
                            <a:pt x="198" y="166"/>
                          </a:lnTo>
                          <a:lnTo>
                            <a:pt x="207" y="166"/>
                          </a:lnTo>
                          <a:lnTo>
                            <a:pt x="207" y="149"/>
                          </a:lnTo>
                          <a:lnTo>
                            <a:pt x="229" y="131"/>
                          </a:lnTo>
                          <a:lnTo>
                            <a:pt x="207" y="74"/>
                          </a:lnTo>
                          <a:lnTo>
                            <a:pt x="207" y="47"/>
                          </a:lnTo>
                          <a:lnTo>
                            <a:pt x="168" y="36"/>
                          </a:lnTo>
                          <a:lnTo>
                            <a:pt x="111" y="0"/>
                          </a:lnTo>
                          <a:lnTo>
                            <a:pt x="77" y="18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15" name=""/>
                  <p:cNvGrpSpPr/>
                  <p:nvPr/>
                </p:nvGrpSpPr>
                <p:grpSpPr>
                  <a:xfrm>
                    <a:off x="9471240" y="3702240"/>
                    <a:ext cx="604080" cy="1136880"/>
                    <a:chOff x="9471240" y="3702240"/>
                    <a:chExt cx="604080" cy="1136880"/>
                  </a:xfrm>
                </p:grpSpPr>
                <p:sp>
                  <p:nvSpPr>
                    <p:cNvPr id="616" name=""/>
                    <p:cNvSpPr/>
                    <p:nvPr/>
                  </p:nvSpPr>
                  <p:spPr>
                    <a:xfrm>
                      <a:off x="9471240" y="3702240"/>
                      <a:ext cx="604080" cy="113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2" h="572">
                          <a:moveTo>
                            <a:pt x="61" y="33"/>
                          </a:moveTo>
                          <a:lnTo>
                            <a:pt x="251" y="0"/>
                          </a:lnTo>
                          <a:lnTo>
                            <a:pt x="282" y="70"/>
                          </a:lnTo>
                          <a:lnTo>
                            <a:pt x="320" y="363"/>
                          </a:lnTo>
                          <a:lnTo>
                            <a:pt x="332" y="401"/>
                          </a:lnTo>
                          <a:lnTo>
                            <a:pt x="302" y="480"/>
                          </a:lnTo>
                          <a:lnTo>
                            <a:pt x="302" y="533"/>
                          </a:lnTo>
                          <a:lnTo>
                            <a:pt x="268" y="527"/>
                          </a:lnTo>
                          <a:lnTo>
                            <a:pt x="269" y="572"/>
                          </a:lnTo>
                          <a:lnTo>
                            <a:pt x="234" y="555"/>
                          </a:lnTo>
                          <a:lnTo>
                            <a:pt x="214" y="560"/>
                          </a:lnTo>
                          <a:lnTo>
                            <a:pt x="188" y="556"/>
                          </a:lnTo>
                          <a:lnTo>
                            <a:pt x="166" y="488"/>
                          </a:lnTo>
                          <a:lnTo>
                            <a:pt x="128" y="466"/>
                          </a:lnTo>
                          <a:lnTo>
                            <a:pt x="128" y="392"/>
                          </a:lnTo>
                          <a:lnTo>
                            <a:pt x="90" y="401"/>
                          </a:lnTo>
                          <a:lnTo>
                            <a:pt x="68" y="348"/>
                          </a:lnTo>
                          <a:lnTo>
                            <a:pt x="0" y="286"/>
                          </a:lnTo>
                          <a:lnTo>
                            <a:pt x="50" y="186"/>
                          </a:lnTo>
                          <a:lnTo>
                            <a:pt x="35" y="140"/>
                          </a:lnTo>
                          <a:lnTo>
                            <a:pt x="84" y="131"/>
                          </a:lnTo>
                          <a:lnTo>
                            <a:pt x="90" y="67"/>
                          </a:lnTo>
                          <a:lnTo>
                            <a:pt x="61" y="33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7" name=""/>
                    <p:cNvSpPr/>
                    <p:nvPr/>
                  </p:nvSpPr>
                  <p:spPr>
                    <a:xfrm>
                      <a:off x="9471240" y="3702240"/>
                      <a:ext cx="604080" cy="113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2" h="572">
                          <a:moveTo>
                            <a:pt x="61" y="33"/>
                          </a:moveTo>
                          <a:lnTo>
                            <a:pt x="251" y="0"/>
                          </a:lnTo>
                          <a:lnTo>
                            <a:pt x="282" y="70"/>
                          </a:lnTo>
                          <a:lnTo>
                            <a:pt x="320" y="363"/>
                          </a:lnTo>
                          <a:lnTo>
                            <a:pt x="332" y="401"/>
                          </a:lnTo>
                          <a:lnTo>
                            <a:pt x="302" y="480"/>
                          </a:lnTo>
                          <a:lnTo>
                            <a:pt x="302" y="533"/>
                          </a:lnTo>
                          <a:lnTo>
                            <a:pt x="268" y="527"/>
                          </a:lnTo>
                          <a:lnTo>
                            <a:pt x="269" y="572"/>
                          </a:lnTo>
                          <a:lnTo>
                            <a:pt x="234" y="555"/>
                          </a:lnTo>
                          <a:lnTo>
                            <a:pt x="214" y="560"/>
                          </a:lnTo>
                          <a:lnTo>
                            <a:pt x="188" y="556"/>
                          </a:lnTo>
                          <a:lnTo>
                            <a:pt x="166" y="488"/>
                          </a:lnTo>
                          <a:lnTo>
                            <a:pt x="128" y="466"/>
                          </a:lnTo>
                          <a:lnTo>
                            <a:pt x="128" y="392"/>
                          </a:lnTo>
                          <a:lnTo>
                            <a:pt x="90" y="401"/>
                          </a:lnTo>
                          <a:lnTo>
                            <a:pt x="68" y="348"/>
                          </a:lnTo>
                          <a:lnTo>
                            <a:pt x="0" y="286"/>
                          </a:lnTo>
                          <a:lnTo>
                            <a:pt x="50" y="186"/>
                          </a:lnTo>
                          <a:lnTo>
                            <a:pt x="35" y="140"/>
                          </a:lnTo>
                          <a:lnTo>
                            <a:pt x="84" y="131"/>
                          </a:lnTo>
                          <a:lnTo>
                            <a:pt x="90" y="67"/>
                          </a:lnTo>
                          <a:lnTo>
                            <a:pt x="61" y="33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18" name=""/>
                  <p:cNvGrpSpPr/>
                  <p:nvPr/>
                </p:nvGrpSpPr>
                <p:grpSpPr>
                  <a:xfrm>
                    <a:off x="8933760" y="4161240"/>
                    <a:ext cx="955800" cy="898200"/>
                    <a:chOff x="8933760" y="4161240"/>
                    <a:chExt cx="955800" cy="898200"/>
                  </a:xfrm>
                </p:grpSpPr>
                <p:sp>
                  <p:nvSpPr>
                    <p:cNvPr id="619" name=""/>
                    <p:cNvSpPr/>
                    <p:nvPr/>
                  </p:nvSpPr>
                  <p:spPr>
                    <a:xfrm>
                      <a:off x="8933760" y="4161240"/>
                      <a:ext cx="955800" cy="89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5" h="452">
                          <a:moveTo>
                            <a:pt x="0" y="15"/>
                          </a:moveTo>
                          <a:lnTo>
                            <a:pt x="229" y="0"/>
                          </a:lnTo>
                          <a:lnTo>
                            <a:pt x="278" y="0"/>
                          </a:lnTo>
                          <a:lnTo>
                            <a:pt x="315" y="14"/>
                          </a:lnTo>
                          <a:lnTo>
                            <a:pt x="296" y="53"/>
                          </a:lnTo>
                          <a:lnTo>
                            <a:pt x="362" y="116"/>
                          </a:lnTo>
                          <a:lnTo>
                            <a:pt x="384" y="170"/>
                          </a:lnTo>
                          <a:lnTo>
                            <a:pt x="424" y="158"/>
                          </a:lnTo>
                          <a:lnTo>
                            <a:pt x="422" y="232"/>
                          </a:lnTo>
                          <a:lnTo>
                            <a:pt x="462" y="255"/>
                          </a:lnTo>
                          <a:lnTo>
                            <a:pt x="481" y="323"/>
                          </a:lnTo>
                          <a:lnTo>
                            <a:pt x="509" y="328"/>
                          </a:lnTo>
                          <a:lnTo>
                            <a:pt x="525" y="357"/>
                          </a:lnTo>
                          <a:lnTo>
                            <a:pt x="489" y="396"/>
                          </a:lnTo>
                          <a:lnTo>
                            <a:pt x="478" y="440"/>
                          </a:lnTo>
                          <a:lnTo>
                            <a:pt x="428" y="452"/>
                          </a:lnTo>
                          <a:lnTo>
                            <a:pt x="442" y="402"/>
                          </a:lnTo>
                          <a:lnTo>
                            <a:pt x="244" y="420"/>
                          </a:lnTo>
                          <a:lnTo>
                            <a:pt x="103" y="438"/>
                          </a:lnTo>
                          <a:lnTo>
                            <a:pt x="94" y="391"/>
                          </a:lnTo>
                          <a:lnTo>
                            <a:pt x="83" y="246"/>
                          </a:lnTo>
                          <a:lnTo>
                            <a:pt x="82" y="167"/>
                          </a:lnTo>
                          <a:lnTo>
                            <a:pt x="35" y="131"/>
                          </a:lnTo>
                          <a:lnTo>
                            <a:pt x="53" y="99"/>
                          </a:lnTo>
                          <a:lnTo>
                            <a:pt x="30" y="8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0" name=""/>
                    <p:cNvSpPr/>
                    <p:nvPr/>
                  </p:nvSpPr>
                  <p:spPr>
                    <a:xfrm>
                      <a:off x="8933760" y="4161240"/>
                      <a:ext cx="955800" cy="898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5" h="452">
                          <a:moveTo>
                            <a:pt x="0" y="15"/>
                          </a:moveTo>
                          <a:lnTo>
                            <a:pt x="229" y="0"/>
                          </a:lnTo>
                          <a:lnTo>
                            <a:pt x="278" y="0"/>
                          </a:lnTo>
                          <a:lnTo>
                            <a:pt x="315" y="14"/>
                          </a:lnTo>
                          <a:lnTo>
                            <a:pt x="296" y="53"/>
                          </a:lnTo>
                          <a:lnTo>
                            <a:pt x="362" y="116"/>
                          </a:lnTo>
                          <a:lnTo>
                            <a:pt x="384" y="170"/>
                          </a:lnTo>
                          <a:lnTo>
                            <a:pt x="424" y="158"/>
                          </a:lnTo>
                          <a:lnTo>
                            <a:pt x="422" y="232"/>
                          </a:lnTo>
                          <a:lnTo>
                            <a:pt x="462" y="255"/>
                          </a:lnTo>
                          <a:lnTo>
                            <a:pt x="481" y="323"/>
                          </a:lnTo>
                          <a:lnTo>
                            <a:pt x="509" y="328"/>
                          </a:lnTo>
                          <a:lnTo>
                            <a:pt x="525" y="357"/>
                          </a:lnTo>
                          <a:lnTo>
                            <a:pt x="489" y="396"/>
                          </a:lnTo>
                          <a:lnTo>
                            <a:pt x="478" y="440"/>
                          </a:lnTo>
                          <a:lnTo>
                            <a:pt x="428" y="452"/>
                          </a:lnTo>
                          <a:lnTo>
                            <a:pt x="442" y="402"/>
                          </a:lnTo>
                          <a:lnTo>
                            <a:pt x="244" y="420"/>
                          </a:lnTo>
                          <a:lnTo>
                            <a:pt x="103" y="438"/>
                          </a:lnTo>
                          <a:lnTo>
                            <a:pt x="94" y="391"/>
                          </a:lnTo>
                          <a:lnTo>
                            <a:pt x="83" y="246"/>
                          </a:lnTo>
                          <a:lnTo>
                            <a:pt x="82" y="167"/>
                          </a:lnTo>
                          <a:lnTo>
                            <a:pt x="35" y="131"/>
                          </a:lnTo>
                          <a:lnTo>
                            <a:pt x="53" y="99"/>
                          </a:lnTo>
                          <a:lnTo>
                            <a:pt x="30" y="81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21" name=""/>
                  <p:cNvGrpSpPr/>
                  <p:nvPr/>
                </p:nvGrpSpPr>
                <p:grpSpPr>
                  <a:xfrm>
                    <a:off x="9988200" y="3779640"/>
                    <a:ext cx="463680" cy="884520"/>
                    <a:chOff x="9988200" y="3779640"/>
                    <a:chExt cx="463680" cy="884520"/>
                  </a:xfrm>
                </p:grpSpPr>
                <p:sp>
                  <p:nvSpPr>
                    <p:cNvPr id="622" name=""/>
                    <p:cNvSpPr/>
                    <p:nvPr/>
                  </p:nvSpPr>
                  <p:spPr>
                    <a:xfrm>
                      <a:off x="9988200" y="3779640"/>
                      <a:ext cx="463680" cy="884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5" h="445">
                          <a:moveTo>
                            <a:pt x="0" y="32"/>
                          </a:moveTo>
                          <a:lnTo>
                            <a:pt x="30" y="49"/>
                          </a:lnTo>
                          <a:lnTo>
                            <a:pt x="58" y="45"/>
                          </a:lnTo>
                          <a:lnTo>
                            <a:pt x="67" y="36"/>
                          </a:lnTo>
                          <a:lnTo>
                            <a:pt x="75" y="9"/>
                          </a:lnTo>
                          <a:lnTo>
                            <a:pt x="197" y="0"/>
                          </a:lnTo>
                          <a:lnTo>
                            <a:pt x="255" y="315"/>
                          </a:lnTo>
                          <a:lnTo>
                            <a:pt x="251" y="311"/>
                          </a:lnTo>
                          <a:lnTo>
                            <a:pt x="209" y="330"/>
                          </a:lnTo>
                          <a:lnTo>
                            <a:pt x="178" y="414"/>
                          </a:lnTo>
                          <a:lnTo>
                            <a:pt x="134" y="402"/>
                          </a:lnTo>
                          <a:lnTo>
                            <a:pt x="84" y="433"/>
                          </a:lnTo>
                          <a:lnTo>
                            <a:pt x="16" y="445"/>
                          </a:lnTo>
                          <a:lnTo>
                            <a:pt x="45" y="363"/>
                          </a:lnTo>
                          <a:lnTo>
                            <a:pt x="34" y="316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3" name=""/>
                    <p:cNvSpPr/>
                    <p:nvPr/>
                  </p:nvSpPr>
                  <p:spPr>
                    <a:xfrm>
                      <a:off x="9988200" y="3779640"/>
                      <a:ext cx="463680" cy="884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5" h="445">
                          <a:moveTo>
                            <a:pt x="0" y="32"/>
                          </a:moveTo>
                          <a:lnTo>
                            <a:pt x="30" y="49"/>
                          </a:lnTo>
                          <a:lnTo>
                            <a:pt x="58" y="45"/>
                          </a:lnTo>
                          <a:lnTo>
                            <a:pt x="67" y="36"/>
                          </a:lnTo>
                          <a:lnTo>
                            <a:pt x="75" y="9"/>
                          </a:lnTo>
                          <a:lnTo>
                            <a:pt x="197" y="0"/>
                          </a:lnTo>
                          <a:lnTo>
                            <a:pt x="255" y="315"/>
                          </a:lnTo>
                          <a:lnTo>
                            <a:pt x="251" y="311"/>
                          </a:lnTo>
                          <a:lnTo>
                            <a:pt x="209" y="330"/>
                          </a:lnTo>
                          <a:lnTo>
                            <a:pt x="178" y="414"/>
                          </a:lnTo>
                          <a:lnTo>
                            <a:pt x="134" y="402"/>
                          </a:lnTo>
                          <a:lnTo>
                            <a:pt x="84" y="433"/>
                          </a:lnTo>
                          <a:lnTo>
                            <a:pt x="16" y="445"/>
                          </a:lnTo>
                          <a:lnTo>
                            <a:pt x="45" y="363"/>
                          </a:lnTo>
                          <a:lnTo>
                            <a:pt x="34" y="316"/>
                          </a:lnTo>
                          <a:lnTo>
                            <a:pt x="0" y="32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24" name=""/>
                  <p:cNvGrpSpPr/>
                  <p:nvPr/>
                </p:nvGrpSpPr>
                <p:grpSpPr>
                  <a:xfrm>
                    <a:off x="10348920" y="3602520"/>
                    <a:ext cx="604080" cy="794880"/>
                    <a:chOff x="10348920" y="3602520"/>
                    <a:chExt cx="604080" cy="794880"/>
                  </a:xfrm>
                </p:grpSpPr>
                <p:sp>
                  <p:nvSpPr>
                    <p:cNvPr id="625" name=""/>
                    <p:cNvSpPr/>
                    <p:nvPr/>
                  </p:nvSpPr>
                  <p:spPr>
                    <a:xfrm>
                      <a:off x="10348920" y="3602520"/>
                      <a:ext cx="604080" cy="794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2" h="400">
                          <a:moveTo>
                            <a:pt x="0" y="90"/>
                          </a:moveTo>
                          <a:lnTo>
                            <a:pt x="149" y="74"/>
                          </a:lnTo>
                          <a:lnTo>
                            <a:pt x="180" y="81"/>
                          </a:lnTo>
                          <a:lnTo>
                            <a:pt x="250" y="47"/>
                          </a:lnTo>
                          <a:lnTo>
                            <a:pt x="266" y="15"/>
                          </a:lnTo>
                          <a:lnTo>
                            <a:pt x="309" y="0"/>
                          </a:lnTo>
                          <a:lnTo>
                            <a:pt x="332" y="152"/>
                          </a:lnTo>
                          <a:lnTo>
                            <a:pt x="315" y="167"/>
                          </a:lnTo>
                          <a:lnTo>
                            <a:pt x="317" y="272"/>
                          </a:lnTo>
                          <a:lnTo>
                            <a:pt x="285" y="281"/>
                          </a:lnTo>
                          <a:lnTo>
                            <a:pt x="266" y="340"/>
                          </a:lnTo>
                          <a:lnTo>
                            <a:pt x="242" y="332"/>
                          </a:lnTo>
                          <a:lnTo>
                            <a:pt x="232" y="400"/>
                          </a:lnTo>
                          <a:lnTo>
                            <a:pt x="195" y="372"/>
                          </a:lnTo>
                          <a:lnTo>
                            <a:pt x="122" y="390"/>
                          </a:lnTo>
                          <a:lnTo>
                            <a:pt x="91" y="364"/>
                          </a:lnTo>
                          <a:lnTo>
                            <a:pt x="47" y="362"/>
                          </a:lnTo>
                          <a:lnTo>
                            <a:pt x="28" y="250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6" name=""/>
                    <p:cNvSpPr/>
                    <p:nvPr/>
                  </p:nvSpPr>
                  <p:spPr>
                    <a:xfrm>
                      <a:off x="10348920" y="3602520"/>
                      <a:ext cx="604080" cy="794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2" h="400">
                          <a:moveTo>
                            <a:pt x="0" y="90"/>
                          </a:moveTo>
                          <a:lnTo>
                            <a:pt x="149" y="74"/>
                          </a:lnTo>
                          <a:lnTo>
                            <a:pt x="180" y="81"/>
                          </a:lnTo>
                          <a:lnTo>
                            <a:pt x="250" y="47"/>
                          </a:lnTo>
                          <a:lnTo>
                            <a:pt x="266" y="15"/>
                          </a:lnTo>
                          <a:lnTo>
                            <a:pt x="309" y="0"/>
                          </a:lnTo>
                          <a:lnTo>
                            <a:pt x="332" y="152"/>
                          </a:lnTo>
                          <a:lnTo>
                            <a:pt x="315" y="167"/>
                          </a:lnTo>
                          <a:lnTo>
                            <a:pt x="317" y="272"/>
                          </a:lnTo>
                          <a:lnTo>
                            <a:pt x="285" y="281"/>
                          </a:lnTo>
                          <a:lnTo>
                            <a:pt x="266" y="340"/>
                          </a:lnTo>
                          <a:lnTo>
                            <a:pt x="242" y="332"/>
                          </a:lnTo>
                          <a:lnTo>
                            <a:pt x="232" y="400"/>
                          </a:lnTo>
                          <a:lnTo>
                            <a:pt x="195" y="372"/>
                          </a:lnTo>
                          <a:lnTo>
                            <a:pt x="122" y="390"/>
                          </a:lnTo>
                          <a:lnTo>
                            <a:pt x="91" y="364"/>
                          </a:lnTo>
                          <a:lnTo>
                            <a:pt x="47" y="362"/>
                          </a:lnTo>
                          <a:lnTo>
                            <a:pt x="28" y="250"/>
                          </a:lnTo>
                          <a:lnTo>
                            <a:pt x="0" y="9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27" name=""/>
                  <p:cNvGrpSpPr/>
                  <p:nvPr/>
                </p:nvGrpSpPr>
                <p:grpSpPr>
                  <a:xfrm>
                    <a:off x="9813600" y="4318560"/>
                    <a:ext cx="1059480" cy="673200"/>
                    <a:chOff x="9813600" y="4318560"/>
                    <a:chExt cx="1059480" cy="673200"/>
                  </a:xfrm>
                </p:grpSpPr>
                <p:sp>
                  <p:nvSpPr>
                    <p:cNvPr id="628" name=""/>
                    <p:cNvSpPr/>
                    <p:nvPr/>
                  </p:nvSpPr>
                  <p:spPr>
                    <a:xfrm>
                      <a:off x="9813600" y="4318560"/>
                      <a:ext cx="1059480" cy="673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2" h="339">
                          <a:moveTo>
                            <a:pt x="0" y="339"/>
                          </a:moveTo>
                          <a:lnTo>
                            <a:pt x="141" y="318"/>
                          </a:lnTo>
                          <a:lnTo>
                            <a:pt x="141" y="303"/>
                          </a:lnTo>
                          <a:lnTo>
                            <a:pt x="483" y="255"/>
                          </a:lnTo>
                          <a:lnTo>
                            <a:pt x="489" y="228"/>
                          </a:lnTo>
                          <a:lnTo>
                            <a:pt x="538" y="210"/>
                          </a:lnTo>
                          <a:lnTo>
                            <a:pt x="545" y="182"/>
                          </a:lnTo>
                          <a:lnTo>
                            <a:pt x="566" y="174"/>
                          </a:lnTo>
                          <a:lnTo>
                            <a:pt x="582" y="132"/>
                          </a:lnTo>
                          <a:lnTo>
                            <a:pt x="534" y="93"/>
                          </a:lnTo>
                          <a:lnTo>
                            <a:pt x="526" y="39"/>
                          </a:lnTo>
                          <a:lnTo>
                            <a:pt x="489" y="12"/>
                          </a:lnTo>
                          <a:lnTo>
                            <a:pt x="414" y="26"/>
                          </a:lnTo>
                          <a:lnTo>
                            <a:pt x="377" y="3"/>
                          </a:lnTo>
                          <a:lnTo>
                            <a:pt x="343" y="0"/>
                          </a:lnTo>
                          <a:lnTo>
                            <a:pt x="351" y="39"/>
                          </a:lnTo>
                          <a:lnTo>
                            <a:pt x="303" y="57"/>
                          </a:lnTo>
                          <a:lnTo>
                            <a:pt x="271" y="142"/>
                          </a:lnTo>
                          <a:lnTo>
                            <a:pt x="228" y="129"/>
                          </a:lnTo>
                          <a:lnTo>
                            <a:pt x="177" y="159"/>
                          </a:lnTo>
                          <a:lnTo>
                            <a:pt x="111" y="171"/>
                          </a:lnTo>
                          <a:lnTo>
                            <a:pt x="111" y="219"/>
                          </a:lnTo>
                          <a:lnTo>
                            <a:pt x="77" y="219"/>
                          </a:lnTo>
                          <a:lnTo>
                            <a:pt x="78" y="260"/>
                          </a:lnTo>
                          <a:lnTo>
                            <a:pt x="46" y="243"/>
                          </a:lnTo>
                          <a:lnTo>
                            <a:pt x="25" y="251"/>
                          </a:lnTo>
                          <a:lnTo>
                            <a:pt x="42" y="279"/>
                          </a:lnTo>
                          <a:lnTo>
                            <a:pt x="7" y="317"/>
                          </a:lnTo>
                          <a:lnTo>
                            <a:pt x="0" y="339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29" name=""/>
                    <p:cNvSpPr/>
                    <p:nvPr/>
                  </p:nvSpPr>
                  <p:spPr>
                    <a:xfrm>
                      <a:off x="9813600" y="4318560"/>
                      <a:ext cx="1059480" cy="673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82" h="339">
                          <a:moveTo>
                            <a:pt x="0" y="339"/>
                          </a:moveTo>
                          <a:lnTo>
                            <a:pt x="141" y="318"/>
                          </a:lnTo>
                          <a:lnTo>
                            <a:pt x="141" y="303"/>
                          </a:lnTo>
                          <a:lnTo>
                            <a:pt x="483" y="255"/>
                          </a:lnTo>
                          <a:lnTo>
                            <a:pt x="489" y="228"/>
                          </a:lnTo>
                          <a:lnTo>
                            <a:pt x="538" y="210"/>
                          </a:lnTo>
                          <a:lnTo>
                            <a:pt x="545" y="182"/>
                          </a:lnTo>
                          <a:lnTo>
                            <a:pt x="566" y="174"/>
                          </a:lnTo>
                          <a:lnTo>
                            <a:pt x="582" y="132"/>
                          </a:lnTo>
                          <a:lnTo>
                            <a:pt x="534" y="93"/>
                          </a:lnTo>
                          <a:lnTo>
                            <a:pt x="526" y="39"/>
                          </a:lnTo>
                          <a:lnTo>
                            <a:pt x="489" y="12"/>
                          </a:lnTo>
                          <a:lnTo>
                            <a:pt x="414" y="26"/>
                          </a:lnTo>
                          <a:lnTo>
                            <a:pt x="377" y="3"/>
                          </a:lnTo>
                          <a:lnTo>
                            <a:pt x="343" y="0"/>
                          </a:lnTo>
                          <a:lnTo>
                            <a:pt x="351" y="39"/>
                          </a:lnTo>
                          <a:lnTo>
                            <a:pt x="303" y="57"/>
                          </a:lnTo>
                          <a:lnTo>
                            <a:pt x="271" y="142"/>
                          </a:lnTo>
                          <a:lnTo>
                            <a:pt x="228" y="129"/>
                          </a:lnTo>
                          <a:lnTo>
                            <a:pt x="177" y="159"/>
                          </a:lnTo>
                          <a:lnTo>
                            <a:pt x="111" y="171"/>
                          </a:lnTo>
                          <a:lnTo>
                            <a:pt x="111" y="219"/>
                          </a:lnTo>
                          <a:lnTo>
                            <a:pt x="77" y="219"/>
                          </a:lnTo>
                          <a:lnTo>
                            <a:pt x="78" y="260"/>
                          </a:lnTo>
                          <a:lnTo>
                            <a:pt x="46" y="243"/>
                          </a:lnTo>
                          <a:lnTo>
                            <a:pt x="25" y="251"/>
                          </a:lnTo>
                          <a:lnTo>
                            <a:pt x="42" y="279"/>
                          </a:lnTo>
                          <a:lnTo>
                            <a:pt x="7" y="317"/>
                          </a:lnTo>
                          <a:lnTo>
                            <a:pt x="0" y="339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30" name=""/>
                  <p:cNvGrpSpPr/>
                  <p:nvPr/>
                </p:nvGrpSpPr>
                <p:grpSpPr>
                  <a:xfrm>
                    <a:off x="10696680" y="4045680"/>
                    <a:ext cx="1076040" cy="765360"/>
                    <a:chOff x="10696680" y="4045680"/>
                    <a:chExt cx="1076040" cy="765360"/>
                  </a:xfrm>
                </p:grpSpPr>
                <p:sp>
                  <p:nvSpPr>
                    <p:cNvPr id="631" name=""/>
                    <p:cNvSpPr/>
                    <p:nvPr/>
                  </p:nvSpPr>
                  <p:spPr>
                    <a:xfrm>
                      <a:off x="10696680" y="4045680"/>
                      <a:ext cx="1076040" cy="765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1" h="385">
                          <a:moveTo>
                            <a:pt x="97" y="270"/>
                          </a:moveTo>
                          <a:lnTo>
                            <a:pt x="79" y="308"/>
                          </a:lnTo>
                          <a:lnTo>
                            <a:pt x="54" y="319"/>
                          </a:lnTo>
                          <a:lnTo>
                            <a:pt x="53" y="345"/>
                          </a:lnTo>
                          <a:lnTo>
                            <a:pt x="2" y="364"/>
                          </a:lnTo>
                          <a:lnTo>
                            <a:pt x="0" y="385"/>
                          </a:lnTo>
                          <a:lnTo>
                            <a:pt x="141" y="359"/>
                          </a:lnTo>
                          <a:lnTo>
                            <a:pt x="394" y="304"/>
                          </a:lnTo>
                          <a:lnTo>
                            <a:pt x="591" y="255"/>
                          </a:lnTo>
                          <a:lnTo>
                            <a:pt x="591" y="216"/>
                          </a:lnTo>
                          <a:lnTo>
                            <a:pt x="570" y="204"/>
                          </a:lnTo>
                          <a:lnTo>
                            <a:pt x="552" y="223"/>
                          </a:lnTo>
                          <a:lnTo>
                            <a:pt x="542" y="171"/>
                          </a:lnTo>
                          <a:lnTo>
                            <a:pt x="552" y="124"/>
                          </a:lnTo>
                          <a:lnTo>
                            <a:pt x="480" y="90"/>
                          </a:lnTo>
                          <a:lnTo>
                            <a:pt x="429" y="99"/>
                          </a:lnTo>
                          <a:lnTo>
                            <a:pt x="427" y="27"/>
                          </a:lnTo>
                          <a:lnTo>
                            <a:pt x="375" y="0"/>
                          </a:lnTo>
                          <a:lnTo>
                            <a:pt x="338" y="17"/>
                          </a:lnTo>
                          <a:lnTo>
                            <a:pt x="311" y="85"/>
                          </a:lnTo>
                          <a:lnTo>
                            <a:pt x="266" y="110"/>
                          </a:lnTo>
                          <a:lnTo>
                            <a:pt x="247" y="218"/>
                          </a:lnTo>
                          <a:lnTo>
                            <a:pt x="173" y="270"/>
                          </a:lnTo>
                          <a:lnTo>
                            <a:pt x="112" y="290"/>
                          </a:lnTo>
                          <a:lnTo>
                            <a:pt x="97" y="27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2" name=""/>
                    <p:cNvSpPr/>
                    <p:nvPr/>
                  </p:nvSpPr>
                  <p:spPr>
                    <a:xfrm>
                      <a:off x="10696680" y="4045680"/>
                      <a:ext cx="1076040" cy="765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91" h="385">
                          <a:moveTo>
                            <a:pt x="97" y="270"/>
                          </a:moveTo>
                          <a:lnTo>
                            <a:pt x="79" y="308"/>
                          </a:lnTo>
                          <a:lnTo>
                            <a:pt x="54" y="319"/>
                          </a:lnTo>
                          <a:lnTo>
                            <a:pt x="53" y="345"/>
                          </a:lnTo>
                          <a:lnTo>
                            <a:pt x="2" y="364"/>
                          </a:lnTo>
                          <a:lnTo>
                            <a:pt x="0" y="385"/>
                          </a:lnTo>
                          <a:lnTo>
                            <a:pt x="141" y="359"/>
                          </a:lnTo>
                          <a:lnTo>
                            <a:pt x="394" y="304"/>
                          </a:lnTo>
                          <a:lnTo>
                            <a:pt x="591" y="255"/>
                          </a:lnTo>
                          <a:lnTo>
                            <a:pt x="591" y="216"/>
                          </a:lnTo>
                          <a:lnTo>
                            <a:pt x="570" y="204"/>
                          </a:lnTo>
                          <a:lnTo>
                            <a:pt x="552" y="223"/>
                          </a:lnTo>
                          <a:lnTo>
                            <a:pt x="542" y="171"/>
                          </a:lnTo>
                          <a:lnTo>
                            <a:pt x="552" y="124"/>
                          </a:lnTo>
                          <a:lnTo>
                            <a:pt x="480" y="90"/>
                          </a:lnTo>
                          <a:lnTo>
                            <a:pt x="429" y="99"/>
                          </a:lnTo>
                          <a:lnTo>
                            <a:pt x="427" y="27"/>
                          </a:lnTo>
                          <a:lnTo>
                            <a:pt x="375" y="0"/>
                          </a:lnTo>
                          <a:lnTo>
                            <a:pt x="338" y="17"/>
                          </a:lnTo>
                          <a:lnTo>
                            <a:pt x="311" y="85"/>
                          </a:lnTo>
                          <a:lnTo>
                            <a:pt x="266" y="110"/>
                          </a:lnTo>
                          <a:lnTo>
                            <a:pt x="247" y="218"/>
                          </a:lnTo>
                          <a:lnTo>
                            <a:pt x="173" y="270"/>
                          </a:lnTo>
                          <a:lnTo>
                            <a:pt x="112" y="290"/>
                          </a:lnTo>
                          <a:lnTo>
                            <a:pt x="97" y="27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33" name=""/>
                  <p:cNvGrpSpPr/>
                  <p:nvPr/>
                </p:nvGrpSpPr>
                <p:grpSpPr>
                  <a:xfrm>
                    <a:off x="10773360" y="3902760"/>
                    <a:ext cx="608040" cy="721440"/>
                    <a:chOff x="10773360" y="3902760"/>
                    <a:chExt cx="608040" cy="721440"/>
                  </a:xfrm>
                </p:grpSpPr>
                <p:sp>
                  <p:nvSpPr>
                    <p:cNvPr id="634" name=""/>
                    <p:cNvSpPr/>
                    <p:nvPr/>
                  </p:nvSpPr>
                  <p:spPr>
                    <a:xfrm>
                      <a:off x="10773360" y="3902760"/>
                      <a:ext cx="608040" cy="72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4" h="363">
                          <a:moveTo>
                            <a:pt x="34" y="190"/>
                          </a:moveTo>
                          <a:lnTo>
                            <a:pt x="8" y="182"/>
                          </a:lnTo>
                          <a:lnTo>
                            <a:pt x="0" y="240"/>
                          </a:lnTo>
                          <a:lnTo>
                            <a:pt x="8" y="302"/>
                          </a:lnTo>
                          <a:lnTo>
                            <a:pt x="57" y="343"/>
                          </a:lnTo>
                          <a:lnTo>
                            <a:pt x="68" y="363"/>
                          </a:lnTo>
                          <a:lnTo>
                            <a:pt x="130" y="343"/>
                          </a:lnTo>
                          <a:lnTo>
                            <a:pt x="202" y="294"/>
                          </a:lnTo>
                          <a:lnTo>
                            <a:pt x="224" y="187"/>
                          </a:lnTo>
                          <a:lnTo>
                            <a:pt x="271" y="158"/>
                          </a:lnTo>
                          <a:lnTo>
                            <a:pt x="296" y="93"/>
                          </a:lnTo>
                          <a:lnTo>
                            <a:pt x="334" y="75"/>
                          </a:lnTo>
                          <a:lnTo>
                            <a:pt x="285" y="66"/>
                          </a:lnTo>
                          <a:lnTo>
                            <a:pt x="202" y="114"/>
                          </a:lnTo>
                          <a:lnTo>
                            <a:pt x="187" y="69"/>
                          </a:lnTo>
                          <a:lnTo>
                            <a:pt x="116" y="72"/>
                          </a:lnTo>
                          <a:lnTo>
                            <a:pt x="98" y="0"/>
                          </a:lnTo>
                          <a:lnTo>
                            <a:pt x="79" y="18"/>
                          </a:lnTo>
                          <a:lnTo>
                            <a:pt x="84" y="123"/>
                          </a:lnTo>
                          <a:lnTo>
                            <a:pt x="53" y="132"/>
                          </a:lnTo>
                          <a:lnTo>
                            <a:pt x="34" y="19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5" name=""/>
                    <p:cNvSpPr/>
                    <p:nvPr/>
                  </p:nvSpPr>
                  <p:spPr>
                    <a:xfrm>
                      <a:off x="10773360" y="3902760"/>
                      <a:ext cx="608040" cy="72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4" h="363">
                          <a:moveTo>
                            <a:pt x="34" y="190"/>
                          </a:moveTo>
                          <a:lnTo>
                            <a:pt x="8" y="182"/>
                          </a:lnTo>
                          <a:lnTo>
                            <a:pt x="0" y="240"/>
                          </a:lnTo>
                          <a:lnTo>
                            <a:pt x="8" y="302"/>
                          </a:lnTo>
                          <a:lnTo>
                            <a:pt x="57" y="343"/>
                          </a:lnTo>
                          <a:lnTo>
                            <a:pt x="68" y="363"/>
                          </a:lnTo>
                          <a:lnTo>
                            <a:pt x="130" y="343"/>
                          </a:lnTo>
                          <a:lnTo>
                            <a:pt x="202" y="294"/>
                          </a:lnTo>
                          <a:lnTo>
                            <a:pt x="224" y="187"/>
                          </a:lnTo>
                          <a:lnTo>
                            <a:pt x="271" y="158"/>
                          </a:lnTo>
                          <a:lnTo>
                            <a:pt x="296" y="93"/>
                          </a:lnTo>
                          <a:lnTo>
                            <a:pt x="334" y="75"/>
                          </a:lnTo>
                          <a:lnTo>
                            <a:pt x="285" y="66"/>
                          </a:lnTo>
                          <a:lnTo>
                            <a:pt x="202" y="114"/>
                          </a:lnTo>
                          <a:lnTo>
                            <a:pt x="187" y="69"/>
                          </a:lnTo>
                          <a:lnTo>
                            <a:pt x="116" y="72"/>
                          </a:lnTo>
                          <a:lnTo>
                            <a:pt x="98" y="0"/>
                          </a:lnTo>
                          <a:lnTo>
                            <a:pt x="79" y="18"/>
                          </a:lnTo>
                          <a:lnTo>
                            <a:pt x="84" y="123"/>
                          </a:lnTo>
                          <a:lnTo>
                            <a:pt x="53" y="132"/>
                          </a:lnTo>
                          <a:lnTo>
                            <a:pt x="34" y="19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36" name=""/>
                  <p:cNvGrpSpPr/>
                  <p:nvPr/>
                </p:nvGrpSpPr>
                <p:grpSpPr>
                  <a:xfrm>
                    <a:off x="10908360" y="3429360"/>
                    <a:ext cx="826560" cy="615960"/>
                    <a:chOff x="10908360" y="3429360"/>
                    <a:chExt cx="826560" cy="615960"/>
                  </a:xfrm>
                </p:grpSpPr>
                <p:sp>
                  <p:nvSpPr>
                    <p:cNvPr id="637" name=""/>
                    <p:cNvSpPr/>
                    <p:nvPr/>
                  </p:nvSpPr>
                  <p:spPr>
                    <a:xfrm>
                      <a:off x="10908360" y="3429360"/>
                      <a:ext cx="826560" cy="61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4" h="310">
                          <a:moveTo>
                            <a:pt x="42" y="45"/>
                          </a:moveTo>
                          <a:lnTo>
                            <a:pt x="0" y="86"/>
                          </a:lnTo>
                          <a:lnTo>
                            <a:pt x="22" y="238"/>
                          </a:lnTo>
                          <a:lnTo>
                            <a:pt x="42" y="310"/>
                          </a:lnTo>
                          <a:lnTo>
                            <a:pt x="119" y="305"/>
                          </a:lnTo>
                          <a:lnTo>
                            <a:pt x="405" y="248"/>
                          </a:lnTo>
                          <a:lnTo>
                            <a:pt x="425" y="239"/>
                          </a:lnTo>
                          <a:lnTo>
                            <a:pt x="454" y="169"/>
                          </a:lnTo>
                          <a:lnTo>
                            <a:pt x="410" y="129"/>
                          </a:lnTo>
                          <a:lnTo>
                            <a:pt x="433" y="40"/>
                          </a:lnTo>
                          <a:lnTo>
                            <a:pt x="400" y="32"/>
                          </a:lnTo>
                          <a:lnTo>
                            <a:pt x="400" y="9"/>
                          </a:lnTo>
                          <a:lnTo>
                            <a:pt x="387" y="0"/>
                          </a:lnTo>
                          <a:lnTo>
                            <a:pt x="54" y="64"/>
                          </a:lnTo>
                          <a:lnTo>
                            <a:pt x="42" y="4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8" name=""/>
                    <p:cNvSpPr/>
                    <p:nvPr/>
                  </p:nvSpPr>
                  <p:spPr>
                    <a:xfrm>
                      <a:off x="10908360" y="3429360"/>
                      <a:ext cx="826560" cy="61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4" h="310">
                          <a:moveTo>
                            <a:pt x="42" y="45"/>
                          </a:moveTo>
                          <a:lnTo>
                            <a:pt x="0" y="86"/>
                          </a:lnTo>
                          <a:lnTo>
                            <a:pt x="22" y="238"/>
                          </a:lnTo>
                          <a:lnTo>
                            <a:pt x="42" y="310"/>
                          </a:lnTo>
                          <a:lnTo>
                            <a:pt x="119" y="305"/>
                          </a:lnTo>
                          <a:lnTo>
                            <a:pt x="405" y="248"/>
                          </a:lnTo>
                          <a:lnTo>
                            <a:pt x="425" y="239"/>
                          </a:lnTo>
                          <a:lnTo>
                            <a:pt x="454" y="169"/>
                          </a:lnTo>
                          <a:lnTo>
                            <a:pt x="410" y="129"/>
                          </a:lnTo>
                          <a:lnTo>
                            <a:pt x="433" y="40"/>
                          </a:lnTo>
                          <a:lnTo>
                            <a:pt x="400" y="32"/>
                          </a:lnTo>
                          <a:lnTo>
                            <a:pt x="400" y="9"/>
                          </a:lnTo>
                          <a:lnTo>
                            <a:pt x="387" y="0"/>
                          </a:lnTo>
                          <a:lnTo>
                            <a:pt x="54" y="64"/>
                          </a:lnTo>
                          <a:lnTo>
                            <a:pt x="42" y="45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39" name=""/>
                  <p:cNvGrpSpPr/>
                  <p:nvPr/>
                </p:nvGrpSpPr>
                <p:grpSpPr>
                  <a:xfrm>
                    <a:off x="11660400" y="3501000"/>
                    <a:ext cx="216360" cy="488880"/>
                    <a:chOff x="11660400" y="3501000"/>
                    <a:chExt cx="216360" cy="488880"/>
                  </a:xfrm>
                </p:grpSpPr>
                <p:sp>
                  <p:nvSpPr>
                    <p:cNvPr id="640" name=""/>
                    <p:cNvSpPr/>
                    <p:nvPr/>
                  </p:nvSpPr>
                  <p:spPr>
                    <a:xfrm>
                      <a:off x="11660400" y="3501000"/>
                      <a:ext cx="21636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" h="246">
                          <a:moveTo>
                            <a:pt x="21" y="3"/>
                          </a:moveTo>
                          <a:lnTo>
                            <a:pt x="51" y="0"/>
                          </a:lnTo>
                          <a:lnTo>
                            <a:pt x="107" y="38"/>
                          </a:lnTo>
                          <a:lnTo>
                            <a:pt x="97" y="68"/>
                          </a:lnTo>
                          <a:lnTo>
                            <a:pt x="118" y="86"/>
                          </a:lnTo>
                          <a:lnTo>
                            <a:pt x="119" y="201"/>
                          </a:lnTo>
                          <a:lnTo>
                            <a:pt x="98" y="246"/>
                          </a:lnTo>
                          <a:lnTo>
                            <a:pt x="76" y="230"/>
                          </a:lnTo>
                          <a:lnTo>
                            <a:pt x="53" y="229"/>
                          </a:lnTo>
                          <a:lnTo>
                            <a:pt x="11" y="205"/>
                          </a:lnTo>
                          <a:lnTo>
                            <a:pt x="42" y="133"/>
                          </a:lnTo>
                          <a:lnTo>
                            <a:pt x="0" y="94"/>
                          </a:lnTo>
                          <a:lnTo>
                            <a:pt x="21" y="3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1" name=""/>
                    <p:cNvSpPr/>
                    <p:nvPr/>
                  </p:nvSpPr>
                  <p:spPr>
                    <a:xfrm>
                      <a:off x="11660400" y="3501000"/>
                      <a:ext cx="21636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" h="246">
                          <a:moveTo>
                            <a:pt x="21" y="3"/>
                          </a:moveTo>
                          <a:lnTo>
                            <a:pt x="51" y="0"/>
                          </a:lnTo>
                          <a:lnTo>
                            <a:pt x="107" y="38"/>
                          </a:lnTo>
                          <a:lnTo>
                            <a:pt x="97" y="68"/>
                          </a:lnTo>
                          <a:lnTo>
                            <a:pt x="118" y="86"/>
                          </a:lnTo>
                          <a:lnTo>
                            <a:pt x="119" y="201"/>
                          </a:lnTo>
                          <a:lnTo>
                            <a:pt x="98" y="246"/>
                          </a:lnTo>
                          <a:lnTo>
                            <a:pt x="76" y="230"/>
                          </a:lnTo>
                          <a:lnTo>
                            <a:pt x="53" y="229"/>
                          </a:lnTo>
                          <a:lnTo>
                            <a:pt x="11" y="205"/>
                          </a:lnTo>
                          <a:lnTo>
                            <a:pt x="42" y="133"/>
                          </a:lnTo>
                          <a:lnTo>
                            <a:pt x="0" y="94"/>
                          </a:lnTo>
                          <a:lnTo>
                            <a:pt x="21" y="3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42" name=""/>
                  <p:cNvGrpSpPr/>
                  <p:nvPr/>
                </p:nvGrpSpPr>
                <p:grpSpPr>
                  <a:xfrm>
                    <a:off x="10979280" y="2731680"/>
                    <a:ext cx="913680" cy="848880"/>
                    <a:chOff x="10979280" y="2731680"/>
                    <a:chExt cx="913680" cy="848880"/>
                  </a:xfrm>
                </p:grpSpPr>
                <p:sp>
                  <p:nvSpPr>
                    <p:cNvPr id="643" name=""/>
                    <p:cNvSpPr/>
                    <p:nvPr/>
                  </p:nvSpPr>
                  <p:spPr>
                    <a:xfrm>
                      <a:off x="10979280" y="2731680"/>
                      <a:ext cx="913680" cy="84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2" h="427">
                          <a:moveTo>
                            <a:pt x="38" y="286"/>
                          </a:moveTo>
                          <a:lnTo>
                            <a:pt x="85" y="262"/>
                          </a:lnTo>
                          <a:lnTo>
                            <a:pt x="149" y="256"/>
                          </a:lnTo>
                          <a:lnTo>
                            <a:pt x="166" y="233"/>
                          </a:lnTo>
                          <a:lnTo>
                            <a:pt x="188" y="230"/>
                          </a:lnTo>
                          <a:lnTo>
                            <a:pt x="200" y="206"/>
                          </a:lnTo>
                          <a:lnTo>
                            <a:pt x="223" y="197"/>
                          </a:lnTo>
                          <a:lnTo>
                            <a:pt x="213" y="152"/>
                          </a:lnTo>
                          <a:lnTo>
                            <a:pt x="200" y="141"/>
                          </a:lnTo>
                          <a:lnTo>
                            <a:pt x="227" y="105"/>
                          </a:lnTo>
                          <a:lnTo>
                            <a:pt x="244" y="105"/>
                          </a:lnTo>
                          <a:lnTo>
                            <a:pt x="303" y="29"/>
                          </a:lnTo>
                          <a:lnTo>
                            <a:pt x="393" y="0"/>
                          </a:lnTo>
                          <a:lnTo>
                            <a:pt x="404" y="72"/>
                          </a:lnTo>
                          <a:lnTo>
                            <a:pt x="409" y="69"/>
                          </a:lnTo>
                          <a:lnTo>
                            <a:pt x="428" y="95"/>
                          </a:lnTo>
                          <a:lnTo>
                            <a:pt x="430" y="167"/>
                          </a:lnTo>
                          <a:lnTo>
                            <a:pt x="458" y="226"/>
                          </a:lnTo>
                          <a:lnTo>
                            <a:pt x="467" y="305"/>
                          </a:lnTo>
                          <a:lnTo>
                            <a:pt x="471" y="373"/>
                          </a:lnTo>
                          <a:lnTo>
                            <a:pt x="502" y="395"/>
                          </a:lnTo>
                          <a:lnTo>
                            <a:pt x="479" y="427"/>
                          </a:lnTo>
                          <a:lnTo>
                            <a:pt x="421" y="388"/>
                          </a:lnTo>
                          <a:lnTo>
                            <a:pt x="390" y="391"/>
                          </a:lnTo>
                          <a:lnTo>
                            <a:pt x="359" y="382"/>
                          </a:lnTo>
                          <a:lnTo>
                            <a:pt x="362" y="360"/>
                          </a:lnTo>
                          <a:lnTo>
                            <a:pt x="343" y="353"/>
                          </a:lnTo>
                          <a:lnTo>
                            <a:pt x="14" y="418"/>
                          </a:lnTo>
                          <a:lnTo>
                            <a:pt x="0" y="399"/>
                          </a:lnTo>
                          <a:lnTo>
                            <a:pt x="49" y="322"/>
                          </a:lnTo>
                          <a:lnTo>
                            <a:pt x="38" y="286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4" name=""/>
                    <p:cNvSpPr/>
                    <p:nvPr/>
                  </p:nvSpPr>
                  <p:spPr>
                    <a:xfrm>
                      <a:off x="10979280" y="2731680"/>
                      <a:ext cx="913680" cy="84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2" h="427">
                          <a:moveTo>
                            <a:pt x="38" y="286"/>
                          </a:moveTo>
                          <a:lnTo>
                            <a:pt x="85" y="262"/>
                          </a:lnTo>
                          <a:lnTo>
                            <a:pt x="149" y="256"/>
                          </a:lnTo>
                          <a:lnTo>
                            <a:pt x="166" y="233"/>
                          </a:lnTo>
                          <a:lnTo>
                            <a:pt x="188" y="230"/>
                          </a:lnTo>
                          <a:lnTo>
                            <a:pt x="200" y="206"/>
                          </a:lnTo>
                          <a:lnTo>
                            <a:pt x="223" y="197"/>
                          </a:lnTo>
                          <a:lnTo>
                            <a:pt x="213" y="152"/>
                          </a:lnTo>
                          <a:lnTo>
                            <a:pt x="200" y="141"/>
                          </a:lnTo>
                          <a:lnTo>
                            <a:pt x="227" y="105"/>
                          </a:lnTo>
                          <a:lnTo>
                            <a:pt x="244" y="105"/>
                          </a:lnTo>
                          <a:lnTo>
                            <a:pt x="303" y="29"/>
                          </a:lnTo>
                          <a:lnTo>
                            <a:pt x="393" y="0"/>
                          </a:lnTo>
                          <a:lnTo>
                            <a:pt x="404" y="72"/>
                          </a:lnTo>
                          <a:lnTo>
                            <a:pt x="409" y="69"/>
                          </a:lnTo>
                          <a:lnTo>
                            <a:pt x="428" y="95"/>
                          </a:lnTo>
                          <a:lnTo>
                            <a:pt x="430" y="167"/>
                          </a:lnTo>
                          <a:lnTo>
                            <a:pt x="458" y="226"/>
                          </a:lnTo>
                          <a:lnTo>
                            <a:pt x="467" y="305"/>
                          </a:lnTo>
                          <a:lnTo>
                            <a:pt x="471" y="373"/>
                          </a:lnTo>
                          <a:lnTo>
                            <a:pt x="502" y="395"/>
                          </a:lnTo>
                          <a:lnTo>
                            <a:pt x="479" y="427"/>
                          </a:lnTo>
                          <a:lnTo>
                            <a:pt x="421" y="388"/>
                          </a:lnTo>
                          <a:lnTo>
                            <a:pt x="390" y="391"/>
                          </a:lnTo>
                          <a:lnTo>
                            <a:pt x="359" y="382"/>
                          </a:lnTo>
                          <a:lnTo>
                            <a:pt x="362" y="360"/>
                          </a:lnTo>
                          <a:lnTo>
                            <a:pt x="343" y="353"/>
                          </a:lnTo>
                          <a:lnTo>
                            <a:pt x="14" y="418"/>
                          </a:lnTo>
                          <a:lnTo>
                            <a:pt x="0" y="399"/>
                          </a:lnTo>
                          <a:lnTo>
                            <a:pt x="49" y="322"/>
                          </a:lnTo>
                          <a:lnTo>
                            <a:pt x="38" y="286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45" name=""/>
                  <p:cNvGrpSpPr/>
                  <p:nvPr/>
                </p:nvGrpSpPr>
                <p:grpSpPr>
                  <a:xfrm>
                    <a:off x="11693160" y="2683800"/>
                    <a:ext cx="239760" cy="510480"/>
                    <a:chOff x="11693160" y="2683800"/>
                    <a:chExt cx="239760" cy="510480"/>
                  </a:xfrm>
                </p:grpSpPr>
                <p:sp>
                  <p:nvSpPr>
                    <p:cNvPr id="646" name=""/>
                    <p:cNvSpPr/>
                    <p:nvPr/>
                  </p:nvSpPr>
                  <p:spPr>
                    <a:xfrm>
                      <a:off x="11693160" y="2683800"/>
                      <a:ext cx="239760" cy="51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" h="257">
                          <a:moveTo>
                            <a:pt x="0" y="27"/>
                          </a:moveTo>
                          <a:lnTo>
                            <a:pt x="96" y="0"/>
                          </a:lnTo>
                          <a:lnTo>
                            <a:pt x="132" y="70"/>
                          </a:lnTo>
                          <a:lnTo>
                            <a:pt x="113" y="88"/>
                          </a:lnTo>
                          <a:lnTo>
                            <a:pt x="120" y="244"/>
                          </a:lnTo>
                          <a:lnTo>
                            <a:pt x="65" y="257"/>
                          </a:lnTo>
                          <a:lnTo>
                            <a:pt x="38" y="193"/>
                          </a:lnTo>
                          <a:lnTo>
                            <a:pt x="36" y="116"/>
                          </a:lnTo>
                          <a:lnTo>
                            <a:pt x="13" y="95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7" name=""/>
                    <p:cNvSpPr/>
                    <p:nvPr/>
                  </p:nvSpPr>
                  <p:spPr>
                    <a:xfrm>
                      <a:off x="11693160" y="2683800"/>
                      <a:ext cx="239760" cy="510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" h="257">
                          <a:moveTo>
                            <a:pt x="0" y="27"/>
                          </a:moveTo>
                          <a:lnTo>
                            <a:pt x="96" y="0"/>
                          </a:lnTo>
                          <a:lnTo>
                            <a:pt x="132" y="70"/>
                          </a:lnTo>
                          <a:lnTo>
                            <a:pt x="113" y="88"/>
                          </a:lnTo>
                          <a:lnTo>
                            <a:pt x="120" y="244"/>
                          </a:lnTo>
                          <a:lnTo>
                            <a:pt x="65" y="257"/>
                          </a:lnTo>
                          <a:lnTo>
                            <a:pt x="38" y="193"/>
                          </a:lnTo>
                          <a:lnTo>
                            <a:pt x="36" y="116"/>
                          </a:lnTo>
                          <a:lnTo>
                            <a:pt x="13" y="95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48" name=""/>
                  <p:cNvGrpSpPr/>
                  <p:nvPr/>
                </p:nvGrpSpPr>
                <p:grpSpPr>
                  <a:xfrm>
                    <a:off x="11808000" y="3081600"/>
                    <a:ext cx="516960" cy="269640"/>
                    <a:chOff x="11808000" y="3081600"/>
                    <a:chExt cx="516960" cy="269640"/>
                  </a:xfrm>
                </p:grpSpPr>
                <p:sp>
                  <p:nvSpPr>
                    <p:cNvPr id="649" name=""/>
                    <p:cNvSpPr/>
                    <p:nvPr/>
                  </p:nvSpPr>
                  <p:spPr>
                    <a:xfrm>
                      <a:off x="11808000" y="3081600"/>
                      <a:ext cx="516960" cy="26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4" h="136">
                          <a:moveTo>
                            <a:pt x="0" y="55"/>
                          </a:moveTo>
                          <a:lnTo>
                            <a:pt x="146" y="18"/>
                          </a:lnTo>
                          <a:lnTo>
                            <a:pt x="161" y="19"/>
                          </a:lnTo>
                          <a:lnTo>
                            <a:pt x="180" y="0"/>
                          </a:lnTo>
                          <a:lnTo>
                            <a:pt x="193" y="9"/>
                          </a:lnTo>
                          <a:lnTo>
                            <a:pt x="177" y="49"/>
                          </a:lnTo>
                          <a:lnTo>
                            <a:pt x="206" y="45"/>
                          </a:lnTo>
                          <a:lnTo>
                            <a:pt x="223" y="76"/>
                          </a:lnTo>
                          <a:lnTo>
                            <a:pt x="243" y="79"/>
                          </a:lnTo>
                          <a:lnTo>
                            <a:pt x="257" y="74"/>
                          </a:lnTo>
                          <a:lnTo>
                            <a:pt x="257" y="57"/>
                          </a:lnTo>
                          <a:lnTo>
                            <a:pt x="234" y="36"/>
                          </a:lnTo>
                          <a:lnTo>
                            <a:pt x="253" y="35"/>
                          </a:lnTo>
                          <a:lnTo>
                            <a:pt x="284" y="81"/>
                          </a:lnTo>
                          <a:lnTo>
                            <a:pt x="254" y="108"/>
                          </a:lnTo>
                          <a:lnTo>
                            <a:pt x="219" y="94"/>
                          </a:lnTo>
                          <a:lnTo>
                            <a:pt x="198" y="127"/>
                          </a:lnTo>
                          <a:lnTo>
                            <a:pt x="154" y="94"/>
                          </a:lnTo>
                          <a:lnTo>
                            <a:pt x="10" y="136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0" name=""/>
                    <p:cNvSpPr/>
                    <p:nvPr/>
                  </p:nvSpPr>
                  <p:spPr>
                    <a:xfrm>
                      <a:off x="11808000" y="3081600"/>
                      <a:ext cx="516960" cy="269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84" h="136">
                          <a:moveTo>
                            <a:pt x="0" y="55"/>
                          </a:moveTo>
                          <a:lnTo>
                            <a:pt x="146" y="18"/>
                          </a:lnTo>
                          <a:lnTo>
                            <a:pt x="161" y="19"/>
                          </a:lnTo>
                          <a:lnTo>
                            <a:pt x="180" y="0"/>
                          </a:lnTo>
                          <a:lnTo>
                            <a:pt x="193" y="9"/>
                          </a:lnTo>
                          <a:lnTo>
                            <a:pt x="177" y="49"/>
                          </a:lnTo>
                          <a:lnTo>
                            <a:pt x="206" y="45"/>
                          </a:lnTo>
                          <a:lnTo>
                            <a:pt x="223" y="76"/>
                          </a:lnTo>
                          <a:lnTo>
                            <a:pt x="243" y="79"/>
                          </a:lnTo>
                          <a:lnTo>
                            <a:pt x="257" y="74"/>
                          </a:lnTo>
                          <a:lnTo>
                            <a:pt x="257" y="57"/>
                          </a:lnTo>
                          <a:lnTo>
                            <a:pt x="234" y="36"/>
                          </a:lnTo>
                          <a:lnTo>
                            <a:pt x="253" y="35"/>
                          </a:lnTo>
                          <a:lnTo>
                            <a:pt x="284" y="81"/>
                          </a:lnTo>
                          <a:lnTo>
                            <a:pt x="254" y="108"/>
                          </a:lnTo>
                          <a:lnTo>
                            <a:pt x="219" y="94"/>
                          </a:lnTo>
                          <a:lnTo>
                            <a:pt x="198" y="127"/>
                          </a:lnTo>
                          <a:lnTo>
                            <a:pt x="154" y="94"/>
                          </a:lnTo>
                          <a:lnTo>
                            <a:pt x="10" y="136"/>
                          </a:lnTo>
                          <a:lnTo>
                            <a:pt x="0" y="55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51" name=""/>
                  <p:cNvGrpSpPr/>
                  <p:nvPr/>
                </p:nvGrpSpPr>
                <p:grpSpPr>
                  <a:xfrm>
                    <a:off x="11826000" y="3284640"/>
                    <a:ext cx="267480" cy="252000"/>
                    <a:chOff x="11826000" y="3284640"/>
                    <a:chExt cx="267480" cy="252000"/>
                  </a:xfrm>
                </p:grpSpPr>
                <p:sp>
                  <p:nvSpPr>
                    <p:cNvPr id="652" name=""/>
                    <p:cNvSpPr/>
                    <p:nvPr/>
                  </p:nvSpPr>
                  <p:spPr>
                    <a:xfrm>
                      <a:off x="11826000" y="3284640"/>
                      <a:ext cx="267480" cy="25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7" h="127">
                          <a:moveTo>
                            <a:pt x="0" y="29"/>
                          </a:moveTo>
                          <a:lnTo>
                            <a:pt x="112" y="0"/>
                          </a:lnTo>
                          <a:lnTo>
                            <a:pt x="147" y="53"/>
                          </a:lnTo>
                          <a:lnTo>
                            <a:pt x="134" y="127"/>
                          </a:lnTo>
                          <a:lnTo>
                            <a:pt x="90" y="69"/>
                          </a:lnTo>
                          <a:lnTo>
                            <a:pt x="35" y="117"/>
                          </a:lnTo>
                          <a:lnTo>
                            <a:pt x="5" y="93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3" name=""/>
                    <p:cNvSpPr/>
                    <p:nvPr/>
                  </p:nvSpPr>
                  <p:spPr>
                    <a:xfrm>
                      <a:off x="11826000" y="3284640"/>
                      <a:ext cx="267480" cy="25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7" h="127">
                          <a:moveTo>
                            <a:pt x="0" y="29"/>
                          </a:moveTo>
                          <a:lnTo>
                            <a:pt x="112" y="0"/>
                          </a:lnTo>
                          <a:lnTo>
                            <a:pt x="147" y="53"/>
                          </a:lnTo>
                          <a:lnTo>
                            <a:pt x="134" y="127"/>
                          </a:lnTo>
                          <a:lnTo>
                            <a:pt x="90" y="69"/>
                          </a:lnTo>
                          <a:lnTo>
                            <a:pt x="35" y="117"/>
                          </a:lnTo>
                          <a:lnTo>
                            <a:pt x="5" y="93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54" name=""/>
                  <p:cNvGrpSpPr/>
                  <p:nvPr/>
                </p:nvGrpSpPr>
                <p:grpSpPr>
                  <a:xfrm>
                    <a:off x="11877480" y="3443400"/>
                    <a:ext cx="258120" cy="180720"/>
                    <a:chOff x="11877480" y="3443400"/>
                    <a:chExt cx="258120" cy="180720"/>
                  </a:xfrm>
                </p:grpSpPr>
                <p:sp>
                  <p:nvSpPr>
                    <p:cNvPr id="655" name=""/>
                    <p:cNvSpPr/>
                    <p:nvPr/>
                  </p:nvSpPr>
                  <p:spPr>
                    <a:xfrm>
                      <a:off x="11877480" y="3443400"/>
                      <a:ext cx="258120" cy="180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2" h="91">
                          <a:moveTo>
                            <a:pt x="0" y="67"/>
                          </a:moveTo>
                          <a:lnTo>
                            <a:pt x="58" y="37"/>
                          </a:lnTo>
                          <a:lnTo>
                            <a:pt x="116" y="0"/>
                          </a:lnTo>
                          <a:lnTo>
                            <a:pt x="125" y="1"/>
                          </a:lnTo>
                          <a:lnTo>
                            <a:pt x="142" y="4"/>
                          </a:lnTo>
                          <a:lnTo>
                            <a:pt x="87" y="51"/>
                          </a:lnTo>
                          <a:lnTo>
                            <a:pt x="16" y="91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6" name=""/>
                    <p:cNvSpPr/>
                    <p:nvPr/>
                  </p:nvSpPr>
                  <p:spPr>
                    <a:xfrm>
                      <a:off x="11877480" y="3443400"/>
                      <a:ext cx="258120" cy="180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2" h="91">
                          <a:moveTo>
                            <a:pt x="0" y="67"/>
                          </a:moveTo>
                          <a:lnTo>
                            <a:pt x="58" y="37"/>
                          </a:lnTo>
                          <a:lnTo>
                            <a:pt x="116" y="0"/>
                          </a:lnTo>
                          <a:lnTo>
                            <a:pt x="125" y="1"/>
                          </a:lnTo>
                          <a:lnTo>
                            <a:pt x="142" y="4"/>
                          </a:lnTo>
                          <a:lnTo>
                            <a:pt x="87" y="51"/>
                          </a:lnTo>
                          <a:lnTo>
                            <a:pt x="16" y="91"/>
                          </a:lnTo>
                          <a:lnTo>
                            <a:pt x="0" y="67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57" name=""/>
                  <p:cNvGrpSpPr/>
                  <p:nvPr/>
                </p:nvGrpSpPr>
                <p:grpSpPr>
                  <a:xfrm>
                    <a:off x="11868480" y="2586240"/>
                    <a:ext cx="285480" cy="594000"/>
                    <a:chOff x="11868480" y="2586240"/>
                    <a:chExt cx="285480" cy="594000"/>
                  </a:xfrm>
                </p:grpSpPr>
                <p:sp>
                  <p:nvSpPr>
                    <p:cNvPr id="658" name=""/>
                    <p:cNvSpPr/>
                    <p:nvPr/>
                  </p:nvSpPr>
                  <p:spPr>
                    <a:xfrm>
                      <a:off x="11868480" y="2586240"/>
                      <a:ext cx="285480" cy="59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7" h="299">
                          <a:moveTo>
                            <a:pt x="33" y="0"/>
                          </a:moveTo>
                          <a:lnTo>
                            <a:pt x="0" y="53"/>
                          </a:lnTo>
                          <a:lnTo>
                            <a:pt x="35" y="122"/>
                          </a:lnTo>
                          <a:lnTo>
                            <a:pt x="14" y="142"/>
                          </a:lnTo>
                          <a:lnTo>
                            <a:pt x="22" y="299"/>
                          </a:lnTo>
                          <a:lnTo>
                            <a:pt x="110" y="276"/>
                          </a:lnTo>
                          <a:lnTo>
                            <a:pt x="134" y="276"/>
                          </a:lnTo>
                          <a:lnTo>
                            <a:pt x="146" y="260"/>
                          </a:lnTo>
                          <a:lnTo>
                            <a:pt x="146" y="231"/>
                          </a:lnTo>
                          <a:lnTo>
                            <a:pt x="157" y="212"/>
                          </a:lnTo>
                          <a:lnTo>
                            <a:pt x="107" y="188"/>
                          </a:lnTo>
                          <a:lnTo>
                            <a:pt x="45" y="14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9" name=""/>
                    <p:cNvSpPr/>
                    <p:nvPr/>
                  </p:nvSpPr>
                  <p:spPr>
                    <a:xfrm>
                      <a:off x="11868480" y="2586240"/>
                      <a:ext cx="285480" cy="59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7" h="299">
                          <a:moveTo>
                            <a:pt x="33" y="0"/>
                          </a:moveTo>
                          <a:lnTo>
                            <a:pt x="0" y="53"/>
                          </a:lnTo>
                          <a:lnTo>
                            <a:pt x="35" y="122"/>
                          </a:lnTo>
                          <a:lnTo>
                            <a:pt x="14" y="142"/>
                          </a:lnTo>
                          <a:lnTo>
                            <a:pt x="22" y="299"/>
                          </a:lnTo>
                          <a:lnTo>
                            <a:pt x="110" y="276"/>
                          </a:lnTo>
                          <a:lnTo>
                            <a:pt x="134" y="276"/>
                          </a:lnTo>
                          <a:lnTo>
                            <a:pt x="146" y="260"/>
                          </a:lnTo>
                          <a:lnTo>
                            <a:pt x="146" y="231"/>
                          </a:lnTo>
                          <a:lnTo>
                            <a:pt x="157" y="212"/>
                          </a:lnTo>
                          <a:lnTo>
                            <a:pt x="107" y="188"/>
                          </a:lnTo>
                          <a:lnTo>
                            <a:pt x="45" y="14"/>
                          </a:lnTo>
                          <a:lnTo>
                            <a:pt x="33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60" name=""/>
                  <p:cNvGrpSpPr/>
                  <p:nvPr/>
                </p:nvGrpSpPr>
                <p:grpSpPr>
                  <a:xfrm>
                    <a:off x="12043080" y="3266280"/>
                    <a:ext cx="136080" cy="132480"/>
                    <a:chOff x="12043080" y="3266280"/>
                    <a:chExt cx="136080" cy="132480"/>
                  </a:xfrm>
                </p:grpSpPr>
                <p:sp>
                  <p:nvSpPr>
                    <p:cNvPr id="661" name=""/>
                    <p:cNvSpPr/>
                    <p:nvPr/>
                  </p:nvSpPr>
                  <p:spPr>
                    <a:xfrm>
                      <a:off x="12043080" y="3266280"/>
                      <a:ext cx="136080" cy="132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5" h="67">
                          <a:moveTo>
                            <a:pt x="0" y="14"/>
                          </a:moveTo>
                          <a:lnTo>
                            <a:pt x="26" y="0"/>
                          </a:lnTo>
                          <a:lnTo>
                            <a:pt x="75" y="42"/>
                          </a:lnTo>
                          <a:lnTo>
                            <a:pt x="62" y="42"/>
                          </a:lnTo>
                          <a:lnTo>
                            <a:pt x="38" y="42"/>
                          </a:lnTo>
                          <a:lnTo>
                            <a:pt x="38" y="67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2" name=""/>
                    <p:cNvSpPr/>
                    <p:nvPr/>
                  </p:nvSpPr>
                  <p:spPr>
                    <a:xfrm>
                      <a:off x="12043080" y="3266280"/>
                      <a:ext cx="136080" cy="132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5" h="67">
                          <a:moveTo>
                            <a:pt x="0" y="14"/>
                          </a:moveTo>
                          <a:lnTo>
                            <a:pt x="26" y="0"/>
                          </a:lnTo>
                          <a:lnTo>
                            <a:pt x="75" y="42"/>
                          </a:lnTo>
                          <a:lnTo>
                            <a:pt x="62" y="42"/>
                          </a:lnTo>
                          <a:lnTo>
                            <a:pt x="38" y="42"/>
                          </a:lnTo>
                          <a:lnTo>
                            <a:pt x="38" y="67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663" name=""/>
                <p:cNvGrpSpPr/>
                <p:nvPr/>
              </p:nvGrpSpPr>
              <p:grpSpPr>
                <a:xfrm>
                  <a:off x="5230080" y="1660320"/>
                  <a:ext cx="7425360" cy="2124720"/>
                  <a:chOff x="5230080" y="1660320"/>
                  <a:chExt cx="7425360" cy="2124720"/>
                </a:xfrm>
              </p:grpSpPr>
              <p:grpSp>
                <p:nvGrpSpPr>
                  <p:cNvPr id="664" name=""/>
                  <p:cNvGrpSpPr/>
                  <p:nvPr/>
                </p:nvGrpSpPr>
                <p:grpSpPr>
                  <a:xfrm>
                    <a:off x="8759160" y="1667880"/>
                    <a:ext cx="2761200" cy="2117160"/>
                    <a:chOff x="8759160" y="1667880"/>
                    <a:chExt cx="2761200" cy="2117160"/>
                  </a:xfrm>
                </p:grpSpPr>
                <p:grpSp>
                  <p:nvGrpSpPr>
                    <p:cNvPr id="665" name=""/>
                    <p:cNvGrpSpPr/>
                    <p:nvPr/>
                  </p:nvGrpSpPr>
                  <p:grpSpPr>
                    <a:xfrm>
                      <a:off x="8759160" y="1667880"/>
                      <a:ext cx="2761200" cy="2117160"/>
                      <a:chOff x="8759160" y="1667880"/>
                      <a:chExt cx="2761200" cy="2117160"/>
                    </a:xfrm>
                  </p:grpSpPr>
                  <p:sp>
                    <p:nvSpPr>
                      <p:cNvPr id="666" name=""/>
                      <p:cNvSpPr/>
                      <p:nvPr/>
                    </p:nvSpPr>
                    <p:spPr>
                      <a:xfrm>
                        <a:off x="8759160" y="1667880"/>
                        <a:ext cx="2761200" cy="211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6" h="1065">
                            <a:moveTo>
                              <a:pt x="191" y="0"/>
                            </a:moveTo>
                            <a:lnTo>
                              <a:pt x="32" y="118"/>
                            </a:lnTo>
                            <a:lnTo>
                              <a:pt x="0" y="409"/>
                            </a:lnTo>
                            <a:lnTo>
                              <a:pt x="24" y="406"/>
                            </a:lnTo>
                            <a:lnTo>
                              <a:pt x="24" y="423"/>
                            </a:lnTo>
                            <a:lnTo>
                              <a:pt x="30" y="429"/>
                            </a:lnTo>
                            <a:lnTo>
                              <a:pt x="26" y="451"/>
                            </a:lnTo>
                            <a:lnTo>
                              <a:pt x="37" y="459"/>
                            </a:lnTo>
                            <a:lnTo>
                              <a:pt x="41" y="480"/>
                            </a:lnTo>
                            <a:lnTo>
                              <a:pt x="82" y="486"/>
                            </a:lnTo>
                            <a:lnTo>
                              <a:pt x="95" y="502"/>
                            </a:lnTo>
                            <a:lnTo>
                              <a:pt x="110" y="498"/>
                            </a:lnTo>
                            <a:lnTo>
                              <a:pt x="120" y="480"/>
                            </a:lnTo>
                            <a:lnTo>
                              <a:pt x="178" y="486"/>
                            </a:lnTo>
                            <a:lnTo>
                              <a:pt x="178" y="508"/>
                            </a:lnTo>
                            <a:lnTo>
                              <a:pt x="191" y="510"/>
                            </a:lnTo>
                            <a:lnTo>
                              <a:pt x="194" y="502"/>
                            </a:lnTo>
                            <a:lnTo>
                              <a:pt x="213" y="502"/>
                            </a:lnTo>
                            <a:lnTo>
                              <a:pt x="237" y="530"/>
                            </a:lnTo>
                            <a:lnTo>
                              <a:pt x="267" y="530"/>
                            </a:lnTo>
                            <a:lnTo>
                              <a:pt x="292" y="530"/>
                            </a:lnTo>
                            <a:lnTo>
                              <a:pt x="286" y="512"/>
                            </a:lnTo>
                            <a:lnTo>
                              <a:pt x="303" y="504"/>
                            </a:lnTo>
                            <a:lnTo>
                              <a:pt x="316" y="516"/>
                            </a:lnTo>
                            <a:lnTo>
                              <a:pt x="346" y="516"/>
                            </a:lnTo>
                            <a:lnTo>
                              <a:pt x="383" y="530"/>
                            </a:lnTo>
                            <a:lnTo>
                              <a:pt x="424" y="504"/>
                            </a:lnTo>
                            <a:lnTo>
                              <a:pt x="415" y="480"/>
                            </a:lnTo>
                            <a:lnTo>
                              <a:pt x="449" y="478"/>
                            </a:lnTo>
                            <a:lnTo>
                              <a:pt x="449" y="457"/>
                            </a:lnTo>
                            <a:lnTo>
                              <a:pt x="456" y="453"/>
                            </a:lnTo>
                            <a:lnTo>
                              <a:pt x="477" y="461"/>
                            </a:lnTo>
                            <a:lnTo>
                              <a:pt x="480" y="451"/>
                            </a:lnTo>
                            <a:lnTo>
                              <a:pt x="471" y="427"/>
                            </a:lnTo>
                            <a:lnTo>
                              <a:pt x="482" y="427"/>
                            </a:lnTo>
                            <a:lnTo>
                              <a:pt x="499" y="435"/>
                            </a:lnTo>
                            <a:lnTo>
                              <a:pt x="535" y="441"/>
                            </a:lnTo>
                            <a:lnTo>
                              <a:pt x="555" y="435"/>
                            </a:lnTo>
                            <a:lnTo>
                              <a:pt x="566" y="429"/>
                            </a:lnTo>
                            <a:lnTo>
                              <a:pt x="611" y="439"/>
                            </a:lnTo>
                            <a:lnTo>
                              <a:pt x="617" y="467"/>
                            </a:lnTo>
                            <a:lnTo>
                              <a:pt x="634" y="488"/>
                            </a:lnTo>
                            <a:lnTo>
                              <a:pt x="634" y="506"/>
                            </a:lnTo>
                            <a:lnTo>
                              <a:pt x="690" y="506"/>
                            </a:lnTo>
                            <a:lnTo>
                              <a:pt x="699" y="496"/>
                            </a:lnTo>
                            <a:lnTo>
                              <a:pt x="716" y="498"/>
                            </a:lnTo>
                            <a:lnTo>
                              <a:pt x="718" y="518"/>
                            </a:lnTo>
                            <a:lnTo>
                              <a:pt x="714" y="530"/>
                            </a:lnTo>
                            <a:lnTo>
                              <a:pt x="727" y="545"/>
                            </a:lnTo>
                            <a:lnTo>
                              <a:pt x="735" y="557"/>
                            </a:lnTo>
                            <a:lnTo>
                              <a:pt x="746" y="557"/>
                            </a:lnTo>
                            <a:lnTo>
                              <a:pt x="750" y="563"/>
                            </a:lnTo>
                            <a:lnTo>
                              <a:pt x="740" y="575"/>
                            </a:lnTo>
                            <a:lnTo>
                              <a:pt x="738" y="598"/>
                            </a:lnTo>
                            <a:lnTo>
                              <a:pt x="755" y="591"/>
                            </a:lnTo>
                            <a:lnTo>
                              <a:pt x="759" y="602"/>
                            </a:lnTo>
                            <a:lnTo>
                              <a:pt x="750" y="608"/>
                            </a:lnTo>
                            <a:lnTo>
                              <a:pt x="750" y="620"/>
                            </a:lnTo>
                            <a:lnTo>
                              <a:pt x="759" y="622"/>
                            </a:lnTo>
                            <a:lnTo>
                              <a:pt x="763" y="634"/>
                            </a:lnTo>
                            <a:lnTo>
                              <a:pt x="854" y="642"/>
                            </a:lnTo>
                            <a:lnTo>
                              <a:pt x="903" y="636"/>
                            </a:lnTo>
                            <a:lnTo>
                              <a:pt x="907" y="646"/>
                            </a:lnTo>
                            <a:lnTo>
                              <a:pt x="931" y="646"/>
                            </a:lnTo>
                            <a:lnTo>
                              <a:pt x="942" y="656"/>
                            </a:lnTo>
                            <a:lnTo>
                              <a:pt x="965" y="638"/>
                            </a:lnTo>
                            <a:lnTo>
                              <a:pt x="976" y="650"/>
                            </a:lnTo>
                            <a:lnTo>
                              <a:pt x="1004" y="652"/>
                            </a:lnTo>
                            <a:lnTo>
                              <a:pt x="1008" y="661"/>
                            </a:lnTo>
                            <a:lnTo>
                              <a:pt x="1021" y="654"/>
                            </a:lnTo>
                            <a:lnTo>
                              <a:pt x="1034" y="650"/>
                            </a:lnTo>
                            <a:lnTo>
                              <a:pt x="1058" y="679"/>
                            </a:lnTo>
                            <a:lnTo>
                              <a:pt x="1056" y="689"/>
                            </a:lnTo>
                            <a:lnTo>
                              <a:pt x="1071" y="689"/>
                            </a:lnTo>
                            <a:lnTo>
                              <a:pt x="1069" y="707"/>
                            </a:lnTo>
                            <a:lnTo>
                              <a:pt x="1090" y="705"/>
                            </a:lnTo>
                            <a:lnTo>
                              <a:pt x="1092" y="722"/>
                            </a:lnTo>
                            <a:lnTo>
                              <a:pt x="1118" y="740"/>
                            </a:lnTo>
                            <a:lnTo>
                              <a:pt x="1127" y="754"/>
                            </a:lnTo>
                            <a:lnTo>
                              <a:pt x="1114" y="758"/>
                            </a:lnTo>
                            <a:lnTo>
                              <a:pt x="1092" y="752"/>
                            </a:lnTo>
                            <a:lnTo>
                              <a:pt x="1107" y="764"/>
                            </a:lnTo>
                            <a:lnTo>
                              <a:pt x="1103" y="780"/>
                            </a:lnTo>
                            <a:lnTo>
                              <a:pt x="1092" y="787"/>
                            </a:lnTo>
                            <a:lnTo>
                              <a:pt x="1079" y="776"/>
                            </a:lnTo>
                            <a:lnTo>
                              <a:pt x="1064" y="772"/>
                            </a:lnTo>
                            <a:lnTo>
                              <a:pt x="1058" y="774"/>
                            </a:lnTo>
                            <a:lnTo>
                              <a:pt x="1049" y="787"/>
                            </a:lnTo>
                            <a:lnTo>
                              <a:pt x="1030" y="770"/>
                            </a:lnTo>
                            <a:lnTo>
                              <a:pt x="1036" y="760"/>
                            </a:lnTo>
                            <a:lnTo>
                              <a:pt x="1032" y="752"/>
                            </a:lnTo>
                            <a:lnTo>
                              <a:pt x="1015" y="756"/>
                            </a:lnTo>
                            <a:lnTo>
                              <a:pt x="1011" y="750"/>
                            </a:lnTo>
                            <a:lnTo>
                              <a:pt x="1008" y="740"/>
                            </a:lnTo>
                            <a:lnTo>
                              <a:pt x="1000" y="734"/>
                            </a:lnTo>
                            <a:lnTo>
                              <a:pt x="974" y="738"/>
                            </a:lnTo>
                            <a:lnTo>
                              <a:pt x="983" y="752"/>
                            </a:lnTo>
                            <a:lnTo>
                              <a:pt x="998" y="762"/>
                            </a:lnTo>
                            <a:lnTo>
                              <a:pt x="1013" y="764"/>
                            </a:lnTo>
                            <a:lnTo>
                              <a:pt x="1013" y="789"/>
                            </a:lnTo>
                            <a:lnTo>
                              <a:pt x="1006" y="803"/>
                            </a:lnTo>
                            <a:lnTo>
                              <a:pt x="1004" y="823"/>
                            </a:lnTo>
                            <a:lnTo>
                              <a:pt x="993" y="831"/>
                            </a:lnTo>
                            <a:lnTo>
                              <a:pt x="998" y="862"/>
                            </a:lnTo>
                            <a:lnTo>
                              <a:pt x="1013" y="872"/>
                            </a:lnTo>
                            <a:lnTo>
                              <a:pt x="1004" y="878"/>
                            </a:lnTo>
                            <a:lnTo>
                              <a:pt x="1004" y="913"/>
                            </a:lnTo>
                            <a:lnTo>
                              <a:pt x="993" y="925"/>
                            </a:lnTo>
                            <a:lnTo>
                              <a:pt x="998" y="939"/>
                            </a:lnTo>
                            <a:lnTo>
                              <a:pt x="968" y="947"/>
                            </a:lnTo>
                            <a:lnTo>
                              <a:pt x="938" y="1026"/>
                            </a:lnTo>
                            <a:lnTo>
                              <a:pt x="918" y="1026"/>
                            </a:lnTo>
                            <a:lnTo>
                              <a:pt x="931" y="1051"/>
                            </a:lnTo>
                            <a:lnTo>
                              <a:pt x="940" y="1065"/>
                            </a:lnTo>
                            <a:lnTo>
                              <a:pt x="944" y="1045"/>
                            </a:lnTo>
                            <a:lnTo>
                              <a:pt x="983" y="1055"/>
                            </a:lnTo>
                            <a:lnTo>
                              <a:pt x="981" y="1039"/>
                            </a:lnTo>
                            <a:lnTo>
                              <a:pt x="993" y="1041"/>
                            </a:lnTo>
                            <a:lnTo>
                              <a:pt x="1006" y="1020"/>
                            </a:lnTo>
                            <a:lnTo>
                              <a:pt x="1002" y="1008"/>
                            </a:lnTo>
                            <a:lnTo>
                              <a:pt x="1024" y="1004"/>
                            </a:lnTo>
                            <a:lnTo>
                              <a:pt x="1039" y="974"/>
                            </a:lnTo>
                            <a:lnTo>
                              <a:pt x="1071" y="976"/>
                            </a:lnTo>
                            <a:lnTo>
                              <a:pt x="1097" y="971"/>
                            </a:lnTo>
                            <a:lnTo>
                              <a:pt x="1125" y="969"/>
                            </a:lnTo>
                            <a:lnTo>
                              <a:pt x="1129" y="949"/>
                            </a:lnTo>
                            <a:lnTo>
                              <a:pt x="1144" y="939"/>
                            </a:lnTo>
                            <a:lnTo>
                              <a:pt x="1165" y="929"/>
                            </a:lnTo>
                            <a:lnTo>
                              <a:pt x="1174" y="921"/>
                            </a:lnTo>
                            <a:lnTo>
                              <a:pt x="1187" y="929"/>
                            </a:lnTo>
                            <a:lnTo>
                              <a:pt x="1206" y="908"/>
                            </a:lnTo>
                            <a:lnTo>
                              <a:pt x="1200" y="898"/>
                            </a:lnTo>
                            <a:lnTo>
                              <a:pt x="1183" y="896"/>
                            </a:lnTo>
                            <a:lnTo>
                              <a:pt x="1168" y="898"/>
                            </a:lnTo>
                            <a:lnTo>
                              <a:pt x="1159" y="906"/>
                            </a:lnTo>
                            <a:lnTo>
                              <a:pt x="1142" y="904"/>
                            </a:lnTo>
                            <a:lnTo>
                              <a:pt x="1150" y="892"/>
                            </a:lnTo>
                            <a:lnTo>
                              <a:pt x="1153" y="862"/>
                            </a:lnTo>
                            <a:lnTo>
                              <a:pt x="1165" y="858"/>
                            </a:lnTo>
                            <a:lnTo>
                              <a:pt x="1185" y="829"/>
                            </a:lnTo>
                            <a:lnTo>
                              <a:pt x="1206" y="827"/>
                            </a:lnTo>
                            <a:lnTo>
                              <a:pt x="1228" y="813"/>
                            </a:lnTo>
                            <a:lnTo>
                              <a:pt x="1256" y="809"/>
                            </a:lnTo>
                            <a:lnTo>
                              <a:pt x="1264" y="797"/>
                            </a:lnTo>
                            <a:lnTo>
                              <a:pt x="1286" y="797"/>
                            </a:lnTo>
                            <a:lnTo>
                              <a:pt x="1297" y="780"/>
                            </a:lnTo>
                            <a:lnTo>
                              <a:pt x="1305" y="780"/>
                            </a:lnTo>
                            <a:lnTo>
                              <a:pt x="1303" y="797"/>
                            </a:lnTo>
                            <a:lnTo>
                              <a:pt x="1337" y="795"/>
                            </a:lnTo>
                            <a:lnTo>
                              <a:pt x="1337" y="787"/>
                            </a:lnTo>
                            <a:lnTo>
                              <a:pt x="1331" y="778"/>
                            </a:lnTo>
                            <a:lnTo>
                              <a:pt x="1348" y="766"/>
                            </a:lnTo>
                            <a:lnTo>
                              <a:pt x="1370" y="754"/>
                            </a:lnTo>
                            <a:lnTo>
                              <a:pt x="1385" y="752"/>
                            </a:lnTo>
                            <a:lnTo>
                              <a:pt x="1383" y="738"/>
                            </a:lnTo>
                            <a:lnTo>
                              <a:pt x="1402" y="722"/>
                            </a:lnTo>
                            <a:lnTo>
                              <a:pt x="1421" y="711"/>
                            </a:lnTo>
                            <a:lnTo>
                              <a:pt x="1421" y="681"/>
                            </a:lnTo>
                            <a:lnTo>
                              <a:pt x="1441" y="667"/>
                            </a:lnTo>
                            <a:lnTo>
                              <a:pt x="1479" y="646"/>
                            </a:lnTo>
                            <a:lnTo>
                              <a:pt x="1516" y="634"/>
                            </a:lnTo>
                            <a:lnTo>
                              <a:pt x="1482" y="628"/>
                            </a:lnTo>
                            <a:lnTo>
                              <a:pt x="1456" y="626"/>
                            </a:lnTo>
                            <a:lnTo>
                              <a:pt x="1436" y="614"/>
                            </a:lnTo>
                            <a:lnTo>
                              <a:pt x="1439" y="600"/>
                            </a:lnTo>
                            <a:lnTo>
                              <a:pt x="1441" y="589"/>
                            </a:lnTo>
                            <a:lnTo>
                              <a:pt x="1423" y="585"/>
                            </a:lnTo>
                            <a:lnTo>
                              <a:pt x="1415" y="591"/>
                            </a:lnTo>
                            <a:lnTo>
                              <a:pt x="1393" y="602"/>
                            </a:lnTo>
                            <a:lnTo>
                              <a:pt x="1359" y="589"/>
                            </a:lnTo>
                            <a:lnTo>
                              <a:pt x="1357" y="575"/>
                            </a:lnTo>
                            <a:lnTo>
                              <a:pt x="1357" y="561"/>
                            </a:lnTo>
                            <a:lnTo>
                              <a:pt x="1350" y="553"/>
                            </a:lnTo>
                            <a:lnTo>
                              <a:pt x="1307" y="561"/>
                            </a:lnTo>
                            <a:lnTo>
                              <a:pt x="1305" y="530"/>
                            </a:lnTo>
                            <a:lnTo>
                              <a:pt x="1282" y="530"/>
                            </a:lnTo>
                            <a:lnTo>
                              <a:pt x="1254" y="512"/>
                            </a:lnTo>
                            <a:lnTo>
                              <a:pt x="1232" y="518"/>
                            </a:lnTo>
                            <a:lnTo>
                              <a:pt x="1219" y="530"/>
                            </a:lnTo>
                            <a:lnTo>
                              <a:pt x="1189" y="530"/>
                            </a:lnTo>
                            <a:lnTo>
                              <a:pt x="1180" y="508"/>
                            </a:lnTo>
                            <a:lnTo>
                              <a:pt x="1185" y="482"/>
                            </a:lnTo>
                            <a:lnTo>
                              <a:pt x="1118" y="459"/>
                            </a:lnTo>
                            <a:lnTo>
                              <a:pt x="1105" y="443"/>
                            </a:lnTo>
                            <a:lnTo>
                              <a:pt x="1024" y="402"/>
                            </a:lnTo>
                            <a:lnTo>
                              <a:pt x="1019" y="2"/>
                            </a:lnTo>
                            <a:lnTo>
                              <a:pt x="191" y="0"/>
                            </a:lnTo>
                            <a:close/>
                          </a:path>
                        </a:pathLst>
                      </a:custGeom>
                      <a:solidFill>
                        <a:srgbClr val="0cbc1f"/>
                      </a:solidFill>
                      <a:ln w="6480">
                        <a:solidFill>
                          <a:srgbClr val="000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667" name=""/>
                      <p:cNvSpPr/>
                      <p:nvPr/>
                    </p:nvSpPr>
                    <p:spPr>
                      <a:xfrm>
                        <a:off x="8759160" y="1667880"/>
                        <a:ext cx="2761200" cy="2117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16" h="1065">
                            <a:moveTo>
                              <a:pt x="191" y="0"/>
                            </a:moveTo>
                            <a:lnTo>
                              <a:pt x="32" y="118"/>
                            </a:lnTo>
                            <a:lnTo>
                              <a:pt x="0" y="409"/>
                            </a:lnTo>
                            <a:lnTo>
                              <a:pt x="24" y="406"/>
                            </a:lnTo>
                            <a:lnTo>
                              <a:pt x="24" y="423"/>
                            </a:lnTo>
                            <a:lnTo>
                              <a:pt x="30" y="429"/>
                            </a:lnTo>
                            <a:lnTo>
                              <a:pt x="26" y="451"/>
                            </a:lnTo>
                            <a:lnTo>
                              <a:pt x="37" y="459"/>
                            </a:lnTo>
                            <a:lnTo>
                              <a:pt x="41" y="480"/>
                            </a:lnTo>
                            <a:lnTo>
                              <a:pt x="82" y="486"/>
                            </a:lnTo>
                            <a:lnTo>
                              <a:pt x="95" y="502"/>
                            </a:lnTo>
                            <a:lnTo>
                              <a:pt x="110" y="498"/>
                            </a:lnTo>
                            <a:lnTo>
                              <a:pt x="120" y="480"/>
                            </a:lnTo>
                            <a:lnTo>
                              <a:pt x="178" y="486"/>
                            </a:lnTo>
                            <a:lnTo>
                              <a:pt x="178" y="508"/>
                            </a:lnTo>
                            <a:lnTo>
                              <a:pt x="191" y="510"/>
                            </a:lnTo>
                            <a:lnTo>
                              <a:pt x="194" y="502"/>
                            </a:lnTo>
                            <a:lnTo>
                              <a:pt x="213" y="502"/>
                            </a:lnTo>
                            <a:lnTo>
                              <a:pt x="237" y="530"/>
                            </a:lnTo>
                            <a:lnTo>
                              <a:pt x="267" y="530"/>
                            </a:lnTo>
                            <a:lnTo>
                              <a:pt x="292" y="530"/>
                            </a:lnTo>
                            <a:lnTo>
                              <a:pt x="286" y="512"/>
                            </a:lnTo>
                            <a:lnTo>
                              <a:pt x="303" y="504"/>
                            </a:lnTo>
                            <a:lnTo>
                              <a:pt x="316" y="516"/>
                            </a:lnTo>
                            <a:lnTo>
                              <a:pt x="346" y="516"/>
                            </a:lnTo>
                            <a:lnTo>
                              <a:pt x="383" y="530"/>
                            </a:lnTo>
                            <a:lnTo>
                              <a:pt x="424" y="504"/>
                            </a:lnTo>
                            <a:lnTo>
                              <a:pt x="415" y="480"/>
                            </a:lnTo>
                            <a:lnTo>
                              <a:pt x="449" y="478"/>
                            </a:lnTo>
                            <a:lnTo>
                              <a:pt x="449" y="457"/>
                            </a:lnTo>
                            <a:lnTo>
                              <a:pt x="456" y="453"/>
                            </a:lnTo>
                            <a:lnTo>
                              <a:pt x="477" y="461"/>
                            </a:lnTo>
                            <a:lnTo>
                              <a:pt x="480" y="451"/>
                            </a:lnTo>
                            <a:lnTo>
                              <a:pt x="471" y="427"/>
                            </a:lnTo>
                            <a:lnTo>
                              <a:pt x="482" y="427"/>
                            </a:lnTo>
                            <a:lnTo>
                              <a:pt x="499" y="435"/>
                            </a:lnTo>
                            <a:lnTo>
                              <a:pt x="535" y="441"/>
                            </a:lnTo>
                            <a:lnTo>
                              <a:pt x="555" y="435"/>
                            </a:lnTo>
                            <a:lnTo>
                              <a:pt x="566" y="429"/>
                            </a:lnTo>
                            <a:lnTo>
                              <a:pt x="611" y="439"/>
                            </a:lnTo>
                            <a:lnTo>
                              <a:pt x="617" y="467"/>
                            </a:lnTo>
                            <a:lnTo>
                              <a:pt x="634" y="488"/>
                            </a:lnTo>
                            <a:lnTo>
                              <a:pt x="634" y="506"/>
                            </a:lnTo>
                            <a:lnTo>
                              <a:pt x="690" y="506"/>
                            </a:lnTo>
                            <a:lnTo>
                              <a:pt x="699" y="496"/>
                            </a:lnTo>
                            <a:lnTo>
                              <a:pt x="716" y="498"/>
                            </a:lnTo>
                            <a:lnTo>
                              <a:pt x="718" y="518"/>
                            </a:lnTo>
                            <a:lnTo>
                              <a:pt x="714" y="530"/>
                            </a:lnTo>
                            <a:lnTo>
                              <a:pt x="727" y="545"/>
                            </a:lnTo>
                            <a:lnTo>
                              <a:pt x="735" y="557"/>
                            </a:lnTo>
                            <a:lnTo>
                              <a:pt x="746" y="557"/>
                            </a:lnTo>
                            <a:lnTo>
                              <a:pt x="750" y="563"/>
                            </a:lnTo>
                            <a:lnTo>
                              <a:pt x="740" y="575"/>
                            </a:lnTo>
                            <a:lnTo>
                              <a:pt x="738" y="598"/>
                            </a:lnTo>
                            <a:lnTo>
                              <a:pt x="755" y="591"/>
                            </a:lnTo>
                            <a:lnTo>
                              <a:pt x="759" y="602"/>
                            </a:lnTo>
                            <a:lnTo>
                              <a:pt x="750" y="608"/>
                            </a:lnTo>
                            <a:lnTo>
                              <a:pt x="750" y="620"/>
                            </a:lnTo>
                            <a:lnTo>
                              <a:pt x="759" y="622"/>
                            </a:lnTo>
                            <a:lnTo>
                              <a:pt x="763" y="634"/>
                            </a:lnTo>
                            <a:lnTo>
                              <a:pt x="854" y="642"/>
                            </a:lnTo>
                            <a:lnTo>
                              <a:pt x="903" y="636"/>
                            </a:lnTo>
                            <a:lnTo>
                              <a:pt x="907" y="646"/>
                            </a:lnTo>
                            <a:lnTo>
                              <a:pt x="931" y="646"/>
                            </a:lnTo>
                            <a:lnTo>
                              <a:pt x="942" y="656"/>
                            </a:lnTo>
                            <a:lnTo>
                              <a:pt x="965" y="638"/>
                            </a:lnTo>
                            <a:lnTo>
                              <a:pt x="976" y="650"/>
                            </a:lnTo>
                            <a:lnTo>
                              <a:pt x="1004" y="652"/>
                            </a:lnTo>
                            <a:lnTo>
                              <a:pt x="1008" y="661"/>
                            </a:lnTo>
                            <a:lnTo>
                              <a:pt x="1021" y="654"/>
                            </a:lnTo>
                            <a:lnTo>
                              <a:pt x="1034" y="650"/>
                            </a:lnTo>
                            <a:lnTo>
                              <a:pt x="1058" y="679"/>
                            </a:lnTo>
                            <a:lnTo>
                              <a:pt x="1056" y="689"/>
                            </a:lnTo>
                            <a:lnTo>
                              <a:pt x="1071" y="689"/>
                            </a:lnTo>
                            <a:lnTo>
                              <a:pt x="1069" y="707"/>
                            </a:lnTo>
                            <a:lnTo>
                              <a:pt x="1090" y="705"/>
                            </a:lnTo>
                            <a:lnTo>
                              <a:pt x="1092" y="722"/>
                            </a:lnTo>
                            <a:lnTo>
                              <a:pt x="1118" y="740"/>
                            </a:lnTo>
                            <a:lnTo>
                              <a:pt x="1127" y="754"/>
                            </a:lnTo>
                            <a:lnTo>
                              <a:pt x="1114" y="758"/>
                            </a:lnTo>
                            <a:lnTo>
                              <a:pt x="1092" y="752"/>
                            </a:lnTo>
                            <a:lnTo>
                              <a:pt x="1107" y="764"/>
                            </a:lnTo>
                            <a:lnTo>
                              <a:pt x="1103" y="780"/>
                            </a:lnTo>
                            <a:lnTo>
                              <a:pt x="1092" y="787"/>
                            </a:lnTo>
                            <a:lnTo>
                              <a:pt x="1079" y="776"/>
                            </a:lnTo>
                            <a:lnTo>
                              <a:pt x="1064" y="772"/>
                            </a:lnTo>
                            <a:lnTo>
                              <a:pt x="1058" y="774"/>
                            </a:lnTo>
                            <a:lnTo>
                              <a:pt x="1049" y="787"/>
                            </a:lnTo>
                            <a:lnTo>
                              <a:pt x="1030" y="770"/>
                            </a:lnTo>
                            <a:lnTo>
                              <a:pt x="1036" y="760"/>
                            </a:lnTo>
                            <a:lnTo>
                              <a:pt x="1032" y="752"/>
                            </a:lnTo>
                            <a:lnTo>
                              <a:pt x="1015" y="756"/>
                            </a:lnTo>
                            <a:lnTo>
                              <a:pt x="1011" y="750"/>
                            </a:lnTo>
                            <a:lnTo>
                              <a:pt x="1008" y="740"/>
                            </a:lnTo>
                            <a:lnTo>
                              <a:pt x="1000" y="734"/>
                            </a:lnTo>
                            <a:lnTo>
                              <a:pt x="974" y="738"/>
                            </a:lnTo>
                            <a:lnTo>
                              <a:pt x="983" y="752"/>
                            </a:lnTo>
                            <a:lnTo>
                              <a:pt x="998" y="762"/>
                            </a:lnTo>
                            <a:lnTo>
                              <a:pt x="1013" y="764"/>
                            </a:lnTo>
                            <a:lnTo>
                              <a:pt x="1013" y="789"/>
                            </a:lnTo>
                            <a:lnTo>
                              <a:pt x="1006" y="803"/>
                            </a:lnTo>
                            <a:lnTo>
                              <a:pt x="1004" y="823"/>
                            </a:lnTo>
                            <a:lnTo>
                              <a:pt x="993" y="831"/>
                            </a:lnTo>
                            <a:lnTo>
                              <a:pt x="998" y="862"/>
                            </a:lnTo>
                            <a:lnTo>
                              <a:pt x="1013" y="872"/>
                            </a:lnTo>
                            <a:lnTo>
                              <a:pt x="1004" y="878"/>
                            </a:lnTo>
                            <a:lnTo>
                              <a:pt x="1004" y="913"/>
                            </a:lnTo>
                            <a:lnTo>
                              <a:pt x="993" y="925"/>
                            </a:lnTo>
                            <a:lnTo>
                              <a:pt x="998" y="939"/>
                            </a:lnTo>
                            <a:lnTo>
                              <a:pt x="968" y="947"/>
                            </a:lnTo>
                            <a:lnTo>
                              <a:pt x="938" y="1026"/>
                            </a:lnTo>
                            <a:lnTo>
                              <a:pt x="918" y="1026"/>
                            </a:lnTo>
                            <a:lnTo>
                              <a:pt x="931" y="1051"/>
                            </a:lnTo>
                            <a:lnTo>
                              <a:pt x="940" y="1065"/>
                            </a:lnTo>
                            <a:lnTo>
                              <a:pt x="944" y="1045"/>
                            </a:lnTo>
                            <a:lnTo>
                              <a:pt x="983" y="1055"/>
                            </a:lnTo>
                            <a:lnTo>
                              <a:pt x="981" y="1039"/>
                            </a:lnTo>
                            <a:lnTo>
                              <a:pt x="993" y="1041"/>
                            </a:lnTo>
                            <a:lnTo>
                              <a:pt x="1006" y="1020"/>
                            </a:lnTo>
                            <a:lnTo>
                              <a:pt x="1002" y="1008"/>
                            </a:lnTo>
                            <a:lnTo>
                              <a:pt x="1024" y="1004"/>
                            </a:lnTo>
                            <a:lnTo>
                              <a:pt x="1039" y="974"/>
                            </a:lnTo>
                            <a:lnTo>
                              <a:pt x="1071" y="976"/>
                            </a:lnTo>
                            <a:lnTo>
                              <a:pt x="1097" y="971"/>
                            </a:lnTo>
                            <a:lnTo>
                              <a:pt x="1125" y="969"/>
                            </a:lnTo>
                            <a:lnTo>
                              <a:pt x="1129" y="949"/>
                            </a:lnTo>
                            <a:lnTo>
                              <a:pt x="1144" y="939"/>
                            </a:lnTo>
                            <a:lnTo>
                              <a:pt x="1165" y="929"/>
                            </a:lnTo>
                            <a:lnTo>
                              <a:pt x="1174" y="921"/>
                            </a:lnTo>
                            <a:lnTo>
                              <a:pt x="1187" y="929"/>
                            </a:lnTo>
                            <a:lnTo>
                              <a:pt x="1206" y="908"/>
                            </a:lnTo>
                            <a:lnTo>
                              <a:pt x="1200" y="898"/>
                            </a:lnTo>
                            <a:lnTo>
                              <a:pt x="1183" y="896"/>
                            </a:lnTo>
                            <a:lnTo>
                              <a:pt x="1168" y="898"/>
                            </a:lnTo>
                            <a:lnTo>
                              <a:pt x="1159" y="906"/>
                            </a:lnTo>
                            <a:lnTo>
                              <a:pt x="1142" y="904"/>
                            </a:lnTo>
                            <a:lnTo>
                              <a:pt x="1150" y="892"/>
                            </a:lnTo>
                            <a:lnTo>
                              <a:pt x="1153" y="862"/>
                            </a:lnTo>
                            <a:lnTo>
                              <a:pt x="1165" y="858"/>
                            </a:lnTo>
                            <a:lnTo>
                              <a:pt x="1185" y="829"/>
                            </a:lnTo>
                            <a:lnTo>
                              <a:pt x="1206" y="827"/>
                            </a:lnTo>
                            <a:lnTo>
                              <a:pt x="1228" y="813"/>
                            </a:lnTo>
                            <a:lnTo>
                              <a:pt x="1256" y="809"/>
                            </a:lnTo>
                            <a:lnTo>
                              <a:pt x="1264" y="797"/>
                            </a:lnTo>
                            <a:lnTo>
                              <a:pt x="1286" y="797"/>
                            </a:lnTo>
                            <a:lnTo>
                              <a:pt x="1297" y="780"/>
                            </a:lnTo>
                            <a:lnTo>
                              <a:pt x="1305" y="780"/>
                            </a:lnTo>
                            <a:lnTo>
                              <a:pt x="1303" y="797"/>
                            </a:lnTo>
                            <a:lnTo>
                              <a:pt x="1337" y="795"/>
                            </a:lnTo>
                            <a:lnTo>
                              <a:pt x="1337" y="787"/>
                            </a:lnTo>
                            <a:lnTo>
                              <a:pt x="1331" y="778"/>
                            </a:lnTo>
                            <a:lnTo>
                              <a:pt x="1348" y="766"/>
                            </a:lnTo>
                            <a:lnTo>
                              <a:pt x="1370" y="754"/>
                            </a:lnTo>
                            <a:lnTo>
                              <a:pt x="1385" y="752"/>
                            </a:lnTo>
                            <a:lnTo>
                              <a:pt x="1383" y="738"/>
                            </a:lnTo>
                            <a:lnTo>
                              <a:pt x="1402" y="722"/>
                            </a:lnTo>
                            <a:lnTo>
                              <a:pt x="1421" y="711"/>
                            </a:lnTo>
                            <a:lnTo>
                              <a:pt x="1421" y="681"/>
                            </a:lnTo>
                            <a:lnTo>
                              <a:pt x="1441" y="667"/>
                            </a:lnTo>
                            <a:lnTo>
                              <a:pt x="1479" y="646"/>
                            </a:lnTo>
                            <a:lnTo>
                              <a:pt x="1516" y="634"/>
                            </a:lnTo>
                            <a:lnTo>
                              <a:pt x="1482" y="628"/>
                            </a:lnTo>
                            <a:lnTo>
                              <a:pt x="1456" y="626"/>
                            </a:lnTo>
                            <a:lnTo>
                              <a:pt x="1436" y="614"/>
                            </a:lnTo>
                            <a:lnTo>
                              <a:pt x="1439" y="600"/>
                            </a:lnTo>
                            <a:lnTo>
                              <a:pt x="1441" y="589"/>
                            </a:lnTo>
                            <a:lnTo>
                              <a:pt x="1423" y="585"/>
                            </a:lnTo>
                            <a:lnTo>
                              <a:pt x="1415" y="591"/>
                            </a:lnTo>
                            <a:lnTo>
                              <a:pt x="1393" y="602"/>
                            </a:lnTo>
                            <a:lnTo>
                              <a:pt x="1359" y="589"/>
                            </a:lnTo>
                            <a:lnTo>
                              <a:pt x="1357" y="575"/>
                            </a:lnTo>
                            <a:lnTo>
                              <a:pt x="1357" y="561"/>
                            </a:lnTo>
                            <a:lnTo>
                              <a:pt x="1350" y="553"/>
                            </a:lnTo>
                            <a:lnTo>
                              <a:pt x="1307" y="561"/>
                            </a:lnTo>
                            <a:lnTo>
                              <a:pt x="1305" y="530"/>
                            </a:lnTo>
                            <a:lnTo>
                              <a:pt x="1282" y="530"/>
                            </a:lnTo>
                            <a:lnTo>
                              <a:pt x="1254" y="512"/>
                            </a:lnTo>
                            <a:lnTo>
                              <a:pt x="1232" y="518"/>
                            </a:lnTo>
                            <a:lnTo>
                              <a:pt x="1219" y="530"/>
                            </a:lnTo>
                            <a:lnTo>
                              <a:pt x="1189" y="530"/>
                            </a:lnTo>
                            <a:lnTo>
                              <a:pt x="1180" y="508"/>
                            </a:lnTo>
                            <a:lnTo>
                              <a:pt x="1185" y="482"/>
                            </a:lnTo>
                            <a:lnTo>
                              <a:pt x="1118" y="459"/>
                            </a:lnTo>
                            <a:lnTo>
                              <a:pt x="1105" y="443"/>
                            </a:lnTo>
                            <a:lnTo>
                              <a:pt x="1024" y="402"/>
                            </a:lnTo>
                            <a:lnTo>
                              <a:pt x="1019" y="2"/>
                            </a:lnTo>
                            <a:lnTo>
                              <a:pt x="191" y="0"/>
                            </a:lnTo>
                          </a:path>
                        </a:pathLst>
                      </a:custGeom>
                      <a:solidFill>
                        <a:srgbClr val="0cbc1f"/>
                      </a:solidFill>
                      <a:ln w="6480">
                        <a:solidFill>
                          <a:srgbClr val="4d4d4d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sp>
                  <p:nvSpPr>
                    <p:cNvPr id="668" name=""/>
                    <p:cNvSpPr/>
                    <p:nvPr/>
                  </p:nvSpPr>
                  <p:spPr>
                    <a:xfrm>
                      <a:off x="10564560" y="3304440"/>
                      <a:ext cx="18000" cy="17280"/>
                    </a:xfrm>
                    <a:prstGeom prst="rect">
                      <a:avLst/>
                    </a:pr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520" bIns="-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69" name=""/>
                  <p:cNvGrpSpPr/>
                  <p:nvPr/>
                </p:nvGrpSpPr>
                <p:grpSpPr>
                  <a:xfrm>
                    <a:off x="10615320" y="1667880"/>
                    <a:ext cx="2040120" cy="1266120"/>
                    <a:chOff x="10615320" y="1667880"/>
                    <a:chExt cx="2040120" cy="1266120"/>
                  </a:xfrm>
                </p:grpSpPr>
                <p:sp>
                  <p:nvSpPr>
                    <p:cNvPr id="670" name=""/>
                    <p:cNvSpPr/>
                    <p:nvPr/>
                  </p:nvSpPr>
                  <p:spPr>
                    <a:xfrm>
                      <a:off x="10615320" y="1667880"/>
                      <a:ext cx="2040120" cy="126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20" h="637">
                          <a:moveTo>
                            <a:pt x="4" y="124"/>
                          </a:moveTo>
                          <a:lnTo>
                            <a:pt x="4" y="403"/>
                          </a:lnTo>
                          <a:lnTo>
                            <a:pt x="54" y="427"/>
                          </a:lnTo>
                          <a:lnTo>
                            <a:pt x="90" y="444"/>
                          </a:lnTo>
                          <a:lnTo>
                            <a:pt x="97" y="460"/>
                          </a:lnTo>
                          <a:lnTo>
                            <a:pt x="155" y="476"/>
                          </a:lnTo>
                          <a:lnTo>
                            <a:pt x="168" y="484"/>
                          </a:lnTo>
                          <a:lnTo>
                            <a:pt x="159" y="513"/>
                          </a:lnTo>
                          <a:lnTo>
                            <a:pt x="183" y="531"/>
                          </a:lnTo>
                          <a:lnTo>
                            <a:pt x="215" y="519"/>
                          </a:lnTo>
                          <a:lnTo>
                            <a:pt x="239" y="517"/>
                          </a:lnTo>
                          <a:lnTo>
                            <a:pt x="264" y="531"/>
                          </a:lnTo>
                          <a:lnTo>
                            <a:pt x="286" y="531"/>
                          </a:lnTo>
                          <a:lnTo>
                            <a:pt x="290" y="562"/>
                          </a:lnTo>
                          <a:lnTo>
                            <a:pt x="303" y="560"/>
                          </a:lnTo>
                          <a:lnTo>
                            <a:pt x="329" y="556"/>
                          </a:lnTo>
                          <a:lnTo>
                            <a:pt x="337" y="568"/>
                          </a:lnTo>
                          <a:lnTo>
                            <a:pt x="340" y="592"/>
                          </a:lnTo>
                          <a:lnTo>
                            <a:pt x="374" y="602"/>
                          </a:lnTo>
                          <a:lnTo>
                            <a:pt x="396" y="594"/>
                          </a:lnTo>
                          <a:lnTo>
                            <a:pt x="406" y="586"/>
                          </a:lnTo>
                          <a:lnTo>
                            <a:pt x="421" y="594"/>
                          </a:lnTo>
                          <a:lnTo>
                            <a:pt x="419" y="617"/>
                          </a:lnTo>
                          <a:lnTo>
                            <a:pt x="436" y="627"/>
                          </a:lnTo>
                          <a:lnTo>
                            <a:pt x="499" y="635"/>
                          </a:lnTo>
                          <a:lnTo>
                            <a:pt x="518" y="633"/>
                          </a:lnTo>
                          <a:lnTo>
                            <a:pt x="540" y="637"/>
                          </a:lnTo>
                          <a:lnTo>
                            <a:pt x="557" y="627"/>
                          </a:lnTo>
                          <a:lnTo>
                            <a:pt x="619" y="615"/>
                          </a:lnTo>
                          <a:lnTo>
                            <a:pt x="671" y="598"/>
                          </a:lnTo>
                          <a:lnTo>
                            <a:pt x="669" y="578"/>
                          </a:lnTo>
                          <a:lnTo>
                            <a:pt x="675" y="568"/>
                          </a:lnTo>
                          <a:lnTo>
                            <a:pt x="692" y="566"/>
                          </a:lnTo>
                          <a:lnTo>
                            <a:pt x="709" y="570"/>
                          </a:lnTo>
                          <a:lnTo>
                            <a:pt x="731" y="531"/>
                          </a:lnTo>
                          <a:lnTo>
                            <a:pt x="729" y="499"/>
                          </a:lnTo>
                          <a:lnTo>
                            <a:pt x="739" y="474"/>
                          </a:lnTo>
                          <a:lnTo>
                            <a:pt x="727" y="417"/>
                          </a:lnTo>
                          <a:lnTo>
                            <a:pt x="750" y="344"/>
                          </a:lnTo>
                          <a:lnTo>
                            <a:pt x="759" y="340"/>
                          </a:lnTo>
                          <a:lnTo>
                            <a:pt x="757" y="328"/>
                          </a:lnTo>
                          <a:lnTo>
                            <a:pt x="776" y="324"/>
                          </a:lnTo>
                          <a:lnTo>
                            <a:pt x="787" y="342"/>
                          </a:lnTo>
                          <a:lnTo>
                            <a:pt x="808" y="340"/>
                          </a:lnTo>
                          <a:lnTo>
                            <a:pt x="830" y="334"/>
                          </a:lnTo>
                          <a:lnTo>
                            <a:pt x="832" y="317"/>
                          </a:lnTo>
                          <a:lnTo>
                            <a:pt x="843" y="317"/>
                          </a:lnTo>
                          <a:lnTo>
                            <a:pt x="843" y="340"/>
                          </a:lnTo>
                          <a:lnTo>
                            <a:pt x="886" y="356"/>
                          </a:lnTo>
                          <a:lnTo>
                            <a:pt x="905" y="448"/>
                          </a:lnTo>
                          <a:lnTo>
                            <a:pt x="929" y="438"/>
                          </a:lnTo>
                          <a:lnTo>
                            <a:pt x="937" y="436"/>
                          </a:lnTo>
                          <a:lnTo>
                            <a:pt x="937" y="419"/>
                          </a:lnTo>
                          <a:lnTo>
                            <a:pt x="924" y="415"/>
                          </a:lnTo>
                          <a:lnTo>
                            <a:pt x="924" y="405"/>
                          </a:lnTo>
                          <a:lnTo>
                            <a:pt x="937" y="403"/>
                          </a:lnTo>
                          <a:lnTo>
                            <a:pt x="948" y="407"/>
                          </a:lnTo>
                          <a:lnTo>
                            <a:pt x="959" y="395"/>
                          </a:lnTo>
                          <a:lnTo>
                            <a:pt x="957" y="376"/>
                          </a:lnTo>
                          <a:lnTo>
                            <a:pt x="944" y="366"/>
                          </a:lnTo>
                          <a:lnTo>
                            <a:pt x="946" y="352"/>
                          </a:lnTo>
                          <a:lnTo>
                            <a:pt x="957" y="342"/>
                          </a:lnTo>
                          <a:lnTo>
                            <a:pt x="972" y="344"/>
                          </a:lnTo>
                          <a:lnTo>
                            <a:pt x="993" y="370"/>
                          </a:lnTo>
                          <a:lnTo>
                            <a:pt x="1004" y="364"/>
                          </a:lnTo>
                          <a:lnTo>
                            <a:pt x="1030" y="338"/>
                          </a:lnTo>
                          <a:lnTo>
                            <a:pt x="1030" y="324"/>
                          </a:lnTo>
                          <a:lnTo>
                            <a:pt x="1073" y="267"/>
                          </a:lnTo>
                          <a:lnTo>
                            <a:pt x="1073" y="248"/>
                          </a:lnTo>
                          <a:lnTo>
                            <a:pt x="1070" y="236"/>
                          </a:lnTo>
                          <a:lnTo>
                            <a:pt x="1081" y="236"/>
                          </a:lnTo>
                          <a:lnTo>
                            <a:pt x="1090" y="242"/>
                          </a:lnTo>
                          <a:lnTo>
                            <a:pt x="1120" y="236"/>
                          </a:lnTo>
                          <a:lnTo>
                            <a:pt x="1120" y="0"/>
                          </a:lnTo>
                          <a:lnTo>
                            <a:pt x="0" y="2"/>
                          </a:lnTo>
                          <a:lnTo>
                            <a:pt x="4" y="124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1" name=""/>
                    <p:cNvSpPr/>
                    <p:nvPr/>
                  </p:nvSpPr>
                  <p:spPr>
                    <a:xfrm>
                      <a:off x="10615320" y="1667880"/>
                      <a:ext cx="2040120" cy="126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20" h="637">
                          <a:moveTo>
                            <a:pt x="4" y="124"/>
                          </a:moveTo>
                          <a:lnTo>
                            <a:pt x="4" y="403"/>
                          </a:lnTo>
                          <a:lnTo>
                            <a:pt x="54" y="427"/>
                          </a:lnTo>
                          <a:lnTo>
                            <a:pt x="90" y="444"/>
                          </a:lnTo>
                          <a:lnTo>
                            <a:pt x="97" y="460"/>
                          </a:lnTo>
                          <a:lnTo>
                            <a:pt x="155" y="476"/>
                          </a:lnTo>
                          <a:lnTo>
                            <a:pt x="168" y="484"/>
                          </a:lnTo>
                          <a:lnTo>
                            <a:pt x="159" y="513"/>
                          </a:lnTo>
                          <a:lnTo>
                            <a:pt x="183" y="531"/>
                          </a:lnTo>
                          <a:lnTo>
                            <a:pt x="215" y="519"/>
                          </a:lnTo>
                          <a:lnTo>
                            <a:pt x="239" y="517"/>
                          </a:lnTo>
                          <a:lnTo>
                            <a:pt x="264" y="531"/>
                          </a:lnTo>
                          <a:lnTo>
                            <a:pt x="286" y="531"/>
                          </a:lnTo>
                          <a:lnTo>
                            <a:pt x="290" y="562"/>
                          </a:lnTo>
                          <a:lnTo>
                            <a:pt x="303" y="560"/>
                          </a:lnTo>
                          <a:lnTo>
                            <a:pt x="329" y="556"/>
                          </a:lnTo>
                          <a:lnTo>
                            <a:pt x="337" y="568"/>
                          </a:lnTo>
                          <a:lnTo>
                            <a:pt x="340" y="592"/>
                          </a:lnTo>
                          <a:lnTo>
                            <a:pt x="374" y="602"/>
                          </a:lnTo>
                          <a:lnTo>
                            <a:pt x="396" y="594"/>
                          </a:lnTo>
                          <a:lnTo>
                            <a:pt x="406" y="586"/>
                          </a:lnTo>
                          <a:lnTo>
                            <a:pt x="421" y="594"/>
                          </a:lnTo>
                          <a:lnTo>
                            <a:pt x="419" y="617"/>
                          </a:lnTo>
                          <a:lnTo>
                            <a:pt x="436" y="627"/>
                          </a:lnTo>
                          <a:lnTo>
                            <a:pt x="499" y="635"/>
                          </a:lnTo>
                          <a:lnTo>
                            <a:pt x="518" y="633"/>
                          </a:lnTo>
                          <a:lnTo>
                            <a:pt x="540" y="637"/>
                          </a:lnTo>
                          <a:lnTo>
                            <a:pt x="557" y="627"/>
                          </a:lnTo>
                          <a:lnTo>
                            <a:pt x="619" y="615"/>
                          </a:lnTo>
                          <a:lnTo>
                            <a:pt x="671" y="598"/>
                          </a:lnTo>
                          <a:lnTo>
                            <a:pt x="669" y="578"/>
                          </a:lnTo>
                          <a:lnTo>
                            <a:pt x="675" y="568"/>
                          </a:lnTo>
                          <a:lnTo>
                            <a:pt x="692" y="566"/>
                          </a:lnTo>
                          <a:lnTo>
                            <a:pt x="709" y="570"/>
                          </a:lnTo>
                          <a:lnTo>
                            <a:pt x="731" y="531"/>
                          </a:lnTo>
                          <a:lnTo>
                            <a:pt x="729" y="499"/>
                          </a:lnTo>
                          <a:lnTo>
                            <a:pt x="739" y="474"/>
                          </a:lnTo>
                          <a:lnTo>
                            <a:pt x="727" y="417"/>
                          </a:lnTo>
                          <a:lnTo>
                            <a:pt x="750" y="344"/>
                          </a:lnTo>
                          <a:lnTo>
                            <a:pt x="759" y="340"/>
                          </a:lnTo>
                          <a:lnTo>
                            <a:pt x="757" y="328"/>
                          </a:lnTo>
                          <a:lnTo>
                            <a:pt x="776" y="324"/>
                          </a:lnTo>
                          <a:lnTo>
                            <a:pt x="787" y="342"/>
                          </a:lnTo>
                          <a:lnTo>
                            <a:pt x="808" y="340"/>
                          </a:lnTo>
                          <a:lnTo>
                            <a:pt x="830" y="334"/>
                          </a:lnTo>
                          <a:lnTo>
                            <a:pt x="832" y="317"/>
                          </a:lnTo>
                          <a:lnTo>
                            <a:pt x="843" y="317"/>
                          </a:lnTo>
                          <a:lnTo>
                            <a:pt x="843" y="340"/>
                          </a:lnTo>
                          <a:lnTo>
                            <a:pt x="886" y="356"/>
                          </a:lnTo>
                          <a:lnTo>
                            <a:pt x="905" y="448"/>
                          </a:lnTo>
                          <a:lnTo>
                            <a:pt x="929" y="438"/>
                          </a:lnTo>
                          <a:lnTo>
                            <a:pt x="937" y="436"/>
                          </a:lnTo>
                          <a:lnTo>
                            <a:pt x="937" y="419"/>
                          </a:lnTo>
                          <a:lnTo>
                            <a:pt x="924" y="415"/>
                          </a:lnTo>
                          <a:lnTo>
                            <a:pt x="924" y="405"/>
                          </a:lnTo>
                          <a:lnTo>
                            <a:pt x="937" y="403"/>
                          </a:lnTo>
                          <a:lnTo>
                            <a:pt x="948" y="407"/>
                          </a:lnTo>
                          <a:lnTo>
                            <a:pt x="959" y="395"/>
                          </a:lnTo>
                          <a:lnTo>
                            <a:pt x="957" y="376"/>
                          </a:lnTo>
                          <a:lnTo>
                            <a:pt x="944" y="366"/>
                          </a:lnTo>
                          <a:lnTo>
                            <a:pt x="946" y="352"/>
                          </a:lnTo>
                          <a:lnTo>
                            <a:pt x="957" y="342"/>
                          </a:lnTo>
                          <a:lnTo>
                            <a:pt x="972" y="344"/>
                          </a:lnTo>
                          <a:lnTo>
                            <a:pt x="993" y="370"/>
                          </a:lnTo>
                          <a:lnTo>
                            <a:pt x="1004" y="364"/>
                          </a:lnTo>
                          <a:lnTo>
                            <a:pt x="1030" y="338"/>
                          </a:lnTo>
                          <a:lnTo>
                            <a:pt x="1030" y="324"/>
                          </a:lnTo>
                          <a:lnTo>
                            <a:pt x="1073" y="267"/>
                          </a:lnTo>
                          <a:lnTo>
                            <a:pt x="1073" y="248"/>
                          </a:lnTo>
                          <a:lnTo>
                            <a:pt x="1070" y="236"/>
                          </a:lnTo>
                          <a:lnTo>
                            <a:pt x="1081" y="236"/>
                          </a:lnTo>
                          <a:lnTo>
                            <a:pt x="1090" y="242"/>
                          </a:lnTo>
                          <a:lnTo>
                            <a:pt x="1120" y="236"/>
                          </a:lnTo>
                          <a:lnTo>
                            <a:pt x="1120" y="0"/>
                          </a:lnTo>
                          <a:lnTo>
                            <a:pt x="0" y="2"/>
                          </a:lnTo>
                          <a:lnTo>
                            <a:pt x="4" y="124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72" name=""/>
                  <p:cNvGrpSpPr/>
                  <p:nvPr/>
                </p:nvGrpSpPr>
                <p:grpSpPr>
                  <a:xfrm>
                    <a:off x="8084880" y="1667880"/>
                    <a:ext cx="1021680" cy="880560"/>
                    <a:chOff x="8084880" y="1667880"/>
                    <a:chExt cx="1021680" cy="880560"/>
                  </a:xfrm>
                </p:grpSpPr>
                <p:sp>
                  <p:nvSpPr>
                    <p:cNvPr id="673" name=""/>
                    <p:cNvSpPr/>
                    <p:nvPr/>
                  </p:nvSpPr>
                  <p:spPr>
                    <a:xfrm>
                      <a:off x="8084880" y="1667880"/>
                      <a:ext cx="1021680" cy="880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1" h="443">
                          <a:moveTo>
                            <a:pt x="26" y="0"/>
                          </a:moveTo>
                          <a:lnTo>
                            <a:pt x="9" y="309"/>
                          </a:lnTo>
                          <a:lnTo>
                            <a:pt x="0" y="441"/>
                          </a:lnTo>
                          <a:lnTo>
                            <a:pt x="135" y="443"/>
                          </a:lnTo>
                          <a:lnTo>
                            <a:pt x="365" y="439"/>
                          </a:lnTo>
                          <a:lnTo>
                            <a:pt x="398" y="118"/>
                          </a:lnTo>
                          <a:lnTo>
                            <a:pt x="561" y="0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4" name=""/>
                    <p:cNvSpPr/>
                    <p:nvPr/>
                  </p:nvSpPr>
                  <p:spPr>
                    <a:xfrm>
                      <a:off x="8084880" y="1667880"/>
                      <a:ext cx="1021680" cy="880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61" h="443">
                          <a:moveTo>
                            <a:pt x="26" y="0"/>
                          </a:moveTo>
                          <a:lnTo>
                            <a:pt x="9" y="309"/>
                          </a:lnTo>
                          <a:lnTo>
                            <a:pt x="0" y="441"/>
                          </a:lnTo>
                          <a:lnTo>
                            <a:pt x="135" y="443"/>
                          </a:lnTo>
                          <a:lnTo>
                            <a:pt x="365" y="439"/>
                          </a:lnTo>
                          <a:lnTo>
                            <a:pt x="398" y="118"/>
                          </a:lnTo>
                          <a:lnTo>
                            <a:pt x="561" y="0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75" name=""/>
                  <p:cNvGrpSpPr/>
                  <p:nvPr/>
                </p:nvGrpSpPr>
                <p:grpSpPr>
                  <a:xfrm>
                    <a:off x="7075440" y="1664280"/>
                    <a:ext cx="1052640" cy="876240"/>
                    <a:chOff x="7075440" y="1664280"/>
                    <a:chExt cx="1052640" cy="876240"/>
                  </a:xfrm>
                </p:grpSpPr>
                <p:sp>
                  <p:nvSpPr>
                    <p:cNvPr id="676" name=""/>
                    <p:cNvSpPr/>
                    <p:nvPr/>
                  </p:nvSpPr>
                  <p:spPr>
                    <a:xfrm>
                      <a:off x="7075440" y="1664280"/>
                      <a:ext cx="1052640" cy="876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8" h="441">
                          <a:moveTo>
                            <a:pt x="578" y="0"/>
                          </a:moveTo>
                          <a:lnTo>
                            <a:pt x="77" y="2"/>
                          </a:lnTo>
                          <a:lnTo>
                            <a:pt x="0" y="398"/>
                          </a:lnTo>
                          <a:lnTo>
                            <a:pt x="112" y="408"/>
                          </a:lnTo>
                          <a:lnTo>
                            <a:pt x="316" y="429"/>
                          </a:lnTo>
                          <a:lnTo>
                            <a:pt x="554" y="441"/>
                          </a:lnTo>
                          <a:lnTo>
                            <a:pt x="578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7" name=""/>
                    <p:cNvSpPr/>
                    <p:nvPr/>
                  </p:nvSpPr>
                  <p:spPr>
                    <a:xfrm>
                      <a:off x="7075440" y="1664280"/>
                      <a:ext cx="1052640" cy="876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8" h="441">
                          <a:moveTo>
                            <a:pt x="578" y="0"/>
                          </a:moveTo>
                          <a:lnTo>
                            <a:pt x="77" y="2"/>
                          </a:lnTo>
                          <a:lnTo>
                            <a:pt x="0" y="398"/>
                          </a:lnTo>
                          <a:lnTo>
                            <a:pt x="112" y="408"/>
                          </a:lnTo>
                          <a:lnTo>
                            <a:pt x="316" y="429"/>
                          </a:lnTo>
                          <a:lnTo>
                            <a:pt x="554" y="441"/>
                          </a:lnTo>
                          <a:lnTo>
                            <a:pt x="578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78" name=""/>
                  <p:cNvGrpSpPr/>
                  <p:nvPr/>
                </p:nvGrpSpPr>
                <p:grpSpPr>
                  <a:xfrm>
                    <a:off x="6024240" y="1660320"/>
                    <a:ext cx="1192680" cy="792720"/>
                    <a:chOff x="6024240" y="1660320"/>
                    <a:chExt cx="1192680" cy="792720"/>
                  </a:xfrm>
                </p:grpSpPr>
                <p:sp>
                  <p:nvSpPr>
                    <p:cNvPr id="679" name=""/>
                    <p:cNvSpPr/>
                    <p:nvPr/>
                  </p:nvSpPr>
                  <p:spPr>
                    <a:xfrm>
                      <a:off x="6024240" y="1660320"/>
                      <a:ext cx="1192680" cy="79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5" h="399">
                          <a:moveTo>
                            <a:pt x="655" y="2"/>
                          </a:moveTo>
                          <a:lnTo>
                            <a:pt x="0" y="0"/>
                          </a:lnTo>
                          <a:lnTo>
                            <a:pt x="58" y="47"/>
                          </a:lnTo>
                          <a:lnTo>
                            <a:pt x="144" y="102"/>
                          </a:lnTo>
                          <a:lnTo>
                            <a:pt x="144" y="108"/>
                          </a:lnTo>
                          <a:lnTo>
                            <a:pt x="208" y="191"/>
                          </a:lnTo>
                          <a:lnTo>
                            <a:pt x="206" y="208"/>
                          </a:lnTo>
                          <a:lnTo>
                            <a:pt x="223" y="232"/>
                          </a:lnTo>
                          <a:lnTo>
                            <a:pt x="251" y="250"/>
                          </a:lnTo>
                          <a:lnTo>
                            <a:pt x="251" y="269"/>
                          </a:lnTo>
                          <a:lnTo>
                            <a:pt x="236" y="297"/>
                          </a:lnTo>
                          <a:lnTo>
                            <a:pt x="230" y="305"/>
                          </a:lnTo>
                          <a:lnTo>
                            <a:pt x="238" y="324"/>
                          </a:lnTo>
                          <a:lnTo>
                            <a:pt x="262" y="334"/>
                          </a:lnTo>
                          <a:lnTo>
                            <a:pt x="275" y="358"/>
                          </a:lnTo>
                          <a:lnTo>
                            <a:pt x="429" y="383"/>
                          </a:lnTo>
                          <a:lnTo>
                            <a:pt x="578" y="399"/>
                          </a:lnTo>
                          <a:lnTo>
                            <a:pt x="655" y="2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80" name=""/>
                    <p:cNvSpPr/>
                    <p:nvPr/>
                  </p:nvSpPr>
                  <p:spPr>
                    <a:xfrm>
                      <a:off x="6024240" y="1660320"/>
                      <a:ext cx="1192680" cy="79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55" h="399">
                          <a:moveTo>
                            <a:pt x="655" y="2"/>
                          </a:moveTo>
                          <a:lnTo>
                            <a:pt x="0" y="0"/>
                          </a:lnTo>
                          <a:lnTo>
                            <a:pt x="58" y="47"/>
                          </a:lnTo>
                          <a:lnTo>
                            <a:pt x="144" y="102"/>
                          </a:lnTo>
                          <a:lnTo>
                            <a:pt x="144" y="108"/>
                          </a:lnTo>
                          <a:lnTo>
                            <a:pt x="208" y="191"/>
                          </a:lnTo>
                          <a:lnTo>
                            <a:pt x="206" y="208"/>
                          </a:lnTo>
                          <a:lnTo>
                            <a:pt x="223" y="232"/>
                          </a:lnTo>
                          <a:lnTo>
                            <a:pt x="251" y="250"/>
                          </a:lnTo>
                          <a:lnTo>
                            <a:pt x="251" y="269"/>
                          </a:lnTo>
                          <a:lnTo>
                            <a:pt x="236" y="297"/>
                          </a:lnTo>
                          <a:lnTo>
                            <a:pt x="230" y="305"/>
                          </a:lnTo>
                          <a:lnTo>
                            <a:pt x="238" y="324"/>
                          </a:lnTo>
                          <a:lnTo>
                            <a:pt x="262" y="334"/>
                          </a:lnTo>
                          <a:lnTo>
                            <a:pt x="275" y="358"/>
                          </a:lnTo>
                          <a:lnTo>
                            <a:pt x="429" y="383"/>
                          </a:lnTo>
                          <a:lnTo>
                            <a:pt x="578" y="399"/>
                          </a:lnTo>
                          <a:lnTo>
                            <a:pt x="655" y="2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681" name=""/>
                  <p:cNvGrpSpPr/>
                  <p:nvPr/>
                </p:nvGrpSpPr>
                <p:grpSpPr>
                  <a:xfrm>
                    <a:off x="5230080" y="1660320"/>
                    <a:ext cx="1294560" cy="709200"/>
                    <a:chOff x="5230080" y="1660320"/>
                    <a:chExt cx="1294560" cy="709200"/>
                  </a:xfrm>
                </p:grpSpPr>
                <p:sp>
                  <p:nvSpPr>
                    <p:cNvPr id="682" name=""/>
                    <p:cNvSpPr/>
                    <p:nvPr/>
                  </p:nvSpPr>
                  <p:spPr>
                    <a:xfrm>
                      <a:off x="5230080" y="1660320"/>
                      <a:ext cx="1294560" cy="709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11" h="357">
                          <a:moveTo>
                            <a:pt x="2" y="0"/>
                          </a:moveTo>
                          <a:lnTo>
                            <a:pt x="4" y="10"/>
                          </a:lnTo>
                          <a:lnTo>
                            <a:pt x="0" y="24"/>
                          </a:lnTo>
                          <a:lnTo>
                            <a:pt x="0" y="43"/>
                          </a:lnTo>
                          <a:lnTo>
                            <a:pt x="17" y="63"/>
                          </a:lnTo>
                          <a:lnTo>
                            <a:pt x="32" y="75"/>
                          </a:lnTo>
                          <a:lnTo>
                            <a:pt x="32" y="99"/>
                          </a:lnTo>
                          <a:lnTo>
                            <a:pt x="22" y="132"/>
                          </a:lnTo>
                          <a:lnTo>
                            <a:pt x="19" y="148"/>
                          </a:lnTo>
                          <a:lnTo>
                            <a:pt x="32" y="154"/>
                          </a:lnTo>
                          <a:lnTo>
                            <a:pt x="49" y="150"/>
                          </a:lnTo>
                          <a:lnTo>
                            <a:pt x="49" y="168"/>
                          </a:lnTo>
                          <a:lnTo>
                            <a:pt x="49" y="176"/>
                          </a:lnTo>
                          <a:lnTo>
                            <a:pt x="67" y="176"/>
                          </a:lnTo>
                          <a:lnTo>
                            <a:pt x="77" y="187"/>
                          </a:lnTo>
                          <a:lnTo>
                            <a:pt x="67" y="199"/>
                          </a:lnTo>
                          <a:lnTo>
                            <a:pt x="54" y="223"/>
                          </a:lnTo>
                          <a:lnTo>
                            <a:pt x="45" y="235"/>
                          </a:lnTo>
                          <a:lnTo>
                            <a:pt x="54" y="241"/>
                          </a:lnTo>
                          <a:lnTo>
                            <a:pt x="80" y="229"/>
                          </a:lnTo>
                          <a:lnTo>
                            <a:pt x="97" y="219"/>
                          </a:lnTo>
                          <a:lnTo>
                            <a:pt x="103" y="215"/>
                          </a:lnTo>
                          <a:lnTo>
                            <a:pt x="97" y="233"/>
                          </a:lnTo>
                          <a:lnTo>
                            <a:pt x="367" y="294"/>
                          </a:lnTo>
                          <a:lnTo>
                            <a:pt x="481" y="323"/>
                          </a:lnTo>
                          <a:lnTo>
                            <a:pt x="541" y="329"/>
                          </a:lnTo>
                          <a:lnTo>
                            <a:pt x="711" y="357"/>
                          </a:lnTo>
                          <a:lnTo>
                            <a:pt x="700" y="331"/>
                          </a:lnTo>
                          <a:lnTo>
                            <a:pt x="677" y="325"/>
                          </a:lnTo>
                          <a:lnTo>
                            <a:pt x="666" y="304"/>
                          </a:lnTo>
                          <a:lnTo>
                            <a:pt x="687" y="264"/>
                          </a:lnTo>
                          <a:lnTo>
                            <a:pt x="685" y="247"/>
                          </a:lnTo>
                          <a:lnTo>
                            <a:pt x="661" y="233"/>
                          </a:lnTo>
                          <a:lnTo>
                            <a:pt x="640" y="205"/>
                          </a:lnTo>
                          <a:lnTo>
                            <a:pt x="646" y="191"/>
                          </a:lnTo>
                          <a:lnTo>
                            <a:pt x="578" y="101"/>
                          </a:lnTo>
                          <a:lnTo>
                            <a:pt x="494" y="47"/>
                          </a:lnTo>
                          <a:lnTo>
                            <a:pt x="436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83" name=""/>
                    <p:cNvSpPr/>
                    <p:nvPr/>
                  </p:nvSpPr>
                  <p:spPr>
                    <a:xfrm>
                      <a:off x="5230080" y="1660320"/>
                      <a:ext cx="1294560" cy="709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11" h="357">
                          <a:moveTo>
                            <a:pt x="2" y="0"/>
                          </a:moveTo>
                          <a:lnTo>
                            <a:pt x="4" y="10"/>
                          </a:lnTo>
                          <a:lnTo>
                            <a:pt x="0" y="24"/>
                          </a:lnTo>
                          <a:lnTo>
                            <a:pt x="0" y="43"/>
                          </a:lnTo>
                          <a:lnTo>
                            <a:pt x="17" y="63"/>
                          </a:lnTo>
                          <a:lnTo>
                            <a:pt x="32" y="75"/>
                          </a:lnTo>
                          <a:lnTo>
                            <a:pt x="32" y="99"/>
                          </a:lnTo>
                          <a:lnTo>
                            <a:pt x="22" y="132"/>
                          </a:lnTo>
                          <a:lnTo>
                            <a:pt x="19" y="148"/>
                          </a:lnTo>
                          <a:lnTo>
                            <a:pt x="32" y="154"/>
                          </a:lnTo>
                          <a:lnTo>
                            <a:pt x="49" y="150"/>
                          </a:lnTo>
                          <a:lnTo>
                            <a:pt x="49" y="168"/>
                          </a:lnTo>
                          <a:lnTo>
                            <a:pt x="49" y="176"/>
                          </a:lnTo>
                          <a:lnTo>
                            <a:pt x="67" y="176"/>
                          </a:lnTo>
                          <a:lnTo>
                            <a:pt x="77" y="187"/>
                          </a:lnTo>
                          <a:lnTo>
                            <a:pt x="67" y="199"/>
                          </a:lnTo>
                          <a:lnTo>
                            <a:pt x="54" y="223"/>
                          </a:lnTo>
                          <a:lnTo>
                            <a:pt x="45" y="235"/>
                          </a:lnTo>
                          <a:lnTo>
                            <a:pt x="54" y="241"/>
                          </a:lnTo>
                          <a:lnTo>
                            <a:pt x="80" y="229"/>
                          </a:lnTo>
                          <a:lnTo>
                            <a:pt x="97" y="219"/>
                          </a:lnTo>
                          <a:lnTo>
                            <a:pt x="103" y="215"/>
                          </a:lnTo>
                          <a:lnTo>
                            <a:pt x="97" y="233"/>
                          </a:lnTo>
                          <a:lnTo>
                            <a:pt x="367" y="294"/>
                          </a:lnTo>
                          <a:lnTo>
                            <a:pt x="481" y="323"/>
                          </a:lnTo>
                          <a:lnTo>
                            <a:pt x="541" y="329"/>
                          </a:lnTo>
                          <a:lnTo>
                            <a:pt x="711" y="357"/>
                          </a:lnTo>
                          <a:lnTo>
                            <a:pt x="700" y="331"/>
                          </a:lnTo>
                          <a:lnTo>
                            <a:pt x="677" y="325"/>
                          </a:lnTo>
                          <a:lnTo>
                            <a:pt x="666" y="304"/>
                          </a:lnTo>
                          <a:lnTo>
                            <a:pt x="687" y="264"/>
                          </a:lnTo>
                          <a:lnTo>
                            <a:pt x="685" y="247"/>
                          </a:lnTo>
                          <a:lnTo>
                            <a:pt x="661" y="233"/>
                          </a:lnTo>
                          <a:lnTo>
                            <a:pt x="640" y="205"/>
                          </a:lnTo>
                          <a:lnTo>
                            <a:pt x="646" y="191"/>
                          </a:lnTo>
                          <a:lnTo>
                            <a:pt x="578" y="101"/>
                          </a:lnTo>
                          <a:lnTo>
                            <a:pt x="494" y="47"/>
                          </a:lnTo>
                          <a:lnTo>
                            <a:pt x="436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0cbc1f"/>
                    </a:solidFill>
                    <a:ln w="6480">
                      <a:solidFill>
                        <a:srgbClr val="4d4d4d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684" name=""/>
                <p:cNvGrpSpPr/>
                <p:nvPr/>
              </p:nvGrpSpPr>
              <p:grpSpPr>
                <a:xfrm>
                  <a:off x="5768280" y="5508360"/>
                  <a:ext cx="5123880" cy="3054600"/>
                  <a:chOff x="5768280" y="5508360"/>
                  <a:chExt cx="5123880" cy="3054600"/>
                </a:xfrm>
              </p:grpSpPr>
              <p:sp>
                <p:nvSpPr>
                  <p:cNvPr id="685" name=""/>
                  <p:cNvSpPr/>
                  <p:nvPr/>
                </p:nvSpPr>
                <p:spPr>
                  <a:xfrm>
                    <a:off x="5768280" y="5508360"/>
                    <a:ext cx="5123880" cy="3054600"/>
                  </a:xfrm>
                  <a:custGeom>
                    <a:avLst/>
                    <a:gdLst/>
                    <a:ahLst/>
                    <a:rect l="l" t="t" r="r" b="b"/>
                    <a:pathLst>
                      <a:path w="2885" h="1536">
                        <a:moveTo>
                          <a:pt x="0" y="0"/>
                        </a:moveTo>
                        <a:lnTo>
                          <a:pt x="213" y="19"/>
                        </a:lnTo>
                        <a:lnTo>
                          <a:pt x="206" y="36"/>
                        </a:lnTo>
                        <a:lnTo>
                          <a:pt x="500" y="215"/>
                        </a:lnTo>
                        <a:lnTo>
                          <a:pt x="746" y="231"/>
                        </a:lnTo>
                        <a:lnTo>
                          <a:pt x="755" y="198"/>
                        </a:lnTo>
                        <a:lnTo>
                          <a:pt x="895" y="209"/>
                        </a:lnTo>
                        <a:lnTo>
                          <a:pt x="920" y="228"/>
                        </a:lnTo>
                        <a:lnTo>
                          <a:pt x="916" y="254"/>
                        </a:lnTo>
                        <a:lnTo>
                          <a:pt x="940" y="260"/>
                        </a:lnTo>
                        <a:lnTo>
                          <a:pt x="968" y="296"/>
                        </a:lnTo>
                        <a:lnTo>
                          <a:pt x="983" y="296"/>
                        </a:lnTo>
                        <a:lnTo>
                          <a:pt x="997" y="325"/>
                        </a:lnTo>
                        <a:lnTo>
                          <a:pt x="1032" y="332"/>
                        </a:lnTo>
                        <a:lnTo>
                          <a:pt x="1025" y="342"/>
                        </a:lnTo>
                        <a:lnTo>
                          <a:pt x="1035" y="374"/>
                        </a:lnTo>
                        <a:lnTo>
                          <a:pt x="1042" y="420"/>
                        </a:lnTo>
                        <a:lnTo>
                          <a:pt x="1067" y="442"/>
                        </a:lnTo>
                        <a:lnTo>
                          <a:pt x="1108" y="488"/>
                        </a:lnTo>
                        <a:lnTo>
                          <a:pt x="1130" y="485"/>
                        </a:lnTo>
                        <a:lnTo>
                          <a:pt x="1136" y="498"/>
                        </a:lnTo>
                        <a:lnTo>
                          <a:pt x="1174" y="518"/>
                        </a:lnTo>
                        <a:lnTo>
                          <a:pt x="1206" y="488"/>
                        </a:lnTo>
                        <a:lnTo>
                          <a:pt x="1203" y="459"/>
                        </a:lnTo>
                        <a:lnTo>
                          <a:pt x="1206" y="442"/>
                        </a:lnTo>
                        <a:lnTo>
                          <a:pt x="1238" y="442"/>
                        </a:lnTo>
                        <a:lnTo>
                          <a:pt x="1245" y="423"/>
                        </a:lnTo>
                        <a:lnTo>
                          <a:pt x="1258" y="423"/>
                        </a:lnTo>
                        <a:lnTo>
                          <a:pt x="1258" y="436"/>
                        </a:lnTo>
                        <a:lnTo>
                          <a:pt x="1333" y="442"/>
                        </a:lnTo>
                        <a:lnTo>
                          <a:pt x="1374" y="478"/>
                        </a:lnTo>
                        <a:lnTo>
                          <a:pt x="1402" y="531"/>
                        </a:lnTo>
                        <a:lnTo>
                          <a:pt x="1405" y="550"/>
                        </a:lnTo>
                        <a:lnTo>
                          <a:pt x="1448" y="612"/>
                        </a:lnTo>
                        <a:lnTo>
                          <a:pt x="1462" y="638"/>
                        </a:lnTo>
                        <a:lnTo>
                          <a:pt x="1497" y="661"/>
                        </a:lnTo>
                        <a:lnTo>
                          <a:pt x="1504" y="694"/>
                        </a:lnTo>
                        <a:lnTo>
                          <a:pt x="1515" y="713"/>
                        </a:lnTo>
                        <a:lnTo>
                          <a:pt x="1511" y="735"/>
                        </a:lnTo>
                        <a:lnTo>
                          <a:pt x="1535" y="749"/>
                        </a:lnTo>
                        <a:lnTo>
                          <a:pt x="1532" y="784"/>
                        </a:lnTo>
                        <a:lnTo>
                          <a:pt x="1559" y="781"/>
                        </a:lnTo>
                        <a:lnTo>
                          <a:pt x="1580" y="804"/>
                        </a:lnTo>
                        <a:lnTo>
                          <a:pt x="1598" y="800"/>
                        </a:lnTo>
                        <a:lnTo>
                          <a:pt x="1630" y="817"/>
                        </a:lnTo>
                        <a:lnTo>
                          <a:pt x="1647" y="817"/>
                        </a:lnTo>
                        <a:lnTo>
                          <a:pt x="1668" y="814"/>
                        </a:lnTo>
                        <a:lnTo>
                          <a:pt x="1685" y="824"/>
                        </a:lnTo>
                        <a:lnTo>
                          <a:pt x="1711" y="827"/>
                        </a:lnTo>
                        <a:lnTo>
                          <a:pt x="1699" y="876"/>
                        </a:lnTo>
                        <a:lnTo>
                          <a:pt x="1711" y="898"/>
                        </a:lnTo>
                        <a:lnTo>
                          <a:pt x="1711" y="983"/>
                        </a:lnTo>
                        <a:lnTo>
                          <a:pt x="1714" y="1015"/>
                        </a:lnTo>
                        <a:lnTo>
                          <a:pt x="1759" y="1080"/>
                        </a:lnTo>
                        <a:lnTo>
                          <a:pt x="1790" y="1113"/>
                        </a:lnTo>
                        <a:lnTo>
                          <a:pt x="1821" y="1142"/>
                        </a:lnTo>
                        <a:lnTo>
                          <a:pt x="1818" y="1152"/>
                        </a:lnTo>
                        <a:lnTo>
                          <a:pt x="1777" y="1123"/>
                        </a:lnTo>
                        <a:lnTo>
                          <a:pt x="1763" y="1117"/>
                        </a:lnTo>
                        <a:lnTo>
                          <a:pt x="1759" y="1126"/>
                        </a:lnTo>
                        <a:lnTo>
                          <a:pt x="1847" y="1204"/>
                        </a:lnTo>
                        <a:lnTo>
                          <a:pt x="1948" y="1312"/>
                        </a:lnTo>
                        <a:lnTo>
                          <a:pt x="1972" y="1331"/>
                        </a:lnTo>
                        <a:lnTo>
                          <a:pt x="1993" y="1345"/>
                        </a:lnTo>
                        <a:lnTo>
                          <a:pt x="2035" y="1351"/>
                        </a:lnTo>
                        <a:lnTo>
                          <a:pt x="2070" y="1364"/>
                        </a:lnTo>
                        <a:lnTo>
                          <a:pt x="2105" y="1380"/>
                        </a:lnTo>
                        <a:lnTo>
                          <a:pt x="2168" y="1377"/>
                        </a:lnTo>
                        <a:lnTo>
                          <a:pt x="2223" y="1321"/>
                        </a:lnTo>
                        <a:lnTo>
                          <a:pt x="2312" y="1318"/>
                        </a:lnTo>
                        <a:lnTo>
                          <a:pt x="2350" y="1299"/>
                        </a:lnTo>
                        <a:lnTo>
                          <a:pt x="2364" y="1280"/>
                        </a:lnTo>
                        <a:lnTo>
                          <a:pt x="2413" y="1272"/>
                        </a:lnTo>
                        <a:lnTo>
                          <a:pt x="2469" y="1243"/>
                        </a:lnTo>
                        <a:lnTo>
                          <a:pt x="2486" y="1198"/>
                        </a:lnTo>
                        <a:lnTo>
                          <a:pt x="2497" y="1104"/>
                        </a:lnTo>
                        <a:lnTo>
                          <a:pt x="2512" y="1061"/>
                        </a:lnTo>
                        <a:lnTo>
                          <a:pt x="2538" y="1028"/>
                        </a:lnTo>
                        <a:lnTo>
                          <a:pt x="2573" y="1009"/>
                        </a:lnTo>
                        <a:lnTo>
                          <a:pt x="2672" y="990"/>
                        </a:lnTo>
                        <a:lnTo>
                          <a:pt x="2692" y="976"/>
                        </a:lnTo>
                        <a:lnTo>
                          <a:pt x="2780" y="973"/>
                        </a:lnTo>
                        <a:lnTo>
                          <a:pt x="2833" y="966"/>
                        </a:lnTo>
                        <a:lnTo>
                          <a:pt x="2856" y="957"/>
                        </a:lnTo>
                        <a:lnTo>
                          <a:pt x="2871" y="957"/>
                        </a:lnTo>
                        <a:lnTo>
                          <a:pt x="2882" y="987"/>
                        </a:lnTo>
                        <a:lnTo>
                          <a:pt x="2885" y="1015"/>
                        </a:lnTo>
                        <a:lnTo>
                          <a:pt x="2860" y="1064"/>
                        </a:lnTo>
                        <a:lnTo>
                          <a:pt x="2843" y="1084"/>
                        </a:lnTo>
                        <a:lnTo>
                          <a:pt x="2843" y="1129"/>
                        </a:lnTo>
                        <a:lnTo>
                          <a:pt x="2818" y="1142"/>
                        </a:lnTo>
                        <a:lnTo>
                          <a:pt x="2839" y="1149"/>
                        </a:lnTo>
                        <a:lnTo>
                          <a:pt x="2853" y="1185"/>
                        </a:lnTo>
                        <a:lnTo>
                          <a:pt x="2839" y="1204"/>
                        </a:lnTo>
                        <a:lnTo>
                          <a:pt x="2830" y="1231"/>
                        </a:lnTo>
                        <a:lnTo>
                          <a:pt x="2830" y="1280"/>
                        </a:lnTo>
                        <a:lnTo>
                          <a:pt x="2826" y="1296"/>
                        </a:lnTo>
                        <a:lnTo>
                          <a:pt x="2808" y="1289"/>
                        </a:lnTo>
                        <a:lnTo>
                          <a:pt x="2801" y="1263"/>
                        </a:lnTo>
                        <a:lnTo>
                          <a:pt x="2776" y="1256"/>
                        </a:lnTo>
                        <a:lnTo>
                          <a:pt x="2759" y="1292"/>
                        </a:lnTo>
                        <a:lnTo>
                          <a:pt x="2696" y="1351"/>
                        </a:lnTo>
                        <a:lnTo>
                          <a:pt x="2672" y="1364"/>
                        </a:lnTo>
                        <a:lnTo>
                          <a:pt x="2515" y="1367"/>
                        </a:lnTo>
                        <a:lnTo>
                          <a:pt x="2512" y="1435"/>
                        </a:lnTo>
                        <a:lnTo>
                          <a:pt x="2476" y="1442"/>
                        </a:lnTo>
                        <a:lnTo>
                          <a:pt x="2515" y="1471"/>
                        </a:lnTo>
                        <a:lnTo>
                          <a:pt x="2556" y="1478"/>
                        </a:lnTo>
                        <a:lnTo>
                          <a:pt x="2595" y="1500"/>
                        </a:lnTo>
                        <a:lnTo>
                          <a:pt x="2605" y="1536"/>
                        </a:lnTo>
                        <a:lnTo>
                          <a:pt x="2552" y="1535"/>
                        </a:lnTo>
                        <a:lnTo>
                          <a:pt x="1448" y="1503"/>
                        </a:lnTo>
                        <a:lnTo>
                          <a:pt x="1381" y="1475"/>
                        </a:lnTo>
                        <a:lnTo>
                          <a:pt x="1308" y="1422"/>
                        </a:lnTo>
                        <a:lnTo>
                          <a:pt x="1248" y="1410"/>
                        </a:lnTo>
                        <a:lnTo>
                          <a:pt x="1231" y="1413"/>
                        </a:lnTo>
                        <a:lnTo>
                          <a:pt x="1220" y="1422"/>
                        </a:lnTo>
                        <a:lnTo>
                          <a:pt x="1196" y="1403"/>
                        </a:lnTo>
                        <a:lnTo>
                          <a:pt x="1148" y="1397"/>
                        </a:lnTo>
                        <a:lnTo>
                          <a:pt x="1119" y="1370"/>
                        </a:lnTo>
                        <a:lnTo>
                          <a:pt x="1078" y="1348"/>
                        </a:lnTo>
                        <a:lnTo>
                          <a:pt x="1029" y="1305"/>
                        </a:lnTo>
                        <a:lnTo>
                          <a:pt x="1000" y="1286"/>
                        </a:lnTo>
                        <a:lnTo>
                          <a:pt x="968" y="1286"/>
                        </a:lnTo>
                        <a:lnTo>
                          <a:pt x="948" y="1247"/>
                        </a:lnTo>
                        <a:lnTo>
                          <a:pt x="927" y="1207"/>
                        </a:lnTo>
                        <a:lnTo>
                          <a:pt x="923" y="1178"/>
                        </a:lnTo>
                        <a:lnTo>
                          <a:pt x="958" y="1178"/>
                        </a:lnTo>
                        <a:lnTo>
                          <a:pt x="962" y="1155"/>
                        </a:lnTo>
                        <a:lnTo>
                          <a:pt x="955" y="1136"/>
                        </a:lnTo>
                        <a:lnTo>
                          <a:pt x="945" y="1117"/>
                        </a:lnTo>
                        <a:lnTo>
                          <a:pt x="955" y="1080"/>
                        </a:lnTo>
                        <a:lnTo>
                          <a:pt x="940" y="1038"/>
                        </a:lnTo>
                        <a:lnTo>
                          <a:pt x="923" y="1006"/>
                        </a:lnTo>
                        <a:lnTo>
                          <a:pt x="913" y="976"/>
                        </a:lnTo>
                        <a:lnTo>
                          <a:pt x="853" y="931"/>
                        </a:lnTo>
                        <a:lnTo>
                          <a:pt x="804" y="885"/>
                        </a:lnTo>
                        <a:lnTo>
                          <a:pt x="784" y="849"/>
                        </a:lnTo>
                        <a:lnTo>
                          <a:pt x="772" y="824"/>
                        </a:lnTo>
                        <a:lnTo>
                          <a:pt x="717" y="781"/>
                        </a:lnTo>
                        <a:lnTo>
                          <a:pt x="688" y="749"/>
                        </a:lnTo>
                        <a:lnTo>
                          <a:pt x="650" y="703"/>
                        </a:lnTo>
                        <a:lnTo>
                          <a:pt x="623" y="680"/>
                        </a:lnTo>
                        <a:lnTo>
                          <a:pt x="598" y="677"/>
                        </a:lnTo>
                        <a:lnTo>
                          <a:pt x="584" y="673"/>
                        </a:lnTo>
                        <a:lnTo>
                          <a:pt x="580" y="664"/>
                        </a:lnTo>
                        <a:lnTo>
                          <a:pt x="612" y="645"/>
                        </a:lnTo>
                        <a:lnTo>
                          <a:pt x="623" y="608"/>
                        </a:lnTo>
                        <a:lnTo>
                          <a:pt x="570" y="573"/>
                        </a:lnTo>
                        <a:lnTo>
                          <a:pt x="546" y="567"/>
                        </a:lnTo>
                        <a:lnTo>
                          <a:pt x="507" y="524"/>
                        </a:lnTo>
                        <a:lnTo>
                          <a:pt x="469" y="498"/>
                        </a:lnTo>
                        <a:lnTo>
                          <a:pt x="448" y="501"/>
                        </a:lnTo>
                        <a:lnTo>
                          <a:pt x="454" y="453"/>
                        </a:lnTo>
                        <a:lnTo>
                          <a:pt x="427" y="436"/>
                        </a:lnTo>
                        <a:lnTo>
                          <a:pt x="399" y="407"/>
                        </a:lnTo>
                        <a:lnTo>
                          <a:pt x="391" y="374"/>
                        </a:lnTo>
                        <a:lnTo>
                          <a:pt x="367" y="358"/>
                        </a:lnTo>
                        <a:lnTo>
                          <a:pt x="350" y="306"/>
                        </a:lnTo>
                        <a:lnTo>
                          <a:pt x="347" y="274"/>
                        </a:lnTo>
                        <a:lnTo>
                          <a:pt x="315" y="209"/>
                        </a:lnTo>
                        <a:lnTo>
                          <a:pt x="283" y="124"/>
                        </a:lnTo>
                        <a:lnTo>
                          <a:pt x="248" y="114"/>
                        </a:lnTo>
                        <a:lnTo>
                          <a:pt x="210" y="98"/>
                        </a:lnTo>
                        <a:lnTo>
                          <a:pt x="186" y="68"/>
                        </a:lnTo>
                        <a:lnTo>
                          <a:pt x="164" y="55"/>
                        </a:lnTo>
                        <a:lnTo>
                          <a:pt x="154" y="101"/>
                        </a:lnTo>
                        <a:lnTo>
                          <a:pt x="147" y="185"/>
                        </a:lnTo>
                        <a:lnTo>
                          <a:pt x="157" y="231"/>
                        </a:lnTo>
                        <a:lnTo>
                          <a:pt x="182" y="266"/>
                        </a:lnTo>
                        <a:lnTo>
                          <a:pt x="221" y="309"/>
                        </a:lnTo>
                        <a:lnTo>
                          <a:pt x="248" y="368"/>
                        </a:lnTo>
                        <a:lnTo>
                          <a:pt x="283" y="407"/>
                        </a:lnTo>
                        <a:lnTo>
                          <a:pt x="294" y="459"/>
                        </a:lnTo>
                        <a:lnTo>
                          <a:pt x="308" y="504"/>
                        </a:lnTo>
                        <a:lnTo>
                          <a:pt x="332" y="518"/>
                        </a:lnTo>
                        <a:lnTo>
                          <a:pt x="338" y="550"/>
                        </a:lnTo>
                        <a:lnTo>
                          <a:pt x="373" y="563"/>
                        </a:lnTo>
                        <a:lnTo>
                          <a:pt x="396" y="589"/>
                        </a:lnTo>
                        <a:lnTo>
                          <a:pt x="399" y="618"/>
                        </a:lnTo>
                        <a:lnTo>
                          <a:pt x="385" y="645"/>
                        </a:lnTo>
                        <a:lnTo>
                          <a:pt x="388" y="673"/>
                        </a:lnTo>
                        <a:lnTo>
                          <a:pt x="423" y="697"/>
                        </a:lnTo>
                        <a:lnTo>
                          <a:pt x="448" y="729"/>
                        </a:lnTo>
                        <a:lnTo>
                          <a:pt x="448" y="771"/>
                        </a:lnTo>
                        <a:lnTo>
                          <a:pt x="440" y="797"/>
                        </a:lnTo>
                        <a:lnTo>
                          <a:pt x="448" y="827"/>
                        </a:lnTo>
                        <a:lnTo>
                          <a:pt x="507" y="840"/>
                        </a:lnTo>
                        <a:lnTo>
                          <a:pt x="531" y="843"/>
                        </a:lnTo>
                        <a:lnTo>
                          <a:pt x="556" y="914"/>
                        </a:lnTo>
                        <a:lnTo>
                          <a:pt x="535" y="922"/>
                        </a:lnTo>
                        <a:lnTo>
                          <a:pt x="531" y="960"/>
                        </a:lnTo>
                        <a:lnTo>
                          <a:pt x="514" y="970"/>
                        </a:lnTo>
                        <a:lnTo>
                          <a:pt x="504" y="957"/>
                        </a:lnTo>
                        <a:lnTo>
                          <a:pt x="504" y="934"/>
                        </a:lnTo>
                        <a:lnTo>
                          <a:pt x="479" y="922"/>
                        </a:lnTo>
                        <a:lnTo>
                          <a:pt x="469" y="889"/>
                        </a:lnTo>
                        <a:lnTo>
                          <a:pt x="419" y="836"/>
                        </a:lnTo>
                        <a:lnTo>
                          <a:pt x="332" y="765"/>
                        </a:lnTo>
                        <a:lnTo>
                          <a:pt x="326" y="732"/>
                        </a:lnTo>
                        <a:lnTo>
                          <a:pt x="321" y="651"/>
                        </a:lnTo>
                        <a:lnTo>
                          <a:pt x="269" y="599"/>
                        </a:lnTo>
                        <a:lnTo>
                          <a:pt x="251" y="563"/>
                        </a:lnTo>
                        <a:lnTo>
                          <a:pt x="238" y="543"/>
                        </a:lnTo>
                        <a:lnTo>
                          <a:pt x="196" y="543"/>
                        </a:lnTo>
                        <a:lnTo>
                          <a:pt x="136" y="494"/>
                        </a:lnTo>
                        <a:lnTo>
                          <a:pt x="112" y="475"/>
                        </a:lnTo>
                        <a:lnTo>
                          <a:pt x="90" y="450"/>
                        </a:lnTo>
                        <a:lnTo>
                          <a:pt x="144" y="445"/>
                        </a:lnTo>
                        <a:lnTo>
                          <a:pt x="151" y="459"/>
                        </a:lnTo>
                        <a:lnTo>
                          <a:pt x="168" y="453"/>
                        </a:lnTo>
                        <a:lnTo>
                          <a:pt x="161" y="423"/>
                        </a:lnTo>
                        <a:lnTo>
                          <a:pt x="174" y="417"/>
                        </a:lnTo>
                        <a:lnTo>
                          <a:pt x="182" y="380"/>
                        </a:lnTo>
                        <a:lnTo>
                          <a:pt x="147" y="325"/>
                        </a:lnTo>
                        <a:lnTo>
                          <a:pt x="70" y="271"/>
                        </a:lnTo>
                        <a:lnTo>
                          <a:pt x="41" y="218"/>
                        </a:lnTo>
                        <a:lnTo>
                          <a:pt x="32" y="166"/>
                        </a:lnTo>
                        <a:lnTo>
                          <a:pt x="32" y="117"/>
                        </a:lnTo>
                        <a:lnTo>
                          <a:pt x="14" y="9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cbc1f"/>
                  </a:solidFill>
                  <a:ln w="648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86" name=""/>
                  <p:cNvSpPr/>
                  <p:nvPr/>
                </p:nvSpPr>
                <p:spPr>
                  <a:xfrm>
                    <a:off x="5768280" y="5508360"/>
                    <a:ext cx="5123880" cy="2933280"/>
                  </a:xfrm>
                  <a:custGeom>
                    <a:avLst/>
                    <a:gdLst/>
                    <a:ahLst/>
                    <a:rect l="l" t="t" r="r" b="b"/>
                    <a:pathLst>
                      <a:path w="2885" h="1475">
                        <a:moveTo>
                          <a:pt x="0" y="0"/>
                        </a:moveTo>
                        <a:lnTo>
                          <a:pt x="213" y="19"/>
                        </a:lnTo>
                        <a:lnTo>
                          <a:pt x="206" y="36"/>
                        </a:lnTo>
                        <a:lnTo>
                          <a:pt x="500" y="215"/>
                        </a:lnTo>
                        <a:lnTo>
                          <a:pt x="746" y="231"/>
                        </a:lnTo>
                        <a:lnTo>
                          <a:pt x="755" y="198"/>
                        </a:lnTo>
                        <a:lnTo>
                          <a:pt x="895" y="209"/>
                        </a:lnTo>
                        <a:lnTo>
                          <a:pt x="920" y="228"/>
                        </a:lnTo>
                        <a:lnTo>
                          <a:pt x="916" y="254"/>
                        </a:lnTo>
                        <a:lnTo>
                          <a:pt x="940" y="260"/>
                        </a:lnTo>
                        <a:lnTo>
                          <a:pt x="968" y="296"/>
                        </a:lnTo>
                        <a:lnTo>
                          <a:pt x="983" y="296"/>
                        </a:lnTo>
                        <a:lnTo>
                          <a:pt x="997" y="325"/>
                        </a:lnTo>
                        <a:lnTo>
                          <a:pt x="1032" y="332"/>
                        </a:lnTo>
                        <a:lnTo>
                          <a:pt x="1025" y="342"/>
                        </a:lnTo>
                        <a:lnTo>
                          <a:pt x="1035" y="374"/>
                        </a:lnTo>
                        <a:lnTo>
                          <a:pt x="1042" y="420"/>
                        </a:lnTo>
                        <a:lnTo>
                          <a:pt x="1067" y="442"/>
                        </a:lnTo>
                        <a:lnTo>
                          <a:pt x="1108" y="488"/>
                        </a:lnTo>
                        <a:lnTo>
                          <a:pt x="1130" y="485"/>
                        </a:lnTo>
                        <a:lnTo>
                          <a:pt x="1136" y="498"/>
                        </a:lnTo>
                        <a:lnTo>
                          <a:pt x="1174" y="518"/>
                        </a:lnTo>
                        <a:lnTo>
                          <a:pt x="1206" y="488"/>
                        </a:lnTo>
                        <a:lnTo>
                          <a:pt x="1203" y="459"/>
                        </a:lnTo>
                        <a:lnTo>
                          <a:pt x="1206" y="442"/>
                        </a:lnTo>
                        <a:lnTo>
                          <a:pt x="1238" y="442"/>
                        </a:lnTo>
                        <a:lnTo>
                          <a:pt x="1245" y="423"/>
                        </a:lnTo>
                        <a:lnTo>
                          <a:pt x="1258" y="423"/>
                        </a:lnTo>
                        <a:lnTo>
                          <a:pt x="1258" y="436"/>
                        </a:lnTo>
                        <a:lnTo>
                          <a:pt x="1333" y="442"/>
                        </a:lnTo>
                        <a:lnTo>
                          <a:pt x="1374" y="478"/>
                        </a:lnTo>
                        <a:lnTo>
                          <a:pt x="1402" y="531"/>
                        </a:lnTo>
                        <a:lnTo>
                          <a:pt x="1405" y="550"/>
                        </a:lnTo>
                        <a:lnTo>
                          <a:pt x="1448" y="612"/>
                        </a:lnTo>
                        <a:lnTo>
                          <a:pt x="1462" y="638"/>
                        </a:lnTo>
                        <a:lnTo>
                          <a:pt x="1497" y="661"/>
                        </a:lnTo>
                        <a:lnTo>
                          <a:pt x="1504" y="694"/>
                        </a:lnTo>
                        <a:lnTo>
                          <a:pt x="1515" y="713"/>
                        </a:lnTo>
                        <a:lnTo>
                          <a:pt x="1511" y="735"/>
                        </a:lnTo>
                        <a:lnTo>
                          <a:pt x="1535" y="749"/>
                        </a:lnTo>
                        <a:lnTo>
                          <a:pt x="1532" y="784"/>
                        </a:lnTo>
                        <a:lnTo>
                          <a:pt x="1559" y="781"/>
                        </a:lnTo>
                        <a:lnTo>
                          <a:pt x="1580" y="804"/>
                        </a:lnTo>
                        <a:lnTo>
                          <a:pt x="1598" y="800"/>
                        </a:lnTo>
                        <a:lnTo>
                          <a:pt x="1630" y="817"/>
                        </a:lnTo>
                        <a:lnTo>
                          <a:pt x="1647" y="817"/>
                        </a:lnTo>
                        <a:lnTo>
                          <a:pt x="1668" y="814"/>
                        </a:lnTo>
                        <a:lnTo>
                          <a:pt x="1685" y="824"/>
                        </a:lnTo>
                        <a:lnTo>
                          <a:pt x="1711" y="827"/>
                        </a:lnTo>
                        <a:lnTo>
                          <a:pt x="1699" y="876"/>
                        </a:lnTo>
                        <a:lnTo>
                          <a:pt x="1711" y="898"/>
                        </a:lnTo>
                        <a:lnTo>
                          <a:pt x="1711" y="983"/>
                        </a:lnTo>
                        <a:lnTo>
                          <a:pt x="1714" y="1015"/>
                        </a:lnTo>
                        <a:lnTo>
                          <a:pt x="1759" y="1080"/>
                        </a:lnTo>
                        <a:lnTo>
                          <a:pt x="1790" y="1113"/>
                        </a:lnTo>
                        <a:lnTo>
                          <a:pt x="1821" y="1142"/>
                        </a:lnTo>
                        <a:lnTo>
                          <a:pt x="1818" y="1152"/>
                        </a:lnTo>
                        <a:lnTo>
                          <a:pt x="1777" y="1123"/>
                        </a:lnTo>
                        <a:lnTo>
                          <a:pt x="1763" y="1117"/>
                        </a:lnTo>
                        <a:lnTo>
                          <a:pt x="1759" y="1126"/>
                        </a:lnTo>
                        <a:lnTo>
                          <a:pt x="1847" y="1204"/>
                        </a:lnTo>
                        <a:lnTo>
                          <a:pt x="1948" y="1312"/>
                        </a:lnTo>
                        <a:lnTo>
                          <a:pt x="1972" y="1331"/>
                        </a:lnTo>
                        <a:lnTo>
                          <a:pt x="1993" y="1345"/>
                        </a:lnTo>
                        <a:lnTo>
                          <a:pt x="2035" y="1351"/>
                        </a:lnTo>
                        <a:lnTo>
                          <a:pt x="2070" y="1364"/>
                        </a:lnTo>
                        <a:lnTo>
                          <a:pt x="2105" y="1380"/>
                        </a:lnTo>
                        <a:lnTo>
                          <a:pt x="2168" y="1377"/>
                        </a:lnTo>
                        <a:lnTo>
                          <a:pt x="2223" y="1321"/>
                        </a:lnTo>
                        <a:lnTo>
                          <a:pt x="2312" y="1318"/>
                        </a:lnTo>
                        <a:lnTo>
                          <a:pt x="2350" y="1299"/>
                        </a:lnTo>
                        <a:lnTo>
                          <a:pt x="2364" y="1280"/>
                        </a:lnTo>
                        <a:lnTo>
                          <a:pt x="2413" y="1272"/>
                        </a:lnTo>
                        <a:lnTo>
                          <a:pt x="2469" y="1243"/>
                        </a:lnTo>
                        <a:lnTo>
                          <a:pt x="2486" y="1198"/>
                        </a:lnTo>
                        <a:lnTo>
                          <a:pt x="2497" y="1104"/>
                        </a:lnTo>
                        <a:lnTo>
                          <a:pt x="2512" y="1061"/>
                        </a:lnTo>
                        <a:lnTo>
                          <a:pt x="2538" y="1028"/>
                        </a:lnTo>
                        <a:lnTo>
                          <a:pt x="2573" y="1009"/>
                        </a:lnTo>
                        <a:lnTo>
                          <a:pt x="2672" y="990"/>
                        </a:lnTo>
                        <a:lnTo>
                          <a:pt x="2692" y="976"/>
                        </a:lnTo>
                        <a:lnTo>
                          <a:pt x="2780" y="973"/>
                        </a:lnTo>
                        <a:lnTo>
                          <a:pt x="2833" y="966"/>
                        </a:lnTo>
                        <a:lnTo>
                          <a:pt x="2856" y="957"/>
                        </a:lnTo>
                        <a:lnTo>
                          <a:pt x="2871" y="957"/>
                        </a:lnTo>
                        <a:lnTo>
                          <a:pt x="2882" y="987"/>
                        </a:lnTo>
                        <a:lnTo>
                          <a:pt x="2885" y="1015"/>
                        </a:lnTo>
                        <a:lnTo>
                          <a:pt x="2860" y="1064"/>
                        </a:lnTo>
                        <a:lnTo>
                          <a:pt x="2843" y="1084"/>
                        </a:lnTo>
                        <a:lnTo>
                          <a:pt x="2843" y="1129"/>
                        </a:lnTo>
                        <a:lnTo>
                          <a:pt x="2818" y="1142"/>
                        </a:lnTo>
                        <a:lnTo>
                          <a:pt x="2839" y="1149"/>
                        </a:lnTo>
                        <a:lnTo>
                          <a:pt x="2853" y="1185"/>
                        </a:lnTo>
                        <a:lnTo>
                          <a:pt x="2839" y="1204"/>
                        </a:lnTo>
                        <a:lnTo>
                          <a:pt x="2830" y="1231"/>
                        </a:lnTo>
                        <a:lnTo>
                          <a:pt x="2830" y="1280"/>
                        </a:lnTo>
                        <a:lnTo>
                          <a:pt x="2826" y="1296"/>
                        </a:lnTo>
                        <a:lnTo>
                          <a:pt x="2808" y="1289"/>
                        </a:lnTo>
                        <a:lnTo>
                          <a:pt x="2801" y="1263"/>
                        </a:lnTo>
                        <a:lnTo>
                          <a:pt x="2776" y="1256"/>
                        </a:lnTo>
                        <a:lnTo>
                          <a:pt x="2759" y="1292"/>
                        </a:lnTo>
                        <a:lnTo>
                          <a:pt x="2696" y="1351"/>
                        </a:lnTo>
                        <a:lnTo>
                          <a:pt x="2672" y="1364"/>
                        </a:lnTo>
                        <a:lnTo>
                          <a:pt x="2515" y="1367"/>
                        </a:lnTo>
                        <a:lnTo>
                          <a:pt x="2512" y="1435"/>
                        </a:lnTo>
                        <a:lnTo>
                          <a:pt x="2476" y="1442"/>
                        </a:lnTo>
                        <a:lnTo>
                          <a:pt x="2515" y="1471"/>
                        </a:lnTo>
                        <a:lnTo>
                          <a:pt x="1381" y="1475"/>
                        </a:lnTo>
                        <a:lnTo>
                          <a:pt x="1308" y="1422"/>
                        </a:lnTo>
                        <a:lnTo>
                          <a:pt x="1248" y="1410"/>
                        </a:lnTo>
                        <a:lnTo>
                          <a:pt x="1231" y="1413"/>
                        </a:lnTo>
                        <a:lnTo>
                          <a:pt x="1220" y="1422"/>
                        </a:lnTo>
                        <a:lnTo>
                          <a:pt x="1196" y="1403"/>
                        </a:lnTo>
                        <a:lnTo>
                          <a:pt x="1148" y="1397"/>
                        </a:lnTo>
                        <a:lnTo>
                          <a:pt x="1119" y="1370"/>
                        </a:lnTo>
                        <a:lnTo>
                          <a:pt x="1078" y="1348"/>
                        </a:lnTo>
                        <a:lnTo>
                          <a:pt x="1029" y="1305"/>
                        </a:lnTo>
                        <a:lnTo>
                          <a:pt x="1000" y="1286"/>
                        </a:lnTo>
                        <a:lnTo>
                          <a:pt x="968" y="1286"/>
                        </a:lnTo>
                        <a:lnTo>
                          <a:pt x="948" y="1247"/>
                        </a:lnTo>
                        <a:lnTo>
                          <a:pt x="927" y="1207"/>
                        </a:lnTo>
                        <a:lnTo>
                          <a:pt x="923" y="1178"/>
                        </a:lnTo>
                        <a:lnTo>
                          <a:pt x="958" y="1178"/>
                        </a:lnTo>
                        <a:lnTo>
                          <a:pt x="962" y="1155"/>
                        </a:lnTo>
                        <a:lnTo>
                          <a:pt x="955" y="1136"/>
                        </a:lnTo>
                        <a:lnTo>
                          <a:pt x="945" y="1117"/>
                        </a:lnTo>
                        <a:lnTo>
                          <a:pt x="955" y="1080"/>
                        </a:lnTo>
                        <a:lnTo>
                          <a:pt x="940" y="1038"/>
                        </a:lnTo>
                        <a:lnTo>
                          <a:pt x="923" y="1006"/>
                        </a:lnTo>
                        <a:lnTo>
                          <a:pt x="913" y="976"/>
                        </a:lnTo>
                        <a:lnTo>
                          <a:pt x="853" y="931"/>
                        </a:lnTo>
                        <a:lnTo>
                          <a:pt x="804" y="885"/>
                        </a:lnTo>
                        <a:lnTo>
                          <a:pt x="784" y="849"/>
                        </a:lnTo>
                        <a:lnTo>
                          <a:pt x="772" y="824"/>
                        </a:lnTo>
                        <a:lnTo>
                          <a:pt x="717" y="781"/>
                        </a:lnTo>
                        <a:lnTo>
                          <a:pt x="688" y="749"/>
                        </a:lnTo>
                        <a:lnTo>
                          <a:pt x="650" y="703"/>
                        </a:lnTo>
                        <a:lnTo>
                          <a:pt x="623" y="680"/>
                        </a:lnTo>
                        <a:lnTo>
                          <a:pt x="598" y="677"/>
                        </a:lnTo>
                        <a:lnTo>
                          <a:pt x="584" y="673"/>
                        </a:lnTo>
                        <a:lnTo>
                          <a:pt x="580" y="664"/>
                        </a:lnTo>
                        <a:lnTo>
                          <a:pt x="612" y="645"/>
                        </a:lnTo>
                        <a:lnTo>
                          <a:pt x="623" y="608"/>
                        </a:lnTo>
                        <a:lnTo>
                          <a:pt x="570" y="573"/>
                        </a:lnTo>
                        <a:lnTo>
                          <a:pt x="546" y="567"/>
                        </a:lnTo>
                        <a:lnTo>
                          <a:pt x="507" y="524"/>
                        </a:lnTo>
                        <a:lnTo>
                          <a:pt x="469" y="498"/>
                        </a:lnTo>
                        <a:lnTo>
                          <a:pt x="448" y="501"/>
                        </a:lnTo>
                        <a:lnTo>
                          <a:pt x="454" y="453"/>
                        </a:lnTo>
                        <a:lnTo>
                          <a:pt x="427" y="436"/>
                        </a:lnTo>
                        <a:lnTo>
                          <a:pt x="399" y="407"/>
                        </a:lnTo>
                        <a:lnTo>
                          <a:pt x="391" y="374"/>
                        </a:lnTo>
                        <a:lnTo>
                          <a:pt x="367" y="358"/>
                        </a:lnTo>
                        <a:lnTo>
                          <a:pt x="350" y="306"/>
                        </a:lnTo>
                        <a:lnTo>
                          <a:pt x="347" y="274"/>
                        </a:lnTo>
                        <a:lnTo>
                          <a:pt x="315" y="209"/>
                        </a:lnTo>
                        <a:lnTo>
                          <a:pt x="283" y="124"/>
                        </a:lnTo>
                        <a:lnTo>
                          <a:pt x="248" y="114"/>
                        </a:lnTo>
                        <a:lnTo>
                          <a:pt x="210" y="98"/>
                        </a:lnTo>
                        <a:lnTo>
                          <a:pt x="186" y="68"/>
                        </a:lnTo>
                        <a:lnTo>
                          <a:pt x="164" y="55"/>
                        </a:lnTo>
                        <a:lnTo>
                          <a:pt x="154" y="101"/>
                        </a:lnTo>
                        <a:lnTo>
                          <a:pt x="147" y="185"/>
                        </a:lnTo>
                        <a:lnTo>
                          <a:pt x="157" y="231"/>
                        </a:lnTo>
                        <a:lnTo>
                          <a:pt x="182" y="266"/>
                        </a:lnTo>
                        <a:lnTo>
                          <a:pt x="221" y="309"/>
                        </a:lnTo>
                        <a:lnTo>
                          <a:pt x="248" y="368"/>
                        </a:lnTo>
                        <a:lnTo>
                          <a:pt x="283" y="407"/>
                        </a:lnTo>
                        <a:lnTo>
                          <a:pt x="294" y="459"/>
                        </a:lnTo>
                        <a:lnTo>
                          <a:pt x="308" y="504"/>
                        </a:lnTo>
                        <a:lnTo>
                          <a:pt x="332" y="518"/>
                        </a:lnTo>
                        <a:lnTo>
                          <a:pt x="338" y="550"/>
                        </a:lnTo>
                        <a:lnTo>
                          <a:pt x="373" y="563"/>
                        </a:lnTo>
                        <a:lnTo>
                          <a:pt x="396" y="589"/>
                        </a:lnTo>
                        <a:lnTo>
                          <a:pt x="399" y="618"/>
                        </a:lnTo>
                        <a:lnTo>
                          <a:pt x="385" y="645"/>
                        </a:lnTo>
                        <a:lnTo>
                          <a:pt x="388" y="673"/>
                        </a:lnTo>
                        <a:lnTo>
                          <a:pt x="423" y="697"/>
                        </a:lnTo>
                        <a:lnTo>
                          <a:pt x="448" y="729"/>
                        </a:lnTo>
                        <a:lnTo>
                          <a:pt x="448" y="771"/>
                        </a:lnTo>
                        <a:lnTo>
                          <a:pt x="440" y="797"/>
                        </a:lnTo>
                        <a:lnTo>
                          <a:pt x="448" y="827"/>
                        </a:lnTo>
                        <a:lnTo>
                          <a:pt x="507" y="840"/>
                        </a:lnTo>
                        <a:lnTo>
                          <a:pt x="531" y="843"/>
                        </a:lnTo>
                        <a:lnTo>
                          <a:pt x="556" y="914"/>
                        </a:lnTo>
                        <a:lnTo>
                          <a:pt x="535" y="922"/>
                        </a:lnTo>
                        <a:lnTo>
                          <a:pt x="531" y="960"/>
                        </a:lnTo>
                        <a:lnTo>
                          <a:pt x="514" y="970"/>
                        </a:lnTo>
                        <a:lnTo>
                          <a:pt x="504" y="957"/>
                        </a:lnTo>
                        <a:lnTo>
                          <a:pt x="504" y="934"/>
                        </a:lnTo>
                        <a:lnTo>
                          <a:pt x="479" y="922"/>
                        </a:lnTo>
                        <a:lnTo>
                          <a:pt x="469" y="889"/>
                        </a:lnTo>
                        <a:lnTo>
                          <a:pt x="419" y="836"/>
                        </a:lnTo>
                        <a:lnTo>
                          <a:pt x="332" y="765"/>
                        </a:lnTo>
                        <a:lnTo>
                          <a:pt x="326" y="732"/>
                        </a:lnTo>
                        <a:lnTo>
                          <a:pt x="321" y="651"/>
                        </a:lnTo>
                        <a:lnTo>
                          <a:pt x="269" y="599"/>
                        </a:lnTo>
                        <a:lnTo>
                          <a:pt x="251" y="563"/>
                        </a:lnTo>
                        <a:lnTo>
                          <a:pt x="238" y="543"/>
                        </a:lnTo>
                        <a:lnTo>
                          <a:pt x="196" y="543"/>
                        </a:lnTo>
                        <a:lnTo>
                          <a:pt x="136" y="494"/>
                        </a:lnTo>
                        <a:lnTo>
                          <a:pt x="112" y="475"/>
                        </a:lnTo>
                        <a:lnTo>
                          <a:pt x="90" y="450"/>
                        </a:lnTo>
                        <a:lnTo>
                          <a:pt x="144" y="445"/>
                        </a:lnTo>
                        <a:lnTo>
                          <a:pt x="151" y="459"/>
                        </a:lnTo>
                        <a:lnTo>
                          <a:pt x="168" y="453"/>
                        </a:lnTo>
                        <a:lnTo>
                          <a:pt x="161" y="423"/>
                        </a:lnTo>
                        <a:lnTo>
                          <a:pt x="174" y="417"/>
                        </a:lnTo>
                        <a:lnTo>
                          <a:pt x="182" y="380"/>
                        </a:lnTo>
                        <a:lnTo>
                          <a:pt x="147" y="325"/>
                        </a:lnTo>
                        <a:lnTo>
                          <a:pt x="70" y="271"/>
                        </a:lnTo>
                        <a:lnTo>
                          <a:pt x="41" y="218"/>
                        </a:lnTo>
                        <a:lnTo>
                          <a:pt x="32" y="166"/>
                        </a:lnTo>
                        <a:lnTo>
                          <a:pt x="32" y="117"/>
                        </a:lnTo>
                        <a:lnTo>
                          <a:pt x="14" y="95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cbc1f"/>
                  </a:solidFill>
                  <a:ln w="6480">
                    <a:solidFill>
                      <a:srgbClr val="4d4d4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sp>
          <p:nvSpPr>
            <p:cNvPr id="687" name=""/>
            <p:cNvSpPr/>
            <p:nvPr/>
          </p:nvSpPr>
          <p:spPr>
            <a:xfrm>
              <a:off x="11116080" y="6409800"/>
              <a:ext cx="217800" cy="3218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11116080" y="6394320"/>
              <a:ext cx="232200" cy="350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689" name=""/>
            <p:cNvGrpSpPr/>
            <p:nvPr/>
          </p:nvGrpSpPr>
          <p:grpSpPr>
            <a:xfrm>
              <a:off x="5147640" y="2165400"/>
              <a:ext cx="6941520" cy="4060800"/>
              <a:chOff x="5147640" y="2165400"/>
              <a:chExt cx="6941520" cy="4060800"/>
            </a:xfrm>
          </p:grpSpPr>
          <p:sp>
            <p:nvSpPr>
              <p:cNvPr id="690" name=""/>
              <p:cNvSpPr/>
              <p:nvPr/>
            </p:nvSpPr>
            <p:spPr>
              <a:xfrm>
                <a:off x="11912400" y="2640600"/>
                <a:ext cx="176760" cy="538920"/>
              </a:xfrm>
              <a:custGeom>
                <a:avLst/>
                <a:gdLst/>
                <a:ahLst/>
                <a:rect l="l" t="t" r="r" b="b"/>
                <a:pathLst>
                  <a:path w="97" h="271">
                    <a:moveTo>
                      <a:pt x="18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6" y="81"/>
                    </a:lnTo>
                    <a:lnTo>
                      <a:pt x="15" y="80"/>
                    </a:lnTo>
                    <a:lnTo>
                      <a:pt x="6" y="80"/>
                    </a:lnTo>
                    <a:lnTo>
                      <a:pt x="6" y="92"/>
                    </a:lnTo>
                    <a:lnTo>
                      <a:pt x="15" y="92"/>
                    </a:lnTo>
                    <a:lnTo>
                      <a:pt x="7" y="89"/>
                    </a:lnTo>
                    <a:lnTo>
                      <a:pt x="9" y="86"/>
                    </a:lnTo>
                    <a:lnTo>
                      <a:pt x="3" y="93"/>
                    </a:lnTo>
                    <a:lnTo>
                      <a:pt x="1" y="96"/>
                    </a:lnTo>
                    <a:lnTo>
                      <a:pt x="0" y="99"/>
                    </a:lnTo>
                    <a:lnTo>
                      <a:pt x="0" y="11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1" y="132"/>
                    </a:lnTo>
                    <a:lnTo>
                      <a:pt x="3" y="135"/>
                    </a:lnTo>
                    <a:lnTo>
                      <a:pt x="21" y="154"/>
                    </a:lnTo>
                    <a:lnTo>
                      <a:pt x="27" y="148"/>
                    </a:lnTo>
                    <a:lnTo>
                      <a:pt x="19" y="152"/>
                    </a:lnTo>
                    <a:lnTo>
                      <a:pt x="25" y="164"/>
                    </a:lnTo>
                    <a:lnTo>
                      <a:pt x="50" y="219"/>
                    </a:lnTo>
                    <a:lnTo>
                      <a:pt x="52" y="221"/>
                    </a:lnTo>
                    <a:lnTo>
                      <a:pt x="54" y="223"/>
                    </a:lnTo>
                    <a:lnTo>
                      <a:pt x="78" y="235"/>
                    </a:lnTo>
                    <a:lnTo>
                      <a:pt x="82" y="227"/>
                    </a:lnTo>
                    <a:lnTo>
                      <a:pt x="75" y="233"/>
                    </a:lnTo>
                    <a:lnTo>
                      <a:pt x="81" y="240"/>
                    </a:lnTo>
                    <a:lnTo>
                      <a:pt x="88" y="234"/>
                    </a:lnTo>
                    <a:lnTo>
                      <a:pt x="79" y="234"/>
                    </a:lnTo>
                    <a:lnTo>
                      <a:pt x="80" y="237"/>
                    </a:lnTo>
                    <a:lnTo>
                      <a:pt x="80" y="232"/>
                    </a:lnTo>
                    <a:lnTo>
                      <a:pt x="74" y="256"/>
                    </a:lnTo>
                    <a:lnTo>
                      <a:pt x="73" y="258"/>
                    </a:lnTo>
                    <a:lnTo>
                      <a:pt x="74" y="261"/>
                    </a:lnTo>
                    <a:lnTo>
                      <a:pt x="76" y="265"/>
                    </a:lnTo>
                    <a:lnTo>
                      <a:pt x="82" y="271"/>
                    </a:lnTo>
                    <a:lnTo>
                      <a:pt x="95" y="258"/>
                    </a:lnTo>
                    <a:lnTo>
                      <a:pt x="89" y="252"/>
                    </a:lnTo>
                    <a:lnTo>
                      <a:pt x="91" y="258"/>
                    </a:lnTo>
                    <a:lnTo>
                      <a:pt x="90" y="255"/>
                    </a:lnTo>
                    <a:lnTo>
                      <a:pt x="82" y="258"/>
                    </a:lnTo>
                    <a:lnTo>
                      <a:pt x="91" y="260"/>
                    </a:lnTo>
                    <a:lnTo>
                      <a:pt x="97" y="236"/>
                    </a:lnTo>
                    <a:lnTo>
                      <a:pt x="97" y="234"/>
                    </a:lnTo>
                    <a:lnTo>
                      <a:pt x="96" y="231"/>
                    </a:lnTo>
                    <a:lnTo>
                      <a:pt x="95" y="228"/>
                    </a:lnTo>
                    <a:lnTo>
                      <a:pt x="89" y="221"/>
                    </a:lnTo>
                    <a:lnTo>
                      <a:pt x="88" y="221"/>
                    </a:lnTo>
                    <a:lnTo>
                      <a:pt x="86" y="219"/>
                    </a:lnTo>
                    <a:lnTo>
                      <a:pt x="62" y="207"/>
                    </a:lnTo>
                    <a:lnTo>
                      <a:pt x="64" y="209"/>
                    </a:lnTo>
                    <a:lnTo>
                      <a:pt x="58" y="215"/>
                    </a:lnTo>
                    <a:lnTo>
                      <a:pt x="66" y="211"/>
                    </a:lnTo>
                    <a:lnTo>
                      <a:pt x="41" y="156"/>
                    </a:lnTo>
                    <a:lnTo>
                      <a:pt x="35" y="144"/>
                    </a:lnTo>
                    <a:lnTo>
                      <a:pt x="34" y="142"/>
                    </a:lnTo>
                    <a:lnTo>
                      <a:pt x="16" y="123"/>
                    </a:lnTo>
                    <a:lnTo>
                      <a:pt x="18" y="129"/>
                    </a:lnTo>
                    <a:lnTo>
                      <a:pt x="17" y="126"/>
                    </a:lnTo>
                    <a:lnTo>
                      <a:pt x="9" y="129"/>
                    </a:lnTo>
                    <a:lnTo>
                      <a:pt x="18" y="129"/>
                    </a:lnTo>
                    <a:lnTo>
                      <a:pt x="18" y="111"/>
                    </a:lnTo>
                    <a:lnTo>
                      <a:pt x="18" y="99"/>
                    </a:lnTo>
                    <a:lnTo>
                      <a:pt x="17" y="102"/>
                    </a:lnTo>
                    <a:lnTo>
                      <a:pt x="18" y="99"/>
                    </a:lnTo>
                    <a:lnTo>
                      <a:pt x="9" y="99"/>
                    </a:lnTo>
                    <a:lnTo>
                      <a:pt x="16" y="105"/>
                    </a:lnTo>
                    <a:lnTo>
                      <a:pt x="22" y="98"/>
                    </a:lnTo>
                    <a:lnTo>
                      <a:pt x="23" y="95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24" y="80"/>
                    </a:lnTo>
                    <a:lnTo>
                      <a:pt x="24" y="79"/>
                    </a:lnTo>
                    <a:lnTo>
                      <a:pt x="18" y="30"/>
                    </a:lnTo>
                    <a:lnTo>
                      <a:pt x="9" y="31"/>
                    </a:lnTo>
                    <a:lnTo>
                      <a:pt x="18" y="3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1" name=""/>
              <p:cNvSpPr/>
              <p:nvPr/>
            </p:nvSpPr>
            <p:spPr>
              <a:xfrm>
                <a:off x="5491800" y="2865240"/>
                <a:ext cx="229680" cy="2310480"/>
              </a:xfrm>
              <a:custGeom>
                <a:avLst/>
                <a:gdLst/>
                <a:ahLst/>
                <a:rect l="l" t="t" r="r" b="b"/>
                <a:pathLst>
                  <a:path w="126" h="1162">
                    <a:moveTo>
                      <a:pt x="0" y="1153"/>
                    </a:moveTo>
                    <a:lnTo>
                      <a:pt x="15" y="1162"/>
                    </a:lnTo>
                    <a:lnTo>
                      <a:pt x="76" y="1064"/>
                    </a:lnTo>
                    <a:lnTo>
                      <a:pt x="76" y="1062"/>
                    </a:lnTo>
                    <a:lnTo>
                      <a:pt x="77" y="1060"/>
                    </a:lnTo>
                    <a:lnTo>
                      <a:pt x="126" y="563"/>
                    </a:lnTo>
                    <a:lnTo>
                      <a:pt x="126" y="562"/>
                    </a:lnTo>
                    <a:lnTo>
                      <a:pt x="114" y="35"/>
                    </a:lnTo>
                    <a:lnTo>
                      <a:pt x="113" y="32"/>
                    </a:lnTo>
                    <a:lnTo>
                      <a:pt x="113" y="31"/>
                    </a:lnTo>
                    <a:lnTo>
                      <a:pt x="94" y="0"/>
                    </a:lnTo>
                    <a:lnTo>
                      <a:pt x="79" y="9"/>
                    </a:lnTo>
                    <a:lnTo>
                      <a:pt x="98" y="40"/>
                    </a:lnTo>
                    <a:lnTo>
                      <a:pt x="105" y="35"/>
                    </a:lnTo>
                    <a:lnTo>
                      <a:pt x="96" y="35"/>
                    </a:lnTo>
                    <a:lnTo>
                      <a:pt x="108" y="562"/>
                    </a:lnTo>
                    <a:lnTo>
                      <a:pt x="117" y="562"/>
                    </a:lnTo>
                    <a:lnTo>
                      <a:pt x="108" y="561"/>
                    </a:lnTo>
                    <a:lnTo>
                      <a:pt x="59" y="1058"/>
                    </a:lnTo>
                    <a:lnTo>
                      <a:pt x="68" y="1059"/>
                    </a:lnTo>
                    <a:lnTo>
                      <a:pt x="61" y="1055"/>
                    </a:lnTo>
                    <a:lnTo>
                      <a:pt x="0" y="115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2" name=""/>
              <p:cNvSpPr/>
              <p:nvPr/>
            </p:nvSpPr>
            <p:spPr>
              <a:xfrm>
                <a:off x="5655600" y="4225320"/>
                <a:ext cx="925200" cy="970200"/>
              </a:xfrm>
              <a:custGeom>
                <a:avLst/>
                <a:gdLst/>
                <a:ahLst/>
                <a:rect l="l" t="t" r="r" b="b"/>
                <a:pathLst>
                  <a:path w="508" h="488">
                    <a:moveTo>
                      <a:pt x="0" y="485"/>
                    </a:moveTo>
                    <a:lnTo>
                      <a:pt x="18" y="485"/>
                    </a:lnTo>
                    <a:lnTo>
                      <a:pt x="18" y="479"/>
                    </a:lnTo>
                    <a:lnTo>
                      <a:pt x="9" y="479"/>
                    </a:lnTo>
                    <a:lnTo>
                      <a:pt x="12" y="487"/>
                    </a:lnTo>
                    <a:lnTo>
                      <a:pt x="15" y="485"/>
                    </a:lnTo>
                    <a:lnTo>
                      <a:pt x="17" y="482"/>
                    </a:lnTo>
                    <a:lnTo>
                      <a:pt x="12" y="488"/>
                    </a:lnTo>
                    <a:lnTo>
                      <a:pt x="238" y="402"/>
                    </a:lnTo>
                    <a:lnTo>
                      <a:pt x="238" y="401"/>
                    </a:lnTo>
                    <a:lnTo>
                      <a:pt x="241" y="399"/>
                    </a:lnTo>
                    <a:lnTo>
                      <a:pt x="243" y="396"/>
                    </a:lnTo>
                    <a:lnTo>
                      <a:pt x="244" y="397"/>
                    </a:lnTo>
                    <a:lnTo>
                      <a:pt x="251" y="379"/>
                    </a:lnTo>
                    <a:lnTo>
                      <a:pt x="251" y="375"/>
                    </a:lnTo>
                    <a:lnTo>
                      <a:pt x="251" y="363"/>
                    </a:lnTo>
                    <a:lnTo>
                      <a:pt x="242" y="363"/>
                    </a:lnTo>
                    <a:lnTo>
                      <a:pt x="250" y="366"/>
                    </a:lnTo>
                    <a:lnTo>
                      <a:pt x="249" y="369"/>
                    </a:lnTo>
                    <a:lnTo>
                      <a:pt x="255" y="362"/>
                    </a:lnTo>
                    <a:lnTo>
                      <a:pt x="256" y="360"/>
                    </a:lnTo>
                    <a:lnTo>
                      <a:pt x="280" y="311"/>
                    </a:lnTo>
                    <a:lnTo>
                      <a:pt x="281" y="310"/>
                    </a:lnTo>
                    <a:lnTo>
                      <a:pt x="294" y="274"/>
                    </a:lnTo>
                    <a:lnTo>
                      <a:pt x="285" y="271"/>
                    </a:lnTo>
                    <a:lnTo>
                      <a:pt x="291" y="278"/>
                    </a:lnTo>
                    <a:lnTo>
                      <a:pt x="493" y="100"/>
                    </a:lnTo>
                    <a:lnTo>
                      <a:pt x="493" y="99"/>
                    </a:lnTo>
                    <a:lnTo>
                      <a:pt x="495" y="96"/>
                    </a:lnTo>
                    <a:lnTo>
                      <a:pt x="496" y="94"/>
                    </a:lnTo>
                    <a:lnTo>
                      <a:pt x="508" y="2"/>
                    </a:lnTo>
                    <a:lnTo>
                      <a:pt x="490" y="0"/>
                    </a:lnTo>
                    <a:lnTo>
                      <a:pt x="478" y="92"/>
                    </a:lnTo>
                    <a:lnTo>
                      <a:pt x="481" y="87"/>
                    </a:lnTo>
                    <a:lnTo>
                      <a:pt x="479" y="90"/>
                    </a:lnTo>
                    <a:lnTo>
                      <a:pt x="478" y="93"/>
                    </a:lnTo>
                    <a:lnTo>
                      <a:pt x="487" y="93"/>
                    </a:lnTo>
                    <a:lnTo>
                      <a:pt x="481" y="87"/>
                    </a:lnTo>
                    <a:lnTo>
                      <a:pt x="279" y="265"/>
                    </a:lnTo>
                    <a:lnTo>
                      <a:pt x="279" y="265"/>
                    </a:lnTo>
                    <a:lnTo>
                      <a:pt x="277" y="268"/>
                    </a:lnTo>
                    <a:lnTo>
                      <a:pt x="277" y="268"/>
                    </a:lnTo>
                    <a:lnTo>
                      <a:pt x="264" y="304"/>
                    </a:lnTo>
                    <a:lnTo>
                      <a:pt x="272" y="307"/>
                    </a:lnTo>
                    <a:lnTo>
                      <a:pt x="264" y="303"/>
                    </a:lnTo>
                    <a:lnTo>
                      <a:pt x="240" y="352"/>
                    </a:lnTo>
                    <a:lnTo>
                      <a:pt x="248" y="356"/>
                    </a:lnTo>
                    <a:lnTo>
                      <a:pt x="242" y="350"/>
                    </a:lnTo>
                    <a:lnTo>
                      <a:pt x="236" y="357"/>
                    </a:lnTo>
                    <a:lnTo>
                      <a:pt x="234" y="360"/>
                    </a:lnTo>
                    <a:lnTo>
                      <a:pt x="233" y="363"/>
                    </a:lnTo>
                    <a:lnTo>
                      <a:pt x="233" y="363"/>
                    </a:lnTo>
                    <a:lnTo>
                      <a:pt x="233" y="375"/>
                    </a:lnTo>
                    <a:lnTo>
                      <a:pt x="242" y="375"/>
                    </a:lnTo>
                    <a:lnTo>
                      <a:pt x="234" y="372"/>
                    </a:lnTo>
                    <a:lnTo>
                      <a:pt x="227" y="390"/>
                    </a:lnTo>
                    <a:lnTo>
                      <a:pt x="232" y="385"/>
                    </a:lnTo>
                    <a:lnTo>
                      <a:pt x="229" y="387"/>
                    </a:lnTo>
                    <a:lnTo>
                      <a:pt x="227" y="390"/>
                    </a:lnTo>
                    <a:lnTo>
                      <a:pt x="235" y="393"/>
                    </a:lnTo>
                    <a:lnTo>
                      <a:pt x="232" y="385"/>
                    </a:lnTo>
                    <a:lnTo>
                      <a:pt x="6" y="471"/>
                    </a:lnTo>
                    <a:lnTo>
                      <a:pt x="6" y="471"/>
                    </a:lnTo>
                    <a:lnTo>
                      <a:pt x="3" y="473"/>
                    </a:lnTo>
                    <a:lnTo>
                      <a:pt x="1" y="476"/>
                    </a:lnTo>
                    <a:lnTo>
                      <a:pt x="0" y="479"/>
                    </a:lnTo>
                    <a:lnTo>
                      <a:pt x="0" y="479"/>
                    </a:lnTo>
                    <a:lnTo>
                      <a:pt x="0" y="48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3" name=""/>
              <p:cNvSpPr/>
              <p:nvPr/>
            </p:nvSpPr>
            <p:spPr>
              <a:xfrm>
                <a:off x="8191800" y="2807280"/>
                <a:ext cx="535680" cy="284400"/>
              </a:xfrm>
              <a:custGeom>
                <a:avLst/>
                <a:gdLst/>
                <a:ahLst/>
                <a:rect l="l" t="t" r="r" b="b"/>
                <a:pathLst>
                  <a:path w="294" h="143">
                    <a:moveTo>
                      <a:pt x="7" y="0"/>
                    </a:moveTo>
                    <a:lnTo>
                      <a:pt x="0" y="16"/>
                    </a:lnTo>
                    <a:lnTo>
                      <a:pt x="282" y="139"/>
                    </a:lnTo>
                    <a:lnTo>
                      <a:pt x="285" y="131"/>
                    </a:lnTo>
                    <a:lnTo>
                      <a:pt x="276" y="131"/>
                    </a:lnTo>
                    <a:lnTo>
                      <a:pt x="277" y="134"/>
                    </a:lnTo>
                    <a:lnTo>
                      <a:pt x="279" y="137"/>
                    </a:lnTo>
                    <a:lnTo>
                      <a:pt x="276" y="131"/>
                    </a:lnTo>
                    <a:lnTo>
                      <a:pt x="276" y="143"/>
                    </a:lnTo>
                    <a:lnTo>
                      <a:pt x="294" y="143"/>
                    </a:lnTo>
                    <a:lnTo>
                      <a:pt x="294" y="131"/>
                    </a:lnTo>
                    <a:lnTo>
                      <a:pt x="294" y="131"/>
                    </a:lnTo>
                    <a:lnTo>
                      <a:pt x="293" y="128"/>
                    </a:lnTo>
                    <a:lnTo>
                      <a:pt x="291" y="125"/>
                    </a:lnTo>
                    <a:lnTo>
                      <a:pt x="289" y="12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4" name=""/>
              <p:cNvSpPr/>
              <p:nvPr/>
            </p:nvSpPr>
            <p:spPr>
              <a:xfrm>
                <a:off x="8704080" y="3078000"/>
                <a:ext cx="121680" cy="57600"/>
              </a:xfrm>
              <a:custGeom>
                <a:avLst/>
                <a:gdLst/>
                <a:ahLst/>
                <a:rect l="l" t="t" r="r" b="b"/>
                <a:pathLst>
                  <a:path w="67" h="29">
                    <a:moveTo>
                      <a:pt x="9" y="0"/>
                    </a:moveTo>
                    <a:lnTo>
                      <a:pt x="0" y="15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40" y="23"/>
                    </a:lnTo>
                    <a:lnTo>
                      <a:pt x="40" y="14"/>
                    </a:lnTo>
                    <a:lnTo>
                      <a:pt x="38" y="23"/>
                    </a:lnTo>
                    <a:lnTo>
                      <a:pt x="63" y="29"/>
                    </a:lnTo>
                    <a:lnTo>
                      <a:pt x="67" y="12"/>
                    </a:lnTo>
                    <a:lnTo>
                      <a:pt x="42" y="6"/>
                    </a:lnTo>
                    <a:lnTo>
                      <a:pt x="40" y="5"/>
                    </a:lnTo>
                    <a:lnTo>
                      <a:pt x="16" y="5"/>
                    </a:lnTo>
                    <a:lnTo>
                      <a:pt x="16" y="14"/>
                    </a:lnTo>
                    <a:lnTo>
                      <a:pt x="21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5" name=""/>
              <p:cNvSpPr/>
              <p:nvPr/>
            </p:nvSpPr>
            <p:spPr>
              <a:xfrm>
                <a:off x="8811360" y="3106080"/>
                <a:ext cx="74520" cy="75240"/>
              </a:xfrm>
              <a:custGeom>
                <a:avLst/>
                <a:gdLst/>
                <a:ahLst/>
                <a:rect l="l" t="t" r="r" b="b"/>
                <a:pathLst>
                  <a:path w="41" h="38">
                    <a:moveTo>
                      <a:pt x="13" y="0"/>
                    </a:moveTo>
                    <a:lnTo>
                      <a:pt x="0" y="13"/>
                    </a:lnTo>
                    <a:lnTo>
                      <a:pt x="6" y="19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33" y="38"/>
                    </a:lnTo>
                    <a:lnTo>
                      <a:pt x="41" y="22"/>
                    </a:lnTo>
                    <a:lnTo>
                      <a:pt x="28" y="16"/>
                    </a:lnTo>
                    <a:lnTo>
                      <a:pt x="24" y="24"/>
                    </a:lnTo>
                    <a:lnTo>
                      <a:pt x="31" y="18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6" name=""/>
              <p:cNvSpPr/>
              <p:nvPr/>
            </p:nvSpPr>
            <p:spPr>
              <a:xfrm>
                <a:off x="8879040" y="3147480"/>
                <a:ext cx="45360" cy="37800"/>
              </a:xfrm>
              <a:custGeom>
                <a:avLst/>
                <a:gdLst/>
                <a:ahLst/>
                <a:rect l="l" t="t" r="r" b="b"/>
                <a:pathLst>
                  <a:path w="25" h="19">
                    <a:moveTo>
                      <a:pt x="1" y="0"/>
                    </a:moveTo>
                    <a:lnTo>
                      <a:pt x="0" y="18"/>
                    </a:lnTo>
                    <a:lnTo>
                      <a:pt x="24" y="19"/>
                    </a:lnTo>
                    <a:lnTo>
                      <a:pt x="2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7" name=""/>
              <p:cNvSpPr/>
              <p:nvPr/>
            </p:nvSpPr>
            <p:spPr>
              <a:xfrm>
                <a:off x="8137080" y="2843640"/>
                <a:ext cx="1165680" cy="132840"/>
              </a:xfrm>
              <a:custGeom>
                <a:avLst/>
                <a:gdLst/>
                <a:ahLst/>
                <a:rect l="l" t="t" r="r" b="b"/>
                <a:pathLst>
                  <a:path w="640" h="67">
                    <a:moveTo>
                      <a:pt x="0" y="17"/>
                    </a:moveTo>
                    <a:lnTo>
                      <a:pt x="16" y="25"/>
                    </a:lnTo>
                    <a:lnTo>
                      <a:pt x="22" y="13"/>
                    </a:lnTo>
                    <a:lnTo>
                      <a:pt x="14" y="9"/>
                    </a:lnTo>
                    <a:lnTo>
                      <a:pt x="14" y="18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14" y="18"/>
                    </a:lnTo>
                    <a:lnTo>
                      <a:pt x="100" y="24"/>
                    </a:lnTo>
                    <a:lnTo>
                      <a:pt x="100" y="15"/>
                    </a:lnTo>
                    <a:lnTo>
                      <a:pt x="96" y="23"/>
                    </a:lnTo>
                    <a:lnTo>
                      <a:pt x="188" y="66"/>
                    </a:lnTo>
                    <a:lnTo>
                      <a:pt x="189" y="66"/>
                    </a:lnTo>
                    <a:lnTo>
                      <a:pt x="192" y="67"/>
                    </a:lnTo>
                    <a:lnTo>
                      <a:pt x="193" y="67"/>
                    </a:lnTo>
                    <a:lnTo>
                      <a:pt x="622" y="49"/>
                    </a:lnTo>
                    <a:lnTo>
                      <a:pt x="624" y="48"/>
                    </a:lnTo>
                    <a:lnTo>
                      <a:pt x="627" y="46"/>
                    </a:lnTo>
                    <a:lnTo>
                      <a:pt x="628" y="46"/>
                    </a:lnTo>
                    <a:lnTo>
                      <a:pt x="640" y="33"/>
                    </a:lnTo>
                    <a:lnTo>
                      <a:pt x="627" y="21"/>
                    </a:lnTo>
                    <a:lnTo>
                      <a:pt x="615" y="34"/>
                    </a:lnTo>
                    <a:lnTo>
                      <a:pt x="618" y="32"/>
                    </a:lnTo>
                    <a:lnTo>
                      <a:pt x="615" y="34"/>
                    </a:lnTo>
                    <a:lnTo>
                      <a:pt x="621" y="40"/>
                    </a:lnTo>
                    <a:lnTo>
                      <a:pt x="621" y="31"/>
                    </a:lnTo>
                    <a:lnTo>
                      <a:pt x="192" y="49"/>
                    </a:lnTo>
                    <a:lnTo>
                      <a:pt x="192" y="58"/>
                    </a:lnTo>
                    <a:lnTo>
                      <a:pt x="196" y="50"/>
                    </a:lnTo>
                    <a:lnTo>
                      <a:pt x="104" y="7"/>
                    </a:lnTo>
                    <a:lnTo>
                      <a:pt x="103" y="7"/>
                    </a:lnTo>
                    <a:lnTo>
                      <a:pt x="101" y="6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8" name=""/>
              <p:cNvSpPr/>
              <p:nvPr/>
            </p:nvSpPr>
            <p:spPr>
              <a:xfrm>
                <a:off x="9246960" y="4903560"/>
                <a:ext cx="1005480" cy="1322640"/>
              </a:xfrm>
              <a:custGeom>
                <a:avLst/>
                <a:gdLst/>
                <a:ahLst/>
                <a:rect l="l" t="t" r="r" b="b"/>
                <a:pathLst>
                  <a:path w="552" h="665">
                    <a:moveTo>
                      <a:pt x="0" y="647"/>
                    </a:moveTo>
                    <a:lnTo>
                      <a:pt x="0" y="659"/>
                    </a:lnTo>
                    <a:lnTo>
                      <a:pt x="18" y="659"/>
                    </a:lnTo>
                    <a:lnTo>
                      <a:pt x="18" y="659"/>
                    </a:lnTo>
                    <a:lnTo>
                      <a:pt x="20" y="658"/>
                    </a:lnTo>
                    <a:lnTo>
                      <a:pt x="22" y="658"/>
                    </a:lnTo>
                    <a:lnTo>
                      <a:pt x="28" y="652"/>
                    </a:lnTo>
                    <a:lnTo>
                      <a:pt x="24" y="647"/>
                    </a:lnTo>
                    <a:lnTo>
                      <a:pt x="24" y="653"/>
                    </a:lnTo>
                    <a:lnTo>
                      <a:pt x="26" y="652"/>
                    </a:lnTo>
                    <a:lnTo>
                      <a:pt x="24" y="653"/>
                    </a:lnTo>
                    <a:lnTo>
                      <a:pt x="61" y="653"/>
                    </a:lnTo>
                    <a:lnTo>
                      <a:pt x="67" y="653"/>
                    </a:lnTo>
                    <a:lnTo>
                      <a:pt x="147" y="653"/>
                    </a:lnTo>
                    <a:lnTo>
                      <a:pt x="147" y="647"/>
                    </a:lnTo>
                    <a:lnTo>
                      <a:pt x="147" y="653"/>
                    </a:lnTo>
                    <a:lnTo>
                      <a:pt x="215" y="659"/>
                    </a:lnTo>
                    <a:lnTo>
                      <a:pt x="215" y="659"/>
                    </a:lnTo>
                    <a:lnTo>
                      <a:pt x="227" y="659"/>
                    </a:lnTo>
                    <a:lnTo>
                      <a:pt x="227" y="653"/>
                    </a:lnTo>
                    <a:lnTo>
                      <a:pt x="225" y="659"/>
                    </a:lnTo>
                    <a:lnTo>
                      <a:pt x="237" y="665"/>
                    </a:lnTo>
                    <a:lnTo>
                      <a:pt x="237" y="664"/>
                    </a:lnTo>
                    <a:lnTo>
                      <a:pt x="239" y="665"/>
                    </a:lnTo>
                    <a:lnTo>
                      <a:pt x="241" y="665"/>
                    </a:lnTo>
                    <a:lnTo>
                      <a:pt x="260" y="659"/>
                    </a:lnTo>
                    <a:lnTo>
                      <a:pt x="258" y="653"/>
                    </a:lnTo>
                    <a:lnTo>
                      <a:pt x="258" y="659"/>
                    </a:lnTo>
                    <a:lnTo>
                      <a:pt x="288" y="659"/>
                    </a:lnTo>
                    <a:lnTo>
                      <a:pt x="288" y="659"/>
                    </a:lnTo>
                    <a:lnTo>
                      <a:pt x="290" y="658"/>
                    </a:lnTo>
                    <a:lnTo>
                      <a:pt x="292" y="657"/>
                    </a:lnTo>
                    <a:lnTo>
                      <a:pt x="294" y="653"/>
                    </a:lnTo>
                    <a:lnTo>
                      <a:pt x="294" y="653"/>
                    </a:lnTo>
                    <a:lnTo>
                      <a:pt x="288" y="598"/>
                    </a:lnTo>
                    <a:lnTo>
                      <a:pt x="282" y="598"/>
                    </a:lnTo>
                    <a:lnTo>
                      <a:pt x="288" y="598"/>
                    </a:lnTo>
                    <a:lnTo>
                      <a:pt x="288" y="580"/>
                    </a:lnTo>
                    <a:lnTo>
                      <a:pt x="282" y="580"/>
                    </a:lnTo>
                    <a:lnTo>
                      <a:pt x="288" y="581"/>
                    </a:lnTo>
                    <a:lnTo>
                      <a:pt x="294" y="501"/>
                    </a:lnTo>
                    <a:lnTo>
                      <a:pt x="294" y="499"/>
                    </a:lnTo>
                    <a:lnTo>
                      <a:pt x="288" y="474"/>
                    </a:lnTo>
                    <a:lnTo>
                      <a:pt x="282" y="475"/>
                    </a:lnTo>
                    <a:lnTo>
                      <a:pt x="288" y="476"/>
                    </a:lnTo>
                    <a:lnTo>
                      <a:pt x="294" y="415"/>
                    </a:lnTo>
                    <a:lnTo>
                      <a:pt x="294" y="414"/>
                    </a:lnTo>
                    <a:lnTo>
                      <a:pt x="292" y="410"/>
                    </a:lnTo>
                    <a:lnTo>
                      <a:pt x="292" y="410"/>
                    </a:lnTo>
                    <a:lnTo>
                      <a:pt x="286" y="404"/>
                    </a:lnTo>
                    <a:lnTo>
                      <a:pt x="282" y="408"/>
                    </a:lnTo>
                    <a:lnTo>
                      <a:pt x="288" y="410"/>
                    </a:lnTo>
                    <a:lnTo>
                      <a:pt x="294" y="385"/>
                    </a:lnTo>
                    <a:lnTo>
                      <a:pt x="288" y="383"/>
                    </a:lnTo>
                    <a:lnTo>
                      <a:pt x="284" y="387"/>
                    </a:lnTo>
                    <a:lnTo>
                      <a:pt x="286" y="388"/>
                    </a:lnTo>
                    <a:lnTo>
                      <a:pt x="288" y="389"/>
                    </a:lnTo>
                    <a:lnTo>
                      <a:pt x="290" y="388"/>
                    </a:lnTo>
                    <a:lnTo>
                      <a:pt x="292" y="387"/>
                    </a:lnTo>
                    <a:lnTo>
                      <a:pt x="283" y="386"/>
                    </a:lnTo>
                    <a:lnTo>
                      <a:pt x="289" y="399"/>
                    </a:lnTo>
                    <a:lnTo>
                      <a:pt x="290" y="400"/>
                    </a:lnTo>
                    <a:lnTo>
                      <a:pt x="292" y="401"/>
                    </a:lnTo>
                    <a:lnTo>
                      <a:pt x="294" y="402"/>
                    </a:lnTo>
                    <a:lnTo>
                      <a:pt x="296" y="401"/>
                    </a:lnTo>
                    <a:lnTo>
                      <a:pt x="298" y="400"/>
                    </a:lnTo>
                    <a:lnTo>
                      <a:pt x="300" y="396"/>
                    </a:lnTo>
                    <a:lnTo>
                      <a:pt x="300" y="377"/>
                    </a:lnTo>
                    <a:lnTo>
                      <a:pt x="294" y="377"/>
                    </a:lnTo>
                    <a:lnTo>
                      <a:pt x="298" y="381"/>
                    </a:lnTo>
                    <a:lnTo>
                      <a:pt x="298" y="382"/>
                    </a:lnTo>
                    <a:lnTo>
                      <a:pt x="329" y="339"/>
                    </a:lnTo>
                    <a:lnTo>
                      <a:pt x="325" y="334"/>
                    </a:lnTo>
                    <a:lnTo>
                      <a:pt x="329" y="339"/>
                    </a:lnTo>
                    <a:lnTo>
                      <a:pt x="335" y="333"/>
                    </a:lnTo>
                    <a:lnTo>
                      <a:pt x="331" y="328"/>
                    </a:lnTo>
                    <a:lnTo>
                      <a:pt x="333" y="334"/>
                    </a:lnTo>
                    <a:lnTo>
                      <a:pt x="370" y="322"/>
                    </a:lnTo>
                    <a:lnTo>
                      <a:pt x="370" y="321"/>
                    </a:lnTo>
                    <a:lnTo>
                      <a:pt x="372" y="321"/>
                    </a:lnTo>
                    <a:lnTo>
                      <a:pt x="446" y="260"/>
                    </a:lnTo>
                    <a:lnTo>
                      <a:pt x="446" y="260"/>
                    </a:lnTo>
                    <a:lnTo>
                      <a:pt x="550" y="161"/>
                    </a:lnTo>
                    <a:lnTo>
                      <a:pt x="550" y="160"/>
                    </a:lnTo>
                    <a:lnTo>
                      <a:pt x="552" y="156"/>
                    </a:lnTo>
                    <a:lnTo>
                      <a:pt x="550" y="152"/>
                    </a:lnTo>
                    <a:lnTo>
                      <a:pt x="548" y="151"/>
                    </a:lnTo>
                    <a:lnTo>
                      <a:pt x="546" y="150"/>
                    </a:lnTo>
                    <a:lnTo>
                      <a:pt x="544" y="151"/>
                    </a:lnTo>
                    <a:lnTo>
                      <a:pt x="495" y="170"/>
                    </a:lnTo>
                    <a:lnTo>
                      <a:pt x="497" y="175"/>
                    </a:lnTo>
                    <a:lnTo>
                      <a:pt x="496" y="170"/>
                    </a:lnTo>
                    <a:lnTo>
                      <a:pt x="447" y="182"/>
                    </a:lnTo>
                    <a:lnTo>
                      <a:pt x="445" y="182"/>
                    </a:lnTo>
                    <a:lnTo>
                      <a:pt x="426" y="194"/>
                    </a:lnTo>
                    <a:lnTo>
                      <a:pt x="429" y="199"/>
                    </a:lnTo>
                    <a:lnTo>
                      <a:pt x="427" y="194"/>
                    </a:lnTo>
                    <a:lnTo>
                      <a:pt x="390" y="207"/>
                    </a:lnTo>
                    <a:lnTo>
                      <a:pt x="392" y="212"/>
                    </a:lnTo>
                    <a:lnTo>
                      <a:pt x="396" y="208"/>
                    </a:lnTo>
                    <a:lnTo>
                      <a:pt x="394" y="207"/>
                    </a:lnTo>
                    <a:lnTo>
                      <a:pt x="392" y="206"/>
                    </a:lnTo>
                    <a:lnTo>
                      <a:pt x="397" y="208"/>
                    </a:lnTo>
                    <a:lnTo>
                      <a:pt x="385" y="189"/>
                    </a:lnTo>
                    <a:lnTo>
                      <a:pt x="384" y="188"/>
                    </a:lnTo>
                    <a:lnTo>
                      <a:pt x="317" y="133"/>
                    </a:lnTo>
                    <a:lnTo>
                      <a:pt x="313" y="138"/>
                    </a:lnTo>
                    <a:lnTo>
                      <a:pt x="318" y="135"/>
                    </a:lnTo>
                    <a:lnTo>
                      <a:pt x="312" y="123"/>
                    </a:lnTo>
                    <a:lnTo>
                      <a:pt x="311" y="121"/>
                    </a:lnTo>
                    <a:lnTo>
                      <a:pt x="304" y="115"/>
                    </a:lnTo>
                    <a:lnTo>
                      <a:pt x="300" y="120"/>
                    </a:lnTo>
                    <a:lnTo>
                      <a:pt x="306" y="120"/>
                    </a:lnTo>
                    <a:lnTo>
                      <a:pt x="300" y="64"/>
                    </a:lnTo>
                    <a:lnTo>
                      <a:pt x="294" y="64"/>
                    </a:lnTo>
                    <a:lnTo>
                      <a:pt x="300" y="64"/>
                    </a:lnTo>
                    <a:lnTo>
                      <a:pt x="300" y="52"/>
                    </a:lnTo>
                    <a:lnTo>
                      <a:pt x="294" y="52"/>
                    </a:lnTo>
                    <a:lnTo>
                      <a:pt x="299" y="55"/>
                    </a:lnTo>
                    <a:lnTo>
                      <a:pt x="324" y="6"/>
                    </a:lnTo>
                    <a:lnTo>
                      <a:pt x="315" y="0"/>
                    </a:lnTo>
                    <a:lnTo>
                      <a:pt x="290" y="49"/>
                    </a:lnTo>
                    <a:lnTo>
                      <a:pt x="288" y="52"/>
                    </a:lnTo>
                    <a:lnTo>
                      <a:pt x="288" y="52"/>
                    </a:lnTo>
                    <a:lnTo>
                      <a:pt x="288" y="64"/>
                    </a:lnTo>
                    <a:lnTo>
                      <a:pt x="289" y="65"/>
                    </a:lnTo>
                    <a:lnTo>
                      <a:pt x="295" y="121"/>
                    </a:lnTo>
                    <a:lnTo>
                      <a:pt x="296" y="124"/>
                    </a:lnTo>
                    <a:lnTo>
                      <a:pt x="297" y="125"/>
                    </a:lnTo>
                    <a:lnTo>
                      <a:pt x="304" y="131"/>
                    </a:lnTo>
                    <a:lnTo>
                      <a:pt x="307" y="126"/>
                    </a:lnTo>
                    <a:lnTo>
                      <a:pt x="303" y="129"/>
                    </a:lnTo>
                    <a:lnTo>
                      <a:pt x="309" y="141"/>
                    </a:lnTo>
                    <a:lnTo>
                      <a:pt x="310" y="143"/>
                    </a:lnTo>
                    <a:lnTo>
                      <a:pt x="377" y="198"/>
                    </a:lnTo>
                    <a:lnTo>
                      <a:pt x="380" y="193"/>
                    </a:lnTo>
                    <a:lnTo>
                      <a:pt x="376" y="197"/>
                    </a:lnTo>
                    <a:lnTo>
                      <a:pt x="388" y="216"/>
                    </a:lnTo>
                    <a:lnTo>
                      <a:pt x="388" y="216"/>
                    </a:lnTo>
                    <a:lnTo>
                      <a:pt x="390" y="217"/>
                    </a:lnTo>
                    <a:lnTo>
                      <a:pt x="392" y="218"/>
                    </a:lnTo>
                    <a:lnTo>
                      <a:pt x="394" y="218"/>
                    </a:lnTo>
                    <a:lnTo>
                      <a:pt x="431" y="205"/>
                    </a:lnTo>
                    <a:lnTo>
                      <a:pt x="432" y="204"/>
                    </a:lnTo>
                    <a:lnTo>
                      <a:pt x="451" y="192"/>
                    </a:lnTo>
                    <a:lnTo>
                      <a:pt x="448" y="187"/>
                    </a:lnTo>
                    <a:lnTo>
                      <a:pt x="450" y="193"/>
                    </a:lnTo>
                    <a:lnTo>
                      <a:pt x="499" y="181"/>
                    </a:lnTo>
                    <a:lnTo>
                      <a:pt x="499" y="181"/>
                    </a:lnTo>
                    <a:lnTo>
                      <a:pt x="548" y="162"/>
                    </a:lnTo>
                    <a:lnTo>
                      <a:pt x="542" y="152"/>
                    </a:lnTo>
                    <a:lnTo>
                      <a:pt x="540" y="156"/>
                    </a:lnTo>
                    <a:lnTo>
                      <a:pt x="542" y="160"/>
                    </a:lnTo>
                    <a:lnTo>
                      <a:pt x="544" y="161"/>
                    </a:lnTo>
                    <a:lnTo>
                      <a:pt x="546" y="162"/>
                    </a:lnTo>
                    <a:lnTo>
                      <a:pt x="546" y="156"/>
                    </a:lnTo>
                    <a:lnTo>
                      <a:pt x="543" y="152"/>
                    </a:lnTo>
                    <a:lnTo>
                      <a:pt x="439" y="251"/>
                    </a:lnTo>
                    <a:lnTo>
                      <a:pt x="442" y="255"/>
                    </a:lnTo>
                    <a:lnTo>
                      <a:pt x="439" y="250"/>
                    </a:lnTo>
                    <a:lnTo>
                      <a:pt x="365" y="311"/>
                    </a:lnTo>
                    <a:lnTo>
                      <a:pt x="368" y="316"/>
                    </a:lnTo>
                    <a:lnTo>
                      <a:pt x="366" y="311"/>
                    </a:lnTo>
                    <a:lnTo>
                      <a:pt x="329" y="323"/>
                    </a:lnTo>
                    <a:lnTo>
                      <a:pt x="329" y="323"/>
                    </a:lnTo>
                    <a:lnTo>
                      <a:pt x="328" y="324"/>
                    </a:lnTo>
                    <a:lnTo>
                      <a:pt x="322" y="330"/>
                    </a:lnTo>
                    <a:lnTo>
                      <a:pt x="321" y="330"/>
                    </a:lnTo>
                    <a:lnTo>
                      <a:pt x="290" y="373"/>
                    </a:lnTo>
                    <a:lnTo>
                      <a:pt x="290" y="373"/>
                    </a:lnTo>
                    <a:lnTo>
                      <a:pt x="288" y="377"/>
                    </a:lnTo>
                    <a:lnTo>
                      <a:pt x="288" y="377"/>
                    </a:lnTo>
                    <a:lnTo>
                      <a:pt x="288" y="396"/>
                    </a:lnTo>
                    <a:lnTo>
                      <a:pt x="298" y="392"/>
                    </a:lnTo>
                    <a:lnTo>
                      <a:pt x="296" y="391"/>
                    </a:lnTo>
                    <a:lnTo>
                      <a:pt x="294" y="390"/>
                    </a:lnTo>
                    <a:lnTo>
                      <a:pt x="292" y="391"/>
                    </a:lnTo>
                    <a:lnTo>
                      <a:pt x="290" y="392"/>
                    </a:lnTo>
                    <a:lnTo>
                      <a:pt x="288" y="396"/>
                    </a:lnTo>
                    <a:lnTo>
                      <a:pt x="294" y="396"/>
                    </a:lnTo>
                    <a:lnTo>
                      <a:pt x="299" y="393"/>
                    </a:lnTo>
                    <a:lnTo>
                      <a:pt x="293" y="380"/>
                    </a:lnTo>
                    <a:lnTo>
                      <a:pt x="292" y="379"/>
                    </a:lnTo>
                    <a:lnTo>
                      <a:pt x="290" y="378"/>
                    </a:lnTo>
                    <a:lnTo>
                      <a:pt x="288" y="377"/>
                    </a:lnTo>
                    <a:lnTo>
                      <a:pt x="286" y="378"/>
                    </a:lnTo>
                    <a:lnTo>
                      <a:pt x="284" y="379"/>
                    </a:lnTo>
                    <a:lnTo>
                      <a:pt x="282" y="383"/>
                    </a:lnTo>
                    <a:lnTo>
                      <a:pt x="283" y="382"/>
                    </a:lnTo>
                    <a:lnTo>
                      <a:pt x="277" y="407"/>
                    </a:lnTo>
                    <a:lnTo>
                      <a:pt x="276" y="408"/>
                    </a:lnTo>
                    <a:lnTo>
                      <a:pt x="278" y="412"/>
                    </a:lnTo>
                    <a:lnTo>
                      <a:pt x="279" y="413"/>
                    </a:lnTo>
                    <a:lnTo>
                      <a:pt x="285" y="419"/>
                    </a:lnTo>
                    <a:lnTo>
                      <a:pt x="288" y="414"/>
                    </a:lnTo>
                    <a:lnTo>
                      <a:pt x="282" y="414"/>
                    </a:lnTo>
                    <a:lnTo>
                      <a:pt x="276" y="475"/>
                    </a:lnTo>
                    <a:lnTo>
                      <a:pt x="277" y="477"/>
                    </a:lnTo>
                    <a:lnTo>
                      <a:pt x="283" y="502"/>
                    </a:lnTo>
                    <a:lnTo>
                      <a:pt x="288" y="500"/>
                    </a:lnTo>
                    <a:lnTo>
                      <a:pt x="282" y="500"/>
                    </a:lnTo>
                    <a:lnTo>
                      <a:pt x="276" y="580"/>
                    </a:lnTo>
                    <a:lnTo>
                      <a:pt x="276" y="580"/>
                    </a:lnTo>
                    <a:lnTo>
                      <a:pt x="276" y="598"/>
                    </a:lnTo>
                    <a:lnTo>
                      <a:pt x="277" y="599"/>
                    </a:lnTo>
                    <a:lnTo>
                      <a:pt x="283" y="654"/>
                    </a:lnTo>
                    <a:lnTo>
                      <a:pt x="288" y="647"/>
                    </a:lnTo>
                    <a:lnTo>
                      <a:pt x="286" y="648"/>
                    </a:lnTo>
                    <a:lnTo>
                      <a:pt x="284" y="649"/>
                    </a:lnTo>
                    <a:lnTo>
                      <a:pt x="282" y="653"/>
                    </a:lnTo>
                    <a:lnTo>
                      <a:pt x="282" y="653"/>
                    </a:lnTo>
                    <a:lnTo>
                      <a:pt x="288" y="653"/>
                    </a:lnTo>
                    <a:lnTo>
                      <a:pt x="288" y="647"/>
                    </a:lnTo>
                    <a:lnTo>
                      <a:pt x="258" y="647"/>
                    </a:lnTo>
                    <a:lnTo>
                      <a:pt x="258" y="647"/>
                    </a:lnTo>
                    <a:lnTo>
                      <a:pt x="256" y="648"/>
                    </a:lnTo>
                    <a:lnTo>
                      <a:pt x="237" y="654"/>
                    </a:lnTo>
                    <a:lnTo>
                      <a:pt x="241" y="654"/>
                    </a:lnTo>
                    <a:lnTo>
                      <a:pt x="239" y="653"/>
                    </a:lnTo>
                    <a:lnTo>
                      <a:pt x="239" y="659"/>
                    </a:lnTo>
                    <a:lnTo>
                      <a:pt x="242" y="654"/>
                    </a:lnTo>
                    <a:lnTo>
                      <a:pt x="230" y="648"/>
                    </a:lnTo>
                    <a:lnTo>
                      <a:pt x="229" y="648"/>
                    </a:lnTo>
                    <a:lnTo>
                      <a:pt x="227" y="647"/>
                    </a:lnTo>
                    <a:lnTo>
                      <a:pt x="215" y="647"/>
                    </a:lnTo>
                    <a:lnTo>
                      <a:pt x="215" y="653"/>
                    </a:lnTo>
                    <a:lnTo>
                      <a:pt x="216" y="647"/>
                    </a:lnTo>
                    <a:lnTo>
                      <a:pt x="148" y="641"/>
                    </a:lnTo>
                    <a:lnTo>
                      <a:pt x="147" y="641"/>
                    </a:lnTo>
                    <a:lnTo>
                      <a:pt x="67" y="641"/>
                    </a:lnTo>
                    <a:lnTo>
                      <a:pt x="61" y="641"/>
                    </a:lnTo>
                    <a:lnTo>
                      <a:pt x="24" y="641"/>
                    </a:lnTo>
                    <a:lnTo>
                      <a:pt x="24" y="641"/>
                    </a:lnTo>
                    <a:lnTo>
                      <a:pt x="22" y="642"/>
                    </a:lnTo>
                    <a:lnTo>
                      <a:pt x="21" y="643"/>
                    </a:lnTo>
                    <a:lnTo>
                      <a:pt x="15" y="649"/>
                    </a:lnTo>
                    <a:lnTo>
                      <a:pt x="18" y="647"/>
                    </a:lnTo>
                    <a:lnTo>
                      <a:pt x="16" y="648"/>
                    </a:lnTo>
                    <a:lnTo>
                      <a:pt x="18" y="653"/>
                    </a:lnTo>
                    <a:lnTo>
                      <a:pt x="18" y="647"/>
                    </a:lnTo>
                    <a:lnTo>
                      <a:pt x="0" y="64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9" name=""/>
              <p:cNvSpPr/>
              <p:nvPr/>
            </p:nvSpPr>
            <p:spPr>
              <a:xfrm>
                <a:off x="9268920" y="5567760"/>
                <a:ext cx="509760" cy="646200"/>
              </a:xfrm>
              <a:custGeom>
                <a:avLst/>
                <a:gdLst/>
                <a:ahLst/>
                <a:rect l="l" t="t" r="r" b="b"/>
                <a:pathLst>
                  <a:path w="280" h="325">
                    <a:moveTo>
                      <a:pt x="109" y="145"/>
                    </a:moveTo>
                    <a:lnTo>
                      <a:pt x="100" y="137"/>
                    </a:lnTo>
                    <a:lnTo>
                      <a:pt x="21" y="266"/>
                    </a:lnTo>
                    <a:lnTo>
                      <a:pt x="20" y="268"/>
                    </a:lnTo>
                    <a:lnTo>
                      <a:pt x="1" y="317"/>
                    </a:lnTo>
                    <a:lnTo>
                      <a:pt x="6" y="319"/>
                    </a:lnTo>
                    <a:lnTo>
                      <a:pt x="12" y="319"/>
                    </a:lnTo>
                    <a:lnTo>
                      <a:pt x="10" y="315"/>
                    </a:lnTo>
                    <a:lnTo>
                      <a:pt x="8" y="314"/>
                    </a:lnTo>
                    <a:lnTo>
                      <a:pt x="6" y="313"/>
                    </a:lnTo>
                    <a:lnTo>
                      <a:pt x="4" y="314"/>
                    </a:lnTo>
                    <a:lnTo>
                      <a:pt x="2" y="315"/>
                    </a:lnTo>
                    <a:lnTo>
                      <a:pt x="12" y="320"/>
                    </a:lnTo>
                    <a:lnTo>
                      <a:pt x="18" y="247"/>
                    </a:lnTo>
                    <a:lnTo>
                      <a:pt x="12" y="246"/>
                    </a:lnTo>
                    <a:lnTo>
                      <a:pt x="17" y="248"/>
                    </a:lnTo>
                    <a:lnTo>
                      <a:pt x="85" y="82"/>
                    </a:lnTo>
                    <a:lnTo>
                      <a:pt x="86" y="80"/>
                    </a:lnTo>
                    <a:lnTo>
                      <a:pt x="85" y="77"/>
                    </a:lnTo>
                    <a:lnTo>
                      <a:pt x="79" y="65"/>
                    </a:lnTo>
                    <a:lnTo>
                      <a:pt x="74" y="68"/>
                    </a:lnTo>
                    <a:lnTo>
                      <a:pt x="78" y="72"/>
                    </a:lnTo>
                    <a:lnTo>
                      <a:pt x="80" y="68"/>
                    </a:lnTo>
                    <a:lnTo>
                      <a:pt x="78" y="73"/>
                    </a:lnTo>
                    <a:lnTo>
                      <a:pt x="96" y="48"/>
                    </a:lnTo>
                    <a:lnTo>
                      <a:pt x="96" y="47"/>
                    </a:lnTo>
                    <a:lnTo>
                      <a:pt x="98" y="44"/>
                    </a:lnTo>
                    <a:lnTo>
                      <a:pt x="104" y="7"/>
                    </a:lnTo>
                    <a:lnTo>
                      <a:pt x="98" y="6"/>
                    </a:lnTo>
                    <a:lnTo>
                      <a:pt x="94" y="10"/>
                    </a:lnTo>
                    <a:lnTo>
                      <a:pt x="96" y="11"/>
                    </a:lnTo>
                    <a:lnTo>
                      <a:pt x="98" y="12"/>
                    </a:lnTo>
                    <a:lnTo>
                      <a:pt x="100" y="11"/>
                    </a:lnTo>
                    <a:lnTo>
                      <a:pt x="102" y="10"/>
                    </a:lnTo>
                    <a:lnTo>
                      <a:pt x="94" y="10"/>
                    </a:lnTo>
                    <a:lnTo>
                      <a:pt x="131" y="72"/>
                    </a:lnTo>
                    <a:lnTo>
                      <a:pt x="131" y="72"/>
                    </a:lnTo>
                    <a:lnTo>
                      <a:pt x="133" y="73"/>
                    </a:lnTo>
                    <a:lnTo>
                      <a:pt x="135" y="74"/>
                    </a:lnTo>
                    <a:lnTo>
                      <a:pt x="184" y="74"/>
                    </a:lnTo>
                    <a:lnTo>
                      <a:pt x="184" y="68"/>
                    </a:lnTo>
                    <a:lnTo>
                      <a:pt x="182" y="73"/>
                    </a:lnTo>
                    <a:lnTo>
                      <a:pt x="180" y="73"/>
                    </a:lnTo>
                    <a:lnTo>
                      <a:pt x="205" y="110"/>
                    </a:lnTo>
                    <a:lnTo>
                      <a:pt x="207" y="110"/>
                    </a:lnTo>
                    <a:lnTo>
                      <a:pt x="208" y="111"/>
                    </a:lnTo>
                    <a:lnTo>
                      <a:pt x="245" y="117"/>
                    </a:lnTo>
                    <a:lnTo>
                      <a:pt x="246" y="117"/>
                    </a:lnTo>
                    <a:lnTo>
                      <a:pt x="248" y="116"/>
                    </a:lnTo>
                    <a:lnTo>
                      <a:pt x="250" y="116"/>
                    </a:lnTo>
                    <a:lnTo>
                      <a:pt x="280" y="85"/>
                    </a:lnTo>
                    <a:lnTo>
                      <a:pt x="273" y="76"/>
                    </a:lnTo>
                    <a:lnTo>
                      <a:pt x="243" y="107"/>
                    </a:lnTo>
                    <a:lnTo>
                      <a:pt x="246" y="105"/>
                    </a:lnTo>
                    <a:lnTo>
                      <a:pt x="244" y="106"/>
                    </a:lnTo>
                    <a:lnTo>
                      <a:pt x="246" y="111"/>
                    </a:lnTo>
                    <a:lnTo>
                      <a:pt x="247" y="105"/>
                    </a:lnTo>
                    <a:lnTo>
                      <a:pt x="210" y="99"/>
                    </a:lnTo>
                    <a:lnTo>
                      <a:pt x="211" y="100"/>
                    </a:lnTo>
                    <a:lnTo>
                      <a:pt x="209" y="105"/>
                    </a:lnTo>
                    <a:lnTo>
                      <a:pt x="213" y="101"/>
                    </a:lnTo>
                    <a:lnTo>
                      <a:pt x="188" y="64"/>
                    </a:lnTo>
                    <a:lnTo>
                      <a:pt x="186" y="63"/>
                    </a:lnTo>
                    <a:lnTo>
                      <a:pt x="184" y="62"/>
                    </a:lnTo>
                    <a:lnTo>
                      <a:pt x="135" y="62"/>
                    </a:lnTo>
                    <a:lnTo>
                      <a:pt x="139" y="64"/>
                    </a:lnTo>
                    <a:lnTo>
                      <a:pt x="137" y="63"/>
                    </a:lnTo>
                    <a:lnTo>
                      <a:pt x="135" y="68"/>
                    </a:lnTo>
                    <a:lnTo>
                      <a:pt x="140" y="64"/>
                    </a:lnTo>
                    <a:lnTo>
                      <a:pt x="103" y="2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3" y="5"/>
                    </a:lnTo>
                    <a:lnTo>
                      <a:pt x="87" y="42"/>
                    </a:lnTo>
                    <a:lnTo>
                      <a:pt x="92" y="43"/>
                    </a:lnTo>
                    <a:lnTo>
                      <a:pt x="88" y="39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8" y="68"/>
                    </a:lnTo>
                    <a:lnTo>
                      <a:pt x="70" y="71"/>
                    </a:lnTo>
                    <a:lnTo>
                      <a:pt x="76" y="83"/>
                    </a:lnTo>
                    <a:lnTo>
                      <a:pt x="80" y="80"/>
                    </a:lnTo>
                    <a:lnTo>
                      <a:pt x="75" y="78"/>
                    </a:lnTo>
                    <a:lnTo>
                      <a:pt x="7" y="244"/>
                    </a:lnTo>
                    <a:lnTo>
                      <a:pt x="6" y="246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2" y="323"/>
                    </a:lnTo>
                    <a:lnTo>
                      <a:pt x="4" y="324"/>
                    </a:lnTo>
                    <a:lnTo>
                      <a:pt x="6" y="325"/>
                    </a:lnTo>
                    <a:lnTo>
                      <a:pt x="8" y="324"/>
                    </a:lnTo>
                    <a:lnTo>
                      <a:pt x="10" y="323"/>
                    </a:lnTo>
                    <a:lnTo>
                      <a:pt x="12" y="319"/>
                    </a:lnTo>
                    <a:lnTo>
                      <a:pt x="11" y="321"/>
                    </a:lnTo>
                    <a:lnTo>
                      <a:pt x="30" y="272"/>
                    </a:lnTo>
                    <a:lnTo>
                      <a:pt x="25" y="270"/>
                    </a:lnTo>
                    <a:lnTo>
                      <a:pt x="30" y="274"/>
                    </a:lnTo>
                    <a:lnTo>
                      <a:pt x="109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9693360" y="5786640"/>
                <a:ext cx="63360" cy="109080"/>
              </a:xfrm>
              <a:custGeom>
                <a:avLst/>
                <a:gdLst/>
                <a:ahLst/>
                <a:rect l="l" t="t" r="r" b="b"/>
                <a:pathLst>
                  <a:path w="35" h="55">
                    <a:moveTo>
                      <a:pt x="19" y="3"/>
                    </a:moveTo>
                    <a:lnTo>
                      <a:pt x="8" y="0"/>
                    </a:lnTo>
                    <a:lnTo>
                      <a:pt x="1" y="24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" y="30"/>
                    </a:lnTo>
                    <a:lnTo>
                      <a:pt x="28" y="55"/>
                    </a:lnTo>
                    <a:lnTo>
                      <a:pt x="35" y="46"/>
                    </a:lnTo>
                    <a:lnTo>
                      <a:pt x="10" y="21"/>
                    </a:lnTo>
                    <a:lnTo>
                      <a:pt x="6" y="25"/>
                    </a:lnTo>
                    <a:lnTo>
                      <a:pt x="12" y="2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9749880" y="5874120"/>
                <a:ext cx="165600" cy="163080"/>
              </a:xfrm>
              <a:custGeom>
                <a:avLst/>
                <a:gdLst/>
                <a:ahLst/>
                <a:rect l="l" t="t" r="r" b="b"/>
                <a:pathLst>
                  <a:path w="91" h="8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16" y="18"/>
                    </a:lnTo>
                    <a:lnTo>
                      <a:pt x="18" y="12"/>
                    </a:lnTo>
                    <a:lnTo>
                      <a:pt x="15" y="17"/>
                    </a:lnTo>
                    <a:lnTo>
                      <a:pt x="34" y="29"/>
                    </a:lnTo>
                    <a:lnTo>
                      <a:pt x="37" y="24"/>
                    </a:lnTo>
                    <a:lnTo>
                      <a:pt x="34" y="29"/>
                    </a:lnTo>
                    <a:lnTo>
                      <a:pt x="52" y="41"/>
                    </a:lnTo>
                    <a:lnTo>
                      <a:pt x="55" y="36"/>
                    </a:lnTo>
                    <a:lnTo>
                      <a:pt x="52" y="41"/>
                    </a:lnTo>
                    <a:lnTo>
                      <a:pt x="71" y="60"/>
                    </a:lnTo>
                    <a:lnTo>
                      <a:pt x="74" y="55"/>
                    </a:lnTo>
                    <a:lnTo>
                      <a:pt x="70" y="58"/>
                    </a:lnTo>
                    <a:lnTo>
                      <a:pt x="82" y="82"/>
                    </a:lnTo>
                    <a:lnTo>
                      <a:pt x="91" y="76"/>
                    </a:lnTo>
                    <a:lnTo>
                      <a:pt x="79" y="52"/>
                    </a:lnTo>
                    <a:lnTo>
                      <a:pt x="78" y="51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41" y="19"/>
                    </a:lnTo>
                    <a:lnTo>
                      <a:pt x="40" y="1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9614880" y="6031080"/>
                <a:ext cx="493920" cy="174960"/>
              </a:xfrm>
              <a:custGeom>
                <a:avLst/>
                <a:gdLst/>
                <a:ahLst/>
                <a:rect l="l" t="t" r="r" b="b"/>
                <a:pathLst>
                  <a:path w="271" h="88">
                    <a:moveTo>
                      <a:pt x="20" y="88"/>
                    </a:moveTo>
                    <a:lnTo>
                      <a:pt x="31" y="85"/>
                    </a:lnTo>
                    <a:lnTo>
                      <a:pt x="12" y="18"/>
                    </a:lnTo>
                    <a:lnTo>
                      <a:pt x="6" y="19"/>
                    </a:lnTo>
                    <a:lnTo>
                      <a:pt x="8" y="24"/>
                    </a:lnTo>
                    <a:lnTo>
                      <a:pt x="10" y="23"/>
                    </a:lnTo>
                    <a:lnTo>
                      <a:pt x="12" y="19"/>
                    </a:lnTo>
                    <a:lnTo>
                      <a:pt x="7" y="25"/>
                    </a:lnTo>
                    <a:lnTo>
                      <a:pt x="44" y="19"/>
                    </a:lnTo>
                    <a:lnTo>
                      <a:pt x="43" y="13"/>
                    </a:lnTo>
                    <a:lnTo>
                      <a:pt x="37" y="13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3" y="19"/>
                    </a:lnTo>
                    <a:lnTo>
                      <a:pt x="37" y="13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3" y="25"/>
                    </a:lnTo>
                    <a:lnTo>
                      <a:pt x="80" y="25"/>
                    </a:lnTo>
                    <a:lnTo>
                      <a:pt x="81" y="25"/>
                    </a:lnTo>
                    <a:lnTo>
                      <a:pt x="271" y="12"/>
                    </a:lnTo>
                    <a:lnTo>
                      <a:pt x="270" y="0"/>
                    </a:lnTo>
                    <a:lnTo>
                      <a:pt x="80" y="13"/>
                    </a:lnTo>
                    <a:lnTo>
                      <a:pt x="80" y="19"/>
                    </a:lnTo>
                    <a:lnTo>
                      <a:pt x="80" y="13"/>
                    </a:lnTo>
                    <a:lnTo>
                      <a:pt x="43" y="13"/>
                    </a:lnTo>
                    <a:lnTo>
                      <a:pt x="49" y="19"/>
                    </a:lnTo>
                    <a:lnTo>
                      <a:pt x="47" y="15"/>
                    </a:lnTo>
                    <a:lnTo>
                      <a:pt x="45" y="14"/>
                    </a:lnTo>
                    <a:lnTo>
                      <a:pt x="43" y="19"/>
                    </a:lnTo>
                    <a:lnTo>
                      <a:pt x="49" y="19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3" y="7"/>
                    </a:lnTo>
                    <a:lnTo>
                      <a:pt x="42" y="7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20" y="8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9292320" y="5176080"/>
                <a:ext cx="125280" cy="99360"/>
              </a:xfrm>
              <a:custGeom>
                <a:avLst/>
                <a:gdLst/>
                <a:ahLst/>
                <a:rect l="l" t="t" r="r" b="b"/>
                <a:pathLst>
                  <a:path w="69" h="50">
                    <a:moveTo>
                      <a:pt x="18" y="3"/>
                    </a:moveTo>
                    <a:lnTo>
                      <a:pt x="7" y="0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66" y="50"/>
                    </a:lnTo>
                    <a:lnTo>
                      <a:pt x="69" y="39"/>
                    </a:lnTo>
                    <a:lnTo>
                      <a:pt x="26" y="27"/>
                    </a:lnTo>
                    <a:lnTo>
                      <a:pt x="24" y="32"/>
                    </a:lnTo>
                    <a:lnTo>
                      <a:pt x="26" y="27"/>
                    </a:lnTo>
                    <a:lnTo>
                      <a:pt x="8" y="21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8" y="21"/>
                    </a:lnTo>
                    <a:lnTo>
                      <a:pt x="6" y="26"/>
                    </a:lnTo>
                    <a:lnTo>
                      <a:pt x="12" y="2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9137520" y="5033160"/>
                <a:ext cx="646920" cy="558720"/>
              </a:xfrm>
              <a:custGeom>
                <a:avLst/>
                <a:gdLst/>
                <a:ahLst/>
                <a:rect l="l" t="t" r="r" b="b"/>
                <a:pathLst>
                  <a:path w="355" h="281">
                    <a:moveTo>
                      <a:pt x="355" y="12"/>
                    </a:moveTo>
                    <a:lnTo>
                      <a:pt x="354" y="0"/>
                    </a:lnTo>
                    <a:lnTo>
                      <a:pt x="232" y="12"/>
                    </a:lnTo>
                    <a:lnTo>
                      <a:pt x="230" y="13"/>
                    </a:lnTo>
                    <a:lnTo>
                      <a:pt x="228" y="14"/>
                    </a:lnTo>
                    <a:lnTo>
                      <a:pt x="226" y="18"/>
                    </a:lnTo>
                    <a:lnTo>
                      <a:pt x="226" y="30"/>
                    </a:lnTo>
                    <a:lnTo>
                      <a:pt x="232" y="30"/>
                    </a:lnTo>
                    <a:lnTo>
                      <a:pt x="227" y="29"/>
                    </a:lnTo>
                    <a:lnTo>
                      <a:pt x="196" y="139"/>
                    </a:lnTo>
                    <a:lnTo>
                      <a:pt x="201" y="140"/>
                    </a:lnTo>
                    <a:lnTo>
                      <a:pt x="199" y="135"/>
                    </a:lnTo>
                    <a:lnTo>
                      <a:pt x="197" y="136"/>
                    </a:lnTo>
                    <a:lnTo>
                      <a:pt x="199" y="135"/>
                    </a:lnTo>
                    <a:lnTo>
                      <a:pt x="162" y="148"/>
                    </a:lnTo>
                    <a:lnTo>
                      <a:pt x="164" y="153"/>
                    </a:lnTo>
                    <a:lnTo>
                      <a:pt x="164" y="147"/>
                    </a:lnTo>
                    <a:lnTo>
                      <a:pt x="166" y="148"/>
                    </a:lnTo>
                    <a:lnTo>
                      <a:pt x="142" y="142"/>
                    </a:lnTo>
                    <a:lnTo>
                      <a:pt x="140" y="141"/>
                    </a:lnTo>
                    <a:lnTo>
                      <a:pt x="138" y="142"/>
                    </a:lnTo>
                    <a:lnTo>
                      <a:pt x="136" y="143"/>
                    </a:lnTo>
                    <a:lnTo>
                      <a:pt x="134" y="147"/>
                    </a:lnTo>
                    <a:lnTo>
                      <a:pt x="134" y="159"/>
                    </a:lnTo>
                    <a:lnTo>
                      <a:pt x="140" y="159"/>
                    </a:lnTo>
                    <a:lnTo>
                      <a:pt x="136" y="155"/>
                    </a:lnTo>
                    <a:lnTo>
                      <a:pt x="137" y="155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2" y="170"/>
                    </a:lnTo>
                    <a:lnTo>
                      <a:pt x="98" y="274"/>
                    </a:lnTo>
                    <a:lnTo>
                      <a:pt x="97" y="275"/>
                    </a:lnTo>
                    <a:lnTo>
                      <a:pt x="99" y="279"/>
                    </a:lnTo>
                    <a:lnTo>
                      <a:pt x="101" y="280"/>
                    </a:lnTo>
                    <a:lnTo>
                      <a:pt x="103" y="281"/>
                    </a:lnTo>
                    <a:lnTo>
                      <a:pt x="170" y="281"/>
                    </a:lnTo>
                    <a:lnTo>
                      <a:pt x="170" y="281"/>
                    </a:lnTo>
                    <a:lnTo>
                      <a:pt x="172" y="280"/>
                    </a:lnTo>
                    <a:lnTo>
                      <a:pt x="174" y="279"/>
                    </a:lnTo>
                    <a:lnTo>
                      <a:pt x="176" y="275"/>
                    </a:lnTo>
                    <a:lnTo>
                      <a:pt x="176" y="275"/>
                    </a:lnTo>
                    <a:lnTo>
                      <a:pt x="170" y="128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56" y="112"/>
                    </a:lnTo>
                    <a:lnTo>
                      <a:pt x="150" y="106"/>
                    </a:lnTo>
                    <a:lnTo>
                      <a:pt x="146" y="110"/>
                    </a:lnTo>
                    <a:lnTo>
                      <a:pt x="152" y="110"/>
                    </a:lnTo>
                    <a:lnTo>
                      <a:pt x="150" y="106"/>
                    </a:lnTo>
                    <a:lnTo>
                      <a:pt x="151" y="114"/>
                    </a:lnTo>
                    <a:lnTo>
                      <a:pt x="163" y="95"/>
                    </a:lnTo>
                    <a:lnTo>
                      <a:pt x="164" y="91"/>
                    </a:lnTo>
                    <a:lnTo>
                      <a:pt x="162" y="87"/>
                    </a:lnTo>
                    <a:lnTo>
                      <a:pt x="160" y="86"/>
                    </a:lnTo>
                    <a:lnTo>
                      <a:pt x="158" y="85"/>
                    </a:lnTo>
                    <a:lnTo>
                      <a:pt x="140" y="85"/>
                    </a:lnTo>
                    <a:lnTo>
                      <a:pt x="140" y="91"/>
                    </a:lnTo>
                    <a:lnTo>
                      <a:pt x="144" y="87"/>
                    </a:lnTo>
                    <a:lnTo>
                      <a:pt x="142" y="86"/>
                    </a:lnTo>
                    <a:lnTo>
                      <a:pt x="145" y="89"/>
                    </a:lnTo>
                    <a:lnTo>
                      <a:pt x="132" y="59"/>
                    </a:lnTo>
                    <a:lnTo>
                      <a:pt x="131" y="57"/>
                    </a:lnTo>
                    <a:lnTo>
                      <a:pt x="129" y="56"/>
                    </a:lnTo>
                    <a:lnTo>
                      <a:pt x="127" y="55"/>
                    </a:lnTo>
                    <a:lnTo>
                      <a:pt x="109" y="55"/>
                    </a:lnTo>
                    <a:lnTo>
                      <a:pt x="109" y="61"/>
                    </a:lnTo>
                    <a:lnTo>
                      <a:pt x="115" y="61"/>
                    </a:lnTo>
                    <a:lnTo>
                      <a:pt x="113" y="57"/>
                    </a:lnTo>
                    <a:lnTo>
                      <a:pt x="111" y="56"/>
                    </a:lnTo>
                    <a:lnTo>
                      <a:pt x="115" y="61"/>
                    </a:lnTo>
                    <a:lnTo>
                      <a:pt x="115" y="55"/>
                    </a:lnTo>
                    <a:lnTo>
                      <a:pt x="115" y="55"/>
                    </a:lnTo>
                    <a:lnTo>
                      <a:pt x="113" y="51"/>
                    </a:lnTo>
                    <a:lnTo>
                      <a:pt x="111" y="50"/>
                    </a:lnTo>
                    <a:lnTo>
                      <a:pt x="109" y="49"/>
                    </a:lnTo>
                    <a:lnTo>
                      <a:pt x="91" y="49"/>
                    </a:lnTo>
                    <a:lnTo>
                      <a:pt x="91" y="49"/>
                    </a:lnTo>
                    <a:lnTo>
                      <a:pt x="89" y="50"/>
                    </a:lnTo>
                    <a:lnTo>
                      <a:pt x="87" y="51"/>
                    </a:lnTo>
                    <a:lnTo>
                      <a:pt x="85" y="55"/>
                    </a:lnTo>
                    <a:lnTo>
                      <a:pt x="85" y="104"/>
                    </a:lnTo>
                    <a:lnTo>
                      <a:pt x="91" y="104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7" y="100"/>
                    </a:lnTo>
                    <a:lnTo>
                      <a:pt x="92" y="98"/>
                    </a:lnTo>
                    <a:lnTo>
                      <a:pt x="12" y="92"/>
                    </a:lnTo>
                    <a:lnTo>
                      <a:pt x="11" y="98"/>
                    </a:lnTo>
                    <a:lnTo>
                      <a:pt x="15" y="94"/>
                    </a:lnTo>
                    <a:lnTo>
                      <a:pt x="13" y="93"/>
                    </a:lnTo>
                    <a:lnTo>
                      <a:pt x="16" y="95"/>
                    </a:lnTo>
                    <a:lnTo>
                      <a:pt x="10" y="82"/>
                    </a:lnTo>
                    <a:lnTo>
                      <a:pt x="0" y="88"/>
                    </a:lnTo>
                    <a:lnTo>
                      <a:pt x="6" y="101"/>
                    </a:lnTo>
                    <a:lnTo>
                      <a:pt x="7" y="102"/>
                    </a:lnTo>
                    <a:lnTo>
                      <a:pt x="9" y="103"/>
                    </a:lnTo>
                    <a:lnTo>
                      <a:pt x="11" y="104"/>
                    </a:lnTo>
                    <a:lnTo>
                      <a:pt x="91" y="110"/>
                    </a:lnTo>
                    <a:lnTo>
                      <a:pt x="91" y="110"/>
                    </a:lnTo>
                    <a:lnTo>
                      <a:pt x="93" y="109"/>
                    </a:lnTo>
                    <a:lnTo>
                      <a:pt x="95" y="108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55"/>
                    </a:lnTo>
                    <a:lnTo>
                      <a:pt x="91" y="61"/>
                    </a:lnTo>
                    <a:lnTo>
                      <a:pt x="93" y="60"/>
                    </a:lnTo>
                    <a:lnTo>
                      <a:pt x="95" y="59"/>
                    </a:lnTo>
                    <a:lnTo>
                      <a:pt x="97" y="55"/>
                    </a:lnTo>
                    <a:lnTo>
                      <a:pt x="91" y="55"/>
                    </a:lnTo>
                    <a:lnTo>
                      <a:pt x="91" y="61"/>
                    </a:lnTo>
                    <a:lnTo>
                      <a:pt x="109" y="61"/>
                    </a:lnTo>
                    <a:lnTo>
                      <a:pt x="103" y="55"/>
                    </a:lnTo>
                    <a:lnTo>
                      <a:pt x="105" y="59"/>
                    </a:lnTo>
                    <a:lnTo>
                      <a:pt x="107" y="60"/>
                    </a:lnTo>
                    <a:lnTo>
                      <a:pt x="109" y="55"/>
                    </a:lnTo>
                    <a:lnTo>
                      <a:pt x="103" y="55"/>
                    </a:lnTo>
                    <a:lnTo>
                      <a:pt x="103" y="61"/>
                    </a:lnTo>
                    <a:lnTo>
                      <a:pt x="103" y="61"/>
                    </a:lnTo>
                    <a:lnTo>
                      <a:pt x="105" y="65"/>
                    </a:lnTo>
                    <a:lnTo>
                      <a:pt x="107" y="66"/>
                    </a:lnTo>
                    <a:lnTo>
                      <a:pt x="109" y="67"/>
                    </a:lnTo>
                    <a:lnTo>
                      <a:pt x="127" y="67"/>
                    </a:lnTo>
                    <a:lnTo>
                      <a:pt x="123" y="65"/>
                    </a:lnTo>
                    <a:lnTo>
                      <a:pt x="125" y="66"/>
                    </a:lnTo>
                    <a:lnTo>
                      <a:pt x="127" y="61"/>
                    </a:lnTo>
                    <a:lnTo>
                      <a:pt x="122" y="64"/>
                    </a:lnTo>
                    <a:lnTo>
                      <a:pt x="135" y="94"/>
                    </a:lnTo>
                    <a:lnTo>
                      <a:pt x="136" y="95"/>
                    </a:lnTo>
                    <a:lnTo>
                      <a:pt x="138" y="96"/>
                    </a:lnTo>
                    <a:lnTo>
                      <a:pt x="140" y="97"/>
                    </a:lnTo>
                    <a:lnTo>
                      <a:pt x="158" y="97"/>
                    </a:lnTo>
                    <a:lnTo>
                      <a:pt x="152" y="91"/>
                    </a:lnTo>
                    <a:lnTo>
                      <a:pt x="154" y="95"/>
                    </a:lnTo>
                    <a:lnTo>
                      <a:pt x="156" y="96"/>
                    </a:lnTo>
                    <a:lnTo>
                      <a:pt x="158" y="91"/>
                    </a:lnTo>
                    <a:lnTo>
                      <a:pt x="154" y="87"/>
                    </a:lnTo>
                    <a:lnTo>
                      <a:pt x="142" y="106"/>
                    </a:lnTo>
                    <a:lnTo>
                      <a:pt x="140" y="110"/>
                    </a:lnTo>
                    <a:lnTo>
                      <a:pt x="142" y="114"/>
                    </a:lnTo>
                    <a:lnTo>
                      <a:pt x="143" y="115"/>
                    </a:lnTo>
                    <a:lnTo>
                      <a:pt x="149" y="121"/>
                    </a:lnTo>
                    <a:lnTo>
                      <a:pt x="161" y="133"/>
                    </a:lnTo>
                    <a:lnTo>
                      <a:pt x="164" y="128"/>
                    </a:lnTo>
                    <a:lnTo>
                      <a:pt x="158" y="128"/>
                    </a:lnTo>
                    <a:lnTo>
                      <a:pt x="164" y="275"/>
                    </a:lnTo>
                    <a:lnTo>
                      <a:pt x="170" y="269"/>
                    </a:lnTo>
                    <a:lnTo>
                      <a:pt x="168" y="270"/>
                    </a:lnTo>
                    <a:lnTo>
                      <a:pt x="166" y="271"/>
                    </a:lnTo>
                    <a:lnTo>
                      <a:pt x="164" y="275"/>
                    </a:lnTo>
                    <a:lnTo>
                      <a:pt x="164" y="275"/>
                    </a:lnTo>
                    <a:lnTo>
                      <a:pt x="170" y="275"/>
                    </a:lnTo>
                    <a:lnTo>
                      <a:pt x="170" y="269"/>
                    </a:lnTo>
                    <a:lnTo>
                      <a:pt x="103" y="269"/>
                    </a:lnTo>
                    <a:lnTo>
                      <a:pt x="109" y="275"/>
                    </a:lnTo>
                    <a:lnTo>
                      <a:pt x="107" y="271"/>
                    </a:lnTo>
                    <a:lnTo>
                      <a:pt x="105" y="270"/>
                    </a:lnTo>
                    <a:lnTo>
                      <a:pt x="103" y="275"/>
                    </a:lnTo>
                    <a:lnTo>
                      <a:pt x="109" y="276"/>
                    </a:lnTo>
                    <a:lnTo>
                      <a:pt x="133" y="172"/>
                    </a:lnTo>
                    <a:lnTo>
                      <a:pt x="127" y="171"/>
                    </a:lnTo>
                    <a:lnTo>
                      <a:pt x="131" y="176"/>
                    </a:lnTo>
                    <a:lnTo>
                      <a:pt x="144" y="164"/>
                    </a:lnTo>
                    <a:lnTo>
                      <a:pt x="144" y="163"/>
                    </a:lnTo>
                    <a:lnTo>
                      <a:pt x="146" y="159"/>
                    </a:lnTo>
                    <a:lnTo>
                      <a:pt x="146" y="159"/>
                    </a:lnTo>
                    <a:lnTo>
                      <a:pt x="146" y="147"/>
                    </a:lnTo>
                    <a:lnTo>
                      <a:pt x="140" y="153"/>
                    </a:lnTo>
                    <a:lnTo>
                      <a:pt x="142" y="152"/>
                    </a:lnTo>
                    <a:lnTo>
                      <a:pt x="144" y="151"/>
                    </a:lnTo>
                    <a:lnTo>
                      <a:pt x="146" y="147"/>
                    </a:lnTo>
                    <a:lnTo>
                      <a:pt x="140" y="147"/>
                    </a:lnTo>
                    <a:lnTo>
                      <a:pt x="139" y="153"/>
                    </a:lnTo>
                    <a:lnTo>
                      <a:pt x="163" y="159"/>
                    </a:lnTo>
                    <a:lnTo>
                      <a:pt x="164" y="159"/>
                    </a:lnTo>
                    <a:lnTo>
                      <a:pt x="166" y="159"/>
                    </a:lnTo>
                    <a:lnTo>
                      <a:pt x="203" y="146"/>
                    </a:lnTo>
                    <a:lnTo>
                      <a:pt x="203" y="145"/>
                    </a:lnTo>
                    <a:lnTo>
                      <a:pt x="205" y="144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38" y="32"/>
                    </a:lnTo>
                    <a:lnTo>
                      <a:pt x="238" y="30"/>
                    </a:lnTo>
                    <a:lnTo>
                      <a:pt x="238" y="18"/>
                    </a:lnTo>
                    <a:lnTo>
                      <a:pt x="234" y="23"/>
                    </a:lnTo>
                    <a:lnTo>
                      <a:pt x="236" y="22"/>
                    </a:lnTo>
                    <a:lnTo>
                      <a:pt x="238" y="18"/>
                    </a:lnTo>
                    <a:lnTo>
                      <a:pt x="232" y="18"/>
                    </a:lnTo>
                    <a:lnTo>
                      <a:pt x="233" y="24"/>
                    </a:lnTo>
                    <a:lnTo>
                      <a:pt x="35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9434520" y="4835880"/>
                <a:ext cx="1288080" cy="463320"/>
              </a:xfrm>
              <a:custGeom>
                <a:avLst/>
                <a:gdLst/>
                <a:ahLst/>
                <a:rect l="l" t="t" r="r" b="b"/>
                <a:pathLst>
                  <a:path w="707" h="233">
                    <a:moveTo>
                      <a:pt x="0" y="221"/>
                    </a:moveTo>
                    <a:lnTo>
                      <a:pt x="2" y="233"/>
                    </a:lnTo>
                    <a:lnTo>
                      <a:pt x="45" y="227"/>
                    </a:lnTo>
                    <a:lnTo>
                      <a:pt x="44" y="221"/>
                    </a:lnTo>
                    <a:lnTo>
                      <a:pt x="44" y="227"/>
                    </a:lnTo>
                    <a:lnTo>
                      <a:pt x="50" y="227"/>
                    </a:lnTo>
                    <a:lnTo>
                      <a:pt x="50" y="227"/>
                    </a:lnTo>
                    <a:lnTo>
                      <a:pt x="52" y="226"/>
                    </a:lnTo>
                    <a:lnTo>
                      <a:pt x="53" y="227"/>
                    </a:lnTo>
                    <a:lnTo>
                      <a:pt x="66" y="221"/>
                    </a:lnTo>
                    <a:lnTo>
                      <a:pt x="63" y="215"/>
                    </a:lnTo>
                    <a:lnTo>
                      <a:pt x="64" y="221"/>
                    </a:lnTo>
                    <a:lnTo>
                      <a:pt x="113" y="215"/>
                    </a:lnTo>
                    <a:lnTo>
                      <a:pt x="114" y="214"/>
                    </a:lnTo>
                    <a:lnTo>
                      <a:pt x="116" y="214"/>
                    </a:lnTo>
                    <a:lnTo>
                      <a:pt x="122" y="208"/>
                    </a:lnTo>
                    <a:lnTo>
                      <a:pt x="118" y="203"/>
                    </a:lnTo>
                    <a:lnTo>
                      <a:pt x="120" y="208"/>
                    </a:lnTo>
                    <a:lnTo>
                      <a:pt x="119" y="209"/>
                    </a:lnTo>
                    <a:lnTo>
                      <a:pt x="180" y="203"/>
                    </a:lnTo>
                    <a:lnTo>
                      <a:pt x="179" y="197"/>
                    </a:lnTo>
                    <a:lnTo>
                      <a:pt x="173" y="197"/>
                    </a:lnTo>
                    <a:lnTo>
                      <a:pt x="175" y="201"/>
                    </a:lnTo>
                    <a:lnTo>
                      <a:pt x="177" y="202"/>
                    </a:lnTo>
                    <a:lnTo>
                      <a:pt x="179" y="203"/>
                    </a:lnTo>
                    <a:lnTo>
                      <a:pt x="173" y="197"/>
                    </a:lnTo>
                    <a:lnTo>
                      <a:pt x="173" y="203"/>
                    </a:lnTo>
                    <a:lnTo>
                      <a:pt x="173" y="203"/>
                    </a:lnTo>
                    <a:lnTo>
                      <a:pt x="175" y="207"/>
                    </a:lnTo>
                    <a:lnTo>
                      <a:pt x="177" y="208"/>
                    </a:lnTo>
                    <a:lnTo>
                      <a:pt x="179" y="209"/>
                    </a:lnTo>
                    <a:lnTo>
                      <a:pt x="197" y="209"/>
                    </a:lnTo>
                    <a:lnTo>
                      <a:pt x="197" y="209"/>
                    </a:lnTo>
                    <a:lnTo>
                      <a:pt x="199" y="208"/>
                    </a:lnTo>
                    <a:lnTo>
                      <a:pt x="201" y="207"/>
                    </a:lnTo>
                    <a:lnTo>
                      <a:pt x="202" y="207"/>
                    </a:lnTo>
                    <a:lnTo>
                      <a:pt x="209" y="194"/>
                    </a:lnTo>
                    <a:lnTo>
                      <a:pt x="209" y="193"/>
                    </a:lnTo>
                    <a:lnTo>
                      <a:pt x="221" y="169"/>
                    </a:lnTo>
                    <a:lnTo>
                      <a:pt x="216" y="166"/>
                    </a:lnTo>
                    <a:lnTo>
                      <a:pt x="220" y="171"/>
                    </a:lnTo>
                    <a:lnTo>
                      <a:pt x="275" y="122"/>
                    </a:lnTo>
                    <a:lnTo>
                      <a:pt x="271" y="117"/>
                    </a:lnTo>
                    <a:lnTo>
                      <a:pt x="274" y="122"/>
                    </a:lnTo>
                    <a:lnTo>
                      <a:pt x="354" y="79"/>
                    </a:lnTo>
                    <a:lnTo>
                      <a:pt x="351" y="74"/>
                    </a:lnTo>
                    <a:lnTo>
                      <a:pt x="352" y="80"/>
                    </a:lnTo>
                    <a:lnTo>
                      <a:pt x="431" y="68"/>
                    </a:lnTo>
                    <a:lnTo>
                      <a:pt x="430" y="62"/>
                    </a:lnTo>
                    <a:lnTo>
                      <a:pt x="430" y="68"/>
                    </a:lnTo>
                    <a:lnTo>
                      <a:pt x="449" y="68"/>
                    </a:lnTo>
                    <a:lnTo>
                      <a:pt x="449" y="68"/>
                    </a:lnTo>
                    <a:lnTo>
                      <a:pt x="451" y="67"/>
                    </a:lnTo>
                    <a:lnTo>
                      <a:pt x="453" y="67"/>
                    </a:lnTo>
                    <a:lnTo>
                      <a:pt x="459" y="61"/>
                    </a:lnTo>
                    <a:lnTo>
                      <a:pt x="471" y="48"/>
                    </a:lnTo>
                    <a:lnTo>
                      <a:pt x="467" y="43"/>
                    </a:lnTo>
                    <a:lnTo>
                      <a:pt x="470" y="48"/>
                    </a:lnTo>
                    <a:lnTo>
                      <a:pt x="489" y="36"/>
                    </a:lnTo>
                    <a:lnTo>
                      <a:pt x="486" y="31"/>
                    </a:lnTo>
                    <a:lnTo>
                      <a:pt x="486" y="37"/>
                    </a:lnTo>
                    <a:lnTo>
                      <a:pt x="572" y="37"/>
                    </a:lnTo>
                    <a:lnTo>
                      <a:pt x="572" y="31"/>
                    </a:lnTo>
                    <a:lnTo>
                      <a:pt x="571" y="37"/>
                    </a:lnTo>
                    <a:lnTo>
                      <a:pt x="601" y="43"/>
                    </a:lnTo>
                    <a:lnTo>
                      <a:pt x="602" y="43"/>
                    </a:lnTo>
                    <a:lnTo>
                      <a:pt x="639" y="43"/>
                    </a:lnTo>
                    <a:lnTo>
                      <a:pt x="639" y="43"/>
                    </a:lnTo>
                    <a:lnTo>
                      <a:pt x="641" y="42"/>
                    </a:lnTo>
                    <a:lnTo>
                      <a:pt x="643" y="41"/>
                    </a:lnTo>
                    <a:lnTo>
                      <a:pt x="645" y="37"/>
                    </a:lnTo>
                    <a:lnTo>
                      <a:pt x="645" y="31"/>
                    </a:lnTo>
                    <a:lnTo>
                      <a:pt x="639" y="31"/>
                    </a:lnTo>
                    <a:lnTo>
                      <a:pt x="639" y="37"/>
                    </a:lnTo>
                    <a:lnTo>
                      <a:pt x="641" y="36"/>
                    </a:lnTo>
                    <a:lnTo>
                      <a:pt x="643" y="35"/>
                    </a:lnTo>
                    <a:lnTo>
                      <a:pt x="639" y="37"/>
                    </a:lnTo>
                    <a:lnTo>
                      <a:pt x="651" y="37"/>
                    </a:lnTo>
                    <a:lnTo>
                      <a:pt x="651" y="37"/>
                    </a:lnTo>
                    <a:lnTo>
                      <a:pt x="653" y="36"/>
                    </a:lnTo>
                    <a:lnTo>
                      <a:pt x="655" y="36"/>
                    </a:lnTo>
                    <a:lnTo>
                      <a:pt x="674" y="11"/>
                    </a:lnTo>
                    <a:lnTo>
                      <a:pt x="670" y="6"/>
                    </a:lnTo>
                    <a:lnTo>
                      <a:pt x="670" y="12"/>
                    </a:lnTo>
                    <a:lnTo>
                      <a:pt x="672" y="11"/>
                    </a:lnTo>
                    <a:lnTo>
                      <a:pt x="669" y="12"/>
                    </a:lnTo>
                    <a:lnTo>
                      <a:pt x="705" y="19"/>
                    </a:lnTo>
                    <a:lnTo>
                      <a:pt x="707" y="7"/>
                    </a:lnTo>
                    <a:lnTo>
                      <a:pt x="671" y="0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2"/>
                    </a:lnTo>
                    <a:lnTo>
                      <a:pt x="647" y="27"/>
                    </a:lnTo>
                    <a:lnTo>
                      <a:pt x="651" y="25"/>
                    </a:lnTo>
                    <a:lnTo>
                      <a:pt x="649" y="26"/>
                    </a:lnTo>
                    <a:lnTo>
                      <a:pt x="651" y="31"/>
                    </a:lnTo>
                    <a:lnTo>
                      <a:pt x="651" y="25"/>
                    </a:lnTo>
                    <a:lnTo>
                      <a:pt x="639" y="25"/>
                    </a:lnTo>
                    <a:lnTo>
                      <a:pt x="639" y="25"/>
                    </a:lnTo>
                    <a:lnTo>
                      <a:pt x="637" y="26"/>
                    </a:lnTo>
                    <a:lnTo>
                      <a:pt x="635" y="27"/>
                    </a:lnTo>
                    <a:lnTo>
                      <a:pt x="633" y="31"/>
                    </a:lnTo>
                    <a:lnTo>
                      <a:pt x="633" y="31"/>
                    </a:lnTo>
                    <a:lnTo>
                      <a:pt x="633" y="37"/>
                    </a:lnTo>
                    <a:lnTo>
                      <a:pt x="639" y="31"/>
                    </a:lnTo>
                    <a:lnTo>
                      <a:pt x="637" y="32"/>
                    </a:lnTo>
                    <a:lnTo>
                      <a:pt x="635" y="33"/>
                    </a:lnTo>
                    <a:lnTo>
                      <a:pt x="633" y="37"/>
                    </a:lnTo>
                    <a:lnTo>
                      <a:pt x="639" y="37"/>
                    </a:lnTo>
                    <a:lnTo>
                      <a:pt x="639" y="31"/>
                    </a:lnTo>
                    <a:lnTo>
                      <a:pt x="602" y="31"/>
                    </a:lnTo>
                    <a:lnTo>
                      <a:pt x="602" y="37"/>
                    </a:lnTo>
                    <a:lnTo>
                      <a:pt x="603" y="31"/>
                    </a:lnTo>
                    <a:lnTo>
                      <a:pt x="573" y="25"/>
                    </a:lnTo>
                    <a:lnTo>
                      <a:pt x="572" y="25"/>
                    </a:lnTo>
                    <a:lnTo>
                      <a:pt x="486" y="25"/>
                    </a:lnTo>
                    <a:lnTo>
                      <a:pt x="486" y="25"/>
                    </a:lnTo>
                    <a:lnTo>
                      <a:pt x="484" y="26"/>
                    </a:lnTo>
                    <a:lnTo>
                      <a:pt x="483" y="26"/>
                    </a:lnTo>
                    <a:lnTo>
                      <a:pt x="464" y="38"/>
                    </a:lnTo>
                    <a:lnTo>
                      <a:pt x="464" y="39"/>
                    </a:lnTo>
                    <a:lnTo>
                      <a:pt x="452" y="52"/>
                    </a:lnTo>
                    <a:lnTo>
                      <a:pt x="446" y="58"/>
                    </a:lnTo>
                    <a:lnTo>
                      <a:pt x="449" y="56"/>
                    </a:lnTo>
                    <a:lnTo>
                      <a:pt x="447" y="57"/>
                    </a:lnTo>
                    <a:lnTo>
                      <a:pt x="449" y="62"/>
                    </a:lnTo>
                    <a:lnTo>
                      <a:pt x="449" y="56"/>
                    </a:lnTo>
                    <a:lnTo>
                      <a:pt x="430" y="56"/>
                    </a:lnTo>
                    <a:lnTo>
                      <a:pt x="429" y="56"/>
                    </a:lnTo>
                    <a:lnTo>
                      <a:pt x="350" y="68"/>
                    </a:lnTo>
                    <a:lnTo>
                      <a:pt x="349" y="69"/>
                    </a:lnTo>
                    <a:lnTo>
                      <a:pt x="348" y="69"/>
                    </a:lnTo>
                    <a:lnTo>
                      <a:pt x="268" y="112"/>
                    </a:lnTo>
                    <a:lnTo>
                      <a:pt x="268" y="113"/>
                    </a:lnTo>
                    <a:lnTo>
                      <a:pt x="213" y="162"/>
                    </a:lnTo>
                    <a:lnTo>
                      <a:pt x="212" y="163"/>
                    </a:lnTo>
                    <a:lnTo>
                      <a:pt x="200" y="187"/>
                    </a:lnTo>
                    <a:lnTo>
                      <a:pt x="204" y="190"/>
                    </a:lnTo>
                    <a:lnTo>
                      <a:pt x="200" y="187"/>
                    </a:lnTo>
                    <a:lnTo>
                      <a:pt x="193" y="200"/>
                    </a:lnTo>
                    <a:lnTo>
                      <a:pt x="197" y="197"/>
                    </a:lnTo>
                    <a:lnTo>
                      <a:pt x="195" y="198"/>
                    </a:lnTo>
                    <a:lnTo>
                      <a:pt x="193" y="199"/>
                    </a:lnTo>
                    <a:lnTo>
                      <a:pt x="197" y="203"/>
                    </a:lnTo>
                    <a:lnTo>
                      <a:pt x="197" y="197"/>
                    </a:lnTo>
                    <a:lnTo>
                      <a:pt x="179" y="197"/>
                    </a:lnTo>
                    <a:lnTo>
                      <a:pt x="185" y="203"/>
                    </a:lnTo>
                    <a:lnTo>
                      <a:pt x="183" y="199"/>
                    </a:lnTo>
                    <a:lnTo>
                      <a:pt x="181" y="198"/>
                    </a:lnTo>
                    <a:lnTo>
                      <a:pt x="179" y="203"/>
                    </a:lnTo>
                    <a:lnTo>
                      <a:pt x="185" y="203"/>
                    </a:lnTo>
                    <a:lnTo>
                      <a:pt x="185" y="197"/>
                    </a:lnTo>
                    <a:lnTo>
                      <a:pt x="185" y="197"/>
                    </a:lnTo>
                    <a:lnTo>
                      <a:pt x="183" y="193"/>
                    </a:lnTo>
                    <a:lnTo>
                      <a:pt x="181" y="192"/>
                    </a:lnTo>
                    <a:lnTo>
                      <a:pt x="179" y="191"/>
                    </a:lnTo>
                    <a:lnTo>
                      <a:pt x="179" y="191"/>
                    </a:lnTo>
                    <a:lnTo>
                      <a:pt x="118" y="197"/>
                    </a:lnTo>
                    <a:lnTo>
                      <a:pt x="116" y="198"/>
                    </a:lnTo>
                    <a:lnTo>
                      <a:pt x="115" y="199"/>
                    </a:lnTo>
                    <a:lnTo>
                      <a:pt x="109" y="205"/>
                    </a:lnTo>
                    <a:lnTo>
                      <a:pt x="110" y="204"/>
                    </a:lnTo>
                    <a:lnTo>
                      <a:pt x="112" y="209"/>
                    </a:lnTo>
                    <a:lnTo>
                      <a:pt x="112" y="203"/>
                    </a:lnTo>
                    <a:lnTo>
                      <a:pt x="63" y="209"/>
                    </a:lnTo>
                    <a:lnTo>
                      <a:pt x="61" y="210"/>
                    </a:lnTo>
                    <a:lnTo>
                      <a:pt x="61" y="210"/>
                    </a:lnTo>
                    <a:lnTo>
                      <a:pt x="48" y="216"/>
                    </a:lnTo>
                    <a:lnTo>
                      <a:pt x="50" y="221"/>
                    </a:lnTo>
                    <a:lnTo>
                      <a:pt x="50" y="215"/>
                    </a:lnTo>
                    <a:lnTo>
                      <a:pt x="44" y="215"/>
                    </a:lnTo>
                    <a:lnTo>
                      <a:pt x="43" y="215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6" name=""/>
              <p:cNvSpPr/>
              <p:nvPr/>
            </p:nvSpPr>
            <p:spPr>
              <a:xfrm>
                <a:off x="9806040" y="4824360"/>
                <a:ext cx="475560" cy="341640"/>
              </a:xfrm>
              <a:custGeom>
                <a:avLst/>
                <a:gdLst/>
                <a:ahLst/>
                <a:rect l="l" t="t" r="r" b="b"/>
                <a:pathLst>
                  <a:path w="261" h="172">
                    <a:moveTo>
                      <a:pt x="0" y="160"/>
                    </a:moveTo>
                    <a:lnTo>
                      <a:pt x="0" y="172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4" y="171"/>
                    </a:lnTo>
                    <a:lnTo>
                      <a:pt x="16" y="170"/>
                    </a:lnTo>
                    <a:lnTo>
                      <a:pt x="17" y="170"/>
                    </a:lnTo>
                    <a:lnTo>
                      <a:pt x="78" y="72"/>
                    </a:lnTo>
                    <a:lnTo>
                      <a:pt x="73" y="68"/>
                    </a:lnTo>
                    <a:lnTo>
                      <a:pt x="73" y="74"/>
                    </a:lnTo>
                    <a:lnTo>
                      <a:pt x="75" y="73"/>
                    </a:lnTo>
                    <a:lnTo>
                      <a:pt x="77" y="72"/>
                    </a:lnTo>
                    <a:lnTo>
                      <a:pt x="72" y="74"/>
                    </a:lnTo>
                    <a:lnTo>
                      <a:pt x="140" y="92"/>
                    </a:lnTo>
                    <a:lnTo>
                      <a:pt x="141" y="92"/>
                    </a:lnTo>
                    <a:lnTo>
                      <a:pt x="143" y="91"/>
                    </a:lnTo>
                    <a:lnTo>
                      <a:pt x="145" y="90"/>
                    </a:lnTo>
                    <a:lnTo>
                      <a:pt x="146" y="88"/>
                    </a:lnTo>
                    <a:lnTo>
                      <a:pt x="164" y="45"/>
                    </a:lnTo>
                    <a:lnTo>
                      <a:pt x="159" y="43"/>
                    </a:lnTo>
                    <a:lnTo>
                      <a:pt x="159" y="49"/>
                    </a:lnTo>
                    <a:lnTo>
                      <a:pt x="161" y="48"/>
                    </a:lnTo>
                    <a:lnTo>
                      <a:pt x="163" y="47"/>
                    </a:lnTo>
                    <a:lnTo>
                      <a:pt x="157" y="49"/>
                    </a:lnTo>
                    <a:lnTo>
                      <a:pt x="224" y="74"/>
                    </a:lnTo>
                    <a:lnTo>
                      <a:pt x="226" y="74"/>
                    </a:lnTo>
                    <a:lnTo>
                      <a:pt x="228" y="73"/>
                    </a:lnTo>
                    <a:lnTo>
                      <a:pt x="230" y="72"/>
                    </a:lnTo>
                    <a:lnTo>
                      <a:pt x="232" y="68"/>
                    </a:lnTo>
                    <a:lnTo>
                      <a:pt x="232" y="67"/>
                    </a:lnTo>
                    <a:lnTo>
                      <a:pt x="214" y="11"/>
                    </a:lnTo>
                    <a:lnTo>
                      <a:pt x="208" y="12"/>
                    </a:lnTo>
                    <a:lnTo>
                      <a:pt x="214" y="12"/>
                    </a:lnTo>
                    <a:lnTo>
                      <a:pt x="214" y="6"/>
                    </a:lnTo>
                    <a:lnTo>
                      <a:pt x="208" y="6"/>
                    </a:lnTo>
                    <a:lnTo>
                      <a:pt x="208" y="12"/>
                    </a:lnTo>
                    <a:lnTo>
                      <a:pt x="210" y="11"/>
                    </a:lnTo>
                    <a:lnTo>
                      <a:pt x="212" y="10"/>
                    </a:lnTo>
                    <a:lnTo>
                      <a:pt x="206" y="12"/>
                    </a:lnTo>
                    <a:lnTo>
                      <a:pt x="243" y="25"/>
                    </a:lnTo>
                    <a:lnTo>
                      <a:pt x="245" y="19"/>
                    </a:lnTo>
                    <a:lnTo>
                      <a:pt x="239" y="19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39" y="19"/>
                    </a:lnTo>
                    <a:lnTo>
                      <a:pt x="239" y="37"/>
                    </a:lnTo>
                    <a:lnTo>
                      <a:pt x="239" y="37"/>
                    </a:lnTo>
                    <a:lnTo>
                      <a:pt x="241" y="41"/>
                    </a:lnTo>
                    <a:lnTo>
                      <a:pt x="242" y="42"/>
                    </a:lnTo>
                    <a:lnTo>
                      <a:pt x="254" y="54"/>
                    </a:lnTo>
                    <a:lnTo>
                      <a:pt x="261" y="45"/>
                    </a:lnTo>
                    <a:lnTo>
                      <a:pt x="249" y="33"/>
                    </a:lnTo>
                    <a:lnTo>
                      <a:pt x="245" y="37"/>
                    </a:lnTo>
                    <a:lnTo>
                      <a:pt x="251" y="37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49" y="15"/>
                    </a:lnTo>
                    <a:lnTo>
                      <a:pt x="247" y="14"/>
                    </a:lnTo>
                    <a:lnTo>
                      <a:pt x="247" y="14"/>
                    </a:lnTo>
                    <a:lnTo>
                      <a:pt x="210" y="1"/>
                    </a:lnTo>
                    <a:lnTo>
                      <a:pt x="208" y="0"/>
                    </a:lnTo>
                    <a:lnTo>
                      <a:pt x="206" y="1"/>
                    </a:lnTo>
                    <a:lnTo>
                      <a:pt x="204" y="2"/>
                    </a:lnTo>
                    <a:lnTo>
                      <a:pt x="202" y="6"/>
                    </a:lnTo>
                    <a:lnTo>
                      <a:pt x="202" y="6"/>
                    </a:lnTo>
                    <a:lnTo>
                      <a:pt x="202" y="12"/>
                    </a:lnTo>
                    <a:lnTo>
                      <a:pt x="203" y="14"/>
                    </a:lnTo>
                    <a:lnTo>
                      <a:pt x="221" y="70"/>
                    </a:lnTo>
                    <a:lnTo>
                      <a:pt x="226" y="62"/>
                    </a:lnTo>
                    <a:lnTo>
                      <a:pt x="224" y="63"/>
                    </a:lnTo>
                    <a:lnTo>
                      <a:pt x="222" y="64"/>
                    </a:lnTo>
                    <a:lnTo>
                      <a:pt x="220" y="68"/>
                    </a:lnTo>
                    <a:lnTo>
                      <a:pt x="220" y="68"/>
                    </a:lnTo>
                    <a:lnTo>
                      <a:pt x="226" y="68"/>
                    </a:lnTo>
                    <a:lnTo>
                      <a:pt x="228" y="63"/>
                    </a:lnTo>
                    <a:lnTo>
                      <a:pt x="161" y="38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5" y="39"/>
                    </a:lnTo>
                    <a:lnTo>
                      <a:pt x="154" y="41"/>
                    </a:lnTo>
                    <a:lnTo>
                      <a:pt x="136" y="84"/>
                    </a:lnTo>
                    <a:lnTo>
                      <a:pt x="141" y="80"/>
                    </a:lnTo>
                    <a:lnTo>
                      <a:pt x="139" y="81"/>
                    </a:lnTo>
                    <a:lnTo>
                      <a:pt x="137" y="82"/>
                    </a:lnTo>
                    <a:lnTo>
                      <a:pt x="141" y="86"/>
                    </a:lnTo>
                    <a:lnTo>
                      <a:pt x="143" y="81"/>
                    </a:lnTo>
                    <a:lnTo>
                      <a:pt x="75" y="63"/>
                    </a:lnTo>
                    <a:lnTo>
                      <a:pt x="73" y="62"/>
                    </a:lnTo>
                    <a:lnTo>
                      <a:pt x="71" y="63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8" y="162"/>
                    </a:lnTo>
                    <a:lnTo>
                      <a:pt x="12" y="160"/>
                    </a:lnTo>
                    <a:lnTo>
                      <a:pt x="10" y="161"/>
                    </a:lnTo>
                    <a:lnTo>
                      <a:pt x="8" y="162"/>
                    </a:lnTo>
                    <a:lnTo>
                      <a:pt x="12" y="166"/>
                    </a:lnTo>
                    <a:lnTo>
                      <a:pt x="12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7" name=""/>
              <p:cNvSpPr/>
              <p:nvPr/>
            </p:nvSpPr>
            <p:spPr>
              <a:xfrm>
                <a:off x="9933840" y="4754160"/>
                <a:ext cx="163800" cy="178920"/>
              </a:xfrm>
              <a:custGeom>
                <a:avLst/>
                <a:gdLst/>
                <a:ahLst/>
                <a:rect l="l" t="t" r="r" b="b"/>
                <a:pathLst>
                  <a:path w="90" h="90">
                    <a:moveTo>
                      <a:pt x="6" y="0"/>
                    </a:moveTo>
                    <a:lnTo>
                      <a:pt x="0" y="10"/>
                    </a:lnTo>
                    <a:lnTo>
                      <a:pt x="31" y="28"/>
                    </a:lnTo>
                    <a:lnTo>
                      <a:pt x="34" y="23"/>
                    </a:lnTo>
                    <a:lnTo>
                      <a:pt x="30" y="27"/>
                    </a:lnTo>
                    <a:lnTo>
                      <a:pt x="29" y="25"/>
                    </a:lnTo>
                    <a:lnTo>
                      <a:pt x="35" y="43"/>
                    </a:lnTo>
                    <a:lnTo>
                      <a:pt x="40" y="41"/>
                    </a:lnTo>
                    <a:lnTo>
                      <a:pt x="35" y="43"/>
                    </a:lnTo>
                    <a:lnTo>
                      <a:pt x="47" y="86"/>
                    </a:lnTo>
                    <a:lnTo>
                      <a:pt x="48" y="88"/>
                    </a:lnTo>
                    <a:lnTo>
                      <a:pt x="50" y="89"/>
                    </a:lnTo>
                    <a:lnTo>
                      <a:pt x="52" y="90"/>
                    </a:lnTo>
                    <a:lnTo>
                      <a:pt x="53" y="90"/>
                    </a:lnTo>
                    <a:lnTo>
                      <a:pt x="90" y="84"/>
                    </a:lnTo>
                    <a:lnTo>
                      <a:pt x="88" y="72"/>
                    </a:lnTo>
                    <a:lnTo>
                      <a:pt x="51" y="78"/>
                    </a:lnTo>
                    <a:lnTo>
                      <a:pt x="56" y="80"/>
                    </a:lnTo>
                    <a:lnTo>
                      <a:pt x="54" y="79"/>
                    </a:lnTo>
                    <a:lnTo>
                      <a:pt x="52" y="78"/>
                    </a:lnTo>
                    <a:lnTo>
                      <a:pt x="52" y="84"/>
                    </a:lnTo>
                    <a:lnTo>
                      <a:pt x="58" y="8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0" y="21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10859400" y="4641120"/>
                <a:ext cx="118440" cy="120960"/>
              </a:xfrm>
              <a:custGeom>
                <a:avLst/>
                <a:gdLst/>
                <a:ahLst/>
                <a:rect l="l" t="t" r="r" b="b"/>
                <a:pathLst>
                  <a:path w="65" h="61">
                    <a:moveTo>
                      <a:pt x="65" y="0"/>
                    </a:moveTo>
                    <a:lnTo>
                      <a:pt x="53" y="0"/>
                    </a:lnTo>
                    <a:lnTo>
                      <a:pt x="53" y="12"/>
                    </a:lnTo>
                    <a:lnTo>
                      <a:pt x="59" y="12"/>
                    </a:lnTo>
                    <a:lnTo>
                      <a:pt x="55" y="8"/>
                    </a:lnTo>
                    <a:lnTo>
                      <a:pt x="56" y="7"/>
                    </a:lnTo>
                    <a:lnTo>
                      <a:pt x="32" y="20"/>
                    </a:lnTo>
                    <a:lnTo>
                      <a:pt x="31" y="21"/>
                    </a:lnTo>
                    <a:lnTo>
                      <a:pt x="29" y="25"/>
                    </a:lnTo>
                    <a:lnTo>
                      <a:pt x="29" y="43"/>
                    </a:lnTo>
                    <a:lnTo>
                      <a:pt x="35" y="43"/>
                    </a:lnTo>
                    <a:lnTo>
                      <a:pt x="31" y="39"/>
                    </a:lnTo>
                    <a:lnTo>
                      <a:pt x="33" y="38"/>
                    </a:lnTo>
                    <a:lnTo>
                      <a:pt x="8" y="50"/>
                    </a:lnTo>
                    <a:lnTo>
                      <a:pt x="10" y="55"/>
                    </a:lnTo>
                    <a:lnTo>
                      <a:pt x="14" y="51"/>
                    </a:lnTo>
                    <a:lnTo>
                      <a:pt x="12" y="50"/>
                    </a:lnTo>
                    <a:lnTo>
                      <a:pt x="10" y="49"/>
                    </a:lnTo>
                    <a:lnTo>
                      <a:pt x="8" y="50"/>
                    </a:lnTo>
                    <a:lnTo>
                      <a:pt x="15" y="52"/>
                    </a:lnTo>
                    <a:lnTo>
                      <a:pt x="9" y="40"/>
                    </a:lnTo>
                    <a:lnTo>
                      <a:pt x="0" y="46"/>
                    </a:lnTo>
                    <a:lnTo>
                      <a:pt x="6" y="58"/>
                    </a:lnTo>
                    <a:lnTo>
                      <a:pt x="6" y="59"/>
                    </a:lnTo>
                    <a:lnTo>
                      <a:pt x="8" y="60"/>
                    </a:lnTo>
                    <a:lnTo>
                      <a:pt x="10" y="61"/>
                    </a:lnTo>
                    <a:lnTo>
                      <a:pt x="12" y="60"/>
                    </a:lnTo>
                    <a:lnTo>
                      <a:pt x="13" y="61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25"/>
                    </a:lnTo>
                    <a:lnTo>
                      <a:pt x="39" y="29"/>
                    </a:lnTo>
                    <a:lnTo>
                      <a:pt x="41" y="25"/>
                    </a:lnTo>
                    <a:lnTo>
                      <a:pt x="35" y="25"/>
                    </a:lnTo>
                    <a:lnTo>
                      <a:pt x="38" y="30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9" name=""/>
              <p:cNvSpPr/>
              <p:nvPr/>
            </p:nvSpPr>
            <p:spPr>
              <a:xfrm>
                <a:off x="10655280" y="4678920"/>
                <a:ext cx="165960" cy="79200"/>
              </a:xfrm>
              <a:custGeom>
                <a:avLst/>
                <a:gdLst/>
                <a:ahLst/>
                <a:rect l="l" t="t" r="r" b="b"/>
                <a:pathLst>
                  <a:path w="91" h="40">
                    <a:moveTo>
                      <a:pt x="0" y="12"/>
                    </a:moveTo>
                    <a:lnTo>
                      <a:pt x="0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8" y="23"/>
                    </a:lnTo>
                    <a:lnTo>
                      <a:pt x="39" y="24"/>
                    </a:lnTo>
                    <a:lnTo>
                      <a:pt x="52" y="18"/>
                    </a:lnTo>
                    <a:lnTo>
                      <a:pt x="49" y="12"/>
                    </a:lnTo>
                    <a:lnTo>
                      <a:pt x="51" y="18"/>
                    </a:lnTo>
                    <a:lnTo>
                      <a:pt x="69" y="12"/>
                    </a:lnTo>
                    <a:lnTo>
                      <a:pt x="67" y="6"/>
                    </a:lnTo>
                    <a:lnTo>
                      <a:pt x="63" y="10"/>
                    </a:lnTo>
                    <a:lnTo>
                      <a:pt x="65" y="11"/>
                    </a:lnTo>
                    <a:lnTo>
                      <a:pt x="67" y="12"/>
                    </a:lnTo>
                    <a:lnTo>
                      <a:pt x="63" y="10"/>
                    </a:lnTo>
                    <a:lnTo>
                      <a:pt x="82" y="40"/>
                    </a:lnTo>
                    <a:lnTo>
                      <a:pt x="91" y="3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34" y="13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0" name=""/>
              <p:cNvSpPr/>
              <p:nvPr/>
            </p:nvSpPr>
            <p:spPr>
              <a:xfrm>
                <a:off x="10032120" y="5044680"/>
                <a:ext cx="488160" cy="413280"/>
              </a:xfrm>
              <a:custGeom>
                <a:avLst/>
                <a:gdLst/>
                <a:ahLst/>
                <a:rect l="l" t="t" r="r" b="b"/>
                <a:pathLst>
                  <a:path w="268" h="208">
                    <a:moveTo>
                      <a:pt x="9" y="186"/>
                    </a:moveTo>
                    <a:lnTo>
                      <a:pt x="0" y="194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9" y="207"/>
                    </a:lnTo>
                    <a:lnTo>
                      <a:pt x="11" y="208"/>
                    </a:lnTo>
                    <a:lnTo>
                      <a:pt x="12" y="208"/>
                    </a:lnTo>
                    <a:lnTo>
                      <a:pt x="79" y="202"/>
                    </a:lnTo>
                    <a:lnTo>
                      <a:pt x="80" y="202"/>
                    </a:lnTo>
                    <a:lnTo>
                      <a:pt x="98" y="196"/>
                    </a:lnTo>
                    <a:lnTo>
                      <a:pt x="96" y="190"/>
                    </a:lnTo>
                    <a:lnTo>
                      <a:pt x="96" y="196"/>
                    </a:lnTo>
                    <a:lnTo>
                      <a:pt x="115" y="196"/>
                    </a:lnTo>
                    <a:lnTo>
                      <a:pt x="115" y="196"/>
                    </a:lnTo>
                    <a:lnTo>
                      <a:pt x="117" y="195"/>
                    </a:lnTo>
                    <a:lnTo>
                      <a:pt x="119" y="194"/>
                    </a:lnTo>
                    <a:lnTo>
                      <a:pt x="121" y="190"/>
                    </a:lnTo>
                    <a:lnTo>
                      <a:pt x="121" y="184"/>
                    </a:lnTo>
                    <a:lnTo>
                      <a:pt x="115" y="184"/>
                    </a:lnTo>
                    <a:lnTo>
                      <a:pt x="115" y="190"/>
                    </a:lnTo>
                    <a:lnTo>
                      <a:pt x="117" y="189"/>
                    </a:lnTo>
                    <a:lnTo>
                      <a:pt x="119" y="188"/>
                    </a:lnTo>
                    <a:lnTo>
                      <a:pt x="115" y="190"/>
                    </a:lnTo>
                    <a:lnTo>
                      <a:pt x="133" y="190"/>
                    </a:lnTo>
                    <a:lnTo>
                      <a:pt x="133" y="184"/>
                    </a:lnTo>
                    <a:lnTo>
                      <a:pt x="131" y="189"/>
                    </a:lnTo>
                    <a:lnTo>
                      <a:pt x="130" y="189"/>
                    </a:lnTo>
                    <a:lnTo>
                      <a:pt x="136" y="195"/>
                    </a:lnTo>
                    <a:lnTo>
                      <a:pt x="137" y="195"/>
                    </a:lnTo>
                    <a:lnTo>
                      <a:pt x="139" y="196"/>
                    </a:lnTo>
                    <a:lnTo>
                      <a:pt x="141" y="195"/>
                    </a:lnTo>
                    <a:lnTo>
                      <a:pt x="143" y="194"/>
                    </a:lnTo>
                    <a:lnTo>
                      <a:pt x="145" y="190"/>
                    </a:lnTo>
                    <a:lnTo>
                      <a:pt x="145" y="177"/>
                    </a:lnTo>
                    <a:lnTo>
                      <a:pt x="145" y="159"/>
                    </a:lnTo>
                    <a:lnTo>
                      <a:pt x="139" y="159"/>
                    </a:lnTo>
                    <a:lnTo>
                      <a:pt x="143" y="163"/>
                    </a:lnTo>
                    <a:lnTo>
                      <a:pt x="143" y="164"/>
                    </a:lnTo>
                    <a:lnTo>
                      <a:pt x="186" y="115"/>
                    </a:lnTo>
                    <a:lnTo>
                      <a:pt x="211" y="84"/>
                    </a:lnTo>
                    <a:lnTo>
                      <a:pt x="211" y="83"/>
                    </a:lnTo>
                    <a:lnTo>
                      <a:pt x="213" y="81"/>
                    </a:lnTo>
                    <a:lnTo>
                      <a:pt x="225" y="38"/>
                    </a:lnTo>
                    <a:lnTo>
                      <a:pt x="219" y="36"/>
                    </a:lnTo>
                    <a:lnTo>
                      <a:pt x="223" y="40"/>
                    </a:lnTo>
                    <a:lnTo>
                      <a:pt x="223" y="41"/>
                    </a:lnTo>
                    <a:lnTo>
                      <a:pt x="229" y="35"/>
                    </a:lnTo>
                    <a:lnTo>
                      <a:pt x="241" y="23"/>
                    </a:lnTo>
                    <a:lnTo>
                      <a:pt x="237" y="18"/>
                    </a:lnTo>
                    <a:lnTo>
                      <a:pt x="240" y="24"/>
                    </a:lnTo>
                    <a:lnTo>
                      <a:pt x="265" y="12"/>
                    </a:lnTo>
                    <a:lnTo>
                      <a:pt x="266" y="10"/>
                    </a:lnTo>
                    <a:lnTo>
                      <a:pt x="268" y="6"/>
                    </a:lnTo>
                    <a:lnTo>
                      <a:pt x="268" y="0"/>
                    </a:lnTo>
                    <a:lnTo>
                      <a:pt x="256" y="0"/>
                    </a:lnTo>
                    <a:lnTo>
                      <a:pt x="256" y="6"/>
                    </a:lnTo>
                    <a:lnTo>
                      <a:pt x="258" y="2"/>
                    </a:lnTo>
                    <a:lnTo>
                      <a:pt x="256" y="6"/>
                    </a:lnTo>
                    <a:lnTo>
                      <a:pt x="262" y="6"/>
                    </a:lnTo>
                    <a:lnTo>
                      <a:pt x="260" y="1"/>
                    </a:lnTo>
                    <a:lnTo>
                      <a:pt x="235" y="13"/>
                    </a:lnTo>
                    <a:lnTo>
                      <a:pt x="234" y="14"/>
                    </a:lnTo>
                    <a:lnTo>
                      <a:pt x="222" y="26"/>
                    </a:lnTo>
                    <a:lnTo>
                      <a:pt x="216" y="32"/>
                    </a:lnTo>
                    <a:lnTo>
                      <a:pt x="215" y="32"/>
                    </a:lnTo>
                    <a:lnTo>
                      <a:pt x="213" y="36"/>
                    </a:lnTo>
                    <a:lnTo>
                      <a:pt x="214" y="35"/>
                    </a:lnTo>
                    <a:lnTo>
                      <a:pt x="202" y="78"/>
                    </a:lnTo>
                    <a:lnTo>
                      <a:pt x="207" y="79"/>
                    </a:lnTo>
                    <a:lnTo>
                      <a:pt x="203" y="75"/>
                    </a:lnTo>
                    <a:lnTo>
                      <a:pt x="178" y="106"/>
                    </a:lnTo>
                    <a:lnTo>
                      <a:pt x="135" y="155"/>
                    </a:lnTo>
                    <a:lnTo>
                      <a:pt x="135" y="155"/>
                    </a:lnTo>
                    <a:lnTo>
                      <a:pt x="133" y="159"/>
                    </a:lnTo>
                    <a:lnTo>
                      <a:pt x="133" y="159"/>
                    </a:lnTo>
                    <a:lnTo>
                      <a:pt x="133" y="177"/>
                    </a:lnTo>
                    <a:lnTo>
                      <a:pt x="133" y="190"/>
                    </a:lnTo>
                    <a:lnTo>
                      <a:pt x="141" y="185"/>
                    </a:lnTo>
                    <a:lnTo>
                      <a:pt x="139" y="184"/>
                    </a:lnTo>
                    <a:lnTo>
                      <a:pt x="137" y="185"/>
                    </a:lnTo>
                    <a:lnTo>
                      <a:pt x="135" y="186"/>
                    </a:lnTo>
                    <a:lnTo>
                      <a:pt x="133" y="190"/>
                    </a:lnTo>
                    <a:lnTo>
                      <a:pt x="139" y="190"/>
                    </a:lnTo>
                    <a:lnTo>
                      <a:pt x="143" y="186"/>
                    </a:lnTo>
                    <a:lnTo>
                      <a:pt x="137" y="180"/>
                    </a:lnTo>
                    <a:lnTo>
                      <a:pt x="135" y="179"/>
                    </a:lnTo>
                    <a:lnTo>
                      <a:pt x="133" y="178"/>
                    </a:lnTo>
                    <a:lnTo>
                      <a:pt x="115" y="178"/>
                    </a:lnTo>
                    <a:lnTo>
                      <a:pt x="115" y="178"/>
                    </a:lnTo>
                    <a:lnTo>
                      <a:pt x="113" y="179"/>
                    </a:lnTo>
                    <a:lnTo>
                      <a:pt x="111" y="180"/>
                    </a:lnTo>
                    <a:lnTo>
                      <a:pt x="109" y="184"/>
                    </a:lnTo>
                    <a:lnTo>
                      <a:pt x="109" y="184"/>
                    </a:lnTo>
                    <a:lnTo>
                      <a:pt x="109" y="190"/>
                    </a:lnTo>
                    <a:lnTo>
                      <a:pt x="115" y="184"/>
                    </a:lnTo>
                    <a:lnTo>
                      <a:pt x="113" y="185"/>
                    </a:lnTo>
                    <a:lnTo>
                      <a:pt x="111" y="186"/>
                    </a:lnTo>
                    <a:lnTo>
                      <a:pt x="109" y="190"/>
                    </a:lnTo>
                    <a:lnTo>
                      <a:pt x="115" y="190"/>
                    </a:lnTo>
                    <a:lnTo>
                      <a:pt x="115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94" y="185"/>
                    </a:lnTo>
                    <a:lnTo>
                      <a:pt x="76" y="191"/>
                    </a:lnTo>
                    <a:lnTo>
                      <a:pt x="78" y="196"/>
                    </a:lnTo>
                    <a:lnTo>
                      <a:pt x="78" y="190"/>
                    </a:lnTo>
                    <a:lnTo>
                      <a:pt x="11" y="196"/>
                    </a:lnTo>
                    <a:lnTo>
                      <a:pt x="15" y="198"/>
                    </a:lnTo>
                    <a:lnTo>
                      <a:pt x="13" y="197"/>
                    </a:lnTo>
                    <a:lnTo>
                      <a:pt x="11" y="196"/>
                    </a:lnTo>
                    <a:lnTo>
                      <a:pt x="11" y="202"/>
                    </a:lnTo>
                    <a:lnTo>
                      <a:pt x="16" y="198"/>
                    </a:lnTo>
                    <a:lnTo>
                      <a:pt x="9" y="18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1" name=""/>
              <p:cNvSpPr/>
              <p:nvPr/>
            </p:nvSpPr>
            <p:spPr>
              <a:xfrm>
                <a:off x="10502280" y="4909320"/>
                <a:ext cx="107280" cy="145080"/>
              </a:xfrm>
              <a:custGeom>
                <a:avLst/>
                <a:gdLst/>
                <a:ahLst/>
                <a:rect l="l" t="t" r="r" b="b"/>
                <a:pathLst>
                  <a:path w="59" h="73">
                    <a:moveTo>
                      <a:pt x="0" y="64"/>
                    </a:moveTo>
                    <a:lnTo>
                      <a:pt x="8" y="73"/>
                    </a:lnTo>
                    <a:lnTo>
                      <a:pt x="14" y="66"/>
                    </a:lnTo>
                    <a:lnTo>
                      <a:pt x="26" y="48"/>
                    </a:lnTo>
                    <a:lnTo>
                      <a:pt x="22" y="43"/>
                    </a:lnTo>
                    <a:lnTo>
                      <a:pt x="26" y="48"/>
                    </a:lnTo>
                    <a:lnTo>
                      <a:pt x="32" y="42"/>
                    </a:lnTo>
                    <a:lnTo>
                      <a:pt x="32" y="41"/>
                    </a:lnTo>
                    <a:lnTo>
                      <a:pt x="34" y="37"/>
                    </a:lnTo>
                    <a:lnTo>
                      <a:pt x="34" y="31"/>
                    </a:lnTo>
                    <a:lnTo>
                      <a:pt x="28" y="31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51" y="11"/>
                    </a:lnTo>
                    <a:lnTo>
                      <a:pt x="47" y="6"/>
                    </a:lnTo>
                    <a:lnTo>
                      <a:pt x="47" y="12"/>
                    </a:lnTo>
                    <a:lnTo>
                      <a:pt x="49" y="11"/>
                    </a:lnTo>
                    <a:lnTo>
                      <a:pt x="47" y="12"/>
                    </a:lnTo>
                    <a:lnTo>
                      <a:pt x="53" y="12"/>
                    </a:lnTo>
                    <a:lnTo>
                      <a:pt x="53" y="12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59" y="6"/>
                    </a:lnTo>
                    <a:lnTo>
                      <a:pt x="59" y="0"/>
                    </a:lnTo>
                    <a:lnTo>
                      <a:pt x="47" y="0"/>
                    </a:lnTo>
                    <a:lnTo>
                      <a:pt x="47" y="6"/>
                    </a:lnTo>
                    <a:lnTo>
                      <a:pt x="53" y="0"/>
                    </a:lnTo>
                    <a:lnTo>
                      <a:pt x="51" y="1"/>
                    </a:lnTo>
                    <a:lnTo>
                      <a:pt x="49" y="2"/>
                    </a:lnTo>
                    <a:lnTo>
                      <a:pt x="47" y="6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3" y="2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2" y="37"/>
                    </a:lnTo>
                    <a:lnTo>
                      <a:pt x="28" y="37"/>
                    </a:lnTo>
                    <a:lnTo>
                      <a:pt x="25" y="33"/>
                    </a:lnTo>
                    <a:lnTo>
                      <a:pt x="19" y="39"/>
                    </a:lnTo>
                    <a:lnTo>
                      <a:pt x="18" y="39"/>
                    </a:lnTo>
                    <a:lnTo>
                      <a:pt x="6" y="57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2" name=""/>
              <p:cNvSpPr/>
              <p:nvPr/>
            </p:nvSpPr>
            <p:spPr>
              <a:xfrm>
                <a:off x="10509840" y="4889520"/>
                <a:ext cx="118080" cy="167040"/>
              </a:xfrm>
              <a:custGeom>
                <a:avLst/>
                <a:gdLst/>
                <a:ahLst/>
                <a:rect l="l" t="t" r="r" b="b"/>
                <a:pathLst>
                  <a:path w="65" h="84">
                    <a:moveTo>
                      <a:pt x="65" y="9"/>
                    </a:moveTo>
                    <a:lnTo>
                      <a:pt x="57" y="0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0" y="49"/>
                    </a:lnTo>
                    <a:lnTo>
                      <a:pt x="24" y="53"/>
                    </a:lnTo>
                    <a:lnTo>
                      <a:pt x="20" y="49"/>
                    </a:lnTo>
                    <a:lnTo>
                      <a:pt x="2" y="7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4" y="73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28" y="58"/>
                    </a:lnTo>
                    <a:lnTo>
                      <a:pt x="29" y="57"/>
                    </a:lnTo>
                    <a:lnTo>
                      <a:pt x="36" y="45"/>
                    </a:lnTo>
                    <a:lnTo>
                      <a:pt x="31" y="41"/>
                    </a:lnTo>
                    <a:lnTo>
                      <a:pt x="35" y="46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3" name=""/>
              <p:cNvSpPr/>
              <p:nvPr/>
            </p:nvSpPr>
            <p:spPr>
              <a:xfrm>
                <a:off x="10553040" y="4738680"/>
                <a:ext cx="355320" cy="268200"/>
              </a:xfrm>
              <a:custGeom>
                <a:avLst/>
                <a:gdLst/>
                <a:ahLst/>
                <a:rect l="l" t="t" r="r" b="b"/>
                <a:pathLst>
                  <a:path w="195" h="135">
                    <a:moveTo>
                      <a:pt x="195" y="11"/>
                    </a:moveTo>
                    <a:lnTo>
                      <a:pt x="188" y="2"/>
                    </a:lnTo>
                    <a:lnTo>
                      <a:pt x="181" y="9"/>
                    </a:lnTo>
                    <a:lnTo>
                      <a:pt x="184" y="13"/>
                    </a:lnTo>
                    <a:lnTo>
                      <a:pt x="182" y="8"/>
                    </a:lnTo>
                    <a:lnTo>
                      <a:pt x="183" y="7"/>
                    </a:lnTo>
                    <a:lnTo>
                      <a:pt x="153" y="13"/>
                    </a:lnTo>
                    <a:lnTo>
                      <a:pt x="152" y="14"/>
                    </a:lnTo>
                    <a:lnTo>
                      <a:pt x="151" y="15"/>
                    </a:lnTo>
                    <a:lnTo>
                      <a:pt x="145" y="21"/>
                    </a:lnTo>
                    <a:lnTo>
                      <a:pt x="148" y="25"/>
                    </a:lnTo>
                    <a:lnTo>
                      <a:pt x="152" y="21"/>
                    </a:lnTo>
                    <a:lnTo>
                      <a:pt x="150" y="20"/>
                    </a:lnTo>
                    <a:lnTo>
                      <a:pt x="148" y="19"/>
                    </a:lnTo>
                    <a:lnTo>
                      <a:pt x="146" y="20"/>
                    </a:lnTo>
                    <a:lnTo>
                      <a:pt x="154" y="24"/>
                    </a:lnTo>
                    <a:lnTo>
                      <a:pt x="148" y="5"/>
                    </a:lnTo>
                    <a:lnTo>
                      <a:pt x="146" y="2"/>
                    </a:lnTo>
                    <a:lnTo>
                      <a:pt x="144" y="1"/>
                    </a:lnTo>
                    <a:lnTo>
                      <a:pt x="142" y="0"/>
                    </a:lnTo>
                    <a:lnTo>
                      <a:pt x="140" y="1"/>
                    </a:lnTo>
                    <a:lnTo>
                      <a:pt x="138" y="2"/>
                    </a:lnTo>
                    <a:lnTo>
                      <a:pt x="137" y="5"/>
                    </a:lnTo>
                    <a:lnTo>
                      <a:pt x="130" y="30"/>
                    </a:lnTo>
                    <a:lnTo>
                      <a:pt x="135" y="31"/>
                    </a:lnTo>
                    <a:lnTo>
                      <a:pt x="131" y="27"/>
                    </a:lnTo>
                    <a:lnTo>
                      <a:pt x="133" y="26"/>
                    </a:lnTo>
                    <a:lnTo>
                      <a:pt x="109" y="38"/>
                    </a:lnTo>
                    <a:lnTo>
                      <a:pt x="108" y="39"/>
                    </a:lnTo>
                    <a:lnTo>
                      <a:pt x="89" y="58"/>
                    </a:lnTo>
                    <a:lnTo>
                      <a:pt x="77" y="70"/>
                    </a:lnTo>
                    <a:lnTo>
                      <a:pt x="80" y="74"/>
                    </a:lnTo>
                    <a:lnTo>
                      <a:pt x="78" y="69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39" y="82"/>
                    </a:lnTo>
                    <a:lnTo>
                      <a:pt x="37" y="86"/>
                    </a:lnTo>
                    <a:lnTo>
                      <a:pt x="39" y="90"/>
                    </a:lnTo>
                    <a:lnTo>
                      <a:pt x="40" y="91"/>
                    </a:lnTo>
                    <a:lnTo>
                      <a:pt x="47" y="97"/>
                    </a:lnTo>
                    <a:lnTo>
                      <a:pt x="50" y="92"/>
                    </a:lnTo>
                    <a:lnTo>
                      <a:pt x="47" y="97"/>
                    </a:lnTo>
                    <a:lnTo>
                      <a:pt x="53" y="103"/>
                    </a:lnTo>
                    <a:lnTo>
                      <a:pt x="56" y="98"/>
                    </a:lnTo>
                    <a:lnTo>
                      <a:pt x="52" y="94"/>
                    </a:lnTo>
                    <a:lnTo>
                      <a:pt x="50" y="98"/>
                    </a:lnTo>
                    <a:lnTo>
                      <a:pt x="52" y="102"/>
                    </a:lnTo>
                    <a:lnTo>
                      <a:pt x="52" y="94"/>
                    </a:lnTo>
                    <a:lnTo>
                      <a:pt x="46" y="101"/>
                    </a:lnTo>
                    <a:lnTo>
                      <a:pt x="50" y="105"/>
                    </a:lnTo>
                    <a:lnTo>
                      <a:pt x="50" y="99"/>
                    </a:lnTo>
                    <a:lnTo>
                      <a:pt x="48" y="100"/>
                    </a:lnTo>
                    <a:lnTo>
                      <a:pt x="50" y="99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29" y="100"/>
                    </a:lnTo>
                    <a:lnTo>
                      <a:pt x="11" y="106"/>
                    </a:lnTo>
                    <a:lnTo>
                      <a:pt x="11" y="106"/>
                    </a:lnTo>
                    <a:lnTo>
                      <a:pt x="9" y="107"/>
                    </a:lnTo>
                    <a:lnTo>
                      <a:pt x="8" y="109"/>
                    </a:lnTo>
                    <a:lnTo>
                      <a:pt x="2" y="127"/>
                    </a:lnTo>
                    <a:lnTo>
                      <a:pt x="7" y="129"/>
                    </a:lnTo>
                    <a:lnTo>
                      <a:pt x="7" y="123"/>
                    </a:lnTo>
                    <a:lnTo>
                      <a:pt x="5" y="124"/>
                    </a:lnTo>
                    <a:lnTo>
                      <a:pt x="3" y="125"/>
                    </a:lnTo>
                    <a:lnTo>
                      <a:pt x="7" y="123"/>
                    </a:lnTo>
                    <a:lnTo>
                      <a:pt x="0" y="123"/>
                    </a:lnTo>
                    <a:lnTo>
                      <a:pt x="0" y="135"/>
                    </a:lnTo>
                    <a:lnTo>
                      <a:pt x="7" y="135"/>
                    </a:lnTo>
                    <a:lnTo>
                      <a:pt x="7" y="135"/>
                    </a:lnTo>
                    <a:lnTo>
                      <a:pt x="9" y="134"/>
                    </a:lnTo>
                    <a:lnTo>
                      <a:pt x="11" y="133"/>
                    </a:lnTo>
                    <a:lnTo>
                      <a:pt x="13" y="129"/>
                    </a:lnTo>
                    <a:lnTo>
                      <a:pt x="13" y="131"/>
                    </a:lnTo>
                    <a:lnTo>
                      <a:pt x="19" y="113"/>
                    </a:lnTo>
                    <a:lnTo>
                      <a:pt x="15" y="116"/>
                    </a:lnTo>
                    <a:lnTo>
                      <a:pt x="17" y="115"/>
                    </a:lnTo>
                    <a:lnTo>
                      <a:pt x="19" y="111"/>
                    </a:lnTo>
                    <a:lnTo>
                      <a:pt x="13" y="111"/>
                    </a:lnTo>
                    <a:lnTo>
                      <a:pt x="15" y="117"/>
                    </a:lnTo>
                    <a:lnTo>
                      <a:pt x="33" y="111"/>
                    </a:lnTo>
                    <a:lnTo>
                      <a:pt x="31" y="105"/>
                    </a:lnTo>
                    <a:lnTo>
                      <a:pt x="31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2" y="110"/>
                    </a:lnTo>
                    <a:lnTo>
                      <a:pt x="54" y="110"/>
                    </a:lnTo>
                    <a:lnTo>
                      <a:pt x="60" y="103"/>
                    </a:lnTo>
                    <a:lnTo>
                      <a:pt x="60" y="102"/>
                    </a:lnTo>
                    <a:lnTo>
                      <a:pt x="62" y="98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4" y="88"/>
                    </a:lnTo>
                    <a:lnTo>
                      <a:pt x="54" y="87"/>
                    </a:lnTo>
                    <a:lnTo>
                      <a:pt x="47" y="81"/>
                    </a:lnTo>
                    <a:lnTo>
                      <a:pt x="45" y="91"/>
                    </a:lnTo>
                    <a:lnTo>
                      <a:pt x="47" y="90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3" y="86"/>
                    </a:lnTo>
                    <a:lnTo>
                      <a:pt x="45" y="92"/>
                    </a:lnTo>
                    <a:lnTo>
                      <a:pt x="82" y="80"/>
                    </a:lnTo>
                    <a:lnTo>
                      <a:pt x="82" y="79"/>
                    </a:lnTo>
                    <a:lnTo>
                      <a:pt x="84" y="79"/>
                    </a:lnTo>
                    <a:lnTo>
                      <a:pt x="96" y="67"/>
                    </a:lnTo>
                    <a:lnTo>
                      <a:pt x="115" y="48"/>
                    </a:lnTo>
                    <a:lnTo>
                      <a:pt x="111" y="43"/>
                    </a:lnTo>
                    <a:lnTo>
                      <a:pt x="114" y="49"/>
                    </a:lnTo>
                    <a:lnTo>
                      <a:pt x="138" y="37"/>
                    </a:lnTo>
                    <a:lnTo>
                      <a:pt x="139" y="35"/>
                    </a:lnTo>
                    <a:lnTo>
                      <a:pt x="141" y="31"/>
                    </a:lnTo>
                    <a:lnTo>
                      <a:pt x="141" y="33"/>
                    </a:lnTo>
                    <a:lnTo>
                      <a:pt x="148" y="8"/>
                    </a:lnTo>
                    <a:lnTo>
                      <a:pt x="138" y="10"/>
                    </a:lnTo>
                    <a:lnTo>
                      <a:pt x="140" y="11"/>
                    </a:lnTo>
                    <a:lnTo>
                      <a:pt x="142" y="12"/>
                    </a:lnTo>
                    <a:lnTo>
                      <a:pt x="144" y="11"/>
                    </a:lnTo>
                    <a:lnTo>
                      <a:pt x="146" y="10"/>
                    </a:lnTo>
                    <a:lnTo>
                      <a:pt x="148" y="6"/>
                    </a:lnTo>
                    <a:lnTo>
                      <a:pt x="142" y="6"/>
                    </a:lnTo>
                    <a:lnTo>
                      <a:pt x="137" y="8"/>
                    </a:lnTo>
                    <a:lnTo>
                      <a:pt x="143" y="27"/>
                    </a:lnTo>
                    <a:lnTo>
                      <a:pt x="144" y="29"/>
                    </a:lnTo>
                    <a:lnTo>
                      <a:pt x="146" y="30"/>
                    </a:lnTo>
                    <a:lnTo>
                      <a:pt x="148" y="31"/>
                    </a:lnTo>
                    <a:lnTo>
                      <a:pt x="150" y="30"/>
                    </a:lnTo>
                    <a:lnTo>
                      <a:pt x="152" y="30"/>
                    </a:lnTo>
                    <a:lnTo>
                      <a:pt x="158" y="24"/>
                    </a:lnTo>
                    <a:lnTo>
                      <a:pt x="156" y="24"/>
                    </a:lnTo>
                    <a:lnTo>
                      <a:pt x="154" y="19"/>
                    </a:lnTo>
                    <a:lnTo>
                      <a:pt x="155" y="25"/>
                    </a:lnTo>
                    <a:lnTo>
                      <a:pt x="185" y="19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9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4" name=""/>
              <p:cNvSpPr/>
              <p:nvPr/>
            </p:nvSpPr>
            <p:spPr>
              <a:xfrm>
                <a:off x="10207080" y="4955400"/>
                <a:ext cx="276480" cy="270000"/>
              </a:xfrm>
              <a:custGeom>
                <a:avLst/>
                <a:gdLst/>
                <a:ahLst/>
                <a:rect l="l" t="t" r="r" b="b"/>
                <a:pathLst>
                  <a:path w="152" h="136">
                    <a:moveTo>
                      <a:pt x="11" y="0"/>
                    </a:moveTo>
                    <a:lnTo>
                      <a:pt x="1" y="4"/>
                    </a:lnTo>
                    <a:lnTo>
                      <a:pt x="8" y="22"/>
                    </a:lnTo>
                    <a:lnTo>
                      <a:pt x="9" y="24"/>
                    </a:lnTo>
                    <a:lnTo>
                      <a:pt x="10" y="25"/>
                    </a:lnTo>
                    <a:lnTo>
                      <a:pt x="16" y="31"/>
                    </a:lnTo>
                    <a:lnTo>
                      <a:pt x="19" y="26"/>
                    </a:lnTo>
                    <a:lnTo>
                      <a:pt x="19" y="20"/>
                    </a:lnTo>
                    <a:lnTo>
                      <a:pt x="17" y="21"/>
                    </a:lnTo>
                    <a:lnTo>
                      <a:pt x="15" y="22"/>
                    </a:lnTo>
                    <a:lnTo>
                      <a:pt x="13" y="26"/>
                    </a:lnTo>
                    <a:lnTo>
                      <a:pt x="15" y="30"/>
                    </a:lnTo>
                    <a:lnTo>
                      <a:pt x="19" y="20"/>
                    </a:lnTo>
                    <a:lnTo>
                      <a:pt x="13" y="20"/>
                    </a:lnTo>
                    <a:lnTo>
                      <a:pt x="13" y="26"/>
                    </a:lnTo>
                    <a:lnTo>
                      <a:pt x="19" y="26"/>
                    </a:lnTo>
                    <a:lnTo>
                      <a:pt x="17" y="22"/>
                    </a:lnTo>
                    <a:lnTo>
                      <a:pt x="15" y="21"/>
                    </a:lnTo>
                    <a:lnTo>
                      <a:pt x="19" y="26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3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44" y="127"/>
                    </a:lnTo>
                    <a:lnTo>
                      <a:pt x="49" y="124"/>
                    </a:lnTo>
                    <a:lnTo>
                      <a:pt x="47" y="119"/>
                    </a:lnTo>
                    <a:lnTo>
                      <a:pt x="45" y="120"/>
                    </a:lnTo>
                    <a:lnTo>
                      <a:pt x="43" y="124"/>
                    </a:lnTo>
                    <a:lnTo>
                      <a:pt x="48" y="118"/>
                    </a:lnTo>
                    <a:lnTo>
                      <a:pt x="18" y="124"/>
                    </a:lnTo>
                    <a:lnTo>
                      <a:pt x="19" y="130"/>
                    </a:lnTo>
                    <a:lnTo>
                      <a:pt x="25" y="130"/>
                    </a:lnTo>
                    <a:lnTo>
                      <a:pt x="23" y="126"/>
                    </a:lnTo>
                    <a:lnTo>
                      <a:pt x="21" y="125"/>
                    </a:lnTo>
                    <a:lnTo>
                      <a:pt x="19" y="124"/>
                    </a:lnTo>
                    <a:lnTo>
                      <a:pt x="25" y="130"/>
                    </a:lnTo>
                    <a:lnTo>
                      <a:pt x="25" y="124"/>
                    </a:lnTo>
                    <a:lnTo>
                      <a:pt x="19" y="124"/>
                    </a:lnTo>
                    <a:lnTo>
                      <a:pt x="21" y="129"/>
                    </a:lnTo>
                    <a:lnTo>
                      <a:pt x="23" y="128"/>
                    </a:lnTo>
                    <a:lnTo>
                      <a:pt x="21" y="130"/>
                    </a:lnTo>
                    <a:lnTo>
                      <a:pt x="125" y="106"/>
                    </a:lnTo>
                    <a:lnTo>
                      <a:pt x="125" y="105"/>
                    </a:lnTo>
                    <a:lnTo>
                      <a:pt x="127" y="105"/>
                    </a:lnTo>
                    <a:lnTo>
                      <a:pt x="145" y="92"/>
                    </a:lnTo>
                    <a:lnTo>
                      <a:pt x="152" y="86"/>
                    </a:lnTo>
                    <a:lnTo>
                      <a:pt x="145" y="76"/>
                    </a:lnTo>
                    <a:lnTo>
                      <a:pt x="138" y="82"/>
                    </a:lnTo>
                    <a:lnTo>
                      <a:pt x="120" y="95"/>
                    </a:lnTo>
                    <a:lnTo>
                      <a:pt x="123" y="100"/>
                    </a:lnTo>
                    <a:lnTo>
                      <a:pt x="122" y="94"/>
                    </a:lnTo>
                    <a:lnTo>
                      <a:pt x="18" y="118"/>
                    </a:lnTo>
                    <a:lnTo>
                      <a:pt x="17" y="119"/>
                    </a:lnTo>
                    <a:lnTo>
                      <a:pt x="15" y="120"/>
                    </a:lnTo>
                    <a:lnTo>
                      <a:pt x="13" y="124"/>
                    </a:lnTo>
                    <a:lnTo>
                      <a:pt x="13" y="124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5" y="134"/>
                    </a:lnTo>
                    <a:lnTo>
                      <a:pt x="17" y="135"/>
                    </a:lnTo>
                    <a:lnTo>
                      <a:pt x="19" y="136"/>
                    </a:lnTo>
                    <a:lnTo>
                      <a:pt x="20" y="136"/>
                    </a:lnTo>
                    <a:lnTo>
                      <a:pt x="50" y="130"/>
                    </a:lnTo>
                    <a:lnTo>
                      <a:pt x="51" y="129"/>
                    </a:lnTo>
                    <a:lnTo>
                      <a:pt x="53" y="128"/>
                    </a:lnTo>
                    <a:lnTo>
                      <a:pt x="55" y="124"/>
                    </a:lnTo>
                    <a:lnTo>
                      <a:pt x="54" y="121"/>
                    </a:lnTo>
                    <a:lnTo>
                      <a:pt x="11" y="29"/>
                    </a:lnTo>
                    <a:lnTo>
                      <a:pt x="6" y="32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6" y="26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6" y="26"/>
                    </a:lnTo>
                    <a:lnTo>
                      <a:pt x="13" y="26"/>
                    </a:lnTo>
                    <a:lnTo>
                      <a:pt x="7" y="20"/>
                    </a:lnTo>
                    <a:lnTo>
                      <a:pt x="9" y="24"/>
                    </a:lnTo>
                    <a:lnTo>
                      <a:pt x="11" y="25"/>
                    </a:lnTo>
                    <a:lnTo>
                      <a:pt x="13" y="20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9" y="30"/>
                    </a:lnTo>
                    <a:lnTo>
                      <a:pt x="11" y="31"/>
                    </a:lnTo>
                    <a:lnTo>
                      <a:pt x="13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1"/>
                    </a:lnTo>
                    <a:lnTo>
                      <a:pt x="23" y="30"/>
                    </a:lnTo>
                    <a:lnTo>
                      <a:pt x="25" y="26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17" y="16"/>
                    </a:lnTo>
                    <a:lnTo>
                      <a:pt x="13" y="20"/>
                    </a:lnTo>
                    <a:lnTo>
                      <a:pt x="18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5" name=""/>
              <p:cNvSpPr/>
              <p:nvPr/>
            </p:nvSpPr>
            <p:spPr>
              <a:xfrm>
                <a:off x="10828440" y="4738680"/>
                <a:ext cx="630360" cy="377640"/>
              </a:xfrm>
              <a:custGeom>
                <a:avLst/>
                <a:gdLst/>
                <a:ahLst/>
                <a:rect l="l" t="t" r="r" b="b"/>
                <a:pathLst>
                  <a:path w="346" h="190">
                    <a:moveTo>
                      <a:pt x="0" y="180"/>
                    </a:moveTo>
                    <a:lnTo>
                      <a:pt x="7" y="189"/>
                    </a:lnTo>
                    <a:lnTo>
                      <a:pt x="13" y="183"/>
                    </a:lnTo>
                    <a:lnTo>
                      <a:pt x="9" y="178"/>
                    </a:lnTo>
                    <a:lnTo>
                      <a:pt x="9" y="184"/>
                    </a:lnTo>
                    <a:lnTo>
                      <a:pt x="11" y="183"/>
                    </a:lnTo>
                    <a:lnTo>
                      <a:pt x="8" y="184"/>
                    </a:lnTo>
                    <a:lnTo>
                      <a:pt x="51" y="190"/>
                    </a:lnTo>
                    <a:lnTo>
                      <a:pt x="52" y="190"/>
                    </a:lnTo>
                    <a:lnTo>
                      <a:pt x="54" y="190"/>
                    </a:lnTo>
                    <a:lnTo>
                      <a:pt x="85" y="178"/>
                    </a:lnTo>
                    <a:lnTo>
                      <a:pt x="86" y="178"/>
                    </a:lnTo>
                    <a:lnTo>
                      <a:pt x="110" y="166"/>
                    </a:lnTo>
                    <a:lnTo>
                      <a:pt x="111" y="165"/>
                    </a:lnTo>
                    <a:lnTo>
                      <a:pt x="136" y="146"/>
                    </a:lnTo>
                    <a:lnTo>
                      <a:pt x="154" y="134"/>
                    </a:lnTo>
                    <a:lnTo>
                      <a:pt x="150" y="129"/>
                    </a:lnTo>
                    <a:lnTo>
                      <a:pt x="149" y="135"/>
                    </a:lnTo>
                    <a:lnTo>
                      <a:pt x="186" y="141"/>
                    </a:lnTo>
                    <a:lnTo>
                      <a:pt x="187" y="141"/>
                    </a:lnTo>
                    <a:lnTo>
                      <a:pt x="189" y="141"/>
                    </a:lnTo>
                    <a:lnTo>
                      <a:pt x="213" y="135"/>
                    </a:lnTo>
                    <a:lnTo>
                      <a:pt x="213" y="135"/>
                    </a:lnTo>
                    <a:lnTo>
                      <a:pt x="232" y="129"/>
                    </a:lnTo>
                    <a:lnTo>
                      <a:pt x="230" y="123"/>
                    </a:lnTo>
                    <a:lnTo>
                      <a:pt x="230" y="129"/>
                    </a:lnTo>
                    <a:lnTo>
                      <a:pt x="229" y="129"/>
                    </a:lnTo>
                    <a:lnTo>
                      <a:pt x="253" y="135"/>
                    </a:lnTo>
                    <a:lnTo>
                      <a:pt x="254" y="135"/>
                    </a:lnTo>
                    <a:lnTo>
                      <a:pt x="256" y="135"/>
                    </a:lnTo>
                    <a:lnTo>
                      <a:pt x="299" y="123"/>
                    </a:lnTo>
                    <a:lnTo>
                      <a:pt x="297" y="117"/>
                    </a:lnTo>
                    <a:lnTo>
                      <a:pt x="298" y="123"/>
                    </a:lnTo>
                    <a:lnTo>
                      <a:pt x="329" y="117"/>
                    </a:lnTo>
                    <a:lnTo>
                      <a:pt x="330" y="116"/>
                    </a:lnTo>
                    <a:lnTo>
                      <a:pt x="332" y="115"/>
                    </a:lnTo>
                    <a:lnTo>
                      <a:pt x="334" y="112"/>
                    </a:lnTo>
                    <a:lnTo>
                      <a:pt x="340" y="81"/>
                    </a:lnTo>
                    <a:lnTo>
                      <a:pt x="340" y="80"/>
                    </a:lnTo>
                    <a:lnTo>
                      <a:pt x="340" y="55"/>
                    </a:lnTo>
                    <a:lnTo>
                      <a:pt x="334" y="55"/>
                    </a:lnTo>
                    <a:lnTo>
                      <a:pt x="340" y="56"/>
                    </a:lnTo>
                    <a:lnTo>
                      <a:pt x="346" y="7"/>
                    </a:lnTo>
                    <a:lnTo>
                      <a:pt x="346" y="6"/>
                    </a:lnTo>
                    <a:lnTo>
                      <a:pt x="346" y="0"/>
                    </a:lnTo>
                    <a:lnTo>
                      <a:pt x="334" y="0"/>
                    </a:lnTo>
                    <a:lnTo>
                      <a:pt x="334" y="6"/>
                    </a:lnTo>
                    <a:lnTo>
                      <a:pt x="340" y="6"/>
                    </a:lnTo>
                    <a:lnTo>
                      <a:pt x="335" y="6"/>
                    </a:lnTo>
                    <a:lnTo>
                      <a:pt x="329" y="55"/>
                    </a:lnTo>
                    <a:lnTo>
                      <a:pt x="328" y="55"/>
                    </a:lnTo>
                    <a:lnTo>
                      <a:pt x="328" y="80"/>
                    </a:lnTo>
                    <a:lnTo>
                      <a:pt x="334" y="80"/>
                    </a:lnTo>
                    <a:lnTo>
                      <a:pt x="329" y="79"/>
                    </a:lnTo>
                    <a:lnTo>
                      <a:pt x="323" y="110"/>
                    </a:lnTo>
                    <a:lnTo>
                      <a:pt x="326" y="106"/>
                    </a:lnTo>
                    <a:lnTo>
                      <a:pt x="324" y="107"/>
                    </a:lnTo>
                    <a:lnTo>
                      <a:pt x="322" y="111"/>
                    </a:lnTo>
                    <a:lnTo>
                      <a:pt x="328" y="111"/>
                    </a:lnTo>
                    <a:lnTo>
                      <a:pt x="327" y="105"/>
                    </a:lnTo>
                    <a:lnTo>
                      <a:pt x="296" y="111"/>
                    </a:lnTo>
                    <a:lnTo>
                      <a:pt x="296" y="112"/>
                    </a:lnTo>
                    <a:lnTo>
                      <a:pt x="253" y="124"/>
                    </a:lnTo>
                    <a:lnTo>
                      <a:pt x="254" y="123"/>
                    </a:lnTo>
                    <a:lnTo>
                      <a:pt x="254" y="129"/>
                    </a:lnTo>
                    <a:lnTo>
                      <a:pt x="256" y="124"/>
                    </a:lnTo>
                    <a:lnTo>
                      <a:pt x="232" y="118"/>
                    </a:lnTo>
                    <a:lnTo>
                      <a:pt x="230" y="117"/>
                    </a:lnTo>
                    <a:lnTo>
                      <a:pt x="228" y="118"/>
                    </a:lnTo>
                    <a:lnTo>
                      <a:pt x="209" y="124"/>
                    </a:lnTo>
                    <a:lnTo>
                      <a:pt x="211" y="129"/>
                    </a:lnTo>
                    <a:lnTo>
                      <a:pt x="210" y="124"/>
                    </a:lnTo>
                    <a:lnTo>
                      <a:pt x="186" y="130"/>
                    </a:lnTo>
                    <a:lnTo>
                      <a:pt x="187" y="135"/>
                    </a:lnTo>
                    <a:lnTo>
                      <a:pt x="188" y="129"/>
                    </a:lnTo>
                    <a:lnTo>
                      <a:pt x="151" y="123"/>
                    </a:lnTo>
                    <a:lnTo>
                      <a:pt x="150" y="123"/>
                    </a:lnTo>
                    <a:lnTo>
                      <a:pt x="148" y="124"/>
                    </a:lnTo>
                    <a:lnTo>
                      <a:pt x="147" y="124"/>
                    </a:lnTo>
                    <a:lnTo>
                      <a:pt x="129" y="136"/>
                    </a:lnTo>
                    <a:lnTo>
                      <a:pt x="104" y="155"/>
                    </a:lnTo>
                    <a:lnTo>
                      <a:pt x="107" y="160"/>
                    </a:lnTo>
                    <a:lnTo>
                      <a:pt x="105" y="155"/>
                    </a:lnTo>
                    <a:lnTo>
                      <a:pt x="81" y="167"/>
                    </a:lnTo>
                    <a:lnTo>
                      <a:pt x="83" y="172"/>
                    </a:lnTo>
                    <a:lnTo>
                      <a:pt x="81" y="167"/>
                    </a:lnTo>
                    <a:lnTo>
                      <a:pt x="50" y="179"/>
                    </a:lnTo>
                    <a:lnTo>
                      <a:pt x="52" y="184"/>
                    </a:lnTo>
                    <a:lnTo>
                      <a:pt x="53" y="178"/>
                    </a:lnTo>
                    <a:lnTo>
                      <a:pt x="10" y="172"/>
                    </a:lnTo>
                    <a:lnTo>
                      <a:pt x="9" y="172"/>
                    </a:lnTo>
                    <a:lnTo>
                      <a:pt x="7" y="173"/>
                    </a:lnTo>
                    <a:lnTo>
                      <a:pt x="6" y="174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6" name=""/>
              <p:cNvSpPr/>
              <p:nvPr/>
            </p:nvSpPr>
            <p:spPr>
              <a:xfrm>
                <a:off x="11440440" y="4649040"/>
                <a:ext cx="61920" cy="95040"/>
              </a:xfrm>
              <a:custGeom>
                <a:avLst/>
                <a:gdLst/>
                <a:ahLst/>
                <a:rect l="l" t="t" r="r" b="b"/>
                <a:pathLst>
                  <a:path w="34" h="48">
                    <a:moveTo>
                      <a:pt x="0" y="42"/>
                    </a:moveTo>
                    <a:lnTo>
                      <a:pt x="9" y="48"/>
                    </a:lnTo>
                    <a:lnTo>
                      <a:pt x="15" y="36"/>
                    </a:lnTo>
                    <a:lnTo>
                      <a:pt x="10" y="33"/>
                    </a:lnTo>
                    <a:lnTo>
                      <a:pt x="14" y="38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7" y="23"/>
                    </a:lnTo>
                    <a:lnTo>
                      <a:pt x="34" y="4"/>
                    </a:lnTo>
                    <a:lnTo>
                      <a:pt x="24" y="0"/>
                    </a:lnTo>
                    <a:lnTo>
                      <a:pt x="17" y="19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7" y="29"/>
                    </a:lnTo>
                    <a:lnTo>
                      <a:pt x="6" y="3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7" name=""/>
              <p:cNvSpPr/>
              <p:nvPr/>
            </p:nvSpPr>
            <p:spPr>
              <a:xfrm>
                <a:off x="11493360" y="4641120"/>
                <a:ext cx="1440" cy="13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8" name=""/>
              <p:cNvSpPr/>
              <p:nvPr/>
            </p:nvSpPr>
            <p:spPr>
              <a:xfrm>
                <a:off x="11487960" y="4597200"/>
                <a:ext cx="45360" cy="53640"/>
              </a:xfrm>
              <a:custGeom>
                <a:avLst/>
                <a:gdLst/>
                <a:ahLst/>
                <a:rect l="l" t="t" r="r" b="b"/>
                <a:pathLst>
                  <a:path w="25" h="27">
                    <a:moveTo>
                      <a:pt x="0" y="18"/>
                    </a:moveTo>
                    <a:lnTo>
                      <a:pt x="7" y="27"/>
                    </a:lnTo>
                    <a:lnTo>
                      <a:pt x="25" y="9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9" name=""/>
              <p:cNvSpPr/>
              <p:nvPr/>
            </p:nvSpPr>
            <p:spPr>
              <a:xfrm>
                <a:off x="11515320" y="4456080"/>
                <a:ext cx="32400" cy="149040"/>
              </a:xfrm>
              <a:custGeom>
                <a:avLst/>
                <a:gdLst/>
                <a:ahLst/>
                <a:rect l="l" t="t" r="r" b="b"/>
                <a:pathLst>
                  <a:path w="18" h="75">
                    <a:moveTo>
                      <a:pt x="0" y="75"/>
                    </a:moveTo>
                    <a:lnTo>
                      <a:pt x="12" y="75"/>
                    </a:lnTo>
                    <a:lnTo>
                      <a:pt x="12" y="56"/>
                    </a:lnTo>
                    <a:lnTo>
                      <a:pt x="12" y="32"/>
                    </a:lnTo>
                    <a:lnTo>
                      <a:pt x="6" y="32"/>
                    </a:lnTo>
                    <a:lnTo>
                      <a:pt x="12" y="33"/>
                    </a:lnTo>
                    <a:lnTo>
                      <a:pt x="18" y="2"/>
                    </a:lnTo>
                    <a:lnTo>
                      <a:pt x="7" y="0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0" name=""/>
              <p:cNvSpPr/>
              <p:nvPr/>
            </p:nvSpPr>
            <p:spPr>
              <a:xfrm>
                <a:off x="11537280" y="4422240"/>
                <a:ext cx="134640" cy="47520"/>
              </a:xfrm>
              <a:custGeom>
                <a:avLst/>
                <a:gdLst/>
                <a:ahLst/>
                <a:rect l="l" t="t" r="r" b="b"/>
                <a:pathLst>
                  <a:path w="7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57" y="12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74" y="12"/>
                    </a:lnTo>
                    <a:lnTo>
                      <a:pt x="7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17" y="13"/>
                    </a:lnTo>
                    <a:lnTo>
                      <a:pt x="19" y="18"/>
                    </a:lnTo>
                    <a:lnTo>
                      <a:pt x="19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1" name=""/>
              <p:cNvSpPr/>
              <p:nvPr/>
            </p:nvSpPr>
            <p:spPr>
              <a:xfrm>
                <a:off x="11112480" y="4617360"/>
                <a:ext cx="43560" cy="280440"/>
              </a:xfrm>
              <a:custGeom>
                <a:avLst/>
                <a:gdLst/>
                <a:ahLst/>
                <a:rect l="l" t="t" r="r" b="b"/>
                <a:pathLst>
                  <a:path w="24" h="141">
                    <a:moveTo>
                      <a:pt x="18" y="0"/>
                    </a:moveTo>
                    <a:lnTo>
                      <a:pt x="6" y="0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3" y="54"/>
                    </a:lnTo>
                    <a:lnTo>
                      <a:pt x="9" y="60"/>
                    </a:lnTo>
                    <a:lnTo>
                      <a:pt x="12" y="55"/>
                    </a:lnTo>
                    <a:lnTo>
                      <a:pt x="8" y="51"/>
                    </a:lnTo>
                    <a:lnTo>
                      <a:pt x="6" y="55"/>
                    </a:lnTo>
                    <a:lnTo>
                      <a:pt x="8" y="59"/>
                    </a:lnTo>
                    <a:lnTo>
                      <a:pt x="9" y="51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2" y="139"/>
                    </a:lnTo>
                    <a:lnTo>
                      <a:pt x="4" y="140"/>
                    </a:lnTo>
                    <a:lnTo>
                      <a:pt x="6" y="141"/>
                    </a:lnTo>
                    <a:lnTo>
                      <a:pt x="18" y="141"/>
                    </a:lnTo>
                    <a:lnTo>
                      <a:pt x="18" y="135"/>
                    </a:lnTo>
                    <a:lnTo>
                      <a:pt x="12" y="135"/>
                    </a:lnTo>
                    <a:lnTo>
                      <a:pt x="14" y="139"/>
                    </a:lnTo>
                    <a:lnTo>
                      <a:pt x="16" y="140"/>
                    </a:lnTo>
                    <a:lnTo>
                      <a:pt x="12" y="135"/>
                    </a:lnTo>
                    <a:lnTo>
                      <a:pt x="12" y="141"/>
                    </a:lnTo>
                    <a:lnTo>
                      <a:pt x="24" y="141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2" y="131"/>
                    </a:lnTo>
                    <a:lnTo>
                      <a:pt x="20" y="130"/>
                    </a:lnTo>
                    <a:lnTo>
                      <a:pt x="18" y="129"/>
                    </a:lnTo>
                    <a:lnTo>
                      <a:pt x="6" y="129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8" y="130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2" y="61"/>
                    </a:lnTo>
                    <a:lnTo>
                      <a:pt x="6" y="61"/>
                    </a:lnTo>
                    <a:lnTo>
                      <a:pt x="10" y="66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8" y="5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10" y="45"/>
                    </a:lnTo>
                    <a:lnTo>
                      <a:pt x="6" y="49"/>
                    </a:lnTo>
                    <a:lnTo>
                      <a:pt x="12" y="49"/>
                    </a:lnTo>
                    <a:lnTo>
                      <a:pt x="12" y="31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10" y="23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2" name=""/>
              <p:cNvSpPr/>
              <p:nvPr/>
            </p:nvSpPr>
            <p:spPr>
              <a:xfrm>
                <a:off x="10834200" y="4738680"/>
                <a:ext cx="513360" cy="353880"/>
              </a:xfrm>
              <a:custGeom>
                <a:avLst/>
                <a:gdLst/>
                <a:ahLst/>
                <a:rect l="l" t="t" r="r" b="b"/>
                <a:pathLst>
                  <a:path w="282" h="178">
                    <a:moveTo>
                      <a:pt x="0" y="178"/>
                    </a:moveTo>
                    <a:lnTo>
                      <a:pt x="12" y="178"/>
                    </a:lnTo>
                    <a:lnTo>
                      <a:pt x="12" y="160"/>
                    </a:lnTo>
                    <a:lnTo>
                      <a:pt x="6" y="160"/>
                    </a:lnTo>
                    <a:lnTo>
                      <a:pt x="10" y="164"/>
                    </a:lnTo>
                    <a:lnTo>
                      <a:pt x="9" y="166"/>
                    </a:lnTo>
                    <a:lnTo>
                      <a:pt x="40" y="153"/>
                    </a:lnTo>
                    <a:lnTo>
                      <a:pt x="113" y="123"/>
                    </a:lnTo>
                    <a:lnTo>
                      <a:pt x="112" y="122"/>
                    </a:lnTo>
                    <a:lnTo>
                      <a:pt x="114" y="121"/>
                    </a:lnTo>
                    <a:lnTo>
                      <a:pt x="116" y="119"/>
                    </a:lnTo>
                    <a:lnTo>
                      <a:pt x="122" y="100"/>
                    </a:lnTo>
                    <a:lnTo>
                      <a:pt x="116" y="98"/>
                    </a:lnTo>
                    <a:lnTo>
                      <a:pt x="116" y="104"/>
                    </a:lnTo>
                    <a:lnTo>
                      <a:pt x="118" y="103"/>
                    </a:lnTo>
                    <a:lnTo>
                      <a:pt x="120" y="102"/>
                    </a:lnTo>
                    <a:lnTo>
                      <a:pt x="116" y="104"/>
                    </a:lnTo>
                    <a:lnTo>
                      <a:pt x="135" y="104"/>
                    </a:lnTo>
                    <a:lnTo>
                      <a:pt x="135" y="104"/>
                    </a:lnTo>
                    <a:lnTo>
                      <a:pt x="137" y="103"/>
                    </a:lnTo>
                    <a:lnTo>
                      <a:pt x="138" y="104"/>
                    </a:lnTo>
                    <a:lnTo>
                      <a:pt x="181" y="86"/>
                    </a:lnTo>
                    <a:lnTo>
                      <a:pt x="182" y="84"/>
                    </a:lnTo>
                    <a:lnTo>
                      <a:pt x="184" y="80"/>
                    </a:lnTo>
                    <a:lnTo>
                      <a:pt x="184" y="74"/>
                    </a:lnTo>
                    <a:lnTo>
                      <a:pt x="178" y="74"/>
                    </a:lnTo>
                    <a:lnTo>
                      <a:pt x="184" y="76"/>
                    </a:lnTo>
                    <a:lnTo>
                      <a:pt x="190" y="51"/>
                    </a:lnTo>
                    <a:lnTo>
                      <a:pt x="184" y="49"/>
                    </a:lnTo>
                    <a:lnTo>
                      <a:pt x="184" y="55"/>
                    </a:lnTo>
                    <a:lnTo>
                      <a:pt x="186" y="54"/>
                    </a:lnTo>
                    <a:lnTo>
                      <a:pt x="188" y="53"/>
                    </a:lnTo>
                    <a:lnTo>
                      <a:pt x="184" y="55"/>
                    </a:lnTo>
                    <a:lnTo>
                      <a:pt x="196" y="55"/>
                    </a:lnTo>
                    <a:lnTo>
                      <a:pt x="196" y="55"/>
                    </a:lnTo>
                    <a:lnTo>
                      <a:pt x="198" y="54"/>
                    </a:lnTo>
                    <a:lnTo>
                      <a:pt x="200" y="54"/>
                    </a:lnTo>
                    <a:lnTo>
                      <a:pt x="231" y="24"/>
                    </a:lnTo>
                    <a:lnTo>
                      <a:pt x="231" y="23"/>
                    </a:lnTo>
                    <a:lnTo>
                      <a:pt x="233" y="19"/>
                    </a:lnTo>
                    <a:lnTo>
                      <a:pt x="233" y="6"/>
                    </a:lnTo>
                    <a:lnTo>
                      <a:pt x="227" y="6"/>
                    </a:lnTo>
                    <a:lnTo>
                      <a:pt x="225" y="11"/>
                    </a:lnTo>
                    <a:lnTo>
                      <a:pt x="227" y="12"/>
                    </a:lnTo>
                    <a:lnTo>
                      <a:pt x="229" y="11"/>
                    </a:lnTo>
                    <a:lnTo>
                      <a:pt x="231" y="10"/>
                    </a:lnTo>
                    <a:lnTo>
                      <a:pt x="224" y="11"/>
                    </a:lnTo>
                    <a:lnTo>
                      <a:pt x="236" y="24"/>
                    </a:lnTo>
                    <a:lnTo>
                      <a:pt x="237" y="24"/>
                    </a:lnTo>
                    <a:lnTo>
                      <a:pt x="239" y="25"/>
                    </a:lnTo>
                    <a:lnTo>
                      <a:pt x="240" y="25"/>
                    </a:lnTo>
                    <a:lnTo>
                      <a:pt x="277" y="19"/>
                    </a:lnTo>
                    <a:lnTo>
                      <a:pt x="278" y="18"/>
                    </a:lnTo>
                    <a:lnTo>
                      <a:pt x="280" y="17"/>
                    </a:lnTo>
                    <a:lnTo>
                      <a:pt x="282" y="13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70" y="13"/>
                    </a:lnTo>
                    <a:lnTo>
                      <a:pt x="274" y="8"/>
                    </a:lnTo>
                    <a:lnTo>
                      <a:pt x="272" y="9"/>
                    </a:lnTo>
                    <a:lnTo>
                      <a:pt x="270" y="13"/>
                    </a:lnTo>
                    <a:lnTo>
                      <a:pt x="276" y="13"/>
                    </a:lnTo>
                    <a:lnTo>
                      <a:pt x="275" y="7"/>
                    </a:lnTo>
                    <a:lnTo>
                      <a:pt x="238" y="13"/>
                    </a:lnTo>
                    <a:lnTo>
                      <a:pt x="241" y="14"/>
                    </a:lnTo>
                    <a:lnTo>
                      <a:pt x="239" y="13"/>
                    </a:lnTo>
                    <a:lnTo>
                      <a:pt x="239" y="19"/>
                    </a:lnTo>
                    <a:lnTo>
                      <a:pt x="243" y="15"/>
                    </a:lnTo>
                    <a:lnTo>
                      <a:pt x="231" y="2"/>
                    </a:lnTo>
                    <a:lnTo>
                      <a:pt x="229" y="1"/>
                    </a:lnTo>
                    <a:lnTo>
                      <a:pt x="227" y="0"/>
                    </a:lnTo>
                    <a:lnTo>
                      <a:pt x="225" y="1"/>
                    </a:lnTo>
                    <a:lnTo>
                      <a:pt x="223" y="2"/>
                    </a:lnTo>
                    <a:lnTo>
                      <a:pt x="221" y="6"/>
                    </a:lnTo>
                    <a:lnTo>
                      <a:pt x="221" y="6"/>
                    </a:lnTo>
                    <a:lnTo>
                      <a:pt x="221" y="19"/>
                    </a:lnTo>
                    <a:lnTo>
                      <a:pt x="227" y="19"/>
                    </a:lnTo>
                    <a:lnTo>
                      <a:pt x="224" y="15"/>
                    </a:lnTo>
                    <a:lnTo>
                      <a:pt x="193" y="45"/>
                    </a:lnTo>
                    <a:lnTo>
                      <a:pt x="196" y="43"/>
                    </a:lnTo>
                    <a:lnTo>
                      <a:pt x="194" y="44"/>
                    </a:lnTo>
                    <a:lnTo>
                      <a:pt x="196" y="49"/>
                    </a:lnTo>
                    <a:lnTo>
                      <a:pt x="196" y="43"/>
                    </a:lnTo>
                    <a:lnTo>
                      <a:pt x="184" y="43"/>
                    </a:lnTo>
                    <a:lnTo>
                      <a:pt x="184" y="43"/>
                    </a:lnTo>
                    <a:lnTo>
                      <a:pt x="182" y="44"/>
                    </a:lnTo>
                    <a:lnTo>
                      <a:pt x="180" y="45"/>
                    </a:lnTo>
                    <a:lnTo>
                      <a:pt x="178" y="49"/>
                    </a:lnTo>
                    <a:lnTo>
                      <a:pt x="179" y="48"/>
                    </a:lnTo>
                    <a:lnTo>
                      <a:pt x="173" y="73"/>
                    </a:lnTo>
                    <a:lnTo>
                      <a:pt x="172" y="74"/>
                    </a:lnTo>
                    <a:lnTo>
                      <a:pt x="172" y="80"/>
                    </a:lnTo>
                    <a:lnTo>
                      <a:pt x="174" y="76"/>
                    </a:lnTo>
                    <a:lnTo>
                      <a:pt x="172" y="80"/>
                    </a:lnTo>
                    <a:lnTo>
                      <a:pt x="178" y="80"/>
                    </a:lnTo>
                    <a:lnTo>
                      <a:pt x="176" y="75"/>
                    </a:lnTo>
                    <a:lnTo>
                      <a:pt x="133" y="93"/>
                    </a:lnTo>
                    <a:lnTo>
                      <a:pt x="135" y="98"/>
                    </a:lnTo>
                    <a:lnTo>
                      <a:pt x="135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14" y="93"/>
                    </a:lnTo>
                    <a:lnTo>
                      <a:pt x="112" y="94"/>
                    </a:lnTo>
                    <a:lnTo>
                      <a:pt x="110" y="98"/>
                    </a:lnTo>
                    <a:lnTo>
                      <a:pt x="111" y="97"/>
                    </a:lnTo>
                    <a:lnTo>
                      <a:pt x="105" y="116"/>
                    </a:lnTo>
                    <a:lnTo>
                      <a:pt x="108" y="112"/>
                    </a:lnTo>
                    <a:lnTo>
                      <a:pt x="106" y="113"/>
                    </a:lnTo>
                    <a:lnTo>
                      <a:pt x="104" y="117"/>
                    </a:lnTo>
                    <a:lnTo>
                      <a:pt x="110" y="117"/>
                    </a:lnTo>
                    <a:lnTo>
                      <a:pt x="108" y="112"/>
                    </a:lnTo>
                    <a:lnTo>
                      <a:pt x="35" y="142"/>
                    </a:lnTo>
                    <a:lnTo>
                      <a:pt x="4" y="155"/>
                    </a:lnTo>
                    <a:lnTo>
                      <a:pt x="2" y="156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3" name=""/>
              <p:cNvSpPr/>
              <p:nvPr/>
            </p:nvSpPr>
            <p:spPr>
              <a:xfrm>
                <a:off x="11391480" y="4703040"/>
                <a:ext cx="52560" cy="57600"/>
              </a:xfrm>
              <a:custGeom>
                <a:avLst/>
                <a:gdLst/>
                <a:ahLst/>
                <a:rect l="l" t="t" r="r" b="b"/>
                <a:pathLst>
                  <a:path w="29" h="29">
                    <a:moveTo>
                      <a:pt x="22" y="29"/>
                    </a:moveTo>
                    <a:lnTo>
                      <a:pt x="29" y="20"/>
                    </a:lnTo>
                    <a:lnTo>
                      <a:pt x="23" y="1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16" y="23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4" name=""/>
              <p:cNvSpPr/>
              <p:nvPr/>
            </p:nvSpPr>
            <p:spPr>
              <a:xfrm>
                <a:off x="11322000" y="4628880"/>
                <a:ext cx="73080" cy="109440"/>
              </a:xfrm>
              <a:custGeom>
                <a:avLst/>
                <a:gdLst/>
                <a:ahLst/>
                <a:rect l="l" t="t" r="r" b="b"/>
                <a:pathLst>
                  <a:path w="40" h="55">
                    <a:moveTo>
                      <a:pt x="40" y="49"/>
                    </a:moveTo>
                    <a:lnTo>
                      <a:pt x="36" y="38"/>
                    </a:lnTo>
                    <a:lnTo>
                      <a:pt x="18" y="44"/>
                    </a:lnTo>
                    <a:lnTo>
                      <a:pt x="20" y="49"/>
                    </a:lnTo>
                    <a:lnTo>
                      <a:pt x="24" y="53"/>
                    </a:lnTo>
                    <a:lnTo>
                      <a:pt x="26" y="49"/>
                    </a:lnTo>
                    <a:lnTo>
                      <a:pt x="24" y="45"/>
                    </a:lnTo>
                    <a:lnTo>
                      <a:pt x="22" y="44"/>
                    </a:lnTo>
                    <a:lnTo>
                      <a:pt x="20" y="43"/>
                    </a:lnTo>
                    <a:lnTo>
                      <a:pt x="24" y="54"/>
                    </a:lnTo>
                    <a:lnTo>
                      <a:pt x="36" y="36"/>
                    </a:lnTo>
                    <a:lnTo>
                      <a:pt x="36" y="35"/>
                    </a:lnTo>
                    <a:lnTo>
                      <a:pt x="38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24" y="14"/>
                    </a:lnTo>
                    <a:lnTo>
                      <a:pt x="20" y="18"/>
                    </a:lnTo>
                    <a:lnTo>
                      <a:pt x="25" y="1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0" y="7"/>
                    </a:lnTo>
                    <a:lnTo>
                      <a:pt x="5" y="18"/>
                    </a:lnTo>
                    <a:lnTo>
                      <a:pt x="17" y="12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0" y="9"/>
                    </a:lnTo>
                    <a:lnTo>
                      <a:pt x="16" y="21"/>
                    </a:lnTo>
                    <a:lnTo>
                      <a:pt x="17" y="23"/>
                    </a:lnTo>
                    <a:lnTo>
                      <a:pt x="29" y="36"/>
                    </a:lnTo>
                    <a:lnTo>
                      <a:pt x="28" y="27"/>
                    </a:lnTo>
                    <a:lnTo>
                      <a:pt x="26" y="31"/>
                    </a:lnTo>
                    <a:lnTo>
                      <a:pt x="28" y="35"/>
                    </a:lnTo>
                    <a:lnTo>
                      <a:pt x="32" y="31"/>
                    </a:lnTo>
                    <a:lnTo>
                      <a:pt x="28" y="27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4" y="49"/>
                    </a:lnTo>
                    <a:lnTo>
                      <a:pt x="16" y="53"/>
                    </a:lnTo>
                    <a:lnTo>
                      <a:pt x="18" y="54"/>
                    </a:lnTo>
                    <a:lnTo>
                      <a:pt x="20" y="55"/>
                    </a:lnTo>
                    <a:lnTo>
                      <a:pt x="22" y="55"/>
                    </a:lnTo>
                    <a:lnTo>
                      <a:pt x="4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5" name=""/>
              <p:cNvSpPr/>
              <p:nvPr/>
            </p:nvSpPr>
            <p:spPr>
              <a:xfrm>
                <a:off x="11679480" y="4851720"/>
                <a:ext cx="68760" cy="53640"/>
              </a:xfrm>
              <a:custGeom>
                <a:avLst/>
                <a:gdLst/>
                <a:ahLst/>
                <a:rect l="l" t="t" r="r" b="b"/>
                <a:pathLst>
                  <a:path w="38" h="27">
                    <a:moveTo>
                      <a:pt x="29" y="27"/>
                    </a:moveTo>
                    <a:lnTo>
                      <a:pt x="38" y="19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8" y="6"/>
                    </a:lnTo>
                    <a:lnTo>
                      <a:pt x="26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26" y="17"/>
                    </a:lnTo>
                    <a:lnTo>
                      <a:pt x="22" y="15"/>
                    </a:lnTo>
                    <a:lnTo>
                      <a:pt x="24" y="16"/>
                    </a:lnTo>
                    <a:lnTo>
                      <a:pt x="26" y="11"/>
                    </a:lnTo>
                    <a:lnTo>
                      <a:pt x="22" y="15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6" name=""/>
              <p:cNvSpPr/>
              <p:nvPr/>
            </p:nvSpPr>
            <p:spPr>
              <a:xfrm>
                <a:off x="11526120" y="4824360"/>
                <a:ext cx="160200" cy="49320"/>
              </a:xfrm>
              <a:custGeom>
                <a:avLst/>
                <a:gdLst/>
                <a:ahLst/>
                <a:rect l="l" t="t" r="r" b="b"/>
                <a:pathLst>
                  <a:path w="88" h="25">
                    <a:moveTo>
                      <a:pt x="85" y="25"/>
                    </a:moveTo>
                    <a:lnTo>
                      <a:pt x="88" y="14"/>
                    </a:lnTo>
                    <a:lnTo>
                      <a:pt x="63" y="7"/>
                    </a:lnTo>
                    <a:lnTo>
                      <a:pt x="61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45" y="7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23" y="12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61" y="18"/>
                    </a:lnTo>
                    <a:lnTo>
                      <a:pt x="61" y="12"/>
                    </a:lnTo>
                    <a:lnTo>
                      <a:pt x="60" y="18"/>
                    </a:lnTo>
                    <a:lnTo>
                      <a:pt x="8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7" name=""/>
              <p:cNvSpPr/>
              <p:nvPr/>
            </p:nvSpPr>
            <p:spPr>
              <a:xfrm>
                <a:off x="11498760" y="4816080"/>
                <a:ext cx="27000" cy="3168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15" y="16"/>
                    </a:moveTo>
                    <a:lnTo>
                      <a:pt x="15" y="4"/>
                    </a:lnTo>
                    <a:lnTo>
                      <a:pt x="9" y="4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8" name=""/>
              <p:cNvSpPr/>
              <p:nvPr/>
            </p:nvSpPr>
            <p:spPr>
              <a:xfrm>
                <a:off x="11493360" y="4788000"/>
                <a:ext cx="21600" cy="3600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18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9" name=""/>
              <p:cNvSpPr/>
              <p:nvPr/>
            </p:nvSpPr>
            <p:spPr>
              <a:xfrm>
                <a:off x="11469960" y="4776480"/>
                <a:ext cx="3420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7" y="12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7" y="6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7" y="6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0" name=""/>
              <p:cNvSpPr/>
              <p:nvPr/>
            </p:nvSpPr>
            <p:spPr>
              <a:xfrm>
                <a:off x="11116080" y="4887720"/>
                <a:ext cx="48960" cy="89280"/>
              </a:xfrm>
              <a:custGeom>
                <a:avLst/>
                <a:gdLst/>
                <a:ahLst/>
                <a:rect l="l" t="t" r="r" b="b"/>
                <a:pathLst>
                  <a:path w="27" h="45">
                    <a:moveTo>
                      <a:pt x="27" y="10"/>
                    </a:moveTo>
                    <a:lnTo>
                      <a:pt x="20" y="0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5" y="29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0" y="39"/>
                    </a:lnTo>
                    <a:lnTo>
                      <a:pt x="9" y="45"/>
                    </a:lnTo>
                    <a:lnTo>
                      <a:pt x="15" y="33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22" y="13"/>
                    </a:lnTo>
                    <a:lnTo>
                      <a:pt x="16" y="11"/>
                    </a:lnTo>
                    <a:lnTo>
                      <a:pt x="20" y="16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1" name=""/>
              <p:cNvSpPr/>
              <p:nvPr/>
            </p:nvSpPr>
            <p:spPr>
              <a:xfrm>
                <a:off x="11096280" y="4962960"/>
                <a:ext cx="34200" cy="41760"/>
              </a:xfrm>
              <a:custGeom>
                <a:avLst/>
                <a:gdLst/>
                <a:ahLst/>
                <a:rect l="l" t="t" r="r" b="b"/>
                <a:pathLst>
                  <a:path w="19" h="21">
                    <a:moveTo>
                      <a:pt x="19" y="9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7" y="21"/>
                    </a:lnTo>
                    <a:lnTo>
                      <a:pt x="13" y="15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040" bIns="-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2" name=""/>
              <p:cNvSpPr/>
              <p:nvPr/>
            </p:nvSpPr>
            <p:spPr>
              <a:xfrm>
                <a:off x="10174320" y="4690800"/>
                <a:ext cx="32760" cy="147240"/>
              </a:xfrm>
              <a:custGeom>
                <a:avLst/>
                <a:gdLst/>
                <a:ahLst/>
                <a:rect l="l" t="t" r="r" b="b"/>
                <a:pathLst>
                  <a:path w="18" h="74">
                    <a:moveTo>
                      <a:pt x="6" y="74"/>
                    </a:moveTo>
                    <a:lnTo>
                      <a:pt x="18" y="73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3" name=""/>
              <p:cNvSpPr/>
              <p:nvPr/>
            </p:nvSpPr>
            <p:spPr>
              <a:xfrm>
                <a:off x="11652120" y="4430520"/>
                <a:ext cx="74160" cy="77400"/>
              </a:xfrm>
              <a:custGeom>
                <a:avLst/>
                <a:gdLst/>
                <a:ahLst/>
                <a:rect l="l" t="t" r="r" b="b"/>
                <a:pathLst>
                  <a:path w="41" h="39">
                    <a:moveTo>
                      <a:pt x="41" y="26"/>
                    </a:moveTo>
                    <a:lnTo>
                      <a:pt x="41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29" y="20"/>
                    </a:lnTo>
                    <a:lnTo>
                      <a:pt x="29" y="33"/>
                    </a:lnTo>
                    <a:lnTo>
                      <a:pt x="35" y="33"/>
                    </a:lnTo>
                    <a:lnTo>
                      <a:pt x="37" y="28"/>
                    </a:lnTo>
                    <a:lnTo>
                      <a:pt x="35" y="27"/>
                    </a:lnTo>
                    <a:lnTo>
                      <a:pt x="33" y="28"/>
                    </a:lnTo>
                    <a:lnTo>
                      <a:pt x="31" y="29"/>
                    </a:lnTo>
                    <a:lnTo>
                      <a:pt x="38" y="28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0"/>
                    </a:lnTo>
                    <a:lnTo>
                      <a:pt x="21" y="21"/>
                    </a:lnTo>
                    <a:lnTo>
                      <a:pt x="19" y="22"/>
                    </a:lnTo>
                    <a:lnTo>
                      <a:pt x="17" y="26"/>
                    </a:lnTo>
                    <a:lnTo>
                      <a:pt x="17" y="33"/>
                    </a:lnTo>
                    <a:lnTo>
                      <a:pt x="23" y="33"/>
                    </a:lnTo>
                    <a:lnTo>
                      <a:pt x="25" y="28"/>
                    </a:lnTo>
                    <a:lnTo>
                      <a:pt x="23" y="27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27" y="29"/>
                    </a:lnTo>
                    <a:lnTo>
                      <a:pt x="15" y="16"/>
                    </a:lnTo>
                    <a:lnTo>
                      <a:pt x="11" y="20"/>
                    </a:lnTo>
                    <a:lnTo>
                      <a:pt x="17" y="18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6" y="22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9"/>
                    </a:lnTo>
                    <a:lnTo>
                      <a:pt x="25" y="38"/>
                    </a:lnTo>
                    <a:lnTo>
                      <a:pt x="27" y="37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29" y="26"/>
                    </a:lnTo>
                    <a:lnTo>
                      <a:pt x="21" y="31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7" y="30"/>
                    </a:lnTo>
                    <a:lnTo>
                      <a:pt x="29" y="26"/>
                    </a:lnTo>
                    <a:lnTo>
                      <a:pt x="23" y="26"/>
                    </a:lnTo>
                    <a:lnTo>
                      <a:pt x="20" y="31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5" y="39"/>
                    </a:lnTo>
                    <a:lnTo>
                      <a:pt x="37" y="38"/>
                    </a:lnTo>
                    <a:lnTo>
                      <a:pt x="39" y="37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1" y="20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4"/>
                    </a:lnTo>
                    <a:lnTo>
                      <a:pt x="41" y="20"/>
                    </a:lnTo>
                    <a:lnTo>
                      <a:pt x="35" y="20"/>
                    </a:lnTo>
                    <a:lnTo>
                      <a:pt x="35" y="26"/>
                    </a:lnTo>
                    <a:lnTo>
                      <a:pt x="41" y="2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4" name=""/>
              <p:cNvSpPr/>
              <p:nvPr/>
            </p:nvSpPr>
            <p:spPr>
              <a:xfrm>
                <a:off x="11194920" y="4300920"/>
                <a:ext cx="566280" cy="230400"/>
              </a:xfrm>
              <a:custGeom>
                <a:avLst/>
                <a:gdLst/>
                <a:ahLst/>
                <a:rect l="l" t="t" r="r" b="b"/>
                <a:pathLst>
                  <a:path w="311" h="116">
                    <a:moveTo>
                      <a:pt x="311" y="91"/>
                    </a:moveTo>
                    <a:lnTo>
                      <a:pt x="299" y="91"/>
                    </a:lnTo>
                    <a:lnTo>
                      <a:pt x="299" y="98"/>
                    </a:lnTo>
                    <a:lnTo>
                      <a:pt x="305" y="98"/>
                    </a:lnTo>
                    <a:lnTo>
                      <a:pt x="301" y="94"/>
                    </a:lnTo>
                    <a:lnTo>
                      <a:pt x="303" y="93"/>
                    </a:lnTo>
                    <a:lnTo>
                      <a:pt x="290" y="99"/>
                    </a:lnTo>
                    <a:lnTo>
                      <a:pt x="292" y="104"/>
                    </a:lnTo>
                    <a:lnTo>
                      <a:pt x="294" y="99"/>
                    </a:lnTo>
                    <a:lnTo>
                      <a:pt x="292" y="98"/>
                    </a:lnTo>
                    <a:lnTo>
                      <a:pt x="290" y="99"/>
                    </a:lnTo>
                    <a:lnTo>
                      <a:pt x="296" y="100"/>
                    </a:lnTo>
                    <a:lnTo>
                      <a:pt x="290" y="94"/>
                    </a:lnTo>
                    <a:lnTo>
                      <a:pt x="288" y="93"/>
                    </a:lnTo>
                    <a:lnTo>
                      <a:pt x="286" y="92"/>
                    </a:lnTo>
                    <a:lnTo>
                      <a:pt x="284" y="93"/>
                    </a:lnTo>
                    <a:lnTo>
                      <a:pt x="283" y="94"/>
                    </a:lnTo>
                    <a:lnTo>
                      <a:pt x="277" y="100"/>
                    </a:lnTo>
                    <a:lnTo>
                      <a:pt x="280" y="104"/>
                    </a:lnTo>
                    <a:lnTo>
                      <a:pt x="278" y="99"/>
                    </a:lnTo>
                    <a:lnTo>
                      <a:pt x="260" y="105"/>
                    </a:lnTo>
                    <a:lnTo>
                      <a:pt x="262" y="110"/>
                    </a:lnTo>
                    <a:lnTo>
                      <a:pt x="266" y="106"/>
                    </a:lnTo>
                    <a:lnTo>
                      <a:pt x="264" y="105"/>
                    </a:lnTo>
                    <a:lnTo>
                      <a:pt x="262" y="104"/>
                    </a:lnTo>
                    <a:lnTo>
                      <a:pt x="267" y="108"/>
                    </a:lnTo>
                    <a:lnTo>
                      <a:pt x="254" y="77"/>
                    </a:lnTo>
                    <a:lnTo>
                      <a:pt x="249" y="79"/>
                    </a:lnTo>
                    <a:lnTo>
                      <a:pt x="254" y="81"/>
                    </a:lnTo>
                    <a:lnTo>
                      <a:pt x="261" y="63"/>
                    </a:lnTo>
                    <a:lnTo>
                      <a:pt x="262" y="61"/>
                    </a:lnTo>
                    <a:lnTo>
                      <a:pt x="260" y="57"/>
                    </a:lnTo>
                    <a:lnTo>
                      <a:pt x="258" y="56"/>
                    </a:lnTo>
                    <a:lnTo>
                      <a:pt x="256" y="55"/>
                    </a:lnTo>
                    <a:lnTo>
                      <a:pt x="254" y="56"/>
                    </a:lnTo>
                    <a:lnTo>
                      <a:pt x="254" y="56"/>
                    </a:lnTo>
                    <a:lnTo>
                      <a:pt x="241" y="62"/>
                    </a:lnTo>
                    <a:lnTo>
                      <a:pt x="243" y="67"/>
                    </a:lnTo>
                    <a:lnTo>
                      <a:pt x="245" y="62"/>
                    </a:lnTo>
                    <a:lnTo>
                      <a:pt x="243" y="61"/>
                    </a:lnTo>
                    <a:lnTo>
                      <a:pt x="241" y="62"/>
                    </a:lnTo>
                    <a:lnTo>
                      <a:pt x="246" y="62"/>
                    </a:lnTo>
                    <a:lnTo>
                      <a:pt x="234" y="56"/>
                    </a:lnTo>
                    <a:lnTo>
                      <a:pt x="231" y="61"/>
                    </a:lnTo>
                    <a:lnTo>
                      <a:pt x="236" y="58"/>
                    </a:lnTo>
                    <a:lnTo>
                      <a:pt x="230" y="46"/>
                    </a:lnTo>
                    <a:lnTo>
                      <a:pt x="225" y="49"/>
                    </a:lnTo>
                    <a:lnTo>
                      <a:pt x="231" y="49"/>
                    </a:lnTo>
                    <a:lnTo>
                      <a:pt x="231" y="42"/>
                    </a:lnTo>
                    <a:lnTo>
                      <a:pt x="231" y="42"/>
                    </a:lnTo>
                    <a:lnTo>
                      <a:pt x="229" y="38"/>
                    </a:lnTo>
                    <a:lnTo>
                      <a:pt x="227" y="37"/>
                    </a:lnTo>
                    <a:lnTo>
                      <a:pt x="225" y="36"/>
                    </a:lnTo>
                    <a:lnTo>
                      <a:pt x="219" y="36"/>
                    </a:lnTo>
                    <a:lnTo>
                      <a:pt x="219" y="42"/>
                    </a:lnTo>
                    <a:lnTo>
                      <a:pt x="223" y="38"/>
                    </a:lnTo>
                    <a:lnTo>
                      <a:pt x="221" y="37"/>
                    </a:lnTo>
                    <a:lnTo>
                      <a:pt x="224" y="39"/>
                    </a:lnTo>
                    <a:lnTo>
                      <a:pt x="218" y="27"/>
                    </a:lnTo>
                    <a:lnTo>
                      <a:pt x="217" y="26"/>
                    </a:lnTo>
                    <a:lnTo>
                      <a:pt x="216" y="25"/>
                    </a:lnTo>
                    <a:lnTo>
                      <a:pt x="197" y="13"/>
                    </a:lnTo>
                    <a:lnTo>
                      <a:pt x="196" y="13"/>
                    </a:lnTo>
                    <a:lnTo>
                      <a:pt x="194" y="12"/>
                    </a:lnTo>
                    <a:lnTo>
                      <a:pt x="188" y="12"/>
                    </a:lnTo>
                    <a:lnTo>
                      <a:pt x="188" y="18"/>
                    </a:lnTo>
                    <a:lnTo>
                      <a:pt x="190" y="13"/>
                    </a:lnTo>
                    <a:lnTo>
                      <a:pt x="172" y="7"/>
                    </a:lnTo>
                    <a:lnTo>
                      <a:pt x="170" y="6"/>
                    </a:lnTo>
                    <a:lnTo>
                      <a:pt x="170" y="6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92" y="13"/>
                    </a:lnTo>
                    <a:lnTo>
                      <a:pt x="74" y="7"/>
                    </a:lnTo>
                    <a:lnTo>
                      <a:pt x="72" y="12"/>
                    </a:lnTo>
                    <a:lnTo>
                      <a:pt x="76" y="7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3" y="1"/>
                    </a:lnTo>
                    <a:lnTo>
                      <a:pt x="61" y="2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65" y="12"/>
                    </a:lnTo>
                    <a:lnTo>
                      <a:pt x="65" y="6"/>
                    </a:lnTo>
                    <a:lnTo>
                      <a:pt x="63" y="7"/>
                    </a:lnTo>
                    <a:lnTo>
                      <a:pt x="61" y="8"/>
                    </a:lnTo>
                    <a:lnTo>
                      <a:pt x="65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1" y="7"/>
                    </a:lnTo>
                    <a:lnTo>
                      <a:pt x="49" y="8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29" y="36"/>
                    </a:lnTo>
                    <a:lnTo>
                      <a:pt x="29" y="49"/>
                    </a:lnTo>
                    <a:lnTo>
                      <a:pt x="35" y="49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13" y="63"/>
                    </a:lnTo>
                    <a:lnTo>
                      <a:pt x="7" y="69"/>
                    </a:lnTo>
                    <a:lnTo>
                      <a:pt x="6" y="70"/>
                    </a:lnTo>
                    <a:lnTo>
                      <a:pt x="0" y="82"/>
                    </a:lnTo>
                    <a:lnTo>
                      <a:pt x="9" y="88"/>
                    </a:lnTo>
                    <a:lnTo>
                      <a:pt x="15" y="76"/>
                    </a:lnTo>
                    <a:lnTo>
                      <a:pt x="10" y="73"/>
                    </a:lnTo>
                    <a:lnTo>
                      <a:pt x="14" y="78"/>
                    </a:lnTo>
                    <a:lnTo>
                      <a:pt x="20" y="72"/>
                    </a:lnTo>
                    <a:lnTo>
                      <a:pt x="39" y="54"/>
                    </a:lnTo>
                    <a:lnTo>
                      <a:pt x="39" y="53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41" y="36"/>
                    </a:lnTo>
                    <a:lnTo>
                      <a:pt x="35" y="36"/>
                    </a:lnTo>
                    <a:lnTo>
                      <a:pt x="39" y="41"/>
                    </a:lnTo>
                    <a:lnTo>
                      <a:pt x="57" y="17"/>
                    </a:lnTo>
                    <a:lnTo>
                      <a:pt x="53" y="18"/>
                    </a:lnTo>
                    <a:lnTo>
                      <a:pt x="55" y="17"/>
                    </a:lnTo>
                    <a:lnTo>
                      <a:pt x="53" y="12"/>
                    </a:lnTo>
                    <a:lnTo>
                      <a:pt x="53" y="18"/>
                    </a:lnTo>
                    <a:lnTo>
                      <a:pt x="65" y="18"/>
                    </a:lnTo>
                    <a:lnTo>
                      <a:pt x="65" y="18"/>
                    </a:lnTo>
                    <a:lnTo>
                      <a:pt x="67" y="17"/>
                    </a:lnTo>
                    <a:lnTo>
                      <a:pt x="69" y="16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71" y="6"/>
                    </a:lnTo>
                    <a:lnTo>
                      <a:pt x="63" y="11"/>
                    </a:lnTo>
                    <a:lnTo>
                      <a:pt x="65" y="12"/>
                    </a:lnTo>
                    <a:lnTo>
                      <a:pt x="67" y="11"/>
                    </a:lnTo>
                    <a:lnTo>
                      <a:pt x="69" y="10"/>
                    </a:lnTo>
                    <a:lnTo>
                      <a:pt x="71" y="6"/>
                    </a:lnTo>
                    <a:lnTo>
                      <a:pt x="65" y="6"/>
                    </a:lnTo>
                    <a:lnTo>
                      <a:pt x="62" y="11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91" y="24"/>
                    </a:lnTo>
                    <a:lnTo>
                      <a:pt x="171" y="18"/>
                    </a:lnTo>
                    <a:lnTo>
                      <a:pt x="170" y="12"/>
                    </a:lnTo>
                    <a:lnTo>
                      <a:pt x="168" y="18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94" y="24"/>
                    </a:lnTo>
                    <a:lnTo>
                      <a:pt x="194" y="18"/>
                    </a:lnTo>
                    <a:lnTo>
                      <a:pt x="191" y="23"/>
                    </a:lnTo>
                    <a:lnTo>
                      <a:pt x="210" y="35"/>
                    </a:lnTo>
                    <a:lnTo>
                      <a:pt x="213" y="30"/>
                    </a:lnTo>
                    <a:lnTo>
                      <a:pt x="209" y="33"/>
                    </a:lnTo>
                    <a:lnTo>
                      <a:pt x="215" y="45"/>
                    </a:lnTo>
                    <a:lnTo>
                      <a:pt x="215" y="46"/>
                    </a:lnTo>
                    <a:lnTo>
                      <a:pt x="217" y="47"/>
                    </a:lnTo>
                    <a:lnTo>
                      <a:pt x="219" y="48"/>
                    </a:lnTo>
                    <a:lnTo>
                      <a:pt x="225" y="48"/>
                    </a:lnTo>
                    <a:lnTo>
                      <a:pt x="219" y="42"/>
                    </a:lnTo>
                    <a:lnTo>
                      <a:pt x="221" y="46"/>
                    </a:lnTo>
                    <a:lnTo>
                      <a:pt x="223" y="47"/>
                    </a:lnTo>
                    <a:lnTo>
                      <a:pt x="225" y="42"/>
                    </a:lnTo>
                    <a:lnTo>
                      <a:pt x="219" y="42"/>
                    </a:lnTo>
                    <a:lnTo>
                      <a:pt x="219" y="49"/>
                    </a:lnTo>
                    <a:lnTo>
                      <a:pt x="219" y="49"/>
                    </a:lnTo>
                    <a:lnTo>
                      <a:pt x="221" y="52"/>
                    </a:lnTo>
                    <a:lnTo>
                      <a:pt x="227" y="64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41" y="73"/>
                    </a:lnTo>
                    <a:lnTo>
                      <a:pt x="241" y="72"/>
                    </a:lnTo>
                    <a:lnTo>
                      <a:pt x="243" y="73"/>
                    </a:lnTo>
                    <a:lnTo>
                      <a:pt x="245" y="72"/>
                    </a:lnTo>
                    <a:lnTo>
                      <a:pt x="246" y="73"/>
                    </a:lnTo>
                    <a:lnTo>
                      <a:pt x="259" y="67"/>
                    </a:lnTo>
                    <a:lnTo>
                      <a:pt x="250" y="61"/>
                    </a:lnTo>
                    <a:lnTo>
                      <a:pt x="252" y="65"/>
                    </a:lnTo>
                    <a:lnTo>
                      <a:pt x="254" y="66"/>
                    </a:lnTo>
                    <a:lnTo>
                      <a:pt x="256" y="67"/>
                    </a:lnTo>
                    <a:lnTo>
                      <a:pt x="258" y="66"/>
                    </a:lnTo>
                    <a:lnTo>
                      <a:pt x="256" y="61"/>
                    </a:lnTo>
                    <a:lnTo>
                      <a:pt x="251" y="59"/>
                    </a:lnTo>
                    <a:lnTo>
                      <a:pt x="244" y="77"/>
                    </a:lnTo>
                    <a:lnTo>
                      <a:pt x="243" y="79"/>
                    </a:lnTo>
                    <a:lnTo>
                      <a:pt x="244" y="82"/>
                    </a:lnTo>
                    <a:lnTo>
                      <a:pt x="257" y="113"/>
                    </a:lnTo>
                    <a:lnTo>
                      <a:pt x="258" y="114"/>
                    </a:lnTo>
                    <a:lnTo>
                      <a:pt x="260" y="115"/>
                    </a:lnTo>
                    <a:lnTo>
                      <a:pt x="262" y="116"/>
                    </a:lnTo>
                    <a:lnTo>
                      <a:pt x="264" y="116"/>
                    </a:lnTo>
                    <a:lnTo>
                      <a:pt x="282" y="110"/>
                    </a:lnTo>
                    <a:lnTo>
                      <a:pt x="282" y="109"/>
                    </a:lnTo>
                    <a:lnTo>
                      <a:pt x="284" y="109"/>
                    </a:lnTo>
                    <a:lnTo>
                      <a:pt x="290" y="103"/>
                    </a:lnTo>
                    <a:lnTo>
                      <a:pt x="284" y="103"/>
                    </a:lnTo>
                    <a:lnTo>
                      <a:pt x="286" y="104"/>
                    </a:lnTo>
                    <a:lnTo>
                      <a:pt x="288" y="103"/>
                    </a:lnTo>
                    <a:lnTo>
                      <a:pt x="286" y="98"/>
                    </a:lnTo>
                    <a:lnTo>
                      <a:pt x="283" y="103"/>
                    </a:lnTo>
                    <a:lnTo>
                      <a:pt x="289" y="109"/>
                    </a:lnTo>
                    <a:lnTo>
                      <a:pt x="290" y="109"/>
                    </a:lnTo>
                    <a:lnTo>
                      <a:pt x="292" y="110"/>
                    </a:lnTo>
                    <a:lnTo>
                      <a:pt x="294" y="109"/>
                    </a:lnTo>
                    <a:lnTo>
                      <a:pt x="295" y="110"/>
                    </a:lnTo>
                    <a:lnTo>
                      <a:pt x="308" y="104"/>
                    </a:lnTo>
                    <a:lnTo>
                      <a:pt x="309" y="102"/>
                    </a:lnTo>
                    <a:lnTo>
                      <a:pt x="311" y="98"/>
                    </a:lnTo>
                    <a:lnTo>
                      <a:pt x="311" y="98"/>
                    </a:lnTo>
                    <a:lnTo>
                      <a:pt x="311" y="9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5" name=""/>
              <p:cNvSpPr/>
              <p:nvPr/>
            </p:nvSpPr>
            <p:spPr>
              <a:xfrm>
                <a:off x="11179800" y="4253400"/>
                <a:ext cx="114840" cy="129240"/>
              </a:xfrm>
              <a:custGeom>
                <a:avLst/>
                <a:gdLst/>
                <a:ahLst/>
                <a:rect l="l" t="t" r="r" b="b"/>
                <a:pathLst>
                  <a:path w="63" h="65">
                    <a:moveTo>
                      <a:pt x="40" y="65"/>
                    </a:moveTo>
                    <a:lnTo>
                      <a:pt x="47" y="56"/>
                    </a:lnTo>
                    <a:lnTo>
                      <a:pt x="10" y="19"/>
                    </a:lnTo>
                    <a:lnTo>
                      <a:pt x="6" y="23"/>
                    </a:lnTo>
                    <a:lnTo>
                      <a:pt x="8" y="28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10" y="19"/>
                    </a:lnTo>
                    <a:lnTo>
                      <a:pt x="8" y="29"/>
                    </a:lnTo>
                    <a:lnTo>
                      <a:pt x="63" y="11"/>
                    </a:lnTo>
                    <a:lnTo>
                      <a:pt x="59" y="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4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6" name=""/>
              <p:cNvSpPr/>
              <p:nvPr/>
            </p:nvSpPr>
            <p:spPr>
              <a:xfrm>
                <a:off x="10932480" y="4080240"/>
                <a:ext cx="404280" cy="242280"/>
              </a:xfrm>
              <a:custGeom>
                <a:avLst/>
                <a:gdLst/>
                <a:ahLst/>
                <a:rect l="l" t="t" r="r" b="b"/>
                <a:pathLst>
                  <a:path w="222" h="122">
                    <a:moveTo>
                      <a:pt x="0" y="32"/>
                    </a:moveTo>
                    <a:lnTo>
                      <a:pt x="3" y="43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62" y="25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84" y="17"/>
                    </a:lnTo>
                    <a:lnTo>
                      <a:pt x="81" y="1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3" y="18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108" y="12"/>
                    </a:lnTo>
                    <a:lnTo>
                      <a:pt x="105" y="6"/>
                    </a:lnTo>
                    <a:lnTo>
                      <a:pt x="103" y="11"/>
                    </a:lnTo>
                    <a:lnTo>
                      <a:pt x="105" y="12"/>
                    </a:lnTo>
                    <a:lnTo>
                      <a:pt x="107" y="11"/>
                    </a:lnTo>
                    <a:lnTo>
                      <a:pt x="102" y="11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1" y="18"/>
                    </a:lnTo>
                    <a:lnTo>
                      <a:pt x="113" y="18"/>
                    </a:lnTo>
                    <a:lnTo>
                      <a:pt x="138" y="12"/>
                    </a:lnTo>
                    <a:lnTo>
                      <a:pt x="136" y="6"/>
                    </a:lnTo>
                    <a:lnTo>
                      <a:pt x="134" y="11"/>
                    </a:lnTo>
                    <a:lnTo>
                      <a:pt x="136" y="12"/>
                    </a:lnTo>
                    <a:lnTo>
                      <a:pt x="133" y="11"/>
                    </a:lnTo>
                    <a:lnTo>
                      <a:pt x="151" y="24"/>
                    </a:lnTo>
                    <a:lnTo>
                      <a:pt x="154" y="19"/>
                    </a:lnTo>
                    <a:lnTo>
                      <a:pt x="150" y="24"/>
                    </a:lnTo>
                    <a:lnTo>
                      <a:pt x="175" y="54"/>
                    </a:lnTo>
                    <a:lnTo>
                      <a:pt x="179" y="49"/>
                    </a:lnTo>
                    <a:lnTo>
                      <a:pt x="174" y="51"/>
                    </a:lnTo>
                    <a:lnTo>
                      <a:pt x="198" y="112"/>
                    </a:lnTo>
                    <a:lnTo>
                      <a:pt x="199" y="114"/>
                    </a:lnTo>
                    <a:lnTo>
                      <a:pt x="201" y="115"/>
                    </a:lnTo>
                    <a:lnTo>
                      <a:pt x="203" y="116"/>
                    </a:lnTo>
                    <a:lnTo>
                      <a:pt x="216" y="116"/>
                    </a:lnTo>
                    <a:lnTo>
                      <a:pt x="216" y="110"/>
                    </a:lnTo>
                    <a:lnTo>
                      <a:pt x="212" y="106"/>
                    </a:lnTo>
                    <a:lnTo>
                      <a:pt x="210" y="110"/>
                    </a:lnTo>
                    <a:lnTo>
                      <a:pt x="212" y="114"/>
                    </a:lnTo>
                    <a:lnTo>
                      <a:pt x="214" y="115"/>
                    </a:lnTo>
                    <a:lnTo>
                      <a:pt x="213" y="106"/>
                    </a:lnTo>
                    <a:lnTo>
                      <a:pt x="206" y="113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0" y="114"/>
                    </a:lnTo>
                    <a:lnTo>
                      <a:pt x="222" y="110"/>
                    </a:lnTo>
                    <a:lnTo>
                      <a:pt x="220" y="106"/>
                    </a:lnTo>
                    <a:lnTo>
                      <a:pt x="218" y="105"/>
                    </a:lnTo>
                    <a:lnTo>
                      <a:pt x="216" y="104"/>
                    </a:lnTo>
                    <a:lnTo>
                      <a:pt x="203" y="104"/>
                    </a:lnTo>
                    <a:lnTo>
                      <a:pt x="207" y="106"/>
                    </a:lnTo>
                    <a:lnTo>
                      <a:pt x="205" y="105"/>
                    </a:lnTo>
                    <a:lnTo>
                      <a:pt x="203" y="110"/>
                    </a:lnTo>
                    <a:lnTo>
                      <a:pt x="208" y="108"/>
                    </a:lnTo>
                    <a:lnTo>
                      <a:pt x="184" y="47"/>
                    </a:lnTo>
                    <a:lnTo>
                      <a:pt x="183" y="45"/>
                    </a:lnTo>
                    <a:lnTo>
                      <a:pt x="183" y="45"/>
                    </a:lnTo>
                    <a:lnTo>
                      <a:pt x="158" y="15"/>
                    </a:lnTo>
                    <a:lnTo>
                      <a:pt x="158" y="14"/>
                    </a:lnTo>
                    <a:lnTo>
                      <a:pt x="140" y="1"/>
                    </a:lnTo>
                    <a:lnTo>
                      <a:pt x="138" y="1"/>
                    </a:lnTo>
                    <a:lnTo>
                      <a:pt x="136" y="0"/>
                    </a:lnTo>
                    <a:lnTo>
                      <a:pt x="135" y="1"/>
                    </a:lnTo>
                    <a:lnTo>
                      <a:pt x="110" y="7"/>
                    </a:lnTo>
                    <a:lnTo>
                      <a:pt x="113" y="7"/>
                    </a:lnTo>
                    <a:lnTo>
                      <a:pt x="111" y="6"/>
                    </a:lnTo>
                    <a:lnTo>
                      <a:pt x="111" y="12"/>
                    </a:lnTo>
                    <a:lnTo>
                      <a:pt x="115" y="8"/>
                    </a:lnTo>
                    <a:lnTo>
                      <a:pt x="109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91" y="7"/>
                    </a:lnTo>
                    <a:lnTo>
                      <a:pt x="93" y="12"/>
                    </a:lnTo>
                    <a:lnTo>
                      <a:pt x="93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79" y="7"/>
                    </a:lnTo>
                    <a:lnTo>
                      <a:pt x="78" y="7"/>
                    </a:lnTo>
                    <a:lnTo>
                      <a:pt x="65" y="14"/>
                    </a:lnTo>
                    <a:lnTo>
                      <a:pt x="68" y="19"/>
                    </a:lnTo>
                    <a:lnTo>
                      <a:pt x="68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61" y="1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7" name=""/>
              <p:cNvSpPr/>
              <p:nvPr/>
            </p:nvSpPr>
            <p:spPr>
              <a:xfrm>
                <a:off x="11190960" y="4068360"/>
                <a:ext cx="358920" cy="401760"/>
              </a:xfrm>
              <a:custGeom>
                <a:avLst/>
                <a:gdLst/>
                <a:ahLst/>
                <a:rect l="l" t="t" r="r" b="b"/>
                <a:pathLst>
                  <a:path w="197" h="202">
                    <a:moveTo>
                      <a:pt x="0" y="12"/>
                    </a:moveTo>
                    <a:lnTo>
                      <a:pt x="1" y="24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5" y="11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63" y="11"/>
                    </a:lnTo>
                    <a:lnTo>
                      <a:pt x="61" y="12"/>
                    </a:lnTo>
                    <a:lnTo>
                      <a:pt x="74" y="12"/>
                    </a:lnTo>
                    <a:lnTo>
                      <a:pt x="74" y="6"/>
                    </a:lnTo>
                    <a:lnTo>
                      <a:pt x="72" y="11"/>
                    </a:lnTo>
                    <a:lnTo>
                      <a:pt x="71" y="11"/>
                    </a:lnTo>
                    <a:lnTo>
                      <a:pt x="77" y="17"/>
                    </a:lnTo>
                    <a:lnTo>
                      <a:pt x="78" y="17"/>
                    </a:lnTo>
                    <a:lnTo>
                      <a:pt x="80" y="18"/>
                    </a:lnTo>
                    <a:lnTo>
                      <a:pt x="92" y="18"/>
                    </a:lnTo>
                    <a:lnTo>
                      <a:pt x="92" y="12"/>
                    </a:lnTo>
                    <a:lnTo>
                      <a:pt x="86" y="12"/>
                    </a:lnTo>
                    <a:lnTo>
                      <a:pt x="88" y="16"/>
                    </a:lnTo>
                    <a:lnTo>
                      <a:pt x="90" y="17"/>
                    </a:lnTo>
                    <a:lnTo>
                      <a:pt x="86" y="12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8" y="22"/>
                    </a:lnTo>
                    <a:lnTo>
                      <a:pt x="90" y="23"/>
                    </a:lnTo>
                    <a:lnTo>
                      <a:pt x="92" y="24"/>
                    </a:lnTo>
                    <a:lnTo>
                      <a:pt x="104" y="24"/>
                    </a:lnTo>
                    <a:lnTo>
                      <a:pt x="104" y="18"/>
                    </a:lnTo>
                    <a:lnTo>
                      <a:pt x="98" y="18"/>
                    </a:lnTo>
                    <a:lnTo>
                      <a:pt x="100" y="22"/>
                    </a:lnTo>
                    <a:lnTo>
                      <a:pt x="102" y="23"/>
                    </a:lnTo>
                    <a:lnTo>
                      <a:pt x="98" y="18"/>
                    </a:lnTo>
                    <a:lnTo>
                      <a:pt x="98" y="25"/>
                    </a:lnTo>
                    <a:lnTo>
                      <a:pt x="98" y="25"/>
                    </a:lnTo>
                    <a:lnTo>
                      <a:pt x="99" y="28"/>
                    </a:lnTo>
                    <a:lnTo>
                      <a:pt x="112" y="58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39" y="73"/>
                    </a:lnTo>
                    <a:lnTo>
                      <a:pt x="141" y="67"/>
                    </a:lnTo>
                    <a:lnTo>
                      <a:pt x="137" y="71"/>
                    </a:lnTo>
                    <a:lnTo>
                      <a:pt x="135" y="68"/>
                    </a:lnTo>
                    <a:lnTo>
                      <a:pt x="141" y="148"/>
                    </a:lnTo>
                    <a:lnTo>
                      <a:pt x="142" y="150"/>
                    </a:lnTo>
                    <a:lnTo>
                      <a:pt x="161" y="193"/>
                    </a:lnTo>
                    <a:lnTo>
                      <a:pt x="162" y="194"/>
                    </a:lnTo>
                    <a:lnTo>
                      <a:pt x="164" y="195"/>
                    </a:lnTo>
                    <a:lnTo>
                      <a:pt x="165" y="196"/>
                    </a:lnTo>
                    <a:lnTo>
                      <a:pt x="195" y="202"/>
                    </a:lnTo>
                    <a:lnTo>
                      <a:pt x="197" y="190"/>
                    </a:lnTo>
                    <a:lnTo>
                      <a:pt x="167" y="184"/>
                    </a:lnTo>
                    <a:lnTo>
                      <a:pt x="170" y="186"/>
                    </a:lnTo>
                    <a:lnTo>
                      <a:pt x="168" y="185"/>
                    </a:lnTo>
                    <a:lnTo>
                      <a:pt x="166" y="190"/>
                    </a:lnTo>
                    <a:lnTo>
                      <a:pt x="171" y="188"/>
                    </a:lnTo>
                    <a:lnTo>
                      <a:pt x="152" y="145"/>
                    </a:lnTo>
                    <a:lnTo>
                      <a:pt x="147" y="147"/>
                    </a:lnTo>
                    <a:lnTo>
                      <a:pt x="153" y="147"/>
                    </a:lnTo>
                    <a:lnTo>
                      <a:pt x="147" y="67"/>
                    </a:lnTo>
                    <a:lnTo>
                      <a:pt x="145" y="63"/>
                    </a:lnTo>
                    <a:lnTo>
                      <a:pt x="144" y="62"/>
                    </a:lnTo>
                    <a:lnTo>
                      <a:pt x="120" y="50"/>
                    </a:lnTo>
                    <a:lnTo>
                      <a:pt x="117" y="55"/>
                    </a:lnTo>
                    <a:lnTo>
                      <a:pt x="122" y="53"/>
                    </a:lnTo>
                    <a:lnTo>
                      <a:pt x="109" y="23"/>
                    </a:lnTo>
                    <a:lnTo>
                      <a:pt x="104" y="25"/>
                    </a:lnTo>
                    <a:lnTo>
                      <a:pt x="110" y="25"/>
                    </a:lnTo>
                    <a:lnTo>
                      <a:pt x="110" y="18"/>
                    </a:lnTo>
                    <a:lnTo>
                      <a:pt x="110" y="18"/>
                    </a:lnTo>
                    <a:lnTo>
                      <a:pt x="108" y="14"/>
                    </a:lnTo>
                    <a:lnTo>
                      <a:pt x="106" y="13"/>
                    </a:lnTo>
                    <a:lnTo>
                      <a:pt x="104" y="12"/>
                    </a:lnTo>
                    <a:lnTo>
                      <a:pt x="92" y="1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4" y="13"/>
                    </a:lnTo>
                    <a:lnTo>
                      <a:pt x="92" y="18"/>
                    </a:lnTo>
                    <a:lnTo>
                      <a:pt x="98" y="18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4" y="7"/>
                    </a:lnTo>
                    <a:lnTo>
                      <a:pt x="92" y="6"/>
                    </a:lnTo>
                    <a:lnTo>
                      <a:pt x="80" y="6"/>
                    </a:lnTo>
                    <a:lnTo>
                      <a:pt x="82" y="7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78" y="2"/>
                    </a:lnTo>
                    <a:lnTo>
                      <a:pt x="76" y="1"/>
                    </a:lnTo>
                    <a:lnTo>
                      <a:pt x="7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2" y="8"/>
                    </a:lnTo>
                    <a:lnTo>
                      <a:pt x="53" y="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8" name=""/>
              <p:cNvSpPr/>
              <p:nvPr/>
            </p:nvSpPr>
            <p:spPr>
              <a:xfrm>
                <a:off x="11453400" y="4107960"/>
                <a:ext cx="61920" cy="218520"/>
              </a:xfrm>
              <a:custGeom>
                <a:avLst/>
                <a:gdLst/>
                <a:ahLst/>
                <a:rect l="l" t="t" r="r" b="b"/>
                <a:pathLst>
                  <a:path w="34" h="110">
                    <a:moveTo>
                      <a:pt x="23" y="110"/>
                    </a:moveTo>
                    <a:lnTo>
                      <a:pt x="34" y="108"/>
                    </a:lnTo>
                    <a:lnTo>
                      <a:pt x="28" y="77"/>
                    </a:lnTo>
                    <a:lnTo>
                      <a:pt x="27" y="74"/>
                    </a:lnTo>
                    <a:lnTo>
                      <a:pt x="20" y="62"/>
                    </a:lnTo>
                    <a:lnTo>
                      <a:pt x="15" y="66"/>
                    </a:lnTo>
                    <a:lnTo>
                      <a:pt x="21" y="66"/>
                    </a:lnTo>
                    <a:lnTo>
                      <a:pt x="21" y="60"/>
                    </a:lnTo>
                    <a:lnTo>
                      <a:pt x="21" y="59"/>
                    </a:lnTo>
                    <a:lnTo>
                      <a:pt x="15" y="40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5" y="41"/>
                    </a:lnTo>
                    <a:lnTo>
                      <a:pt x="13" y="46"/>
                    </a:lnTo>
                    <a:lnTo>
                      <a:pt x="32" y="22"/>
                    </a:lnTo>
                    <a:lnTo>
                      <a:pt x="32" y="21"/>
                    </a:lnTo>
                    <a:lnTo>
                      <a:pt x="34" y="17"/>
                    </a:lnTo>
                    <a:lnTo>
                      <a:pt x="32" y="13"/>
                    </a:lnTo>
                    <a:lnTo>
                      <a:pt x="30" y="12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17"/>
                    </a:lnTo>
                    <a:lnTo>
                      <a:pt x="25" y="12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19" y="22"/>
                    </a:lnTo>
                    <a:lnTo>
                      <a:pt x="20" y="22"/>
                    </a:lnTo>
                    <a:lnTo>
                      <a:pt x="22" y="23"/>
                    </a:lnTo>
                    <a:lnTo>
                      <a:pt x="28" y="23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24" y="21"/>
                    </a:lnTo>
                    <a:lnTo>
                      <a:pt x="26" y="22"/>
                    </a:lnTo>
                    <a:lnTo>
                      <a:pt x="28" y="17"/>
                    </a:lnTo>
                    <a:lnTo>
                      <a:pt x="24" y="13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4" y="43"/>
                    </a:lnTo>
                    <a:lnTo>
                      <a:pt x="10" y="62"/>
                    </a:lnTo>
                    <a:lnTo>
                      <a:pt x="15" y="60"/>
                    </a:lnTo>
                    <a:lnTo>
                      <a:pt x="9" y="60"/>
                    </a:lnTo>
                    <a:lnTo>
                      <a:pt x="9" y="66"/>
                    </a:lnTo>
                    <a:lnTo>
                      <a:pt x="9" y="66"/>
                    </a:lnTo>
                    <a:lnTo>
                      <a:pt x="11" y="70"/>
                    </a:lnTo>
                    <a:lnTo>
                      <a:pt x="18" y="82"/>
                    </a:lnTo>
                    <a:lnTo>
                      <a:pt x="22" y="78"/>
                    </a:lnTo>
                    <a:lnTo>
                      <a:pt x="17" y="79"/>
                    </a:lnTo>
                    <a:lnTo>
                      <a:pt x="23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9" name=""/>
              <p:cNvSpPr/>
              <p:nvPr/>
            </p:nvSpPr>
            <p:spPr>
              <a:xfrm>
                <a:off x="11448000" y="408024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2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0" name=""/>
              <p:cNvSpPr/>
              <p:nvPr/>
            </p:nvSpPr>
            <p:spPr>
              <a:xfrm>
                <a:off x="11442240" y="4048560"/>
                <a:ext cx="27360" cy="313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3" y="16"/>
                    </a:moveTo>
                    <a:lnTo>
                      <a:pt x="15" y="16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9" y="10"/>
                    </a:lnTo>
                    <a:lnTo>
                      <a:pt x="3" y="10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1" name=""/>
              <p:cNvSpPr/>
              <p:nvPr/>
            </p:nvSpPr>
            <p:spPr>
              <a:xfrm>
                <a:off x="11442240" y="4036320"/>
                <a:ext cx="23760" cy="29880"/>
              </a:xfrm>
              <a:custGeom>
                <a:avLst/>
                <a:gdLst/>
                <a:ahLst/>
                <a:rect l="l" t="t" r="r" b="b"/>
                <a:pathLst>
                  <a:path w="13" h="15">
                    <a:moveTo>
                      <a:pt x="0" y="6"/>
                    </a:moveTo>
                    <a:lnTo>
                      <a:pt x="7" y="15"/>
                    </a:lnTo>
                    <a:lnTo>
                      <a:pt x="13" y="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2" name=""/>
              <p:cNvSpPr/>
              <p:nvPr/>
            </p:nvSpPr>
            <p:spPr>
              <a:xfrm>
                <a:off x="11099880" y="3982680"/>
                <a:ext cx="364320" cy="73440"/>
              </a:xfrm>
              <a:custGeom>
                <a:avLst/>
                <a:gdLst/>
                <a:ahLst/>
                <a:rect l="l" t="t" r="r" b="b"/>
                <a:pathLst>
                  <a:path w="200" h="37">
                    <a:moveTo>
                      <a:pt x="195" y="37"/>
                    </a:moveTo>
                    <a:lnTo>
                      <a:pt x="200" y="26"/>
                    </a:lnTo>
                    <a:lnTo>
                      <a:pt x="188" y="20"/>
                    </a:lnTo>
                    <a:lnTo>
                      <a:pt x="187" y="20"/>
                    </a:lnTo>
                    <a:lnTo>
                      <a:pt x="185" y="19"/>
                    </a:lnTo>
                    <a:lnTo>
                      <a:pt x="173" y="19"/>
                    </a:lnTo>
                    <a:lnTo>
                      <a:pt x="173" y="25"/>
                    </a:lnTo>
                    <a:lnTo>
                      <a:pt x="179" y="25"/>
                    </a:lnTo>
                    <a:lnTo>
                      <a:pt x="177" y="21"/>
                    </a:lnTo>
                    <a:lnTo>
                      <a:pt x="175" y="20"/>
                    </a:lnTo>
                    <a:lnTo>
                      <a:pt x="179" y="25"/>
                    </a:lnTo>
                    <a:lnTo>
                      <a:pt x="179" y="18"/>
                    </a:lnTo>
                    <a:lnTo>
                      <a:pt x="179" y="18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1" y="8"/>
                    </a:lnTo>
                    <a:lnTo>
                      <a:pt x="171" y="7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1" y="8"/>
                    </a:lnTo>
                    <a:lnTo>
                      <a:pt x="154" y="12"/>
                    </a:lnTo>
                    <a:lnTo>
                      <a:pt x="156" y="7"/>
                    </a:lnTo>
                    <a:lnTo>
                      <a:pt x="154" y="6"/>
                    </a:lnTo>
                    <a:lnTo>
                      <a:pt x="152" y="7"/>
                    </a:lnTo>
                    <a:lnTo>
                      <a:pt x="158" y="8"/>
                    </a:lnTo>
                    <a:lnTo>
                      <a:pt x="152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1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6" y="8"/>
                    </a:lnTo>
                    <a:lnTo>
                      <a:pt x="124" y="12"/>
                    </a:lnTo>
                    <a:lnTo>
                      <a:pt x="124" y="18"/>
                    </a:lnTo>
                    <a:lnTo>
                      <a:pt x="130" y="18"/>
                    </a:lnTo>
                    <a:lnTo>
                      <a:pt x="130" y="12"/>
                    </a:lnTo>
                    <a:lnTo>
                      <a:pt x="128" y="13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17" y="12"/>
                    </a:lnTo>
                    <a:lnTo>
                      <a:pt x="117" y="12"/>
                    </a:lnTo>
                    <a:lnTo>
                      <a:pt x="115" y="13"/>
                    </a:lnTo>
                    <a:lnTo>
                      <a:pt x="113" y="14"/>
                    </a:lnTo>
                    <a:lnTo>
                      <a:pt x="107" y="21"/>
                    </a:lnTo>
                    <a:lnTo>
                      <a:pt x="111" y="25"/>
                    </a:lnTo>
                    <a:lnTo>
                      <a:pt x="111" y="19"/>
                    </a:lnTo>
                    <a:lnTo>
                      <a:pt x="109" y="20"/>
                    </a:lnTo>
                    <a:lnTo>
                      <a:pt x="111" y="19"/>
                    </a:lnTo>
                    <a:lnTo>
                      <a:pt x="105" y="19"/>
                    </a:lnTo>
                    <a:lnTo>
                      <a:pt x="99" y="19"/>
                    </a:lnTo>
                    <a:lnTo>
                      <a:pt x="93" y="19"/>
                    </a:lnTo>
                    <a:lnTo>
                      <a:pt x="93" y="19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79" y="26"/>
                    </a:lnTo>
                    <a:lnTo>
                      <a:pt x="81" y="31"/>
                    </a:lnTo>
                    <a:lnTo>
                      <a:pt x="83" y="26"/>
                    </a:lnTo>
                    <a:lnTo>
                      <a:pt x="81" y="25"/>
                    </a:lnTo>
                    <a:lnTo>
                      <a:pt x="79" y="26"/>
                    </a:lnTo>
                    <a:lnTo>
                      <a:pt x="84" y="26"/>
                    </a:lnTo>
                    <a:lnTo>
                      <a:pt x="71" y="20"/>
                    </a:lnTo>
                    <a:lnTo>
                      <a:pt x="70" y="20"/>
                    </a:lnTo>
                    <a:lnTo>
                      <a:pt x="68" y="19"/>
                    </a:lnTo>
                    <a:lnTo>
                      <a:pt x="50" y="19"/>
                    </a:lnTo>
                    <a:lnTo>
                      <a:pt x="50" y="25"/>
                    </a:lnTo>
                    <a:lnTo>
                      <a:pt x="53" y="20"/>
                    </a:lnTo>
                    <a:lnTo>
                      <a:pt x="41" y="13"/>
                    </a:lnTo>
                    <a:lnTo>
                      <a:pt x="40" y="13"/>
                    </a:lnTo>
                    <a:lnTo>
                      <a:pt x="39" y="12"/>
                    </a:lnTo>
                    <a:lnTo>
                      <a:pt x="2" y="6"/>
                    </a:lnTo>
                    <a:lnTo>
                      <a:pt x="0" y="18"/>
                    </a:lnTo>
                    <a:lnTo>
                      <a:pt x="37" y="24"/>
                    </a:lnTo>
                    <a:lnTo>
                      <a:pt x="38" y="18"/>
                    </a:lnTo>
                    <a:lnTo>
                      <a:pt x="35" y="23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50" y="31"/>
                    </a:lnTo>
                    <a:lnTo>
                      <a:pt x="68" y="31"/>
                    </a:lnTo>
                    <a:lnTo>
                      <a:pt x="68" y="25"/>
                    </a:lnTo>
                    <a:lnTo>
                      <a:pt x="66" y="31"/>
                    </a:lnTo>
                    <a:lnTo>
                      <a:pt x="79" y="37"/>
                    </a:lnTo>
                    <a:lnTo>
                      <a:pt x="79" y="36"/>
                    </a:lnTo>
                    <a:lnTo>
                      <a:pt x="81" y="37"/>
                    </a:lnTo>
                    <a:lnTo>
                      <a:pt x="83" y="36"/>
                    </a:lnTo>
                    <a:lnTo>
                      <a:pt x="84" y="37"/>
                    </a:lnTo>
                    <a:lnTo>
                      <a:pt x="96" y="31"/>
                    </a:lnTo>
                    <a:lnTo>
                      <a:pt x="93" y="25"/>
                    </a:lnTo>
                    <a:lnTo>
                      <a:pt x="93" y="31"/>
                    </a:lnTo>
                    <a:lnTo>
                      <a:pt x="99" y="31"/>
                    </a:lnTo>
                    <a:lnTo>
                      <a:pt x="105" y="31"/>
                    </a:lnTo>
                    <a:lnTo>
                      <a:pt x="111" y="31"/>
                    </a:lnTo>
                    <a:lnTo>
                      <a:pt x="111" y="31"/>
                    </a:lnTo>
                    <a:lnTo>
                      <a:pt x="113" y="30"/>
                    </a:lnTo>
                    <a:lnTo>
                      <a:pt x="115" y="30"/>
                    </a:lnTo>
                    <a:lnTo>
                      <a:pt x="121" y="23"/>
                    </a:lnTo>
                    <a:lnTo>
                      <a:pt x="117" y="24"/>
                    </a:lnTo>
                    <a:lnTo>
                      <a:pt x="119" y="23"/>
                    </a:lnTo>
                    <a:lnTo>
                      <a:pt x="117" y="18"/>
                    </a:lnTo>
                    <a:lnTo>
                      <a:pt x="117" y="24"/>
                    </a:lnTo>
                    <a:lnTo>
                      <a:pt x="130" y="24"/>
                    </a:lnTo>
                    <a:lnTo>
                      <a:pt x="130" y="24"/>
                    </a:lnTo>
                    <a:lnTo>
                      <a:pt x="132" y="23"/>
                    </a:lnTo>
                    <a:lnTo>
                      <a:pt x="134" y="22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6" y="12"/>
                    </a:lnTo>
                    <a:lnTo>
                      <a:pt x="132" y="17"/>
                    </a:lnTo>
                    <a:lnTo>
                      <a:pt x="134" y="16"/>
                    </a:lnTo>
                    <a:lnTo>
                      <a:pt x="136" y="12"/>
                    </a:lnTo>
                    <a:lnTo>
                      <a:pt x="130" y="12"/>
                    </a:lnTo>
                    <a:lnTo>
                      <a:pt x="132" y="18"/>
                    </a:lnTo>
                    <a:lnTo>
                      <a:pt x="150" y="12"/>
                    </a:lnTo>
                    <a:lnTo>
                      <a:pt x="146" y="11"/>
                    </a:lnTo>
                    <a:lnTo>
                      <a:pt x="148" y="12"/>
                    </a:lnTo>
                    <a:lnTo>
                      <a:pt x="148" y="6"/>
                    </a:lnTo>
                    <a:lnTo>
                      <a:pt x="145" y="11"/>
                    </a:lnTo>
                    <a:lnTo>
                      <a:pt x="151" y="17"/>
                    </a:lnTo>
                    <a:lnTo>
                      <a:pt x="152" y="17"/>
                    </a:lnTo>
                    <a:lnTo>
                      <a:pt x="154" y="18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64" y="11"/>
                    </a:lnTo>
                    <a:lnTo>
                      <a:pt x="158" y="11"/>
                    </a:lnTo>
                    <a:lnTo>
                      <a:pt x="160" y="12"/>
                    </a:lnTo>
                    <a:lnTo>
                      <a:pt x="162" y="11"/>
                    </a:lnTo>
                    <a:lnTo>
                      <a:pt x="160" y="6"/>
                    </a:lnTo>
                    <a:lnTo>
                      <a:pt x="157" y="11"/>
                    </a:lnTo>
                    <a:lnTo>
                      <a:pt x="164" y="17"/>
                    </a:lnTo>
                    <a:lnTo>
                      <a:pt x="167" y="12"/>
                    </a:lnTo>
                    <a:lnTo>
                      <a:pt x="164" y="17"/>
                    </a:lnTo>
                    <a:lnTo>
                      <a:pt x="170" y="23"/>
                    </a:lnTo>
                    <a:lnTo>
                      <a:pt x="173" y="18"/>
                    </a:lnTo>
                    <a:lnTo>
                      <a:pt x="167" y="18"/>
                    </a:lnTo>
                    <a:lnTo>
                      <a:pt x="167" y="25"/>
                    </a:lnTo>
                    <a:lnTo>
                      <a:pt x="167" y="25"/>
                    </a:lnTo>
                    <a:lnTo>
                      <a:pt x="169" y="29"/>
                    </a:lnTo>
                    <a:lnTo>
                      <a:pt x="171" y="30"/>
                    </a:lnTo>
                    <a:lnTo>
                      <a:pt x="173" y="31"/>
                    </a:lnTo>
                    <a:lnTo>
                      <a:pt x="185" y="31"/>
                    </a:lnTo>
                    <a:lnTo>
                      <a:pt x="185" y="25"/>
                    </a:lnTo>
                    <a:lnTo>
                      <a:pt x="183" y="31"/>
                    </a:lnTo>
                    <a:lnTo>
                      <a:pt x="195" y="3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3" name=""/>
              <p:cNvSpPr/>
              <p:nvPr/>
            </p:nvSpPr>
            <p:spPr>
              <a:xfrm>
                <a:off x="11439000" y="4177440"/>
                <a:ext cx="30960" cy="55800"/>
              </a:xfrm>
              <a:custGeom>
                <a:avLst/>
                <a:gdLst/>
                <a:ahLst/>
                <a:rect l="l" t="t" r="r" b="b"/>
                <a:pathLst>
                  <a:path w="17" h="28">
                    <a:moveTo>
                      <a:pt x="0" y="22"/>
                    </a:moveTo>
                    <a:lnTo>
                      <a:pt x="10" y="28"/>
                    </a:lnTo>
                    <a:lnTo>
                      <a:pt x="16" y="15"/>
                    </a:lnTo>
                    <a:lnTo>
                      <a:pt x="17" y="12"/>
                    </a:lnTo>
                    <a:lnTo>
                      <a:pt x="17" y="0"/>
                    </a:lnTo>
                    <a:lnTo>
                      <a:pt x="5" y="0"/>
                    </a:lnTo>
                    <a:lnTo>
                      <a:pt x="5" y="12"/>
                    </a:lnTo>
                    <a:lnTo>
                      <a:pt x="11" y="12"/>
                    </a:lnTo>
                    <a:lnTo>
                      <a:pt x="6" y="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4" name=""/>
              <p:cNvSpPr/>
              <p:nvPr/>
            </p:nvSpPr>
            <p:spPr>
              <a:xfrm>
                <a:off x="11448000" y="4118040"/>
                <a:ext cx="21600" cy="59400"/>
              </a:xfrm>
              <a:custGeom>
                <a:avLst/>
                <a:gdLst/>
                <a:ahLst/>
                <a:rect l="l" t="t" r="r" b="b"/>
                <a:pathLst>
                  <a:path w="12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5" name=""/>
              <p:cNvSpPr/>
              <p:nvPr/>
            </p:nvSpPr>
            <p:spPr>
              <a:xfrm>
                <a:off x="11493360" y="4006440"/>
                <a:ext cx="143640" cy="194760"/>
              </a:xfrm>
              <a:custGeom>
                <a:avLst/>
                <a:gdLst/>
                <a:ahLst/>
                <a:rect l="l" t="t" r="r" b="b"/>
                <a:pathLst>
                  <a:path w="79" h="98">
                    <a:moveTo>
                      <a:pt x="12" y="68"/>
                    </a:moveTo>
                    <a:lnTo>
                      <a:pt x="0" y="68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4" y="79"/>
                    </a:lnTo>
                    <a:lnTo>
                      <a:pt x="6" y="80"/>
                    </a:lnTo>
                    <a:lnTo>
                      <a:pt x="12" y="80"/>
                    </a:lnTo>
                    <a:lnTo>
                      <a:pt x="12" y="74"/>
                    </a:lnTo>
                    <a:lnTo>
                      <a:pt x="6" y="74"/>
                    </a:lnTo>
                    <a:lnTo>
                      <a:pt x="8" y="78"/>
                    </a:lnTo>
                    <a:lnTo>
                      <a:pt x="10" y="79"/>
                    </a:lnTo>
                    <a:lnTo>
                      <a:pt x="8" y="71"/>
                    </a:lnTo>
                    <a:lnTo>
                      <a:pt x="2" y="83"/>
                    </a:lnTo>
                    <a:lnTo>
                      <a:pt x="0" y="86"/>
                    </a:lnTo>
                    <a:lnTo>
                      <a:pt x="2" y="90"/>
                    </a:lnTo>
                    <a:lnTo>
                      <a:pt x="4" y="92"/>
                    </a:lnTo>
                    <a:lnTo>
                      <a:pt x="16" y="98"/>
                    </a:lnTo>
                    <a:lnTo>
                      <a:pt x="16" y="97"/>
                    </a:lnTo>
                    <a:lnTo>
                      <a:pt x="18" y="98"/>
                    </a:lnTo>
                    <a:lnTo>
                      <a:pt x="20" y="97"/>
                    </a:lnTo>
                    <a:lnTo>
                      <a:pt x="22" y="96"/>
                    </a:lnTo>
                    <a:lnTo>
                      <a:pt x="24" y="94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2" y="67"/>
                    </a:lnTo>
                    <a:lnTo>
                      <a:pt x="24" y="68"/>
                    </a:lnTo>
                    <a:lnTo>
                      <a:pt x="26" y="67"/>
                    </a:lnTo>
                    <a:lnTo>
                      <a:pt x="28" y="66"/>
                    </a:lnTo>
                    <a:lnTo>
                      <a:pt x="21" y="67"/>
                    </a:lnTo>
                    <a:lnTo>
                      <a:pt x="27" y="73"/>
                    </a:lnTo>
                    <a:lnTo>
                      <a:pt x="28" y="73"/>
                    </a:lnTo>
                    <a:lnTo>
                      <a:pt x="30" y="74"/>
                    </a:lnTo>
                    <a:lnTo>
                      <a:pt x="36" y="74"/>
                    </a:lnTo>
                    <a:lnTo>
                      <a:pt x="36" y="68"/>
                    </a:lnTo>
                    <a:lnTo>
                      <a:pt x="34" y="73"/>
                    </a:lnTo>
                    <a:lnTo>
                      <a:pt x="33" y="73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70" y="97"/>
                    </a:lnTo>
                    <a:lnTo>
                      <a:pt x="71" y="97"/>
                    </a:lnTo>
                    <a:lnTo>
                      <a:pt x="73" y="98"/>
                    </a:lnTo>
                    <a:lnTo>
                      <a:pt x="75" y="97"/>
                    </a:lnTo>
                    <a:lnTo>
                      <a:pt x="77" y="96"/>
                    </a:lnTo>
                    <a:lnTo>
                      <a:pt x="79" y="92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65" y="76"/>
                    </a:lnTo>
                    <a:lnTo>
                      <a:pt x="61" y="80"/>
                    </a:lnTo>
                    <a:lnTo>
                      <a:pt x="67" y="79"/>
                    </a:lnTo>
                    <a:lnTo>
                      <a:pt x="55" y="18"/>
                    </a:lnTo>
                    <a:lnTo>
                      <a:pt x="54" y="16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9" y="2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50" y="75"/>
                    </a:lnTo>
                    <a:lnTo>
                      <a:pt x="51" y="78"/>
                    </a:lnTo>
                    <a:lnTo>
                      <a:pt x="52" y="79"/>
                    </a:lnTo>
                    <a:lnTo>
                      <a:pt x="70" y="97"/>
                    </a:lnTo>
                    <a:lnTo>
                      <a:pt x="77" y="88"/>
                    </a:lnTo>
                    <a:lnTo>
                      <a:pt x="59" y="70"/>
                    </a:lnTo>
                    <a:lnTo>
                      <a:pt x="55" y="74"/>
                    </a:lnTo>
                    <a:lnTo>
                      <a:pt x="61" y="73"/>
                    </a:lnTo>
                    <a:lnTo>
                      <a:pt x="49" y="5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12"/>
                    </a:lnTo>
                    <a:lnTo>
                      <a:pt x="45" y="11"/>
                    </a:lnTo>
                    <a:lnTo>
                      <a:pt x="47" y="10"/>
                    </a:lnTo>
                    <a:lnTo>
                      <a:pt x="49" y="6"/>
                    </a:lnTo>
                    <a:lnTo>
                      <a:pt x="49" y="6"/>
                    </a:lnTo>
                    <a:lnTo>
                      <a:pt x="43" y="6"/>
                    </a:lnTo>
                    <a:lnTo>
                      <a:pt x="38" y="9"/>
                    </a:lnTo>
                    <a:lnTo>
                      <a:pt x="44" y="22"/>
                    </a:lnTo>
                    <a:lnTo>
                      <a:pt x="49" y="19"/>
                    </a:lnTo>
                    <a:lnTo>
                      <a:pt x="44" y="20"/>
                    </a:lnTo>
                    <a:lnTo>
                      <a:pt x="56" y="81"/>
                    </a:lnTo>
                    <a:lnTo>
                      <a:pt x="57" y="84"/>
                    </a:lnTo>
                    <a:lnTo>
                      <a:pt x="58" y="85"/>
                    </a:lnTo>
                    <a:lnTo>
                      <a:pt x="70" y="97"/>
                    </a:lnTo>
                    <a:lnTo>
                      <a:pt x="75" y="87"/>
                    </a:lnTo>
                    <a:lnTo>
                      <a:pt x="73" y="86"/>
                    </a:lnTo>
                    <a:lnTo>
                      <a:pt x="71" y="87"/>
                    </a:lnTo>
                    <a:lnTo>
                      <a:pt x="69" y="88"/>
                    </a:lnTo>
                    <a:lnTo>
                      <a:pt x="67" y="92"/>
                    </a:lnTo>
                    <a:lnTo>
                      <a:pt x="69" y="96"/>
                    </a:lnTo>
                    <a:lnTo>
                      <a:pt x="73" y="92"/>
                    </a:lnTo>
                    <a:lnTo>
                      <a:pt x="76" y="87"/>
                    </a:lnTo>
                    <a:lnTo>
                      <a:pt x="46" y="69"/>
                    </a:lnTo>
                    <a:lnTo>
                      <a:pt x="43" y="74"/>
                    </a:lnTo>
                    <a:lnTo>
                      <a:pt x="47" y="69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32" y="63"/>
                    </a:lnTo>
                    <a:lnTo>
                      <a:pt x="30" y="68"/>
                    </a:lnTo>
                    <a:lnTo>
                      <a:pt x="34" y="64"/>
                    </a:lnTo>
                    <a:lnTo>
                      <a:pt x="28" y="58"/>
                    </a:lnTo>
                    <a:lnTo>
                      <a:pt x="26" y="57"/>
                    </a:lnTo>
                    <a:lnTo>
                      <a:pt x="24" y="56"/>
                    </a:lnTo>
                    <a:lnTo>
                      <a:pt x="22" y="57"/>
                    </a:lnTo>
                    <a:lnTo>
                      <a:pt x="20" y="58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74"/>
                    </a:lnTo>
                    <a:lnTo>
                      <a:pt x="24" y="74"/>
                    </a:lnTo>
                    <a:lnTo>
                      <a:pt x="19" y="72"/>
                    </a:lnTo>
                    <a:lnTo>
                      <a:pt x="13" y="90"/>
                    </a:lnTo>
                    <a:lnTo>
                      <a:pt x="20" y="87"/>
                    </a:lnTo>
                    <a:lnTo>
                      <a:pt x="18" y="86"/>
                    </a:lnTo>
                    <a:lnTo>
                      <a:pt x="16" y="87"/>
                    </a:lnTo>
                    <a:lnTo>
                      <a:pt x="14" y="88"/>
                    </a:lnTo>
                    <a:lnTo>
                      <a:pt x="12" y="92"/>
                    </a:lnTo>
                    <a:lnTo>
                      <a:pt x="18" y="92"/>
                    </a:lnTo>
                    <a:lnTo>
                      <a:pt x="21" y="87"/>
                    </a:lnTo>
                    <a:lnTo>
                      <a:pt x="9" y="81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6" y="86"/>
                    </a:lnTo>
                    <a:lnTo>
                      <a:pt x="11" y="89"/>
                    </a:lnTo>
                    <a:lnTo>
                      <a:pt x="17" y="77"/>
                    </a:lnTo>
                    <a:lnTo>
                      <a:pt x="18" y="74"/>
                    </a:lnTo>
                    <a:lnTo>
                      <a:pt x="16" y="70"/>
                    </a:lnTo>
                    <a:lnTo>
                      <a:pt x="14" y="69"/>
                    </a:lnTo>
                    <a:lnTo>
                      <a:pt x="12" y="68"/>
                    </a:lnTo>
                    <a:lnTo>
                      <a:pt x="6" y="68"/>
                    </a:lnTo>
                    <a:lnTo>
                      <a:pt x="12" y="74"/>
                    </a:lnTo>
                    <a:lnTo>
                      <a:pt x="10" y="70"/>
                    </a:lnTo>
                    <a:lnTo>
                      <a:pt x="8" y="69"/>
                    </a:lnTo>
                    <a:lnTo>
                      <a:pt x="6" y="74"/>
                    </a:lnTo>
                    <a:lnTo>
                      <a:pt x="12" y="74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6" name=""/>
              <p:cNvSpPr/>
              <p:nvPr/>
            </p:nvSpPr>
            <p:spPr>
              <a:xfrm>
                <a:off x="11179800" y="3929040"/>
                <a:ext cx="388080" cy="174960"/>
              </a:xfrm>
              <a:custGeom>
                <a:avLst/>
                <a:gdLst/>
                <a:ahLst/>
                <a:rect l="l" t="t" r="r" b="b"/>
                <a:pathLst>
                  <a:path w="213" h="88">
                    <a:moveTo>
                      <a:pt x="0" y="76"/>
                    </a:moveTo>
                    <a:lnTo>
                      <a:pt x="1" y="88"/>
                    </a:lnTo>
                    <a:lnTo>
                      <a:pt x="62" y="82"/>
                    </a:lnTo>
                    <a:lnTo>
                      <a:pt x="63" y="81"/>
                    </a:lnTo>
                    <a:lnTo>
                      <a:pt x="65" y="81"/>
                    </a:lnTo>
                    <a:lnTo>
                      <a:pt x="71" y="75"/>
                    </a:lnTo>
                    <a:lnTo>
                      <a:pt x="67" y="70"/>
                    </a:lnTo>
                    <a:lnTo>
                      <a:pt x="67" y="76"/>
                    </a:lnTo>
                    <a:lnTo>
                      <a:pt x="69" y="75"/>
                    </a:lnTo>
                    <a:lnTo>
                      <a:pt x="67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5"/>
                    </a:lnTo>
                    <a:lnTo>
                      <a:pt x="120" y="75"/>
                    </a:lnTo>
                    <a:lnTo>
                      <a:pt x="133" y="63"/>
                    </a:lnTo>
                    <a:lnTo>
                      <a:pt x="129" y="58"/>
                    </a:lnTo>
                    <a:lnTo>
                      <a:pt x="129" y="64"/>
                    </a:lnTo>
                    <a:lnTo>
                      <a:pt x="131" y="63"/>
                    </a:lnTo>
                    <a:lnTo>
                      <a:pt x="129" y="64"/>
                    </a:lnTo>
                    <a:lnTo>
                      <a:pt x="153" y="64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61" y="63"/>
                    </a:lnTo>
                    <a:lnTo>
                      <a:pt x="163" y="62"/>
                    </a:lnTo>
                    <a:lnTo>
                      <a:pt x="165" y="58"/>
                    </a:lnTo>
                    <a:lnTo>
                      <a:pt x="165" y="45"/>
                    </a:lnTo>
                    <a:lnTo>
                      <a:pt x="159" y="45"/>
                    </a:lnTo>
                    <a:lnTo>
                      <a:pt x="159" y="51"/>
                    </a:lnTo>
                    <a:lnTo>
                      <a:pt x="161" y="50"/>
                    </a:lnTo>
                    <a:lnTo>
                      <a:pt x="163" y="49"/>
                    </a:lnTo>
                    <a:lnTo>
                      <a:pt x="159" y="51"/>
                    </a:lnTo>
                    <a:lnTo>
                      <a:pt x="172" y="51"/>
                    </a:lnTo>
                    <a:lnTo>
                      <a:pt x="172" y="45"/>
                    </a:lnTo>
                    <a:lnTo>
                      <a:pt x="169" y="50"/>
                    </a:lnTo>
                    <a:lnTo>
                      <a:pt x="181" y="57"/>
                    </a:lnTo>
                    <a:lnTo>
                      <a:pt x="182" y="57"/>
                    </a:lnTo>
                    <a:lnTo>
                      <a:pt x="184" y="58"/>
                    </a:lnTo>
                    <a:lnTo>
                      <a:pt x="190" y="58"/>
                    </a:lnTo>
                    <a:lnTo>
                      <a:pt x="190" y="52"/>
                    </a:lnTo>
                    <a:lnTo>
                      <a:pt x="184" y="52"/>
                    </a:lnTo>
                    <a:lnTo>
                      <a:pt x="186" y="56"/>
                    </a:lnTo>
                    <a:lnTo>
                      <a:pt x="188" y="57"/>
                    </a:lnTo>
                    <a:lnTo>
                      <a:pt x="184" y="52"/>
                    </a:lnTo>
                    <a:lnTo>
                      <a:pt x="184" y="58"/>
                    </a:lnTo>
                    <a:lnTo>
                      <a:pt x="184" y="58"/>
                    </a:lnTo>
                    <a:lnTo>
                      <a:pt x="186" y="62"/>
                    </a:lnTo>
                    <a:lnTo>
                      <a:pt x="188" y="63"/>
                    </a:lnTo>
                    <a:lnTo>
                      <a:pt x="190" y="64"/>
                    </a:lnTo>
                    <a:lnTo>
                      <a:pt x="192" y="63"/>
                    </a:lnTo>
                    <a:lnTo>
                      <a:pt x="194" y="62"/>
                    </a:lnTo>
                    <a:lnTo>
                      <a:pt x="196" y="58"/>
                    </a:lnTo>
                    <a:lnTo>
                      <a:pt x="196" y="45"/>
                    </a:lnTo>
                    <a:lnTo>
                      <a:pt x="196" y="45"/>
                    </a:lnTo>
                    <a:lnTo>
                      <a:pt x="194" y="41"/>
                    </a:lnTo>
                    <a:lnTo>
                      <a:pt x="192" y="40"/>
                    </a:lnTo>
                    <a:lnTo>
                      <a:pt x="190" y="39"/>
                    </a:lnTo>
                    <a:lnTo>
                      <a:pt x="184" y="39"/>
                    </a:lnTo>
                    <a:lnTo>
                      <a:pt x="184" y="45"/>
                    </a:lnTo>
                    <a:lnTo>
                      <a:pt x="186" y="40"/>
                    </a:lnTo>
                    <a:lnTo>
                      <a:pt x="188" y="41"/>
                    </a:lnTo>
                    <a:lnTo>
                      <a:pt x="182" y="35"/>
                    </a:lnTo>
                    <a:lnTo>
                      <a:pt x="178" y="39"/>
                    </a:lnTo>
                    <a:lnTo>
                      <a:pt x="182" y="43"/>
                    </a:lnTo>
                    <a:lnTo>
                      <a:pt x="184" y="39"/>
                    </a:lnTo>
                    <a:lnTo>
                      <a:pt x="182" y="35"/>
                    </a:lnTo>
                    <a:lnTo>
                      <a:pt x="182" y="44"/>
                    </a:lnTo>
                    <a:lnTo>
                      <a:pt x="188" y="38"/>
                    </a:lnTo>
                    <a:lnTo>
                      <a:pt x="184" y="33"/>
                    </a:lnTo>
                    <a:lnTo>
                      <a:pt x="184" y="39"/>
                    </a:lnTo>
                    <a:lnTo>
                      <a:pt x="186" y="38"/>
                    </a:lnTo>
                    <a:lnTo>
                      <a:pt x="184" y="39"/>
                    </a:lnTo>
                    <a:lnTo>
                      <a:pt x="190" y="39"/>
                    </a:lnTo>
                    <a:lnTo>
                      <a:pt x="190" y="39"/>
                    </a:lnTo>
                    <a:lnTo>
                      <a:pt x="192" y="38"/>
                    </a:lnTo>
                    <a:lnTo>
                      <a:pt x="194" y="37"/>
                    </a:lnTo>
                    <a:lnTo>
                      <a:pt x="196" y="33"/>
                    </a:lnTo>
                    <a:lnTo>
                      <a:pt x="196" y="27"/>
                    </a:lnTo>
                    <a:lnTo>
                      <a:pt x="190" y="27"/>
                    </a:lnTo>
                    <a:lnTo>
                      <a:pt x="190" y="33"/>
                    </a:lnTo>
                    <a:lnTo>
                      <a:pt x="192" y="32"/>
                    </a:lnTo>
                    <a:lnTo>
                      <a:pt x="194" y="31"/>
                    </a:lnTo>
                    <a:lnTo>
                      <a:pt x="190" y="33"/>
                    </a:lnTo>
                    <a:lnTo>
                      <a:pt x="196" y="33"/>
                    </a:lnTo>
                    <a:lnTo>
                      <a:pt x="196" y="33"/>
                    </a:lnTo>
                    <a:lnTo>
                      <a:pt x="198" y="32"/>
                    </a:lnTo>
                    <a:lnTo>
                      <a:pt x="200" y="31"/>
                    </a:lnTo>
                    <a:lnTo>
                      <a:pt x="201" y="30"/>
                    </a:lnTo>
                    <a:lnTo>
                      <a:pt x="213" y="6"/>
                    </a:lnTo>
                    <a:lnTo>
                      <a:pt x="204" y="0"/>
                    </a:lnTo>
                    <a:lnTo>
                      <a:pt x="192" y="24"/>
                    </a:lnTo>
                    <a:lnTo>
                      <a:pt x="196" y="21"/>
                    </a:lnTo>
                    <a:lnTo>
                      <a:pt x="194" y="22"/>
                    </a:lnTo>
                    <a:lnTo>
                      <a:pt x="192" y="23"/>
                    </a:lnTo>
                    <a:lnTo>
                      <a:pt x="196" y="27"/>
                    </a:lnTo>
                    <a:lnTo>
                      <a:pt x="196" y="21"/>
                    </a:lnTo>
                    <a:lnTo>
                      <a:pt x="190" y="21"/>
                    </a:lnTo>
                    <a:lnTo>
                      <a:pt x="190" y="21"/>
                    </a:lnTo>
                    <a:lnTo>
                      <a:pt x="188" y="22"/>
                    </a:lnTo>
                    <a:lnTo>
                      <a:pt x="186" y="23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184" y="33"/>
                    </a:lnTo>
                    <a:lnTo>
                      <a:pt x="190" y="27"/>
                    </a:lnTo>
                    <a:lnTo>
                      <a:pt x="188" y="28"/>
                    </a:lnTo>
                    <a:lnTo>
                      <a:pt x="186" y="29"/>
                    </a:lnTo>
                    <a:lnTo>
                      <a:pt x="184" y="33"/>
                    </a:lnTo>
                    <a:lnTo>
                      <a:pt x="190" y="33"/>
                    </a:lnTo>
                    <a:lnTo>
                      <a:pt x="190" y="27"/>
                    </a:lnTo>
                    <a:lnTo>
                      <a:pt x="184" y="27"/>
                    </a:lnTo>
                    <a:lnTo>
                      <a:pt x="184" y="27"/>
                    </a:lnTo>
                    <a:lnTo>
                      <a:pt x="182" y="28"/>
                    </a:lnTo>
                    <a:lnTo>
                      <a:pt x="181" y="29"/>
                    </a:lnTo>
                    <a:lnTo>
                      <a:pt x="175" y="35"/>
                    </a:lnTo>
                    <a:lnTo>
                      <a:pt x="174" y="35"/>
                    </a:lnTo>
                    <a:lnTo>
                      <a:pt x="172" y="39"/>
                    </a:lnTo>
                    <a:lnTo>
                      <a:pt x="174" y="43"/>
                    </a:lnTo>
                    <a:lnTo>
                      <a:pt x="175" y="44"/>
                    </a:lnTo>
                    <a:lnTo>
                      <a:pt x="181" y="50"/>
                    </a:lnTo>
                    <a:lnTo>
                      <a:pt x="182" y="50"/>
                    </a:lnTo>
                    <a:lnTo>
                      <a:pt x="184" y="51"/>
                    </a:lnTo>
                    <a:lnTo>
                      <a:pt x="190" y="51"/>
                    </a:lnTo>
                    <a:lnTo>
                      <a:pt x="184" y="45"/>
                    </a:lnTo>
                    <a:lnTo>
                      <a:pt x="186" y="49"/>
                    </a:lnTo>
                    <a:lnTo>
                      <a:pt x="188" y="50"/>
                    </a:lnTo>
                    <a:lnTo>
                      <a:pt x="190" y="45"/>
                    </a:lnTo>
                    <a:lnTo>
                      <a:pt x="184" y="45"/>
                    </a:lnTo>
                    <a:lnTo>
                      <a:pt x="184" y="58"/>
                    </a:lnTo>
                    <a:lnTo>
                      <a:pt x="196" y="58"/>
                    </a:lnTo>
                    <a:lnTo>
                      <a:pt x="194" y="54"/>
                    </a:lnTo>
                    <a:lnTo>
                      <a:pt x="192" y="53"/>
                    </a:lnTo>
                    <a:lnTo>
                      <a:pt x="190" y="52"/>
                    </a:lnTo>
                    <a:lnTo>
                      <a:pt x="188" y="53"/>
                    </a:lnTo>
                    <a:lnTo>
                      <a:pt x="186" y="54"/>
                    </a:lnTo>
                    <a:lnTo>
                      <a:pt x="184" y="58"/>
                    </a:lnTo>
                    <a:lnTo>
                      <a:pt x="190" y="58"/>
                    </a:lnTo>
                    <a:lnTo>
                      <a:pt x="196" y="58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4" y="48"/>
                    </a:lnTo>
                    <a:lnTo>
                      <a:pt x="192" y="47"/>
                    </a:lnTo>
                    <a:lnTo>
                      <a:pt x="190" y="46"/>
                    </a:lnTo>
                    <a:lnTo>
                      <a:pt x="184" y="46"/>
                    </a:lnTo>
                    <a:lnTo>
                      <a:pt x="184" y="52"/>
                    </a:lnTo>
                    <a:lnTo>
                      <a:pt x="187" y="47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2" y="39"/>
                    </a:lnTo>
                    <a:lnTo>
                      <a:pt x="159" y="39"/>
                    </a:lnTo>
                    <a:lnTo>
                      <a:pt x="159" y="39"/>
                    </a:lnTo>
                    <a:lnTo>
                      <a:pt x="157" y="40"/>
                    </a:lnTo>
                    <a:lnTo>
                      <a:pt x="155" y="41"/>
                    </a:lnTo>
                    <a:lnTo>
                      <a:pt x="153" y="45"/>
                    </a:lnTo>
                    <a:lnTo>
                      <a:pt x="153" y="45"/>
                    </a:lnTo>
                    <a:lnTo>
                      <a:pt x="153" y="58"/>
                    </a:lnTo>
                    <a:lnTo>
                      <a:pt x="159" y="52"/>
                    </a:lnTo>
                    <a:lnTo>
                      <a:pt x="157" y="53"/>
                    </a:lnTo>
                    <a:lnTo>
                      <a:pt x="155" y="54"/>
                    </a:lnTo>
                    <a:lnTo>
                      <a:pt x="153" y="58"/>
                    </a:lnTo>
                    <a:lnTo>
                      <a:pt x="159" y="58"/>
                    </a:lnTo>
                    <a:lnTo>
                      <a:pt x="159" y="52"/>
                    </a:lnTo>
                    <a:lnTo>
                      <a:pt x="153" y="52"/>
                    </a:lnTo>
                    <a:lnTo>
                      <a:pt x="129" y="52"/>
                    </a:lnTo>
                    <a:lnTo>
                      <a:pt x="129" y="52"/>
                    </a:lnTo>
                    <a:lnTo>
                      <a:pt x="127" y="53"/>
                    </a:lnTo>
                    <a:lnTo>
                      <a:pt x="126" y="54"/>
                    </a:lnTo>
                    <a:lnTo>
                      <a:pt x="113" y="66"/>
                    </a:lnTo>
                    <a:lnTo>
                      <a:pt x="116" y="64"/>
                    </a:lnTo>
                    <a:lnTo>
                      <a:pt x="114" y="65"/>
                    </a:lnTo>
                    <a:lnTo>
                      <a:pt x="116" y="70"/>
                    </a:lnTo>
                    <a:lnTo>
                      <a:pt x="116" y="64"/>
                    </a:lnTo>
                    <a:lnTo>
                      <a:pt x="67" y="64"/>
                    </a:lnTo>
                    <a:lnTo>
                      <a:pt x="67" y="64"/>
                    </a:lnTo>
                    <a:lnTo>
                      <a:pt x="65" y="65"/>
                    </a:lnTo>
                    <a:lnTo>
                      <a:pt x="64" y="66"/>
                    </a:lnTo>
                    <a:lnTo>
                      <a:pt x="58" y="72"/>
                    </a:lnTo>
                    <a:lnTo>
                      <a:pt x="59" y="71"/>
                    </a:lnTo>
                    <a:lnTo>
                      <a:pt x="61" y="76"/>
                    </a:lnTo>
                    <a:lnTo>
                      <a:pt x="61" y="7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11559240" y="3616920"/>
                <a:ext cx="110880" cy="105480"/>
              </a:xfrm>
              <a:custGeom>
                <a:avLst/>
                <a:gdLst/>
                <a:ahLst/>
                <a:rect l="l" t="t" r="r" b="b"/>
                <a:pathLst>
                  <a:path w="61" h="53">
                    <a:moveTo>
                      <a:pt x="0" y="6"/>
                    </a:moveTo>
                    <a:lnTo>
                      <a:pt x="0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33" y="12"/>
                    </a:lnTo>
                    <a:lnTo>
                      <a:pt x="31" y="6"/>
                    </a:lnTo>
                    <a:lnTo>
                      <a:pt x="29" y="11"/>
                    </a:lnTo>
                    <a:lnTo>
                      <a:pt x="31" y="12"/>
                    </a:lnTo>
                    <a:lnTo>
                      <a:pt x="28" y="11"/>
                    </a:lnTo>
                    <a:lnTo>
                      <a:pt x="34" y="17"/>
                    </a:lnTo>
                    <a:lnTo>
                      <a:pt x="40" y="23"/>
                    </a:lnTo>
                    <a:lnTo>
                      <a:pt x="43" y="18"/>
                    </a:lnTo>
                    <a:lnTo>
                      <a:pt x="38" y="20"/>
                    </a:lnTo>
                    <a:lnTo>
                      <a:pt x="44" y="39"/>
                    </a:lnTo>
                    <a:lnTo>
                      <a:pt x="45" y="41"/>
                    </a:lnTo>
                    <a:lnTo>
                      <a:pt x="52" y="53"/>
                    </a:lnTo>
                    <a:lnTo>
                      <a:pt x="61" y="45"/>
                    </a:lnTo>
                    <a:lnTo>
                      <a:pt x="54" y="33"/>
                    </a:lnTo>
                    <a:lnTo>
                      <a:pt x="49" y="37"/>
                    </a:lnTo>
                    <a:lnTo>
                      <a:pt x="55" y="36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1" y="8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11" y="7"/>
                    </a:lnTo>
                    <a:lnTo>
                      <a:pt x="13" y="12"/>
                    </a:lnTo>
                    <a:lnTo>
                      <a:pt x="1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11805120" y="3521160"/>
                <a:ext cx="30960" cy="3348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17" y="10"/>
                    </a:moveTo>
                    <a:lnTo>
                      <a:pt x="10" y="0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2" y="17"/>
                    </a:lnTo>
                    <a:lnTo>
                      <a:pt x="12" y="11"/>
                    </a:lnTo>
                    <a:lnTo>
                      <a:pt x="6" y="11"/>
                    </a:lnTo>
                    <a:lnTo>
                      <a:pt x="10" y="16"/>
                    </a:ln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11783160" y="3543480"/>
                <a:ext cx="32400" cy="37800"/>
              </a:xfrm>
              <a:custGeom>
                <a:avLst/>
                <a:gdLst/>
                <a:ahLst/>
                <a:rect l="l" t="t" r="r" b="b"/>
                <a:pathLst>
                  <a:path w="18" h="19">
                    <a:moveTo>
                      <a:pt x="18" y="12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6" y="11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0" name=""/>
              <p:cNvSpPr/>
              <p:nvPr/>
            </p:nvSpPr>
            <p:spPr>
              <a:xfrm>
                <a:off x="11728440" y="3569040"/>
                <a:ext cx="65160" cy="133200"/>
              </a:xfrm>
              <a:custGeom>
                <a:avLst/>
                <a:gdLst/>
                <a:ahLst/>
                <a:rect l="l" t="t" r="r" b="b"/>
                <a:pathLst>
                  <a:path w="36" h="67">
                    <a:moveTo>
                      <a:pt x="36" y="0"/>
                    </a:moveTo>
                    <a:lnTo>
                      <a:pt x="24" y="0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29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7" y="29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6" y="61"/>
                    </a:lnTo>
                    <a:lnTo>
                      <a:pt x="12" y="61"/>
                    </a:lnTo>
                    <a:lnTo>
                      <a:pt x="18" y="61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4" y="59"/>
                    </a:lnTo>
                    <a:lnTo>
                      <a:pt x="16" y="60"/>
                    </a:lnTo>
                    <a:lnTo>
                      <a:pt x="12" y="55"/>
                    </a:lnTo>
                    <a:lnTo>
                      <a:pt x="12" y="61"/>
                    </a:lnTo>
                    <a:lnTo>
                      <a:pt x="18" y="61"/>
                    </a:lnTo>
                    <a:lnTo>
                      <a:pt x="18" y="55"/>
                    </a:lnTo>
                    <a:lnTo>
                      <a:pt x="16" y="56"/>
                    </a:lnTo>
                    <a:lnTo>
                      <a:pt x="14" y="57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2" y="6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55"/>
                    </a:lnTo>
                    <a:lnTo>
                      <a:pt x="24" y="55"/>
                    </a:lnTo>
                    <a:lnTo>
                      <a:pt x="22" y="51"/>
                    </a:lnTo>
                    <a:lnTo>
                      <a:pt x="20" y="50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6" y="49"/>
                    </a:lnTo>
                    <a:lnTo>
                      <a:pt x="12" y="55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55"/>
                    </a:lnTo>
                    <a:lnTo>
                      <a:pt x="12" y="57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11" y="21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2" y="11"/>
                    </a:lnTo>
                    <a:lnTo>
                      <a:pt x="34" y="1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1" name=""/>
              <p:cNvSpPr/>
              <p:nvPr/>
            </p:nvSpPr>
            <p:spPr>
              <a:xfrm>
                <a:off x="11739240" y="3690360"/>
                <a:ext cx="21600" cy="352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11704680" y="3714480"/>
                <a:ext cx="45720" cy="4932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25" y="12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3" y="15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23" y="11"/>
                    </a:lnTo>
                    <a:lnTo>
                      <a:pt x="19" y="12"/>
                    </a:lnTo>
                    <a:lnTo>
                      <a:pt x="21" y="11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3" name=""/>
              <p:cNvSpPr/>
              <p:nvPr/>
            </p:nvSpPr>
            <p:spPr>
              <a:xfrm>
                <a:off x="11664360" y="3729960"/>
                <a:ext cx="39960" cy="33480"/>
              </a:xfrm>
              <a:custGeom>
                <a:avLst/>
                <a:gdLst/>
                <a:ahLst/>
                <a:rect l="l" t="t" r="r" b="b"/>
                <a:pathLst>
                  <a:path w="22" h="17">
                    <a:moveTo>
                      <a:pt x="22" y="17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6" y="17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4" name=""/>
              <p:cNvSpPr/>
              <p:nvPr/>
            </p:nvSpPr>
            <p:spPr>
              <a:xfrm>
                <a:off x="11648520" y="3714480"/>
                <a:ext cx="30960" cy="33480"/>
              </a:xfrm>
              <a:custGeom>
                <a:avLst/>
                <a:gdLst/>
                <a:ahLst/>
                <a:rect l="l" t="t" r="r" b="b"/>
                <a:pathLst>
                  <a:path w="17" h="17">
                    <a:moveTo>
                      <a:pt x="10" y="17"/>
                    </a:moveTo>
                    <a:lnTo>
                      <a:pt x="17" y="8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5" y="11"/>
                    </a:lnTo>
                    <a:lnTo>
                      <a:pt x="7" y="6"/>
                    </a:lnTo>
                    <a:lnTo>
                      <a:pt x="4" y="11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5" name=""/>
              <p:cNvSpPr/>
              <p:nvPr/>
            </p:nvSpPr>
            <p:spPr>
              <a:xfrm>
                <a:off x="11642760" y="3678840"/>
                <a:ext cx="196920" cy="252360"/>
              </a:xfrm>
              <a:custGeom>
                <a:avLst/>
                <a:gdLst/>
                <a:ahLst/>
                <a:rect l="l" t="t" r="r" b="b"/>
                <a:pathLst>
                  <a:path w="108" h="127">
                    <a:moveTo>
                      <a:pt x="0" y="19"/>
                    </a:moveTo>
                    <a:lnTo>
                      <a:pt x="7" y="29"/>
                    </a:lnTo>
                    <a:lnTo>
                      <a:pt x="14" y="23"/>
                    </a:lnTo>
                    <a:lnTo>
                      <a:pt x="10" y="18"/>
                    </a:lnTo>
                    <a:lnTo>
                      <a:pt x="11" y="24"/>
                    </a:lnTo>
                    <a:lnTo>
                      <a:pt x="66" y="12"/>
                    </a:lnTo>
                    <a:lnTo>
                      <a:pt x="65" y="6"/>
                    </a:lnTo>
                    <a:lnTo>
                      <a:pt x="65" y="12"/>
                    </a:lnTo>
                    <a:lnTo>
                      <a:pt x="63" y="12"/>
                    </a:lnTo>
                    <a:lnTo>
                      <a:pt x="81" y="18"/>
                    </a:lnTo>
                    <a:lnTo>
                      <a:pt x="83" y="12"/>
                    </a:lnTo>
                    <a:lnTo>
                      <a:pt x="79" y="8"/>
                    </a:lnTo>
                    <a:lnTo>
                      <a:pt x="77" y="12"/>
                    </a:lnTo>
                    <a:lnTo>
                      <a:pt x="79" y="16"/>
                    </a:lnTo>
                    <a:lnTo>
                      <a:pt x="81" y="17"/>
                    </a:lnTo>
                    <a:lnTo>
                      <a:pt x="80" y="8"/>
                    </a:lnTo>
                    <a:lnTo>
                      <a:pt x="74" y="14"/>
                    </a:lnTo>
                    <a:lnTo>
                      <a:pt x="73" y="14"/>
                    </a:lnTo>
                    <a:lnTo>
                      <a:pt x="71" y="18"/>
                    </a:lnTo>
                    <a:lnTo>
                      <a:pt x="73" y="22"/>
                    </a:lnTo>
                    <a:lnTo>
                      <a:pt x="75" y="23"/>
                    </a:lnTo>
                    <a:lnTo>
                      <a:pt x="77" y="24"/>
                    </a:lnTo>
                    <a:lnTo>
                      <a:pt x="89" y="24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8" y="22"/>
                    </a:lnTo>
                    <a:lnTo>
                      <a:pt x="100" y="23"/>
                    </a:lnTo>
                    <a:lnTo>
                      <a:pt x="96" y="18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102" y="30"/>
                    </a:lnTo>
                    <a:lnTo>
                      <a:pt x="98" y="26"/>
                    </a:lnTo>
                    <a:lnTo>
                      <a:pt x="99" y="25"/>
                    </a:lnTo>
                    <a:lnTo>
                      <a:pt x="80" y="38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9" y="47"/>
                    </a:lnTo>
                    <a:lnTo>
                      <a:pt x="80" y="48"/>
                    </a:lnTo>
                    <a:lnTo>
                      <a:pt x="86" y="54"/>
                    </a:lnTo>
                    <a:lnTo>
                      <a:pt x="89" y="49"/>
                    </a:lnTo>
                    <a:lnTo>
                      <a:pt x="84" y="47"/>
                    </a:lnTo>
                    <a:lnTo>
                      <a:pt x="78" y="65"/>
                    </a:lnTo>
                    <a:lnTo>
                      <a:pt x="77" y="67"/>
                    </a:lnTo>
                    <a:lnTo>
                      <a:pt x="77" y="73"/>
                    </a:lnTo>
                    <a:lnTo>
                      <a:pt x="77" y="79"/>
                    </a:lnTo>
                    <a:lnTo>
                      <a:pt x="83" y="79"/>
                    </a:lnTo>
                    <a:lnTo>
                      <a:pt x="79" y="75"/>
                    </a:lnTo>
                    <a:lnTo>
                      <a:pt x="80" y="74"/>
                    </a:lnTo>
                    <a:lnTo>
                      <a:pt x="68" y="81"/>
                    </a:lnTo>
                    <a:lnTo>
                      <a:pt x="67" y="82"/>
                    </a:lnTo>
                    <a:lnTo>
                      <a:pt x="65" y="86"/>
                    </a:lnTo>
                    <a:lnTo>
                      <a:pt x="65" y="98"/>
                    </a:lnTo>
                    <a:lnTo>
                      <a:pt x="71" y="98"/>
                    </a:lnTo>
                    <a:lnTo>
                      <a:pt x="67" y="94"/>
                    </a:lnTo>
                    <a:lnTo>
                      <a:pt x="69" y="93"/>
                    </a:lnTo>
                    <a:lnTo>
                      <a:pt x="57" y="99"/>
                    </a:lnTo>
                    <a:lnTo>
                      <a:pt x="55" y="100"/>
                    </a:lnTo>
                    <a:lnTo>
                      <a:pt x="42" y="118"/>
                    </a:lnTo>
                    <a:lnTo>
                      <a:pt x="50" y="127"/>
                    </a:lnTo>
                    <a:lnTo>
                      <a:pt x="63" y="109"/>
                    </a:lnTo>
                    <a:lnTo>
                      <a:pt x="59" y="104"/>
                    </a:lnTo>
                    <a:lnTo>
                      <a:pt x="62" y="110"/>
                    </a:lnTo>
                    <a:lnTo>
                      <a:pt x="74" y="104"/>
                    </a:lnTo>
                    <a:lnTo>
                      <a:pt x="75" y="102"/>
                    </a:lnTo>
                    <a:lnTo>
                      <a:pt x="77" y="98"/>
                    </a:lnTo>
                    <a:lnTo>
                      <a:pt x="77" y="98"/>
                    </a:lnTo>
                    <a:lnTo>
                      <a:pt x="77" y="86"/>
                    </a:lnTo>
                    <a:lnTo>
                      <a:pt x="75" y="90"/>
                    </a:lnTo>
                    <a:lnTo>
                      <a:pt x="77" y="86"/>
                    </a:lnTo>
                    <a:lnTo>
                      <a:pt x="71" y="86"/>
                    </a:lnTo>
                    <a:lnTo>
                      <a:pt x="74" y="91"/>
                    </a:lnTo>
                    <a:lnTo>
                      <a:pt x="86" y="84"/>
                    </a:lnTo>
                    <a:lnTo>
                      <a:pt x="87" y="83"/>
                    </a:lnTo>
                    <a:lnTo>
                      <a:pt x="89" y="79"/>
                    </a:lnTo>
                    <a:lnTo>
                      <a:pt x="89" y="79"/>
                    </a:lnTo>
                    <a:lnTo>
                      <a:pt x="89" y="73"/>
                    </a:lnTo>
                    <a:lnTo>
                      <a:pt x="89" y="67"/>
                    </a:lnTo>
                    <a:lnTo>
                      <a:pt x="83" y="67"/>
                    </a:lnTo>
                    <a:lnTo>
                      <a:pt x="89" y="69"/>
                    </a:lnTo>
                    <a:lnTo>
                      <a:pt x="95" y="51"/>
                    </a:lnTo>
                    <a:lnTo>
                      <a:pt x="95" y="49"/>
                    </a:lnTo>
                    <a:lnTo>
                      <a:pt x="93" y="45"/>
                    </a:lnTo>
                    <a:lnTo>
                      <a:pt x="93" y="45"/>
                    </a:lnTo>
                    <a:lnTo>
                      <a:pt x="87" y="39"/>
                    </a:lnTo>
                    <a:lnTo>
                      <a:pt x="87" y="47"/>
                    </a:lnTo>
                    <a:lnTo>
                      <a:pt x="89" y="43"/>
                    </a:lnTo>
                    <a:lnTo>
                      <a:pt x="87" y="39"/>
                    </a:lnTo>
                    <a:lnTo>
                      <a:pt x="83" y="43"/>
                    </a:lnTo>
                    <a:lnTo>
                      <a:pt x="87" y="48"/>
                    </a:lnTo>
                    <a:lnTo>
                      <a:pt x="106" y="35"/>
                    </a:lnTo>
                    <a:lnTo>
                      <a:pt x="106" y="3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06" y="14"/>
                    </a:lnTo>
                    <a:lnTo>
                      <a:pt x="104" y="13"/>
                    </a:lnTo>
                    <a:lnTo>
                      <a:pt x="102" y="12"/>
                    </a:lnTo>
                    <a:lnTo>
                      <a:pt x="89" y="12"/>
                    </a:lnTo>
                    <a:lnTo>
                      <a:pt x="77" y="12"/>
                    </a:lnTo>
                    <a:lnTo>
                      <a:pt x="81" y="22"/>
                    </a:lnTo>
                    <a:lnTo>
                      <a:pt x="83" y="18"/>
                    </a:lnTo>
                    <a:lnTo>
                      <a:pt x="81" y="14"/>
                    </a:lnTo>
                    <a:lnTo>
                      <a:pt x="79" y="13"/>
                    </a:lnTo>
                    <a:lnTo>
                      <a:pt x="77" y="18"/>
                    </a:lnTo>
                    <a:lnTo>
                      <a:pt x="81" y="23"/>
                    </a:lnTo>
                    <a:lnTo>
                      <a:pt x="87" y="17"/>
                    </a:lnTo>
                    <a:lnTo>
                      <a:pt x="87" y="16"/>
                    </a:lnTo>
                    <a:lnTo>
                      <a:pt x="89" y="12"/>
                    </a:lnTo>
                    <a:lnTo>
                      <a:pt x="87" y="8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67" y="1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11715840" y="3921480"/>
                <a:ext cx="12600" cy="18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11693880" y="3897360"/>
                <a:ext cx="29160" cy="33480"/>
              </a:xfrm>
              <a:custGeom>
                <a:avLst/>
                <a:gdLst/>
                <a:ahLst/>
                <a:rect l="l" t="t" r="r" b="b"/>
                <a:pathLst>
                  <a:path w="16" h="17">
                    <a:moveTo>
                      <a:pt x="9" y="17"/>
                    </a:moveTo>
                    <a:lnTo>
                      <a:pt x="16" y="8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11683080" y="3885120"/>
                <a:ext cx="2124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9" name=""/>
              <p:cNvSpPr/>
              <p:nvPr/>
            </p:nvSpPr>
            <p:spPr>
              <a:xfrm>
                <a:off x="11661120" y="388512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0" name=""/>
              <p:cNvSpPr/>
              <p:nvPr/>
            </p:nvSpPr>
            <p:spPr>
              <a:xfrm>
                <a:off x="11626560" y="3897360"/>
                <a:ext cx="45360" cy="2376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>
                <a:off x="11604600" y="3885120"/>
                <a:ext cx="28800" cy="33480"/>
              </a:xfrm>
              <a:custGeom>
                <a:avLst/>
                <a:gdLst/>
                <a:ahLst/>
                <a:rect l="l" t="t" r="r" b="b"/>
                <a:pathLst>
                  <a:path w="16" h="17">
                    <a:moveTo>
                      <a:pt x="9" y="17"/>
                    </a:moveTo>
                    <a:lnTo>
                      <a:pt x="16" y="8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6" y="6"/>
                    </a:lnTo>
                    <a:lnTo>
                      <a:pt x="3" y="11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2" name=""/>
              <p:cNvSpPr/>
              <p:nvPr/>
            </p:nvSpPr>
            <p:spPr>
              <a:xfrm>
                <a:off x="11356560" y="3873600"/>
                <a:ext cx="247680" cy="73440"/>
              </a:xfrm>
              <a:custGeom>
                <a:avLst/>
                <a:gdLst/>
                <a:ahLst/>
                <a:rect l="l" t="t" r="r" b="b"/>
                <a:pathLst>
                  <a:path w="136" h="37">
                    <a:moveTo>
                      <a:pt x="136" y="18"/>
                    </a:moveTo>
                    <a:lnTo>
                      <a:pt x="136" y="6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28" y="7"/>
                    </a:lnTo>
                    <a:lnTo>
                      <a:pt x="126" y="8"/>
                    </a:lnTo>
                    <a:lnTo>
                      <a:pt x="124" y="12"/>
                    </a:lnTo>
                    <a:lnTo>
                      <a:pt x="124" y="24"/>
                    </a:lnTo>
                    <a:lnTo>
                      <a:pt x="130" y="24"/>
                    </a:lnTo>
                    <a:lnTo>
                      <a:pt x="128" y="19"/>
                    </a:lnTo>
                    <a:lnTo>
                      <a:pt x="126" y="20"/>
                    </a:lnTo>
                    <a:lnTo>
                      <a:pt x="129" y="18"/>
                    </a:lnTo>
                    <a:lnTo>
                      <a:pt x="80" y="25"/>
                    </a:lnTo>
                    <a:lnTo>
                      <a:pt x="81" y="31"/>
                    </a:lnTo>
                    <a:lnTo>
                      <a:pt x="83" y="26"/>
                    </a:lnTo>
                    <a:lnTo>
                      <a:pt x="81" y="25"/>
                    </a:lnTo>
                    <a:lnTo>
                      <a:pt x="85" y="27"/>
                    </a:lnTo>
                    <a:lnTo>
                      <a:pt x="79" y="20"/>
                    </a:lnTo>
                    <a:lnTo>
                      <a:pt x="77" y="19"/>
                    </a:lnTo>
                    <a:lnTo>
                      <a:pt x="75" y="18"/>
                    </a:lnTo>
                    <a:lnTo>
                      <a:pt x="68" y="18"/>
                    </a:lnTo>
                    <a:lnTo>
                      <a:pt x="68" y="24"/>
                    </a:lnTo>
                    <a:lnTo>
                      <a:pt x="70" y="19"/>
                    </a:lnTo>
                    <a:lnTo>
                      <a:pt x="72" y="20"/>
                    </a:lnTo>
                    <a:lnTo>
                      <a:pt x="66" y="14"/>
                    </a:lnTo>
                    <a:lnTo>
                      <a:pt x="64" y="13"/>
                    </a:lnTo>
                    <a:lnTo>
                      <a:pt x="62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9" y="13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6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43" y="18"/>
                    </a:lnTo>
                    <a:lnTo>
                      <a:pt x="44" y="12"/>
                    </a:lnTo>
                    <a:lnTo>
                      <a:pt x="42" y="18"/>
                    </a:lnTo>
                    <a:lnTo>
                      <a:pt x="54" y="24"/>
                    </a:lnTo>
                    <a:lnTo>
                      <a:pt x="54" y="23"/>
                    </a:lnTo>
                    <a:lnTo>
                      <a:pt x="56" y="24"/>
                    </a:lnTo>
                    <a:lnTo>
                      <a:pt x="62" y="24"/>
                    </a:lnTo>
                    <a:lnTo>
                      <a:pt x="60" y="23"/>
                    </a:lnTo>
                    <a:lnTo>
                      <a:pt x="62" y="18"/>
                    </a:lnTo>
                    <a:lnTo>
                      <a:pt x="59" y="23"/>
                    </a:lnTo>
                    <a:lnTo>
                      <a:pt x="65" y="29"/>
                    </a:lnTo>
                    <a:lnTo>
                      <a:pt x="66" y="29"/>
                    </a:lnTo>
                    <a:lnTo>
                      <a:pt x="68" y="30"/>
                    </a:lnTo>
                    <a:lnTo>
                      <a:pt x="75" y="30"/>
                    </a:lnTo>
                    <a:lnTo>
                      <a:pt x="73" y="29"/>
                    </a:lnTo>
                    <a:lnTo>
                      <a:pt x="75" y="24"/>
                    </a:lnTo>
                    <a:lnTo>
                      <a:pt x="71" y="29"/>
                    </a:lnTo>
                    <a:lnTo>
                      <a:pt x="77" y="36"/>
                    </a:lnTo>
                    <a:lnTo>
                      <a:pt x="79" y="36"/>
                    </a:lnTo>
                    <a:lnTo>
                      <a:pt x="81" y="37"/>
                    </a:lnTo>
                    <a:lnTo>
                      <a:pt x="82" y="37"/>
                    </a:lnTo>
                    <a:lnTo>
                      <a:pt x="131" y="30"/>
                    </a:lnTo>
                    <a:lnTo>
                      <a:pt x="132" y="29"/>
                    </a:lnTo>
                    <a:lnTo>
                      <a:pt x="134" y="28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12"/>
                    </a:lnTo>
                    <a:lnTo>
                      <a:pt x="130" y="18"/>
                    </a:lnTo>
                    <a:lnTo>
                      <a:pt x="132" y="17"/>
                    </a:lnTo>
                    <a:lnTo>
                      <a:pt x="134" y="16"/>
                    </a:lnTo>
                    <a:lnTo>
                      <a:pt x="136" y="12"/>
                    </a:lnTo>
                    <a:lnTo>
                      <a:pt x="130" y="12"/>
                    </a:lnTo>
                    <a:lnTo>
                      <a:pt x="130" y="18"/>
                    </a:lnTo>
                    <a:lnTo>
                      <a:pt x="13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3" name=""/>
              <p:cNvSpPr/>
              <p:nvPr/>
            </p:nvSpPr>
            <p:spPr>
              <a:xfrm>
                <a:off x="11247480" y="3861360"/>
                <a:ext cx="110880" cy="36000"/>
              </a:xfrm>
              <a:custGeom>
                <a:avLst/>
                <a:gdLst/>
                <a:ahLst/>
                <a:rect l="l" t="t" r="r" b="b"/>
                <a:pathLst>
                  <a:path w="61" h="18">
                    <a:moveTo>
                      <a:pt x="61" y="18"/>
                    </a:moveTo>
                    <a:lnTo>
                      <a:pt x="61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45" y="7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7" y="12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4" name=""/>
              <p:cNvSpPr/>
              <p:nvPr/>
            </p:nvSpPr>
            <p:spPr>
              <a:xfrm>
                <a:off x="11212920" y="386136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19" y="12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11179800" y="3787920"/>
                <a:ext cx="289800" cy="97200"/>
              </a:xfrm>
              <a:custGeom>
                <a:avLst/>
                <a:gdLst/>
                <a:ahLst/>
                <a:rect l="l" t="t" r="r" b="b"/>
                <a:pathLst>
                  <a:path w="159" h="49">
                    <a:moveTo>
                      <a:pt x="18" y="49"/>
                    </a:moveTo>
                    <a:lnTo>
                      <a:pt x="18" y="37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6" y="43"/>
                    </a:lnTo>
                    <a:lnTo>
                      <a:pt x="12" y="43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12" y="43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8" y="29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38" y="24"/>
                    </a:lnTo>
                    <a:lnTo>
                      <a:pt x="3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90" y="11"/>
                    </a:lnTo>
                    <a:lnTo>
                      <a:pt x="86" y="6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4" y="11"/>
                    </a:lnTo>
                    <a:lnTo>
                      <a:pt x="86" y="12"/>
                    </a:lnTo>
                    <a:lnTo>
                      <a:pt x="88" y="11"/>
                    </a:lnTo>
                    <a:lnTo>
                      <a:pt x="80" y="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82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9" y="24"/>
                    </a:lnTo>
                    <a:lnTo>
                      <a:pt x="135" y="24"/>
                    </a:lnTo>
                    <a:lnTo>
                      <a:pt x="141" y="24"/>
                    </a:lnTo>
                    <a:lnTo>
                      <a:pt x="153" y="24"/>
                    </a:lnTo>
                    <a:lnTo>
                      <a:pt x="153" y="24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18"/>
                    </a:lnTo>
                    <a:lnTo>
                      <a:pt x="157" y="14"/>
                    </a:lnTo>
                    <a:lnTo>
                      <a:pt x="156" y="13"/>
                    </a:lnTo>
                    <a:lnTo>
                      <a:pt x="144" y="7"/>
                    </a:lnTo>
                    <a:lnTo>
                      <a:pt x="143" y="7"/>
                    </a:lnTo>
                    <a:lnTo>
                      <a:pt x="141" y="6"/>
                    </a:lnTo>
                    <a:lnTo>
                      <a:pt x="139" y="7"/>
                    </a:lnTo>
                    <a:lnTo>
                      <a:pt x="138" y="8"/>
                    </a:lnTo>
                    <a:lnTo>
                      <a:pt x="132" y="14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39" y="14"/>
                    </a:lnTo>
                    <a:lnTo>
                      <a:pt x="137" y="13"/>
                    </a:lnTo>
                    <a:lnTo>
                      <a:pt x="135" y="12"/>
                    </a:lnTo>
                    <a:lnTo>
                      <a:pt x="133" y="13"/>
                    </a:lnTo>
                    <a:lnTo>
                      <a:pt x="141" y="18"/>
                    </a:lnTo>
                    <a:lnTo>
                      <a:pt x="141" y="12"/>
                    </a:lnTo>
                    <a:lnTo>
                      <a:pt x="141" y="12"/>
                    </a:lnTo>
                    <a:lnTo>
                      <a:pt x="139" y="8"/>
                    </a:lnTo>
                    <a:lnTo>
                      <a:pt x="137" y="7"/>
                    </a:lnTo>
                    <a:lnTo>
                      <a:pt x="135" y="6"/>
                    </a:lnTo>
                    <a:lnTo>
                      <a:pt x="133" y="7"/>
                    </a:lnTo>
                    <a:lnTo>
                      <a:pt x="132" y="8"/>
                    </a:lnTo>
                    <a:lnTo>
                      <a:pt x="126" y="14"/>
                    </a:lnTo>
                    <a:lnTo>
                      <a:pt x="133" y="23"/>
                    </a:lnTo>
                    <a:lnTo>
                      <a:pt x="139" y="17"/>
                    </a:lnTo>
                    <a:lnTo>
                      <a:pt x="129" y="12"/>
                    </a:lnTo>
                    <a:lnTo>
                      <a:pt x="131" y="16"/>
                    </a:lnTo>
                    <a:lnTo>
                      <a:pt x="133" y="17"/>
                    </a:lnTo>
                    <a:lnTo>
                      <a:pt x="135" y="18"/>
                    </a:lnTo>
                    <a:lnTo>
                      <a:pt x="137" y="17"/>
                    </a:lnTo>
                    <a:lnTo>
                      <a:pt x="135" y="12"/>
                    </a:lnTo>
                    <a:lnTo>
                      <a:pt x="129" y="12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31" y="22"/>
                    </a:lnTo>
                    <a:lnTo>
                      <a:pt x="133" y="23"/>
                    </a:lnTo>
                    <a:lnTo>
                      <a:pt x="135" y="24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45" y="17"/>
                    </a:lnTo>
                    <a:lnTo>
                      <a:pt x="139" y="17"/>
                    </a:lnTo>
                    <a:lnTo>
                      <a:pt x="141" y="18"/>
                    </a:lnTo>
                    <a:lnTo>
                      <a:pt x="143" y="17"/>
                    </a:lnTo>
                    <a:lnTo>
                      <a:pt x="141" y="12"/>
                    </a:lnTo>
                    <a:lnTo>
                      <a:pt x="139" y="18"/>
                    </a:lnTo>
                    <a:lnTo>
                      <a:pt x="151" y="24"/>
                    </a:lnTo>
                    <a:lnTo>
                      <a:pt x="153" y="12"/>
                    </a:lnTo>
                    <a:lnTo>
                      <a:pt x="151" y="13"/>
                    </a:lnTo>
                    <a:lnTo>
                      <a:pt x="149" y="14"/>
                    </a:lnTo>
                    <a:lnTo>
                      <a:pt x="147" y="18"/>
                    </a:lnTo>
                    <a:lnTo>
                      <a:pt x="149" y="22"/>
                    </a:lnTo>
                    <a:lnTo>
                      <a:pt x="153" y="18"/>
                    </a:lnTo>
                    <a:lnTo>
                      <a:pt x="153" y="12"/>
                    </a:lnTo>
                    <a:lnTo>
                      <a:pt x="141" y="12"/>
                    </a:lnTo>
                    <a:lnTo>
                      <a:pt x="135" y="12"/>
                    </a:lnTo>
                    <a:lnTo>
                      <a:pt x="129" y="12"/>
                    </a:lnTo>
                    <a:lnTo>
                      <a:pt x="123" y="12"/>
                    </a:lnTo>
                    <a:lnTo>
                      <a:pt x="123" y="18"/>
                    </a:lnTo>
                    <a:lnTo>
                      <a:pt x="124" y="12"/>
                    </a:lnTo>
                    <a:lnTo>
                      <a:pt x="87" y="6"/>
                    </a:lnTo>
                    <a:lnTo>
                      <a:pt x="92" y="12"/>
                    </a:lnTo>
                    <a:lnTo>
                      <a:pt x="90" y="8"/>
                    </a:lnTo>
                    <a:lnTo>
                      <a:pt x="88" y="7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0" y="2"/>
                    </a:lnTo>
                    <a:lnTo>
                      <a:pt x="88" y="1"/>
                    </a:lnTo>
                    <a:lnTo>
                      <a:pt x="86" y="0"/>
                    </a:lnTo>
                    <a:lnTo>
                      <a:pt x="84" y="1"/>
                    </a:lnTo>
                    <a:lnTo>
                      <a:pt x="83" y="2"/>
                    </a:lnTo>
                    <a:lnTo>
                      <a:pt x="77" y="8"/>
                    </a:lnTo>
                    <a:lnTo>
                      <a:pt x="80" y="6"/>
                    </a:lnTo>
                    <a:lnTo>
                      <a:pt x="78" y="7"/>
                    </a:lnTo>
                    <a:lnTo>
                      <a:pt x="80" y="12"/>
                    </a:lnTo>
                    <a:lnTo>
                      <a:pt x="80" y="6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3" y="7"/>
                    </a:lnTo>
                    <a:lnTo>
                      <a:pt x="35" y="13"/>
                    </a:lnTo>
                    <a:lnTo>
                      <a:pt x="37" y="18"/>
                    </a:lnTo>
                    <a:lnTo>
                      <a:pt x="36" y="12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9"/>
                    </a:lnTo>
                    <a:lnTo>
                      <a:pt x="12" y="49"/>
                    </a:lnTo>
                    <a:lnTo>
                      <a:pt x="18" y="4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11404080" y="3811680"/>
                <a:ext cx="21600" cy="118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>
                <a:off x="11347560" y="3787920"/>
                <a:ext cx="67320" cy="36000"/>
              </a:xfrm>
              <a:custGeom>
                <a:avLst/>
                <a:gdLst/>
                <a:ahLst/>
                <a:rect l="l" t="t" r="r" b="b"/>
                <a:pathLst>
                  <a:path w="37" h="18">
                    <a:moveTo>
                      <a:pt x="37" y="18"/>
                    </a:moveTo>
                    <a:lnTo>
                      <a:pt x="37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1" y="7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8" y="18"/>
                    </a:lnTo>
                    <a:lnTo>
                      <a:pt x="37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8" name=""/>
              <p:cNvSpPr/>
              <p:nvPr/>
            </p:nvSpPr>
            <p:spPr>
              <a:xfrm>
                <a:off x="11334960" y="3787920"/>
                <a:ext cx="14760" cy="25920"/>
              </a:xfrm>
              <a:custGeom>
                <a:avLst/>
                <a:gdLst/>
                <a:ahLst/>
                <a:rect l="l" t="t" r="r" b="b"/>
                <a:pathLst>
                  <a:path w="8" h="13">
                    <a:moveTo>
                      <a:pt x="8" y="12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2" y="13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9" name=""/>
              <p:cNvSpPr/>
              <p:nvPr/>
            </p:nvSpPr>
            <p:spPr>
              <a:xfrm>
                <a:off x="11325600" y="3800160"/>
                <a:ext cx="12600" cy="18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11291040" y="378792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19" y="12"/>
                    </a:moveTo>
                    <a:lnTo>
                      <a:pt x="1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1" name=""/>
              <p:cNvSpPr/>
              <p:nvPr/>
            </p:nvSpPr>
            <p:spPr>
              <a:xfrm>
                <a:off x="11198520" y="3790080"/>
                <a:ext cx="96120" cy="45360"/>
              </a:xfrm>
              <a:custGeom>
                <a:avLst/>
                <a:gdLst/>
                <a:ahLst/>
                <a:rect l="l" t="t" r="r" b="b"/>
                <a:pathLst>
                  <a:path w="53" h="23">
                    <a:moveTo>
                      <a:pt x="53" y="11"/>
                    </a:moveTo>
                    <a:lnTo>
                      <a:pt x="49" y="0"/>
                    </a:lnTo>
                    <a:lnTo>
                      <a:pt x="31" y="6"/>
                    </a:lnTo>
                    <a:lnTo>
                      <a:pt x="33" y="11"/>
                    </a:lnTo>
                    <a:lnTo>
                      <a:pt x="33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5" y="23"/>
                    </a:lnTo>
                    <a:lnTo>
                      <a:pt x="17" y="17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2" name=""/>
              <p:cNvSpPr/>
              <p:nvPr/>
            </p:nvSpPr>
            <p:spPr>
              <a:xfrm>
                <a:off x="11169000" y="3811680"/>
                <a:ext cx="32400" cy="23760"/>
              </a:xfrm>
              <a:custGeom>
                <a:avLst/>
                <a:gdLst/>
                <a:ahLst/>
                <a:rect l="l" t="t" r="r" b="b"/>
                <a:pathLst>
                  <a:path w="18" h="12">
                    <a:moveTo>
                      <a:pt x="18" y="12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3" name=""/>
              <p:cNvSpPr/>
              <p:nvPr/>
            </p:nvSpPr>
            <p:spPr>
              <a:xfrm>
                <a:off x="10979640" y="3787920"/>
                <a:ext cx="189360" cy="342000"/>
              </a:xfrm>
              <a:custGeom>
                <a:avLst/>
                <a:gdLst/>
                <a:ahLst/>
                <a:rect l="l" t="t" r="r" b="b"/>
                <a:pathLst>
                  <a:path w="104" h="172">
                    <a:moveTo>
                      <a:pt x="104" y="24"/>
                    </a:moveTo>
                    <a:lnTo>
                      <a:pt x="104" y="12"/>
                    </a:lnTo>
                    <a:lnTo>
                      <a:pt x="98" y="12"/>
                    </a:lnTo>
                    <a:lnTo>
                      <a:pt x="98" y="18"/>
                    </a:lnTo>
                    <a:lnTo>
                      <a:pt x="101" y="13"/>
                    </a:lnTo>
                    <a:lnTo>
                      <a:pt x="88" y="7"/>
                    </a:lnTo>
                    <a:lnTo>
                      <a:pt x="87" y="7"/>
                    </a:lnTo>
                    <a:lnTo>
                      <a:pt x="85" y="6"/>
                    </a:lnTo>
                    <a:lnTo>
                      <a:pt x="73" y="6"/>
                    </a:lnTo>
                    <a:lnTo>
                      <a:pt x="73" y="12"/>
                    </a:lnTo>
                    <a:lnTo>
                      <a:pt x="75" y="7"/>
                    </a:lnTo>
                    <a:lnTo>
                      <a:pt x="77" y="8"/>
                    </a:lnTo>
                    <a:lnTo>
                      <a:pt x="71" y="2"/>
                    </a:lnTo>
                    <a:lnTo>
                      <a:pt x="69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7" y="2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61" y="12"/>
                    </a:lnTo>
                    <a:lnTo>
                      <a:pt x="57" y="8"/>
                    </a:lnTo>
                    <a:lnTo>
                      <a:pt x="58" y="8"/>
                    </a:lnTo>
                    <a:lnTo>
                      <a:pt x="39" y="27"/>
                    </a:lnTo>
                    <a:lnTo>
                      <a:pt x="42" y="31"/>
                    </a:lnTo>
                    <a:lnTo>
                      <a:pt x="44" y="26"/>
                    </a:lnTo>
                    <a:lnTo>
                      <a:pt x="42" y="25"/>
                    </a:lnTo>
                    <a:lnTo>
                      <a:pt x="40" y="26"/>
                    </a:lnTo>
                    <a:lnTo>
                      <a:pt x="46" y="27"/>
                    </a:lnTo>
                    <a:lnTo>
                      <a:pt x="40" y="20"/>
                    </a:lnTo>
                    <a:lnTo>
                      <a:pt x="38" y="19"/>
                    </a:lnTo>
                    <a:lnTo>
                      <a:pt x="36" y="18"/>
                    </a:lnTo>
                    <a:lnTo>
                      <a:pt x="34" y="19"/>
                    </a:lnTo>
                    <a:lnTo>
                      <a:pt x="33" y="19"/>
                    </a:lnTo>
                    <a:lnTo>
                      <a:pt x="21" y="26"/>
                    </a:lnTo>
                    <a:lnTo>
                      <a:pt x="20" y="27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10" y="38"/>
                    </a:lnTo>
                    <a:lnTo>
                      <a:pt x="8" y="39"/>
                    </a:lnTo>
                    <a:lnTo>
                      <a:pt x="6" y="43"/>
                    </a:lnTo>
                    <a:lnTo>
                      <a:pt x="6" y="55"/>
                    </a:lnTo>
                    <a:lnTo>
                      <a:pt x="12" y="55"/>
                    </a:lnTo>
                    <a:lnTo>
                      <a:pt x="8" y="51"/>
                    </a:lnTo>
                    <a:lnTo>
                      <a:pt x="9" y="51"/>
                    </a:lnTo>
                    <a:lnTo>
                      <a:pt x="3" y="57"/>
                    </a:lnTo>
                    <a:lnTo>
                      <a:pt x="2" y="57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4" y="67"/>
                    </a:lnTo>
                    <a:lnTo>
                      <a:pt x="16" y="73"/>
                    </a:lnTo>
                    <a:lnTo>
                      <a:pt x="18" y="67"/>
                    </a:lnTo>
                    <a:lnTo>
                      <a:pt x="14" y="71"/>
                    </a:lnTo>
                    <a:lnTo>
                      <a:pt x="13" y="69"/>
                    </a:lnTo>
                    <a:lnTo>
                      <a:pt x="19" y="88"/>
                    </a:lnTo>
                    <a:lnTo>
                      <a:pt x="24" y="86"/>
                    </a:lnTo>
                    <a:lnTo>
                      <a:pt x="19" y="87"/>
                    </a:lnTo>
                    <a:lnTo>
                      <a:pt x="25" y="130"/>
                    </a:lnTo>
                    <a:lnTo>
                      <a:pt x="26" y="133"/>
                    </a:lnTo>
                    <a:lnTo>
                      <a:pt x="26" y="134"/>
                    </a:lnTo>
                    <a:lnTo>
                      <a:pt x="38" y="152"/>
                    </a:lnTo>
                    <a:lnTo>
                      <a:pt x="42" y="147"/>
                    </a:lnTo>
                    <a:lnTo>
                      <a:pt x="36" y="147"/>
                    </a:lnTo>
                    <a:lnTo>
                      <a:pt x="38" y="151"/>
                    </a:lnTo>
                    <a:lnTo>
                      <a:pt x="38" y="144"/>
                    </a:lnTo>
                    <a:lnTo>
                      <a:pt x="32" y="156"/>
                    </a:lnTo>
                    <a:lnTo>
                      <a:pt x="30" y="159"/>
                    </a:lnTo>
                    <a:lnTo>
                      <a:pt x="32" y="163"/>
                    </a:lnTo>
                    <a:lnTo>
                      <a:pt x="32" y="164"/>
                    </a:lnTo>
                    <a:lnTo>
                      <a:pt x="38" y="171"/>
                    </a:lnTo>
                    <a:lnTo>
                      <a:pt x="40" y="171"/>
                    </a:lnTo>
                    <a:lnTo>
                      <a:pt x="42" y="172"/>
                    </a:lnTo>
                    <a:lnTo>
                      <a:pt x="44" y="171"/>
                    </a:lnTo>
                    <a:lnTo>
                      <a:pt x="46" y="170"/>
                    </a:lnTo>
                    <a:lnTo>
                      <a:pt x="48" y="168"/>
                    </a:lnTo>
                    <a:lnTo>
                      <a:pt x="55" y="143"/>
                    </a:lnTo>
                    <a:lnTo>
                      <a:pt x="49" y="141"/>
                    </a:lnTo>
                    <a:lnTo>
                      <a:pt x="54" y="144"/>
                    </a:lnTo>
                    <a:lnTo>
                      <a:pt x="60" y="132"/>
                    </a:lnTo>
                    <a:lnTo>
                      <a:pt x="61" y="129"/>
                    </a:lnTo>
                    <a:lnTo>
                      <a:pt x="61" y="128"/>
                    </a:lnTo>
                    <a:lnTo>
                      <a:pt x="48" y="73"/>
                    </a:lnTo>
                    <a:lnTo>
                      <a:pt x="42" y="74"/>
                    </a:lnTo>
                    <a:lnTo>
                      <a:pt x="40" y="79"/>
                    </a:lnTo>
                    <a:lnTo>
                      <a:pt x="42" y="80"/>
                    </a:lnTo>
                    <a:lnTo>
                      <a:pt x="44" y="79"/>
                    </a:lnTo>
                    <a:lnTo>
                      <a:pt x="46" y="78"/>
                    </a:lnTo>
                    <a:lnTo>
                      <a:pt x="48" y="74"/>
                    </a:lnTo>
                    <a:lnTo>
                      <a:pt x="40" y="80"/>
                    </a:lnTo>
                    <a:lnTo>
                      <a:pt x="53" y="86"/>
                    </a:lnTo>
                    <a:lnTo>
                      <a:pt x="53" y="85"/>
                    </a:lnTo>
                    <a:lnTo>
                      <a:pt x="55" y="86"/>
                    </a:lnTo>
                    <a:lnTo>
                      <a:pt x="73" y="86"/>
                    </a:lnTo>
                    <a:lnTo>
                      <a:pt x="73" y="86"/>
                    </a:lnTo>
                    <a:lnTo>
                      <a:pt x="75" y="85"/>
                    </a:lnTo>
                    <a:lnTo>
                      <a:pt x="77" y="84"/>
                    </a:lnTo>
                    <a:lnTo>
                      <a:pt x="79" y="80"/>
                    </a:lnTo>
                    <a:lnTo>
                      <a:pt x="79" y="74"/>
                    </a:lnTo>
                    <a:lnTo>
                      <a:pt x="79" y="74"/>
                    </a:lnTo>
                    <a:lnTo>
                      <a:pt x="77" y="70"/>
                    </a:lnTo>
                    <a:lnTo>
                      <a:pt x="75" y="69"/>
                    </a:lnTo>
                    <a:lnTo>
                      <a:pt x="73" y="68"/>
                    </a:lnTo>
                    <a:lnTo>
                      <a:pt x="61" y="68"/>
                    </a:lnTo>
                    <a:lnTo>
                      <a:pt x="61" y="80"/>
                    </a:lnTo>
                    <a:lnTo>
                      <a:pt x="73" y="80"/>
                    </a:lnTo>
                    <a:lnTo>
                      <a:pt x="67" y="74"/>
                    </a:lnTo>
                    <a:lnTo>
                      <a:pt x="69" y="78"/>
                    </a:lnTo>
                    <a:lnTo>
                      <a:pt x="71" y="79"/>
                    </a:lnTo>
                    <a:lnTo>
                      <a:pt x="73" y="74"/>
                    </a:lnTo>
                    <a:lnTo>
                      <a:pt x="67" y="74"/>
                    </a:lnTo>
                    <a:lnTo>
                      <a:pt x="67" y="80"/>
                    </a:lnTo>
                    <a:lnTo>
                      <a:pt x="73" y="74"/>
                    </a:lnTo>
                    <a:lnTo>
                      <a:pt x="71" y="75"/>
                    </a:lnTo>
                    <a:lnTo>
                      <a:pt x="69" y="76"/>
                    </a:lnTo>
                    <a:lnTo>
                      <a:pt x="67" y="80"/>
                    </a:lnTo>
                    <a:lnTo>
                      <a:pt x="73" y="80"/>
                    </a:lnTo>
                    <a:lnTo>
                      <a:pt x="73" y="74"/>
                    </a:lnTo>
                    <a:lnTo>
                      <a:pt x="55" y="74"/>
                    </a:lnTo>
                    <a:lnTo>
                      <a:pt x="55" y="80"/>
                    </a:lnTo>
                    <a:lnTo>
                      <a:pt x="58" y="75"/>
                    </a:lnTo>
                    <a:lnTo>
                      <a:pt x="45" y="69"/>
                    </a:lnTo>
                    <a:lnTo>
                      <a:pt x="44" y="69"/>
                    </a:lnTo>
                    <a:lnTo>
                      <a:pt x="42" y="68"/>
                    </a:lnTo>
                    <a:lnTo>
                      <a:pt x="40" y="69"/>
                    </a:lnTo>
                    <a:lnTo>
                      <a:pt x="38" y="70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7" y="76"/>
                    </a:lnTo>
                    <a:lnTo>
                      <a:pt x="50" y="131"/>
                    </a:lnTo>
                    <a:lnTo>
                      <a:pt x="55" y="129"/>
                    </a:lnTo>
                    <a:lnTo>
                      <a:pt x="51" y="126"/>
                    </a:lnTo>
                    <a:lnTo>
                      <a:pt x="45" y="138"/>
                    </a:lnTo>
                    <a:lnTo>
                      <a:pt x="43" y="141"/>
                    </a:lnTo>
                    <a:lnTo>
                      <a:pt x="44" y="140"/>
                    </a:lnTo>
                    <a:lnTo>
                      <a:pt x="37" y="165"/>
                    </a:lnTo>
                    <a:lnTo>
                      <a:pt x="44" y="161"/>
                    </a:lnTo>
                    <a:lnTo>
                      <a:pt x="42" y="160"/>
                    </a:lnTo>
                    <a:lnTo>
                      <a:pt x="40" y="161"/>
                    </a:lnTo>
                    <a:lnTo>
                      <a:pt x="38" y="162"/>
                    </a:lnTo>
                    <a:lnTo>
                      <a:pt x="36" y="166"/>
                    </a:lnTo>
                    <a:lnTo>
                      <a:pt x="42" y="166"/>
                    </a:lnTo>
                    <a:lnTo>
                      <a:pt x="46" y="162"/>
                    </a:lnTo>
                    <a:lnTo>
                      <a:pt x="40" y="155"/>
                    </a:lnTo>
                    <a:lnTo>
                      <a:pt x="42" y="159"/>
                    </a:lnTo>
                    <a:lnTo>
                      <a:pt x="40" y="155"/>
                    </a:lnTo>
                    <a:lnTo>
                      <a:pt x="36" y="159"/>
                    </a:lnTo>
                    <a:lnTo>
                      <a:pt x="41" y="162"/>
                    </a:lnTo>
                    <a:lnTo>
                      <a:pt x="47" y="150"/>
                    </a:lnTo>
                    <a:lnTo>
                      <a:pt x="48" y="147"/>
                    </a:lnTo>
                    <a:lnTo>
                      <a:pt x="46" y="143"/>
                    </a:lnTo>
                    <a:lnTo>
                      <a:pt x="46" y="143"/>
                    </a:lnTo>
                    <a:lnTo>
                      <a:pt x="34" y="125"/>
                    </a:lnTo>
                    <a:lnTo>
                      <a:pt x="30" y="129"/>
                    </a:lnTo>
                    <a:lnTo>
                      <a:pt x="36" y="128"/>
                    </a:lnTo>
                    <a:lnTo>
                      <a:pt x="30" y="85"/>
                    </a:lnTo>
                    <a:lnTo>
                      <a:pt x="30" y="85"/>
                    </a:lnTo>
                    <a:lnTo>
                      <a:pt x="24" y="66"/>
                    </a:lnTo>
                    <a:lnTo>
                      <a:pt x="22" y="63"/>
                    </a:lnTo>
                    <a:lnTo>
                      <a:pt x="21" y="62"/>
                    </a:lnTo>
                    <a:lnTo>
                      <a:pt x="9" y="56"/>
                    </a:lnTo>
                    <a:lnTo>
                      <a:pt x="10" y="65"/>
                    </a:lnTo>
                    <a:lnTo>
                      <a:pt x="12" y="61"/>
                    </a:lnTo>
                    <a:lnTo>
                      <a:pt x="10" y="57"/>
                    </a:lnTo>
                    <a:lnTo>
                      <a:pt x="6" y="61"/>
                    </a:lnTo>
                    <a:lnTo>
                      <a:pt x="10" y="66"/>
                    </a:lnTo>
                    <a:lnTo>
                      <a:pt x="16" y="60"/>
                    </a:lnTo>
                    <a:lnTo>
                      <a:pt x="16" y="59"/>
                    </a:lnTo>
                    <a:lnTo>
                      <a:pt x="18" y="55"/>
                    </a:lnTo>
                    <a:lnTo>
                      <a:pt x="18" y="55"/>
                    </a:lnTo>
                    <a:lnTo>
                      <a:pt x="18" y="43"/>
                    </a:lnTo>
                    <a:lnTo>
                      <a:pt x="16" y="47"/>
                    </a:lnTo>
                    <a:lnTo>
                      <a:pt x="18" y="43"/>
                    </a:lnTo>
                    <a:lnTo>
                      <a:pt x="12" y="43"/>
                    </a:lnTo>
                    <a:lnTo>
                      <a:pt x="15" y="49"/>
                    </a:lnTo>
                    <a:lnTo>
                      <a:pt x="27" y="43"/>
                    </a:lnTo>
                    <a:lnTo>
                      <a:pt x="28" y="41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30" y="31"/>
                    </a:lnTo>
                    <a:lnTo>
                      <a:pt x="24" y="31"/>
                    </a:lnTo>
                    <a:lnTo>
                      <a:pt x="27" y="36"/>
                    </a:lnTo>
                    <a:lnTo>
                      <a:pt x="39" y="29"/>
                    </a:lnTo>
                    <a:lnTo>
                      <a:pt x="34" y="29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6" y="24"/>
                    </a:lnTo>
                    <a:lnTo>
                      <a:pt x="32" y="29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2" y="37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65" y="17"/>
                    </a:lnTo>
                    <a:lnTo>
                      <a:pt x="65" y="16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6"/>
                    </a:lnTo>
                    <a:lnTo>
                      <a:pt x="61" y="12"/>
                    </a:lnTo>
                    <a:lnTo>
                      <a:pt x="63" y="11"/>
                    </a:lnTo>
                    <a:lnTo>
                      <a:pt x="65" y="10"/>
                    </a:lnTo>
                    <a:lnTo>
                      <a:pt x="67" y="6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67" y="12"/>
                    </a:lnTo>
                    <a:lnTo>
                      <a:pt x="65" y="11"/>
                    </a:lnTo>
                    <a:lnTo>
                      <a:pt x="67" y="6"/>
                    </a:lnTo>
                    <a:lnTo>
                      <a:pt x="64" y="11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3" y="18"/>
                    </a:lnTo>
                    <a:lnTo>
                      <a:pt x="85" y="18"/>
                    </a:lnTo>
                    <a:lnTo>
                      <a:pt x="85" y="12"/>
                    </a:lnTo>
                    <a:lnTo>
                      <a:pt x="83" y="18"/>
                    </a:lnTo>
                    <a:lnTo>
                      <a:pt x="96" y="24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10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11544480" y="3716280"/>
                <a:ext cx="109440" cy="71640"/>
              </a:xfrm>
              <a:custGeom>
                <a:avLst/>
                <a:gdLst/>
                <a:ahLst/>
                <a:rect l="l" t="t" r="r" b="b"/>
                <a:pathLst>
                  <a:path w="60" h="36">
                    <a:moveTo>
                      <a:pt x="60" y="11"/>
                    </a:moveTo>
                    <a:lnTo>
                      <a:pt x="55" y="0"/>
                    </a:lnTo>
                    <a:lnTo>
                      <a:pt x="0" y="25"/>
                    </a:lnTo>
                    <a:lnTo>
                      <a:pt x="5" y="36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>
                <a:off x="11526120" y="376380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>
                <a:off x="11515320" y="37760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7" name=""/>
              <p:cNvSpPr/>
              <p:nvPr/>
            </p:nvSpPr>
            <p:spPr>
              <a:xfrm>
                <a:off x="11458800" y="3790080"/>
                <a:ext cx="72360" cy="45360"/>
              </a:xfrm>
              <a:custGeom>
                <a:avLst/>
                <a:gdLst/>
                <a:ahLst/>
                <a:rect l="l" t="t" r="r" b="b"/>
                <a:pathLst>
                  <a:path w="40" h="23">
                    <a:moveTo>
                      <a:pt x="40" y="11"/>
                    </a:moveTo>
                    <a:lnTo>
                      <a:pt x="35" y="0"/>
                    </a:lnTo>
                    <a:lnTo>
                      <a:pt x="23" y="6"/>
                    </a:lnTo>
                    <a:lnTo>
                      <a:pt x="22" y="7"/>
                    </a:lnTo>
                    <a:lnTo>
                      <a:pt x="16" y="13"/>
                    </a:lnTo>
                    <a:lnTo>
                      <a:pt x="19" y="17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19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2"/>
                    </a:lnTo>
                    <a:lnTo>
                      <a:pt x="23" y="22"/>
                    </a:lnTo>
                    <a:lnTo>
                      <a:pt x="29" y="16"/>
                    </a:lnTo>
                    <a:lnTo>
                      <a:pt x="25" y="11"/>
                    </a:lnTo>
                    <a:lnTo>
                      <a:pt x="28" y="17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8" name=""/>
              <p:cNvSpPr/>
              <p:nvPr/>
            </p:nvSpPr>
            <p:spPr>
              <a:xfrm>
                <a:off x="11436840" y="3780000"/>
                <a:ext cx="32760" cy="43560"/>
              </a:xfrm>
              <a:custGeom>
                <a:avLst/>
                <a:gdLst/>
                <a:ahLst/>
                <a:rect l="l" t="t" r="r" b="b"/>
                <a:pathLst>
                  <a:path w="18" h="22">
                    <a:moveTo>
                      <a:pt x="6" y="22"/>
                    </a:moveTo>
                    <a:lnTo>
                      <a:pt x="18" y="2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2" y="10"/>
                    </a:lnTo>
                    <a:lnTo>
                      <a:pt x="10" y="6"/>
                    </a:lnTo>
                    <a:lnTo>
                      <a:pt x="10" y="15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5"/>
                    </a:lnTo>
                    <a:lnTo>
                      <a:pt x="9" y="21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9" name=""/>
              <p:cNvSpPr/>
              <p:nvPr/>
            </p:nvSpPr>
            <p:spPr>
              <a:xfrm>
                <a:off x="11453400" y="3763800"/>
                <a:ext cx="27000" cy="334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0" y="8"/>
                    </a:moveTo>
                    <a:lnTo>
                      <a:pt x="7" y="17"/>
                    </a:lnTo>
                    <a:lnTo>
                      <a:pt x="13" y="11"/>
                    </a:lnTo>
                    <a:lnTo>
                      <a:pt x="13" y="10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9" y="6"/>
                    </a:lnTo>
                    <a:lnTo>
                      <a:pt x="6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0" name=""/>
              <p:cNvSpPr/>
              <p:nvPr/>
            </p:nvSpPr>
            <p:spPr>
              <a:xfrm>
                <a:off x="11458800" y="3738240"/>
                <a:ext cx="21600" cy="2556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13"/>
                    </a:moveTo>
                    <a:lnTo>
                      <a:pt x="12" y="13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1" name=""/>
              <p:cNvSpPr/>
              <p:nvPr/>
            </p:nvSpPr>
            <p:spPr>
              <a:xfrm>
                <a:off x="11469960" y="3726000"/>
                <a:ext cx="1440" cy="1368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2" name=""/>
              <p:cNvSpPr/>
              <p:nvPr/>
            </p:nvSpPr>
            <p:spPr>
              <a:xfrm>
                <a:off x="11464200" y="3640680"/>
                <a:ext cx="105480" cy="97200"/>
              </a:xfrm>
              <a:custGeom>
                <a:avLst/>
                <a:gdLst/>
                <a:ahLst/>
                <a:rect l="l" t="t" r="r" b="b"/>
                <a:pathLst>
                  <a:path w="58" h="49">
                    <a:moveTo>
                      <a:pt x="0" y="39"/>
                    </a:moveTo>
                    <a:lnTo>
                      <a:pt x="7" y="48"/>
                    </a:lnTo>
                    <a:lnTo>
                      <a:pt x="13" y="42"/>
                    </a:lnTo>
                    <a:lnTo>
                      <a:pt x="9" y="37"/>
                    </a:lnTo>
                    <a:lnTo>
                      <a:pt x="7" y="42"/>
                    </a:lnTo>
                    <a:lnTo>
                      <a:pt x="9" y="43"/>
                    </a:lnTo>
                    <a:lnTo>
                      <a:pt x="11" y="42"/>
                    </a:lnTo>
                    <a:lnTo>
                      <a:pt x="6" y="42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6" y="49"/>
                    </a:lnTo>
                    <a:lnTo>
                      <a:pt x="18" y="48"/>
                    </a:lnTo>
                    <a:lnTo>
                      <a:pt x="20" y="48"/>
                    </a:lnTo>
                    <a:lnTo>
                      <a:pt x="56" y="11"/>
                    </a:lnTo>
                    <a:lnTo>
                      <a:pt x="56" y="10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6" y="6"/>
                    </a:lnTo>
                    <a:lnTo>
                      <a:pt x="52" y="6"/>
                    </a:lnTo>
                    <a:lnTo>
                      <a:pt x="49" y="2"/>
                    </a:lnTo>
                    <a:lnTo>
                      <a:pt x="13" y="39"/>
                    </a:lnTo>
                    <a:lnTo>
                      <a:pt x="18" y="38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6" y="43"/>
                    </a:lnTo>
                    <a:lnTo>
                      <a:pt x="20" y="38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6" y="33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3" name=""/>
              <p:cNvSpPr/>
              <p:nvPr/>
            </p:nvSpPr>
            <p:spPr>
              <a:xfrm>
                <a:off x="11449800" y="3817440"/>
                <a:ext cx="38160" cy="53640"/>
              </a:xfrm>
              <a:custGeom>
                <a:avLst/>
                <a:gdLst/>
                <a:ahLst/>
                <a:rect l="l" t="t" r="r" b="b"/>
                <a:pathLst>
                  <a:path w="21" h="27">
                    <a:moveTo>
                      <a:pt x="10" y="0"/>
                    </a:moveTo>
                    <a:lnTo>
                      <a:pt x="0" y="6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14" y="27"/>
                    </a:lnTo>
                    <a:lnTo>
                      <a:pt x="21" y="18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16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4" name=""/>
              <p:cNvSpPr/>
              <p:nvPr/>
            </p:nvSpPr>
            <p:spPr>
              <a:xfrm>
                <a:off x="11480760" y="384948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5" name=""/>
              <p:cNvSpPr/>
              <p:nvPr/>
            </p:nvSpPr>
            <p:spPr>
              <a:xfrm>
                <a:off x="11509920" y="3813840"/>
                <a:ext cx="67320" cy="57240"/>
              </a:xfrm>
              <a:custGeom>
                <a:avLst/>
                <a:gdLst/>
                <a:ahLst/>
                <a:rect l="l" t="t" r="r" b="b"/>
                <a:pathLst>
                  <a:path w="37" h="29">
                    <a:moveTo>
                      <a:pt x="0" y="20"/>
                    </a:moveTo>
                    <a:lnTo>
                      <a:pt x="7" y="29"/>
                    </a:lnTo>
                    <a:lnTo>
                      <a:pt x="13" y="23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24" y="16"/>
                    </a:lnTo>
                    <a:lnTo>
                      <a:pt x="21" y="11"/>
                    </a:lnTo>
                    <a:lnTo>
                      <a:pt x="24" y="17"/>
                    </a:lnTo>
                    <a:lnTo>
                      <a:pt x="37" y="11"/>
                    </a:lnTo>
                    <a:lnTo>
                      <a:pt x="32" y="0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6" name=""/>
              <p:cNvSpPr/>
              <p:nvPr/>
            </p:nvSpPr>
            <p:spPr>
              <a:xfrm>
                <a:off x="11571840" y="3790080"/>
                <a:ext cx="59760" cy="45360"/>
              </a:xfrm>
              <a:custGeom>
                <a:avLst/>
                <a:gdLst/>
                <a:ahLst/>
                <a:rect l="l" t="t" r="r" b="b"/>
                <a:pathLst>
                  <a:path w="33" h="23">
                    <a:moveTo>
                      <a:pt x="0" y="11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9" y="23"/>
                    </a:lnTo>
                    <a:lnTo>
                      <a:pt x="21" y="17"/>
                    </a:lnTo>
                    <a:lnTo>
                      <a:pt x="33" y="11"/>
                    </a:lnTo>
                    <a:lnTo>
                      <a:pt x="28" y="0"/>
                    </a:lnTo>
                    <a:lnTo>
                      <a:pt x="16" y="6"/>
                    </a:lnTo>
                    <a:lnTo>
                      <a:pt x="4" y="12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7" name=""/>
              <p:cNvSpPr/>
              <p:nvPr/>
            </p:nvSpPr>
            <p:spPr>
              <a:xfrm>
                <a:off x="11511720" y="3851280"/>
                <a:ext cx="92880" cy="57600"/>
              </a:xfrm>
              <a:custGeom>
                <a:avLst/>
                <a:gdLst/>
                <a:ahLst/>
                <a:rect l="l" t="t" r="r" b="b"/>
                <a:pathLst>
                  <a:path w="51" h="29">
                    <a:moveTo>
                      <a:pt x="5" y="0"/>
                    </a:moveTo>
                    <a:lnTo>
                      <a:pt x="0" y="11"/>
                    </a:lnTo>
                    <a:lnTo>
                      <a:pt x="24" y="23"/>
                    </a:lnTo>
                    <a:lnTo>
                      <a:pt x="24" y="22"/>
                    </a:lnTo>
                    <a:lnTo>
                      <a:pt x="26" y="23"/>
                    </a:lnTo>
                    <a:lnTo>
                      <a:pt x="39" y="23"/>
                    </a:lnTo>
                    <a:lnTo>
                      <a:pt x="39" y="17"/>
                    </a:lnTo>
                    <a:lnTo>
                      <a:pt x="37" y="22"/>
                    </a:lnTo>
                    <a:lnTo>
                      <a:pt x="36" y="22"/>
                    </a:lnTo>
                    <a:lnTo>
                      <a:pt x="42" y="28"/>
                    </a:lnTo>
                    <a:lnTo>
                      <a:pt x="43" y="28"/>
                    </a:lnTo>
                    <a:lnTo>
                      <a:pt x="45" y="29"/>
                    </a:lnTo>
                    <a:lnTo>
                      <a:pt x="51" y="29"/>
                    </a:lnTo>
                    <a:lnTo>
                      <a:pt x="51" y="17"/>
                    </a:lnTo>
                    <a:lnTo>
                      <a:pt x="45" y="17"/>
                    </a:lnTo>
                    <a:lnTo>
                      <a:pt x="47" y="18"/>
                    </a:lnTo>
                    <a:lnTo>
                      <a:pt x="45" y="23"/>
                    </a:lnTo>
                    <a:lnTo>
                      <a:pt x="49" y="19"/>
                    </a:lnTo>
                    <a:lnTo>
                      <a:pt x="43" y="13"/>
                    </a:lnTo>
                    <a:lnTo>
                      <a:pt x="41" y="12"/>
                    </a:lnTo>
                    <a:lnTo>
                      <a:pt x="39" y="11"/>
                    </a:lnTo>
                    <a:lnTo>
                      <a:pt x="26" y="11"/>
                    </a:lnTo>
                    <a:lnTo>
                      <a:pt x="26" y="17"/>
                    </a:lnTo>
                    <a:lnTo>
                      <a:pt x="29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8" name=""/>
              <p:cNvSpPr/>
              <p:nvPr/>
            </p:nvSpPr>
            <p:spPr>
              <a:xfrm>
                <a:off x="11599200" y="3827520"/>
                <a:ext cx="45360" cy="79560"/>
              </a:xfrm>
              <a:custGeom>
                <a:avLst/>
                <a:gdLst/>
                <a:ahLst/>
                <a:rect l="l" t="t" r="r" b="b"/>
                <a:pathLst>
                  <a:path w="25" h="40">
                    <a:moveTo>
                      <a:pt x="0" y="31"/>
                    </a:moveTo>
                    <a:lnTo>
                      <a:pt x="7" y="40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5" y="31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9" y="15"/>
                    </a:lnTo>
                    <a:lnTo>
                      <a:pt x="19" y="16"/>
                    </a:lnTo>
                    <a:lnTo>
                      <a:pt x="25" y="9"/>
                    </a:lnTo>
                    <a:lnTo>
                      <a:pt x="17" y="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4" y="27"/>
                    </a:lnTo>
                    <a:lnTo>
                      <a:pt x="9" y="29"/>
                    </a:lnTo>
                    <a:lnTo>
                      <a:pt x="6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9" name=""/>
              <p:cNvSpPr/>
              <p:nvPr/>
            </p:nvSpPr>
            <p:spPr>
              <a:xfrm>
                <a:off x="11631960" y="3780000"/>
                <a:ext cx="47160" cy="65160"/>
              </a:xfrm>
              <a:custGeom>
                <a:avLst/>
                <a:gdLst/>
                <a:ahLst/>
                <a:rect l="l" t="t" r="r" b="b"/>
                <a:pathLst>
                  <a:path w="26" h="33">
                    <a:moveTo>
                      <a:pt x="0" y="24"/>
                    </a:moveTo>
                    <a:lnTo>
                      <a:pt x="7" y="33"/>
                    </a:lnTo>
                    <a:lnTo>
                      <a:pt x="13" y="27"/>
                    </a:lnTo>
                    <a:lnTo>
                      <a:pt x="14" y="26"/>
                    </a:lnTo>
                    <a:lnTo>
                      <a:pt x="21" y="14"/>
                    </a:lnTo>
                    <a:lnTo>
                      <a:pt x="16" y="10"/>
                    </a:lnTo>
                    <a:lnTo>
                      <a:pt x="20" y="15"/>
                    </a:lnTo>
                    <a:lnTo>
                      <a:pt x="26" y="9"/>
                    </a:lnTo>
                    <a:lnTo>
                      <a:pt x="19" y="0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5" y="18"/>
                    </a:lnTo>
                    <a:lnTo>
                      <a:pt x="9" y="2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0" name=""/>
              <p:cNvSpPr/>
              <p:nvPr/>
            </p:nvSpPr>
            <p:spPr>
              <a:xfrm>
                <a:off x="11668320" y="3763800"/>
                <a:ext cx="52560" cy="36000"/>
              </a:xfrm>
              <a:custGeom>
                <a:avLst/>
                <a:gdLst/>
                <a:ahLst/>
                <a:rect l="l" t="t" r="r" b="b"/>
                <a:pathLst>
                  <a:path w="29" h="18">
                    <a:moveTo>
                      <a:pt x="0" y="7"/>
                    </a:moveTo>
                    <a:lnTo>
                      <a:pt x="5" y="18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1"/>
                    </a:lnTo>
                    <a:lnTo>
                      <a:pt x="12" y="12"/>
                    </a:lnTo>
                    <a:lnTo>
                      <a:pt x="24" y="18"/>
                    </a:lnTo>
                    <a:lnTo>
                      <a:pt x="29" y="7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1" name=""/>
              <p:cNvSpPr/>
              <p:nvPr/>
            </p:nvSpPr>
            <p:spPr>
              <a:xfrm>
                <a:off x="11695680" y="3750120"/>
                <a:ext cx="30960" cy="53640"/>
              </a:xfrm>
              <a:custGeom>
                <a:avLst/>
                <a:gdLst/>
                <a:ahLst/>
                <a:rect l="l" t="t" r="r" b="b"/>
                <a:pathLst>
                  <a:path w="17" h="27">
                    <a:moveTo>
                      <a:pt x="11" y="0"/>
                    </a:moveTo>
                    <a:lnTo>
                      <a:pt x="0" y="3"/>
                    </a:lnTo>
                    <a:lnTo>
                      <a:pt x="6" y="27"/>
                    </a:lnTo>
                    <a:lnTo>
                      <a:pt x="17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2" name=""/>
              <p:cNvSpPr/>
              <p:nvPr/>
            </p:nvSpPr>
            <p:spPr>
              <a:xfrm>
                <a:off x="11655360" y="3776040"/>
                <a:ext cx="67680" cy="45360"/>
              </a:xfrm>
              <a:custGeom>
                <a:avLst/>
                <a:gdLst/>
                <a:ahLst/>
                <a:rect l="l" t="t" r="r" b="b"/>
                <a:pathLst>
                  <a:path w="37" h="23">
                    <a:moveTo>
                      <a:pt x="30" y="17"/>
                    </a:moveTo>
                    <a:lnTo>
                      <a:pt x="37" y="8"/>
                    </a:lnTo>
                    <a:lnTo>
                      <a:pt x="31" y="2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0" y="13"/>
                    </a:lnTo>
                    <a:lnTo>
                      <a:pt x="7" y="23"/>
                    </a:lnTo>
                    <a:lnTo>
                      <a:pt x="25" y="11"/>
                    </a:lnTo>
                    <a:lnTo>
                      <a:pt x="21" y="12"/>
                    </a:lnTo>
                    <a:lnTo>
                      <a:pt x="23" y="11"/>
                    </a:lnTo>
                    <a:lnTo>
                      <a:pt x="21" y="6"/>
                    </a:lnTo>
                    <a:lnTo>
                      <a:pt x="21" y="12"/>
                    </a:lnTo>
                    <a:lnTo>
                      <a:pt x="27" y="12"/>
                    </a:lnTo>
                    <a:lnTo>
                      <a:pt x="25" y="11"/>
                    </a:lnTo>
                    <a:lnTo>
                      <a:pt x="27" y="6"/>
                    </a:lnTo>
                    <a:lnTo>
                      <a:pt x="24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3" name=""/>
              <p:cNvSpPr/>
              <p:nvPr/>
            </p:nvSpPr>
            <p:spPr>
              <a:xfrm>
                <a:off x="11715840" y="3849480"/>
                <a:ext cx="77760" cy="83160"/>
              </a:xfrm>
              <a:custGeom>
                <a:avLst/>
                <a:gdLst/>
                <a:ahLst/>
                <a:rect l="l" t="t" r="r" b="b"/>
                <a:pathLst>
                  <a:path w="43" h="42">
                    <a:moveTo>
                      <a:pt x="0" y="30"/>
                    </a:moveTo>
                    <a:lnTo>
                      <a:pt x="0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1"/>
                    </a:lnTo>
                    <a:lnTo>
                      <a:pt x="23" y="40"/>
                    </a:lnTo>
                    <a:lnTo>
                      <a:pt x="25" y="38"/>
                    </a:lnTo>
                    <a:lnTo>
                      <a:pt x="31" y="20"/>
                    </a:lnTo>
                    <a:lnTo>
                      <a:pt x="25" y="18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25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39" y="23"/>
                    </a:lnTo>
                    <a:lnTo>
                      <a:pt x="41" y="22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7" y="2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31" y="12"/>
                    </a:lnTo>
                    <a:lnTo>
                      <a:pt x="27" y="8"/>
                    </a:lnTo>
                    <a:lnTo>
                      <a:pt x="29" y="7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4" y="16"/>
                    </a:lnTo>
                    <a:lnTo>
                      <a:pt x="8" y="34"/>
                    </a:lnTo>
                    <a:lnTo>
                      <a:pt x="19" y="38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22" y="24"/>
                    </a:lnTo>
                    <a:lnTo>
                      <a:pt x="34" y="18"/>
                    </a:lnTo>
                    <a:lnTo>
                      <a:pt x="35" y="16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6"/>
                    </a:lnTo>
                    <a:lnTo>
                      <a:pt x="27" y="10"/>
                    </a:lnTo>
                    <a:lnTo>
                      <a:pt x="29" y="11"/>
                    </a:lnTo>
                    <a:lnTo>
                      <a:pt x="31" y="12"/>
                    </a:lnTo>
                    <a:lnTo>
                      <a:pt x="33" y="11"/>
                    </a:lnTo>
                    <a:lnTo>
                      <a:pt x="35" y="10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7" y="9"/>
                    </a:lnTo>
                    <a:lnTo>
                      <a:pt x="33" y="21"/>
                    </a:lnTo>
                    <a:lnTo>
                      <a:pt x="37" y="12"/>
                    </a:lnTo>
                    <a:lnTo>
                      <a:pt x="35" y="13"/>
                    </a:lnTo>
                    <a:lnTo>
                      <a:pt x="33" y="14"/>
                    </a:lnTo>
                    <a:lnTo>
                      <a:pt x="31" y="18"/>
                    </a:lnTo>
                    <a:lnTo>
                      <a:pt x="37" y="18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13"/>
                    </a:lnTo>
                    <a:lnTo>
                      <a:pt x="21" y="14"/>
                    </a:lnTo>
                    <a:lnTo>
                      <a:pt x="19" y="18"/>
                    </a:lnTo>
                    <a:lnTo>
                      <a:pt x="20" y="16"/>
                    </a:lnTo>
                    <a:lnTo>
                      <a:pt x="14" y="34"/>
                    </a:lnTo>
                    <a:lnTo>
                      <a:pt x="19" y="30"/>
                    </a:lnTo>
                    <a:lnTo>
                      <a:pt x="17" y="31"/>
                    </a:lnTo>
                    <a:lnTo>
                      <a:pt x="15" y="32"/>
                    </a:lnTo>
                    <a:lnTo>
                      <a:pt x="13" y="36"/>
                    </a:lnTo>
                    <a:lnTo>
                      <a:pt x="19" y="36"/>
                    </a:lnTo>
                    <a:lnTo>
                      <a:pt x="19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4" name=""/>
              <p:cNvSpPr/>
              <p:nvPr/>
            </p:nvSpPr>
            <p:spPr>
              <a:xfrm>
                <a:off x="11828520" y="3702600"/>
                <a:ext cx="43560" cy="3528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4" y="16"/>
                    </a:lnTo>
                    <a:lnTo>
                      <a:pt x="16" y="17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5" name=""/>
              <p:cNvSpPr/>
              <p:nvPr/>
            </p:nvSpPr>
            <p:spPr>
              <a:xfrm>
                <a:off x="11090520" y="3823920"/>
                <a:ext cx="109440" cy="277920"/>
              </a:xfrm>
              <a:custGeom>
                <a:avLst/>
                <a:gdLst/>
                <a:ahLst/>
                <a:rect l="l" t="t" r="r" b="b"/>
                <a:pathLst>
                  <a:path w="60" h="140">
                    <a:moveTo>
                      <a:pt x="51" y="29"/>
                    </a:moveTo>
                    <a:lnTo>
                      <a:pt x="60" y="21"/>
                    </a:lnTo>
                    <a:lnTo>
                      <a:pt x="48" y="2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6" y="43"/>
                    </a:lnTo>
                    <a:lnTo>
                      <a:pt x="6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3" y="64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3" y="85"/>
                    </a:lnTo>
                    <a:lnTo>
                      <a:pt x="9" y="91"/>
                    </a:lnTo>
                    <a:lnTo>
                      <a:pt x="12" y="8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8" y="90"/>
                    </a:lnTo>
                    <a:lnTo>
                      <a:pt x="9" y="82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0" y="92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2" y="120"/>
                    </a:lnTo>
                    <a:lnTo>
                      <a:pt x="8" y="132"/>
                    </a:lnTo>
                    <a:lnTo>
                      <a:pt x="9" y="134"/>
                    </a:lnTo>
                    <a:lnTo>
                      <a:pt x="15" y="140"/>
                    </a:lnTo>
                    <a:lnTo>
                      <a:pt x="22" y="131"/>
                    </a:lnTo>
                    <a:lnTo>
                      <a:pt x="16" y="125"/>
                    </a:lnTo>
                    <a:lnTo>
                      <a:pt x="12" y="129"/>
                    </a:lnTo>
                    <a:lnTo>
                      <a:pt x="17" y="126"/>
                    </a:lnTo>
                    <a:lnTo>
                      <a:pt x="11" y="114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2" y="111"/>
                    </a:lnTo>
                    <a:lnTo>
                      <a:pt x="12" y="92"/>
                    </a:lnTo>
                    <a:lnTo>
                      <a:pt x="6" y="92"/>
                    </a:lnTo>
                    <a:lnTo>
                      <a:pt x="10" y="97"/>
                    </a:lnTo>
                    <a:lnTo>
                      <a:pt x="16" y="91"/>
                    </a:lnTo>
                    <a:lnTo>
                      <a:pt x="16" y="90"/>
                    </a:lnTo>
                    <a:lnTo>
                      <a:pt x="18" y="86"/>
                    </a:lnTo>
                    <a:lnTo>
                      <a:pt x="16" y="82"/>
                    </a:lnTo>
                    <a:lnTo>
                      <a:pt x="16" y="82"/>
                    </a:lnTo>
                    <a:lnTo>
                      <a:pt x="10" y="76"/>
                    </a:lnTo>
                    <a:lnTo>
                      <a:pt x="6" y="80"/>
                    </a:lnTo>
                    <a:lnTo>
                      <a:pt x="12" y="80"/>
                    </a:lnTo>
                    <a:lnTo>
                      <a:pt x="12" y="68"/>
                    </a:lnTo>
                    <a:lnTo>
                      <a:pt x="6" y="68"/>
                    </a:lnTo>
                    <a:lnTo>
                      <a:pt x="10" y="73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43"/>
                    </a:lnTo>
                    <a:lnTo>
                      <a:pt x="12" y="43"/>
                    </a:lnTo>
                    <a:lnTo>
                      <a:pt x="16" y="48"/>
                    </a:lnTo>
                    <a:lnTo>
                      <a:pt x="22" y="42"/>
                    </a:lnTo>
                    <a:lnTo>
                      <a:pt x="28" y="36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42" y="8"/>
                    </a:lnTo>
                    <a:lnTo>
                      <a:pt x="37" y="12"/>
                    </a:lnTo>
                    <a:lnTo>
                      <a:pt x="39" y="11"/>
                    </a:lnTo>
                    <a:lnTo>
                      <a:pt x="41" y="10"/>
                    </a:lnTo>
                    <a:lnTo>
                      <a:pt x="43" y="6"/>
                    </a:lnTo>
                    <a:lnTo>
                      <a:pt x="37" y="6"/>
                    </a:lnTo>
                    <a:lnTo>
                      <a:pt x="37" y="12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39" y="10"/>
                    </a:lnTo>
                    <a:lnTo>
                      <a:pt x="5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6" name=""/>
              <p:cNvSpPr/>
              <p:nvPr/>
            </p:nvSpPr>
            <p:spPr>
              <a:xfrm>
                <a:off x="11455200" y="4253400"/>
                <a:ext cx="42120" cy="33480"/>
              </a:xfrm>
              <a:custGeom>
                <a:avLst/>
                <a:gdLst/>
                <a:ahLst/>
                <a:rect l="l" t="t" r="r" b="b"/>
                <a:pathLst>
                  <a:path w="23" h="17">
                    <a:moveTo>
                      <a:pt x="23" y="11"/>
                    </a:moveTo>
                    <a:lnTo>
                      <a:pt x="19" y="0"/>
                    </a:lnTo>
                    <a:lnTo>
                      <a:pt x="0" y="6"/>
                    </a:lnTo>
                    <a:lnTo>
                      <a:pt x="4" y="17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7" name=""/>
              <p:cNvSpPr/>
              <p:nvPr/>
            </p:nvSpPr>
            <p:spPr>
              <a:xfrm>
                <a:off x="10979640" y="4020480"/>
                <a:ext cx="123840" cy="35280"/>
              </a:xfrm>
              <a:custGeom>
                <a:avLst/>
                <a:gdLst/>
                <a:ahLst/>
                <a:rect l="l" t="t" r="r" b="b"/>
                <a:pathLst>
                  <a:path w="68" h="18">
                    <a:moveTo>
                      <a:pt x="66" y="18"/>
                    </a:moveTo>
                    <a:lnTo>
                      <a:pt x="68" y="6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3" y="12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5147640" y="3386160"/>
                <a:ext cx="400680" cy="905040"/>
              </a:xfrm>
              <a:custGeom>
                <a:avLst/>
                <a:gdLst/>
                <a:ahLst/>
                <a:rect l="l" t="t" r="r" b="b"/>
                <a:pathLst>
                  <a:path w="220" h="455">
                    <a:moveTo>
                      <a:pt x="220" y="0"/>
                    </a:moveTo>
                    <a:lnTo>
                      <a:pt x="208" y="0"/>
                    </a:lnTo>
                    <a:lnTo>
                      <a:pt x="208" y="12"/>
                    </a:lnTo>
                    <a:lnTo>
                      <a:pt x="214" y="12"/>
                    </a:lnTo>
                    <a:lnTo>
                      <a:pt x="210" y="8"/>
                    </a:lnTo>
                    <a:lnTo>
                      <a:pt x="211" y="8"/>
                    </a:lnTo>
                    <a:lnTo>
                      <a:pt x="193" y="26"/>
                    </a:lnTo>
                    <a:lnTo>
                      <a:pt x="196" y="30"/>
                    </a:lnTo>
                    <a:lnTo>
                      <a:pt x="194" y="25"/>
                    </a:lnTo>
                    <a:lnTo>
                      <a:pt x="145" y="44"/>
                    </a:lnTo>
                    <a:lnTo>
                      <a:pt x="145" y="44"/>
                    </a:lnTo>
                    <a:lnTo>
                      <a:pt x="143" y="45"/>
                    </a:lnTo>
                    <a:lnTo>
                      <a:pt x="141" y="49"/>
                    </a:lnTo>
                    <a:lnTo>
                      <a:pt x="141" y="73"/>
                    </a:lnTo>
                    <a:lnTo>
                      <a:pt x="147" y="73"/>
                    </a:lnTo>
                    <a:lnTo>
                      <a:pt x="143" y="69"/>
                    </a:lnTo>
                    <a:lnTo>
                      <a:pt x="144" y="69"/>
                    </a:lnTo>
                    <a:lnTo>
                      <a:pt x="52" y="161"/>
                    </a:lnTo>
                    <a:lnTo>
                      <a:pt x="51" y="161"/>
                    </a:lnTo>
                    <a:lnTo>
                      <a:pt x="50" y="163"/>
                    </a:lnTo>
                    <a:lnTo>
                      <a:pt x="37" y="200"/>
                    </a:lnTo>
                    <a:lnTo>
                      <a:pt x="37" y="201"/>
                    </a:lnTo>
                    <a:lnTo>
                      <a:pt x="25" y="244"/>
                    </a:lnTo>
                    <a:lnTo>
                      <a:pt x="25" y="244"/>
                    </a:lnTo>
                    <a:lnTo>
                      <a:pt x="0" y="354"/>
                    </a:lnTo>
                    <a:lnTo>
                      <a:pt x="0" y="357"/>
                    </a:lnTo>
                    <a:lnTo>
                      <a:pt x="31" y="455"/>
                    </a:lnTo>
                    <a:lnTo>
                      <a:pt x="42" y="452"/>
                    </a:lnTo>
                    <a:lnTo>
                      <a:pt x="11" y="354"/>
                    </a:lnTo>
                    <a:lnTo>
                      <a:pt x="5" y="355"/>
                    </a:lnTo>
                    <a:lnTo>
                      <a:pt x="11" y="356"/>
                    </a:lnTo>
                    <a:lnTo>
                      <a:pt x="36" y="246"/>
                    </a:lnTo>
                    <a:lnTo>
                      <a:pt x="30" y="245"/>
                    </a:lnTo>
                    <a:lnTo>
                      <a:pt x="36" y="247"/>
                    </a:lnTo>
                    <a:lnTo>
                      <a:pt x="48" y="204"/>
                    </a:lnTo>
                    <a:lnTo>
                      <a:pt x="42" y="202"/>
                    </a:lnTo>
                    <a:lnTo>
                      <a:pt x="47" y="204"/>
                    </a:lnTo>
                    <a:lnTo>
                      <a:pt x="60" y="167"/>
                    </a:lnTo>
                    <a:lnTo>
                      <a:pt x="55" y="165"/>
                    </a:lnTo>
                    <a:lnTo>
                      <a:pt x="59" y="170"/>
                    </a:lnTo>
                    <a:lnTo>
                      <a:pt x="151" y="78"/>
                    </a:lnTo>
                    <a:lnTo>
                      <a:pt x="151" y="77"/>
                    </a:lnTo>
                    <a:lnTo>
                      <a:pt x="153" y="73"/>
                    </a:lnTo>
                    <a:lnTo>
                      <a:pt x="153" y="73"/>
                    </a:lnTo>
                    <a:lnTo>
                      <a:pt x="153" y="49"/>
                    </a:lnTo>
                    <a:lnTo>
                      <a:pt x="149" y="54"/>
                    </a:lnTo>
                    <a:lnTo>
                      <a:pt x="151" y="53"/>
                    </a:lnTo>
                    <a:lnTo>
                      <a:pt x="153" y="49"/>
                    </a:lnTo>
                    <a:lnTo>
                      <a:pt x="147" y="49"/>
                    </a:lnTo>
                    <a:lnTo>
                      <a:pt x="149" y="55"/>
                    </a:lnTo>
                    <a:lnTo>
                      <a:pt x="198" y="36"/>
                    </a:lnTo>
                    <a:lnTo>
                      <a:pt x="198" y="35"/>
                    </a:lnTo>
                    <a:lnTo>
                      <a:pt x="200" y="35"/>
                    </a:lnTo>
                    <a:lnTo>
                      <a:pt x="218" y="17"/>
                    </a:lnTo>
                    <a:lnTo>
                      <a:pt x="218" y="16"/>
                    </a:lnTo>
                    <a:lnTo>
                      <a:pt x="220" y="12"/>
                    </a:lnTo>
                    <a:lnTo>
                      <a:pt x="220" y="12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9" name=""/>
              <p:cNvSpPr/>
              <p:nvPr/>
            </p:nvSpPr>
            <p:spPr>
              <a:xfrm>
                <a:off x="5213160" y="3322440"/>
                <a:ext cx="367560" cy="1103760"/>
              </a:xfrm>
              <a:custGeom>
                <a:avLst/>
                <a:gdLst/>
                <a:ahLst/>
                <a:rect l="l" t="t" r="r" b="b"/>
                <a:pathLst>
                  <a:path w="202" h="555">
                    <a:moveTo>
                      <a:pt x="202" y="3"/>
                    </a:moveTo>
                    <a:lnTo>
                      <a:pt x="191" y="0"/>
                    </a:lnTo>
                    <a:lnTo>
                      <a:pt x="173" y="55"/>
                    </a:lnTo>
                    <a:lnTo>
                      <a:pt x="178" y="56"/>
                    </a:lnTo>
                    <a:lnTo>
                      <a:pt x="174" y="52"/>
                    </a:lnTo>
                    <a:lnTo>
                      <a:pt x="174" y="52"/>
                    </a:lnTo>
                    <a:lnTo>
                      <a:pt x="137" y="95"/>
                    </a:lnTo>
                    <a:lnTo>
                      <a:pt x="141" y="99"/>
                    </a:lnTo>
                    <a:lnTo>
                      <a:pt x="139" y="94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19" y="101"/>
                    </a:lnTo>
                    <a:lnTo>
                      <a:pt x="118" y="103"/>
                    </a:lnTo>
                    <a:lnTo>
                      <a:pt x="99" y="152"/>
                    </a:lnTo>
                    <a:lnTo>
                      <a:pt x="104" y="154"/>
                    </a:lnTo>
                    <a:lnTo>
                      <a:pt x="100" y="150"/>
                    </a:lnTo>
                    <a:lnTo>
                      <a:pt x="64" y="205"/>
                    </a:lnTo>
                    <a:lnTo>
                      <a:pt x="68" y="209"/>
                    </a:lnTo>
                    <a:lnTo>
                      <a:pt x="65" y="205"/>
                    </a:lnTo>
                    <a:lnTo>
                      <a:pt x="52" y="218"/>
                    </a:lnTo>
                    <a:lnTo>
                      <a:pt x="51" y="218"/>
                    </a:lnTo>
                    <a:lnTo>
                      <a:pt x="49" y="222"/>
                    </a:lnTo>
                    <a:lnTo>
                      <a:pt x="50" y="224"/>
                    </a:lnTo>
                    <a:lnTo>
                      <a:pt x="63" y="260"/>
                    </a:lnTo>
                    <a:lnTo>
                      <a:pt x="68" y="258"/>
                    </a:lnTo>
                    <a:lnTo>
                      <a:pt x="63" y="258"/>
                    </a:lnTo>
                    <a:lnTo>
                      <a:pt x="50" y="369"/>
                    </a:lnTo>
                    <a:lnTo>
                      <a:pt x="44" y="424"/>
                    </a:lnTo>
                    <a:lnTo>
                      <a:pt x="49" y="424"/>
                    </a:lnTo>
                    <a:lnTo>
                      <a:pt x="45" y="420"/>
                    </a:lnTo>
                    <a:lnTo>
                      <a:pt x="45" y="420"/>
                    </a:lnTo>
                    <a:lnTo>
                      <a:pt x="2" y="475"/>
                    </a:lnTo>
                    <a:lnTo>
                      <a:pt x="2" y="475"/>
                    </a:lnTo>
                    <a:lnTo>
                      <a:pt x="0" y="479"/>
                    </a:lnTo>
                    <a:lnTo>
                      <a:pt x="1" y="481"/>
                    </a:lnTo>
                    <a:lnTo>
                      <a:pt x="20" y="555"/>
                    </a:lnTo>
                    <a:lnTo>
                      <a:pt x="31" y="552"/>
                    </a:lnTo>
                    <a:lnTo>
                      <a:pt x="12" y="478"/>
                    </a:lnTo>
                    <a:lnTo>
                      <a:pt x="6" y="479"/>
                    </a:lnTo>
                    <a:lnTo>
                      <a:pt x="10" y="484"/>
                    </a:lnTo>
                    <a:lnTo>
                      <a:pt x="53" y="429"/>
                    </a:lnTo>
                    <a:lnTo>
                      <a:pt x="53" y="428"/>
                    </a:lnTo>
                    <a:lnTo>
                      <a:pt x="55" y="424"/>
                    </a:lnTo>
                    <a:lnTo>
                      <a:pt x="55" y="425"/>
                    </a:lnTo>
                    <a:lnTo>
                      <a:pt x="61" y="370"/>
                    </a:lnTo>
                    <a:lnTo>
                      <a:pt x="74" y="259"/>
                    </a:lnTo>
                    <a:lnTo>
                      <a:pt x="73" y="256"/>
                    </a:lnTo>
                    <a:lnTo>
                      <a:pt x="60" y="220"/>
                    </a:lnTo>
                    <a:lnTo>
                      <a:pt x="55" y="222"/>
                    </a:lnTo>
                    <a:lnTo>
                      <a:pt x="59" y="227"/>
                    </a:lnTo>
                    <a:lnTo>
                      <a:pt x="72" y="214"/>
                    </a:lnTo>
                    <a:lnTo>
                      <a:pt x="72" y="214"/>
                    </a:lnTo>
                    <a:lnTo>
                      <a:pt x="108" y="159"/>
                    </a:lnTo>
                    <a:lnTo>
                      <a:pt x="110" y="154"/>
                    </a:lnTo>
                    <a:lnTo>
                      <a:pt x="109" y="156"/>
                    </a:lnTo>
                    <a:lnTo>
                      <a:pt x="128" y="107"/>
                    </a:lnTo>
                    <a:lnTo>
                      <a:pt x="125" y="110"/>
                    </a:lnTo>
                    <a:lnTo>
                      <a:pt x="127" y="109"/>
                    </a:lnTo>
                    <a:lnTo>
                      <a:pt x="129" y="105"/>
                    </a:lnTo>
                    <a:lnTo>
                      <a:pt x="123" y="105"/>
                    </a:lnTo>
                    <a:lnTo>
                      <a:pt x="125" y="111"/>
                    </a:lnTo>
                    <a:lnTo>
                      <a:pt x="143" y="105"/>
                    </a:lnTo>
                    <a:lnTo>
                      <a:pt x="143" y="104"/>
                    </a:lnTo>
                    <a:lnTo>
                      <a:pt x="145" y="104"/>
                    </a:lnTo>
                    <a:lnTo>
                      <a:pt x="182" y="61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4" y="58"/>
                    </a:lnTo>
                    <a:lnTo>
                      <a:pt x="202" y="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0" name=""/>
              <p:cNvSpPr/>
              <p:nvPr/>
            </p:nvSpPr>
            <p:spPr>
              <a:xfrm>
                <a:off x="5158080" y="3394080"/>
                <a:ext cx="400680" cy="1198800"/>
              </a:xfrm>
              <a:custGeom>
                <a:avLst/>
                <a:gdLst/>
                <a:ahLst/>
                <a:rect l="l" t="t" r="r" b="b"/>
                <a:pathLst>
                  <a:path w="220" h="603">
                    <a:moveTo>
                      <a:pt x="220" y="4"/>
                    </a:moveTo>
                    <a:lnTo>
                      <a:pt x="209" y="0"/>
                    </a:lnTo>
                    <a:lnTo>
                      <a:pt x="203" y="18"/>
                    </a:lnTo>
                    <a:lnTo>
                      <a:pt x="208" y="20"/>
                    </a:lnTo>
                    <a:lnTo>
                      <a:pt x="204" y="16"/>
                    </a:lnTo>
                    <a:lnTo>
                      <a:pt x="204" y="16"/>
                    </a:lnTo>
                    <a:lnTo>
                      <a:pt x="167" y="59"/>
                    </a:lnTo>
                    <a:lnTo>
                      <a:pt x="171" y="63"/>
                    </a:lnTo>
                    <a:lnTo>
                      <a:pt x="171" y="57"/>
                    </a:lnTo>
                    <a:lnTo>
                      <a:pt x="169" y="58"/>
                    </a:lnTo>
                    <a:lnTo>
                      <a:pt x="171" y="57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51" y="58"/>
                    </a:lnTo>
                    <a:lnTo>
                      <a:pt x="149" y="59"/>
                    </a:lnTo>
                    <a:lnTo>
                      <a:pt x="148" y="61"/>
                    </a:lnTo>
                    <a:lnTo>
                      <a:pt x="129" y="110"/>
                    </a:lnTo>
                    <a:lnTo>
                      <a:pt x="134" y="112"/>
                    </a:lnTo>
                    <a:lnTo>
                      <a:pt x="130" y="108"/>
                    </a:lnTo>
                    <a:lnTo>
                      <a:pt x="130" y="108"/>
                    </a:lnTo>
                    <a:lnTo>
                      <a:pt x="87" y="169"/>
                    </a:lnTo>
                    <a:lnTo>
                      <a:pt x="91" y="173"/>
                    </a:lnTo>
                    <a:lnTo>
                      <a:pt x="88" y="169"/>
                    </a:lnTo>
                    <a:lnTo>
                      <a:pt x="76" y="182"/>
                    </a:lnTo>
                    <a:lnTo>
                      <a:pt x="75" y="182"/>
                    </a:lnTo>
                    <a:lnTo>
                      <a:pt x="73" y="186"/>
                    </a:lnTo>
                    <a:lnTo>
                      <a:pt x="74" y="188"/>
                    </a:lnTo>
                    <a:lnTo>
                      <a:pt x="86" y="224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74" y="333"/>
                    </a:lnTo>
                    <a:lnTo>
                      <a:pt x="79" y="333"/>
                    </a:lnTo>
                    <a:lnTo>
                      <a:pt x="75" y="329"/>
                    </a:lnTo>
                    <a:lnTo>
                      <a:pt x="76" y="329"/>
                    </a:lnTo>
                    <a:lnTo>
                      <a:pt x="64" y="341"/>
                    </a:lnTo>
                    <a:lnTo>
                      <a:pt x="63" y="342"/>
                    </a:lnTo>
                    <a:lnTo>
                      <a:pt x="26" y="410"/>
                    </a:lnTo>
                    <a:lnTo>
                      <a:pt x="24" y="413"/>
                    </a:lnTo>
                    <a:lnTo>
                      <a:pt x="24" y="492"/>
                    </a:lnTo>
                    <a:lnTo>
                      <a:pt x="24" y="492"/>
                    </a:lnTo>
                    <a:lnTo>
                      <a:pt x="26" y="496"/>
                    </a:lnTo>
                    <a:lnTo>
                      <a:pt x="28" y="497"/>
                    </a:lnTo>
                    <a:lnTo>
                      <a:pt x="30" y="498"/>
                    </a:lnTo>
                    <a:lnTo>
                      <a:pt x="36" y="498"/>
                    </a:lnTo>
                    <a:lnTo>
                      <a:pt x="36" y="492"/>
                    </a:lnTo>
                    <a:lnTo>
                      <a:pt x="32" y="496"/>
                    </a:lnTo>
                    <a:lnTo>
                      <a:pt x="34" y="497"/>
                    </a:lnTo>
                    <a:lnTo>
                      <a:pt x="32" y="496"/>
                    </a:lnTo>
                    <a:lnTo>
                      <a:pt x="51" y="527"/>
                    </a:lnTo>
                    <a:lnTo>
                      <a:pt x="55" y="523"/>
                    </a:lnTo>
                    <a:lnTo>
                      <a:pt x="51" y="519"/>
                    </a:lnTo>
                    <a:lnTo>
                      <a:pt x="49" y="523"/>
                    </a:lnTo>
                    <a:lnTo>
                      <a:pt x="51" y="519"/>
                    </a:lnTo>
                    <a:lnTo>
                      <a:pt x="20" y="562"/>
                    </a:lnTo>
                    <a:lnTo>
                      <a:pt x="20" y="562"/>
                    </a:lnTo>
                    <a:lnTo>
                      <a:pt x="18" y="566"/>
                    </a:lnTo>
                    <a:lnTo>
                      <a:pt x="18" y="578"/>
                    </a:lnTo>
                    <a:lnTo>
                      <a:pt x="24" y="578"/>
                    </a:lnTo>
                    <a:lnTo>
                      <a:pt x="20" y="575"/>
                    </a:lnTo>
                    <a:lnTo>
                      <a:pt x="14" y="587"/>
                    </a:lnTo>
                    <a:lnTo>
                      <a:pt x="18" y="590"/>
                    </a:lnTo>
                    <a:lnTo>
                      <a:pt x="15" y="585"/>
                    </a:lnTo>
                    <a:lnTo>
                      <a:pt x="3" y="592"/>
                    </a:lnTo>
                    <a:lnTo>
                      <a:pt x="2" y="593"/>
                    </a:lnTo>
                    <a:lnTo>
                      <a:pt x="0" y="597"/>
                    </a:lnTo>
                    <a:lnTo>
                      <a:pt x="2" y="601"/>
                    </a:lnTo>
                    <a:lnTo>
                      <a:pt x="4" y="602"/>
                    </a:lnTo>
                    <a:lnTo>
                      <a:pt x="6" y="603"/>
                    </a:lnTo>
                    <a:lnTo>
                      <a:pt x="8" y="603"/>
                    </a:lnTo>
                    <a:lnTo>
                      <a:pt x="26" y="596"/>
                    </a:lnTo>
                    <a:lnTo>
                      <a:pt x="24" y="590"/>
                    </a:lnTo>
                    <a:lnTo>
                      <a:pt x="25" y="596"/>
                    </a:lnTo>
                    <a:lnTo>
                      <a:pt x="62" y="590"/>
                    </a:lnTo>
                    <a:lnTo>
                      <a:pt x="60" y="578"/>
                    </a:lnTo>
                    <a:lnTo>
                      <a:pt x="23" y="584"/>
                    </a:lnTo>
                    <a:lnTo>
                      <a:pt x="22" y="585"/>
                    </a:lnTo>
                    <a:lnTo>
                      <a:pt x="4" y="592"/>
                    </a:lnTo>
                    <a:lnTo>
                      <a:pt x="10" y="601"/>
                    </a:lnTo>
                    <a:lnTo>
                      <a:pt x="12" y="597"/>
                    </a:lnTo>
                    <a:lnTo>
                      <a:pt x="10" y="593"/>
                    </a:lnTo>
                    <a:lnTo>
                      <a:pt x="8" y="592"/>
                    </a:lnTo>
                    <a:lnTo>
                      <a:pt x="6" y="591"/>
                    </a:lnTo>
                    <a:lnTo>
                      <a:pt x="6" y="597"/>
                    </a:lnTo>
                    <a:lnTo>
                      <a:pt x="9" y="602"/>
                    </a:lnTo>
                    <a:lnTo>
                      <a:pt x="21" y="595"/>
                    </a:lnTo>
                    <a:lnTo>
                      <a:pt x="22" y="594"/>
                    </a:lnTo>
                    <a:lnTo>
                      <a:pt x="23" y="593"/>
                    </a:lnTo>
                    <a:lnTo>
                      <a:pt x="29" y="581"/>
                    </a:lnTo>
                    <a:lnTo>
                      <a:pt x="30" y="578"/>
                    </a:lnTo>
                    <a:lnTo>
                      <a:pt x="30" y="578"/>
                    </a:lnTo>
                    <a:lnTo>
                      <a:pt x="30" y="566"/>
                    </a:lnTo>
                    <a:lnTo>
                      <a:pt x="24" y="566"/>
                    </a:lnTo>
                    <a:lnTo>
                      <a:pt x="28" y="571"/>
                    </a:lnTo>
                    <a:lnTo>
                      <a:pt x="59" y="528"/>
                    </a:lnTo>
                    <a:lnTo>
                      <a:pt x="59" y="527"/>
                    </a:lnTo>
                    <a:lnTo>
                      <a:pt x="61" y="523"/>
                    </a:lnTo>
                    <a:lnTo>
                      <a:pt x="60" y="519"/>
                    </a:lnTo>
                    <a:lnTo>
                      <a:pt x="41" y="488"/>
                    </a:lnTo>
                    <a:lnTo>
                      <a:pt x="40" y="488"/>
                    </a:lnTo>
                    <a:lnTo>
                      <a:pt x="38" y="487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6" y="492"/>
                    </a:lnTo>
                    <a:lnTo>
                      <a:pt x="34" y="488"/>
                    </a:lnTo>
                    <a:lnTo>
                      <a:pt x="32" y="487"/>
                    </a:lnTo>
                    <a:lnTo>
                      <a:pt x="30" y="492"/>
                    </a:lnTo>
                    <a:lnTo>
                      <a:pt x="36" y="492"/>
                    </a:lnTo>
                    <a:lnTo>
                      <a:pt x="36" y="413"/>
                    </a:lnTo>
                    <a:lnTo>
                      <a:pt x="30" y="413"/>
                    </a:lnTo>
                    <a:lnTo>
                      <a:pt x="35" y="417"/>
                    </a:lnTo>
                    <a:lnTo>
                      <a:pt x="72" y="349"/>
                    </a:lnTo>
                    <a:lnTo>
                      <a:pt x="67" y="345"/>
                    </a:lnTo>
                    <a:lnTo>
                      <a:pt x="71" y="350"/>
                    </a:lnTo>
                    <a:lnTo>
                      <a:pt x="83" y="338"/>
                    </a:lnTo>
                    <a:lnTo>
                      <a:pt x="83" y="337"/>
                    </a:lnTo>
                    <a:lnTo>
                      <a:pt x="85" y="333"/>
                    </a:lnTo>
                    <a:lnTo>
                      <a:pt x="85" y="334"/>
                    </a:lnTo>
                    <a:lnTo>
                      <a:pt x="97" y="223"/>
                    </a:lnTo>
                    <a:lnTo>
                      <a:pt x="97" y="220"/>
                    </a:lnTo>
                    <a:lnTo>
                      <a:pt x="85" y="184"/>
                    </a:lnTo>
                    <a:lnTo>
                      <a:pt x="79" y="186"/>
                    </a:lnTo>
                    <a:lnTo>
                      <a:pt x="83" y="191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138" y="117"/>
                    </a:lnTo>
                    <a:lnTo>
                      <a:pt x="138" y="116"/>
                    </a:lnTo>
                    <a:lnTo>
                      <a:pt x="140" y="112"/>
                    </a:lnTo>
                    <a:lnTo>
                      <a:pt x="139" y="114"/>
                    </a:lnTo>
                    <a:lnTo>
                      <a:pt x="158" y="65"/>
                    </a:lnTo>
                    <a:lnTo>
                      <a:pt x="153" y="69"/>
                    </a:lnTo>
                    <a:lnTo>
                      <a:pt x="155" y="68"/>
                    </a:lnTo>
                    <a:lnTo>
                      <a:pt x="157" y="67"/>
                    </a:lnTo>
                    <a:lnTo>
                      <a:pt x="159" y="63"/>
                    </a:lnTo>
                    <a:lnTo>
                      <a:pt x="153" y="63"/>
                    </a:lnTo>
                    <a:lnTo>
                      <a:pt x="153" y="69"/>
                    </a:lnTo>
                    <a:lnTo>
                      <a:pt x="171" y="69"/>
                    </a:lnTo>
                    <a:lnTo>
                      <a:pt x="171" y="69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212" y="25"/>
                    </a:lnTo>
                    <a:lnTo>
                      <a:pt x="212" y="24"/>
                    </a:lnTo>
                    <a:lnTo>
                      <a:pt x="214" y="20"/>
                    </a:lnTo>
                    <a:lnTo>
                      <a:pt x="214" y="22"/>
                    </a:lnTo>
                    <a:lnTo>
                      <a:pt x="220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1" name=""/>
              <p:cNvSpPr/>
              <p:nvPr/>
            </p:nvSpPr>
            <p:spPr>
              <a:xfrm>
                <a:off x="5254920" y="3423960"/>
                <a:ext cx="236520" cy="119160"/>
              </a:xfrm>
              <a:custGeom>
                <a:avLst/>
                <a:gdLst/>
                <a:ahLst/>
                <a:rect l="l" t="t" r="r" b="b"/>
                <a:pathLst>
                  <a:path w="130" h="60">
                    <a:moveTo>
                      <a:pt x="85" y="49"/>
                    </a:moveTo>
                    <a:lnTo>
                      <a:pt x="92" y="59"/>
                    </a:lnTo>
                    <a:lnTo>
                      <a:pt x="128" y="35"/>
                    </a:lnTo>
                    <a:lnTo>
                      <a:pt x="124" y="30"/>
                    </a:lnTo>
                    <a:lnTo>
                      <a:pt x="120" y="26"/>
                    </a:lnTo>
                    <a:lnTo>
                      <a:pt x="118" y="30"/>
                    </a:lnTo>
                    <a:lnTo>
                      <a:pt x="120" y="34"/>
                    </a:lnTo>
                    <a:lnTo>
                      <a:pt x="122" y="35"/>
                    </a:lnTo>
                    <a:lnTo>
                      <a:pt x="124" y="36"/>
                    </a:lnTo>
                    <a:lnTo>
                      <a:pt x="126" y="35"/>
                    </a:lnTo>
                    <a:lnTo>
                      <a:pt x="121" y="26"/>
                    </a:lnTo>
                    <a:lnTo>
                      <a:pt x="97" y="50"/>
                    </a:lnTo>
                    <a:lnTo>
                      <a:pt x="100" y="54"/>
                    </a:lnTo>
                    <a:lnTo>
                      <a:pt x="102" y="49"/>
                    </a:lnTo>
                    <a:lnTo>
                      <a:pt x="100" y="48"/>
                    </a:lnTo>
                    <a:lnTo>
                      <a:pt x="98" y="49"/>
                    </a:lnTo>
                    <a:lnTo>
                      <a:pt x="103" y="49"/>
                    </a:lnTo>
                    <a:lnTo>
                      <a:pt x="78" y="37"/>
                    </a:lnTo>
                    <a:lnTo>
                      <a:pt x="75" y="42"/>
                    </a:lnTo>
                    <a:lnTo>
                      <a:pt x="80" y="39"/>
                    </a:lnTo>
                    <a:lnTo>
                      <a:pt x="74" y="27"/>
                    </a:lnTo>
                    <a:lnTo>
                      <a:pt x="73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47" y="18"/>
                    </a:lnTo>
                    <a:lnTo>
                      <a:pt x="45" y="23"/>
                    </a:lnTo>
                    <a:lnTo>
                      <a:pt x="48" y="18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43" y="29"/>
                    </a:lnTo>
                    <a:lnTo>
                      <a:pt x="44" y="29"/>
                    </a:lnTo>
                    <a:lnTo>
                      <a:pt x="68" y="36"/>
                    </a:lnTo>
                    <a:lnTo>
                      <a:pt x="69" y="30"/>
                    </a:lnTo>
                    <a:lnTo>
                      <a:pt x="65" y="33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3" y="48"/>
                    </a:lnTo>
                    <a:lnTo>
                      <a:pt x="98" y="60"/>
                    </a:lnTo>
                    <a:lnTo>
                      <a:pt x="98" y="59"/>
                    </a:lnTo>
                    <a:lnTo>
                      <a:pt x="100" y="60"/>
                    </a:lnTo>
                    <a:lnTo>
                      <a:pt x="102" y="59"/>
                    </a:lnTo>
                    <a:lnTo>
                      <a:pt x="104" y="59"/>
                    </a:lnTo>
                    <a:lnTo>
                      <a:pt x="128" y="35"/>
                    </a:lnTo>
                    <a:lnTo>
                      <a:pt x="128" y="34"/>
                    </a:lnTo>
                    <a:lnTo>
                      <a:pt x="130" y="30"/>
                    </a:lnTo>
                    <a:lnTo>
                      <a:pt x="128" y="26"/>
                    </a:lnTo>
                    <a:lnTo>
                      <a:pt x="126" y="25"/>
                    </a:lnTo>
                    <a:lnTo>
                      <a:pt x="124" y="24"/>
                    </a:lnTo>
                    <a:lnTo>
                      <a:pt x="122" y="25"/>
                    </a:lnTo>
                    <a:lnTo>
                      <a:pt x="121" y="25"/>
                    </a:lnTo>
                    <a:lnTo>
                      <a:pt x="85" y="4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5247360" y="4422240"/>
                <a:ext cx="211320" cy="523080"/>
              </a:xfrm>
              <a:custGeom>
                <a:avLst/>
                <a:gdLst/>
                <a:ahLst/>
                <a:rect l="l" t="t" r="r" b="b"/>
                <a:pathLst>
                  <a:path w="116" h="263">
                    <a:moveTo>
                      <a:pt x="12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2" y="66"/>
                    </a:lnTo>
                    <a:lnTo>
                      <a:pt x="63" y="152"/>
                    </a:lnTo>
                    <a:lnTo>
                      <a:pt x="67" y="147"/>
                    </a:lnTo>
                    <a:lnTo>
                      <a:pt x="61" y="147"/>
                    </a:lnTo>
                    <a:lnTo>
                      <a:pt x="61" y="172"/>
                    </a:lnTo>
                    <a:lnTo>
                      <a:pt x="67" y="172"/>
                    </a:lnTo>
                    <a:lnTo>
                      <a:pt x="67" y="166"/>
                    </a:lnTo>
                    <a:lnTo>
                      <a:pt x="65" y="167"/>
                    </a:lnTo>
                    <a:lnTo>
                      <a:pt x="63" y="168"/>
                    </a:lnTo>
                    <a:lnTo>
                      <a:pt x="67" y="166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47" y="167"/>
                    </a:lnTo>
                    <a:lnTo>
                      <a:pt x="46" y="168"/>
                    </a:lnTo>
                    <a:lnTo>
                      <a:pt x="21" y="192"/>
                    </a:lnTo>
                    <a:lnTo>
                      <a:pt x="20" y="192"/>
                    </a:lnTo>
                    <a:lnTo>
                      <a:pt x="19" y="195"/>
                    </a:lnTo>
                    <a:lnTo>
                      <a:pt x="13" y="232"/>
                    </a:lnTo>
                    <a:lnTo>
                      <a:pt x="18" y="233"/>
                    </a:lnTo>
                    <a:lnTo>
                      <a:pt x="14" y="229"/>
                    </a:lnTo>
                    <a:lnTo>
                      <a:pt x="15" y="229"/>
                    </a:lnTo>
                    <a:lnTo>
                      <a:pt x="3" y="241"/>
                    </a:lnTo>
                    <a:lnTo>
                      <a:pt x="2" y="241"/>
                    </a:lnTo>
                    <a:lnTo>
                      <a:pt x="0" y="245"/>
                    </a:lnTo>
                    <a:lnTo>
                      <a:pt x="2" y="249"/>
                    </a:lnTo>
                    <a:lnTo>
                      <a:pt x="4" y="250"/>
                    </a:lnTo>
                    <a:lnTo>
                      <a:pt x="5" y="251"/>
                    </a:lnTo>
                    <a:lnTo>
                      <a:pt x="91" y="263"/>
                    </a:lnTo>
                    <a:lnTo>
                      <a:pt x="92" y="263"/>
                    </a:lnTo>
                    <a:lnTo>
                      <a:pt x="94" y="262"/>
                    </a:lnTo>
                    <a:lnTo>
                      <a:pt x="96" y="262"/>
                    </a:lnTo>
                    <a:lnTo>
                      <a:pt x="114" y="250"/>
                    </a:lnTo>
                    <a:lnTo>
                      <a:pt x="114" y="249"/>
                    </a:lnTo>
                    <a:lnTo>
                      <a:pt x="116" y="245"/>
                    </a:lnTo>
                    <a:lnTo>
                      <a:pt x="114" y="241"/>
                    </a:lnTo>
                    <a:lnTo>
                      <a:pt x="114" y="241"/>
                    </a:lnTo>
                    <a:lnTo>
                      <a:pt x="108" y="235"/>
                    </a:lnTo>
                    <a:lnTo>
                      <a:pt x="104" y="239"/>
                    </a:lnTo>
                    <a:lnTo>
                      <a:pt x="109" y="237"/>
                    </a:lnTo>
                    <a:lnTo>
                      <a:pt x="84" y="170"/>
                    </a:lnTo>
                    <a:lnTo>
                      <a:pt x="83" y="168"/>
                    </a:lnTo>
                    <a:lnTo>
                      <a:pt x="81" y="167"/>
                    </a:lnTo>
                    <a:lnTo>
                      <a:pt x="79" y="166"/>
                    </a:lnTo>
                    <a:lnTo>
                      <a:pt x="67" y="166"/>
                    </a:lnTo>
                    <a:lnTo>
                      <a:pt x="67" y="178"/>
                    </a:lnTo>
                    <a:lnTo>
                      <a:pt x="79" y="178"/>
                    </a:lnTo>
                    <a:lnTo>
                      <a:pt x="75" y="176"/>
                    </a:lnTo>
                    <a:lnTo>
                      <a:pt x="77" y="177"/>
                    </a:lnTo>
                    <a:lnTo>
                      <a:pt x="79" y="172"/>
                    </a:lnTo>
                    <a:lnTo>
                      <a:pt x="74" y="174"/>
                    </a:lnTo>
                    <a:lnTo>
                      <a:pt x="99" y="241"/>
                    </a:lnTo>
                    <a:lnTo>
                      <a:pt x="100" y="243"/>
                    </a:lnTo>
                    <a:lnTo>
                      <a:pt x="101" y="244"/>
                    </a:lnTo>
                    <a:lnTo>
                      <a:pt x="107" y="250"/>
                    </a:lnTo>
                    <a:lnTo>
                      <a:pt x="106" y="241"/>
                    </a:lnTo>
                    <a:lnTo>
                      <a:pt x="104" y="245"/>
                    </a:lnTo>
                    <a:lnTo>
                      <a:pt x="106" y="249"/>
                    </a:lnTo>
                    <a:lnTo>
                      <a:pt x="110" y="245"/>
                    </a:lnTo>
                    <a:lnTo>
                      <a:pt x="107" y="240"/>
                    </a:lnTo>
                    <a:lnTo>
                      <a:pt x="89" y="252"/>
                    </a:lnTo>
                    <a:lnTo>
                      <a:pt x="92" y="257"/>
                    </a:lnTo>
                    <a:lnTo>
                      <a:pt x="93" y="251"/>
                    </a:lnTo>
                    <a:lnTo>
                      <a:pt x="7" y="239"/>
                    </a:lnTo>
                    <a:lnTo>
                      <a:pt x="10" y="249"/>
                    </a:lnTo>
                    <a:lnTo>
                      <a:pt x="12" y="245"/>
                    </a:lnTo>
                    <a:lnTo>
                      <a:pt x="10" y="241"/>
                    </a:lnTo>
                    <a:lnTo>
                      <a:pt x="8" y="240"/>
                    </a:lnTo>
                    <a:lnTo>
                      <a:pt x="6" y="245"/>
                    </a:lnTo>
                    <a:lnTo>
                      <a:pt x="10" y="250"/>
                    </a:lnTo>
                    <a:lnTo>
                      <a:pt x="22" y="238"/>
                    </a:lnTo>
                    <a:lnTo>
                      <a:pt x="22" y="237"/>
                    </a:lnTo>
                    <a:lnTo>
                      <a:pt x="24" y="233"/>
                    </a:lnTo>
                    <a:lnTo>
                      <a:pt x="24" y="234"/>
                    </a:lnTo>
                    <a:lnTo>
                      <a:pt x="30" y="197"/>
                    </a:lnTo>
                    <a:lnTo>
                      <a:pt x="24" y="196"/>
                    </a:lnTo>
                    <a:lnTo>
                      <a:pt x="28" y="201"/>
                    </a:lnTo>
                    <a:lnTo>
                      <a:pt x="53" y="177"/>
                    </a:lnTo>
                    <a:lnTo>
                      <a:pt x="49" y="178"/>
                    </a:lnTo>
                    <a:lnTo>
                      <a:pt x="51" y="177"/>
                    </a:lnTo>
                    <a:lnTo>
                      <a:pt x="49" y="172"/>
                    </a:lnTo>
                    <a:lnTo>
                      <a:pt x="49" y="178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9" y="177"/>
                    </a:lnTo>
                    <a:lnTo>
                      <a:pt x="71" y="176"/>
                    </a:lnTo>
                    <a:lnTo>
                      <a:pt x="73" y="172"/>
                    </a:lnTo>
                    <a:lnTo>
                      <a:pt x="73" y="172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10" y="57"/>
                    </a:lnTo>
                    <a:lnTo>
                      <a:pt x="6" y="61"/>
                    </a:lnTo>
                    <a:lnTo>
                      <a:pt x="12" y="6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5267520" y="4899600"/>
                <a:ext cx="187560" cy="59760"/>
              </a:xfrm>
              <a:custGeom>
                <a:avLst/>
                <a:gdLst/>
                <a:ahLst/>
                <a:rect l="l" t="t" r="r" b="b"/>
                <a:pathLst>
                  <a:path w="103" h="30">
                    <a:moveTo>
                      <a:pt x="3" y="0"/>
                    </a:moveTo>
                    <a:lnTo>
                      <a:pt x="0" y="11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3" y="29"/>
                    </a:lnTo>
                    <a:lnTo>
                      <a:pt x="85" y="29"/>
                    </a:lnTo>
                    <a:lnTo>
                      <a:pt x="103" y="10"/>
                    </a:lnTo>
                    <a:lnTo>
                      <a:pt x="96" y="1"/>
                    </a:lnTo>
                    <a:lnTo>
                      <a:pt x="78" y="20"/>
                    </a:lnTo>
                    <a:lnTo>
                      <a:pt x="81" y="18"/>
                    </a:lnTo>
                    <a:lnTo>
                      <a:pt x="79" y="19"/>
                    </a:lnTo>
                    <a:lnTo>
                      <a:pt x="81" y="24"/>
                    </a:lnTo>
                    <a:lnTo>
                      <a:pt x="8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5249520" y="4443840"/>
                <a:ext cx="355320" cy="721800"/>
              </a:xfrm>
              <a:custGeom>
                <a:avLst/>
                <a:gdLst/>
                <a:ahLst/>
                <a:rect l="l" t="t" r="r" b="b"/>
                <a:pathLst>
                  <a:path w="195" h="363">
                    <a:moveTo>
                      <a:pt x="11" y="0"/>
                    </a:moveTo>
                    <a:lnTo>
                      <a:pt x="0" y="2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7" y="49"/>
                    </a:lnTo>
                    <a:lnTo>
                      <a:pt x="68" y="141"/>
                    </a:lnTo>
                    <a:lnTo>
                      <a:pt x="72" y="136"/>
                    </a:lnTo>
                    <a:lnTo>
                      <a:pt x="67" y="138"/>
                    </a:lnTo>
                    <a:lnTo>
                      <a:pt x="98" y="224"/>
                    </a:lnTo>
                    <a:lnTo>
                      <a:pt x="99" y="225"/>
                    </a:lnTo>
                    <a:lnTo>
                      <a:pt x="105" y="237"/>
                    </a:lnTo>
                    <a:lnTo>
                      <a:pt x="109" y="234"/>
                    </a:lnTo>
                    <a:lnTo>
                      <a:pt x="104" y="236"/>
                    </a:lnTo>
                    <a:lnTo>
                      <a:pt x="135" y="310"/>
                    </a:lnTo>
                    <a:lnTo>
                      <a:pt x="136" y="312"/>
                    </a:lnTo>
                    <a:lnTo>
                      <a:pt x="138" y="313"/>
                    </a:lnTo>
                    <a:lnTo>
                      <a:pt x="139" y="314"/>
                    </a:lnTo>
                    <a:lnTo>
                      <a:pt x="169" y="320"/>
                    </a:lnTo>
                    <a:lnTo>
                      <a:pt x="170" y="314"/>
                    </a:lnTo>
                    <a:lnTo>
                      <a:pt x="166" y="318"/>
                    </a:lnTo>
                    <a:lnTo>
                      <a:pt x="168" y="319"/>
                    </a:lnTo>
                    <a:lnTo>
                      <a:pt x="165" y="317"/>
                    </a:lnTo>
                    <a:lnTo>
                      <a:pt x="184" y="360"/>
                    </a:lnTo>
                    <a:lnTo>
                      <a:pt x="189" y="357"/>
                    </a:lnTo>
                    <a:lnTo>
                      <a:pt x="193" y="353"/>
                    </a:lnTo>
                    <a:lnTo>
                      <a:pt x="191" y="352"/>
                    </a:lnTo>
                    <a:lnTo>
                      <a:pt x="189" y="351"/>
                    </a:lnTo>
                    <a:lnTo>
                      <a:pt x="187" y="352"/>
                    </a:lnTo>
                    <a:lnTo>
                      <a:pt x="185" y="353"/>
                    </a:lnTo>
                    <a:lnTo>
                      <a:pt x="183" y="357"/>
                    </a:lnTo>
                    <a:lnTo>
                      <a:pt x="194" y="354"/>
                    </a:lnTo>
                    <a:lnTo>
                      <a:pt x="175" y="317"/>
                    </a:lnTo>
                    <a:lnTo>
                      <a:pt x="174" y="316"/>
                    </a:lnTo>
                    <a:lnTo>
                      <a:pt x="172" y="315"/>
                    </a:lnTo>
                    <a:lnTo>
                      <a:pt x="171" y="314"/>
                    </a:lnTo>
                    <a:lnTo>
                      <a:pt x="134" y="308"/>
                    </a:lnTo>
                    <a:lnTo>
                      <a:pt x="133" y="314"/>
                    </a:lnTo>
                    <a:lnTo>
                      <a:pt x="137" y="310"/>
                    </a:lnTo>
                    <a:lnTo>
                      <a:pt x="135" y="309"/>
                    </a:lnTo>
                    <a:lnTo>
                      <a:pt x="139" y="313"/>
                    </a:lnTo>
                    <a:lnTo>
                      <a:pt x="121" y="233"/>
                    </a:lnTo>
                    <a:lnTo>
                      <a:pt x="115" y="234"/>
                    </a:lnTo>
                    <a:lnTo>
                      <a:pt x="111" y="238"/>
                    </a:lnTo>
                    <a:lnTo>
                      <a:pt x="113" y="239"/>
                    </a:lnTo>
                    <a:lnTo>
                      <a:pt x="115" y="240"/>
                    </a:lnTo>
                    <a:lnTo>
                      <a:pt x="117" y="239"/>
                    </a:lnTo>
                    <a:lnTo>
                      <a:pt x="119" y="238"/>
                    </a:lnTo>
                    <a:lnTo>
                      <a:pt x="121" y="234"/>
                    </a:lnTo>
                    <a:lnTo>
                      <a:pt x="111" y="237"/>
                    </a:lnTo>
                    <a:lnTo>
                      <a:pt x="129" y="274"/>
                    </a:lnTo>
                    <a:lnTo>
                      <a:pt x="129" y="275"/>
                    </a:lnTo>
                    <a:lnTo>
                      <a:pt x="131" y="276"/>
                    </a:lnTo>
                    <a:lnTo>
                      <a:pt x="133" y="277"/>
                    </a:lnTo>
                    <a:lnTo>
                      <a:pt x="189" y="283"/>
                    </a:lnTo>
                    <a:lnTo>
                      <a:pt x="189" y="277"/>
                    </a:lnTo>
                    <a:lnTo>
                      <a:pt x="183" y="277"/>
                    </a:lnTo>
                    <a:lnTo>
                      <a:pt x="185" y="281"/>
                    </a:lnTo>
                    <a:lnTo>
                      <a:pt x="187" y="282"/>
                    </a:lnTo>
                    <a:lnTo>
                      <a:pt x="183" y="277"/>
                    </a:lnTo>
                    <a:lnTo>
                      <a:pt x="183" y="357"/>
                    </a:lnTo>
                    <a:lnTo>
                      <a:pt x="195" y="357"/>
                    </a:lnTo>
                    <a:lnTo>
                      <a:pt x="195" y="277"/>
                    </a:lnTo>
                    <a:lnTo>
                      <a:pt x="195" y="277"/>
                    </a:lnTo>
                    <a:lnTo>
                      <a:pt x="193" y="273"/>
                    </a:lnTo>
                    <a:lnTo>
                      <a:pt x="191" y="272"/>
                    </a:lnTo>
                    <a:lnTo>
                      <a:pt x="190" y="271"/>
                    </a:lnTo>
                    <a:lnTo>
                      <a:pt x="134" y="265"/>
                    </a:lnTo>
                    <a:lnTo>
                      <a:pt x="137" y="267"/>
                    </a:lnTo>
                    <a:lnTo>
                      <a:pt x="135" y="266"/>
                    </a:lnTo>
                    <a:lnTo>
                      <a:pt x="133" y="271"/>
                    </a:lnTo>
                    <a:lnTo>
                      <a:pt x="138" y="268"/>
                    </a:lnTo>
                    <a:lnTo>
                      <a:pt x="120" y="231"/>
                    </a:lnTo>
                    <a:lnTo>
                      <a:pt x="119" y="230"/>
                    </a:lnTo>
                    <a:lnTo>
                      <a:pt x="117" y="229"/>
                    </a:lnTo>
                    <a:lnTo>
                      <a:pt x="115" y="228"/>
                    </a:lnTo>
                    <a:lnTo>
                      <a:pt x="113" y="229"/>
                    </a:lnTo>
                    <a:lnTo>
                      <a:pt x="111" y="230"/>
                    </a:lnTo>
                    <a:lnTo>
                      <a:pt x="109" y="234"/>
                    </a:lnTo>
                    <a:lnTo>
                      <a:pt x="109" y="234"/>
                    </a:lnTo>
                    <a:lnTo>
                      <a:pt x="110" y="235"/>
                    </a:lnTo>
                    <a:lnTo>
                      <a:pt x="128" y="315"/>
                    </a:lnTo>
                    <a:lnTo>
                      <a:pt x="129" y="318"/>
                    </a:lnTo>
                    <a:lnTo>
                      <a:pt x="131" y="319"/>
                    </a:lnTo>
                    <a:lnTo>
                      <a:pt x="132" y="320"/>
                    </a:lnTo>
                    <a:lnTo>
                      <a:pt x="169" y="326"/>
                    </a:lnTo>
                    <a:lnTo>
                      <a:pt x="166" y="324"/>
                    </a:lnTo>
                    <a:lnTo>
                      <a:pt x="168" y="325"/>
                    </a:lnTo>
                    <a:lnTo>
                      <a:pt x="170" y="320"/>
                    </a:lnTo>
                    <a:lnTo>
                      <a:pt x="166" y="324"/>
                    </a:lnTo>
                    <a:lnTo>
                      <a:pt x="185" y="361"/>
                    </a:lnTo>
                    <a:lnTo>
                      <a:pt x="185" y="361"/>
                    </a:lnTo>
                    <a:lnTo>
                      <a:pt x="187" y="362"/>
                    </a:lnTo>
                    <a:lnTo>
                      <a:pt x="189" y="363"/>
                    </a:lnTo>
                    <a:lnTo>
                      <a:pt x="191" y="362"/>
                    </a:lnTo>
                    <a:lnTo>
                      <a:pt x="193" y="361"/>
                    </a:lnTo>
                    <a:lnTo>
                      <a:pt x="195" y="357"/>
                    </a:lnTo>
                    <a:lnTo>
                      <a:pt x="194" y="355"/>
                    </a:lnTo>
                    <a:lnTo>
                      <a:pt x="175" y="312"/>
                    </a:lnTo>
                    <a:lnTo>
                      <a:pt x="174" y="310"/>
                    </a:lnTo>
                    <a:lnTo>
                      <a:pt x="172" y="309"/>
                    </a:lnTo>
                    <a:lnTo>
                      <a:pt x="171" y="308"/>
                    </a:lnTo>
                    <a:lnTo>
                      <a:pt x="141" y="302"/>
                    </a:lnTo>
                    <a:lnTo>
                      <a:pt x="144" y="304"/>
                    </a:lnTo>
                    <a:lnTo>
                      <a:pt x="142" y="303"/>
                    </a:lnTo>
                    <a:lnTo>
                      <a:pt x="140" y="308"/>
                    </a:lnTo>
                    <a:lnTo>
                      <a:pt x="145" y="306"/>
                    </a:lnTo>
                    <a:lnTo>
                      <a:pt x="114" y="232"/>
                    </a:lnTo>
                    <a:lnTo>
                      <a:pt x="114" y="231"/>
                    </a:lnTo>
                    <a:lnTo>
                      <a:pt x="108" y="219"/>
                    </a:lnTo>
                    <a:lnTo>
                      <a:pt x="103" y="222"/>
                    </a:lnTo>
                    <a:lnTo>
                      <a:pt x="108" y="220"/>
                    </a:lnTo>
                    <a:lnTo>
                      <a:pt x="77" y="134"/>
                    </a:lnTo>
                    <a:lnTo>
                      <a:pt x="76" y="132"/>
                    </a:lnTo>
                    <a:lnTo>
                      <a:pt x="76" y="132"/>
                    </a:lnTo>
                    <a:lnTo>
                      <a:pt x="15" y="40"/>
                    </a:lnTo>
                    <a:lnTo>
                      <a:pt x="11" y="44"/>
                    </a:lnTo>
                    <a:lnTo>
                      <a:pt x="17" y="4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5" name=""/>
              <p:cNvSpPr/>
              <p:nvPr/>
            </p:nvSpPr>
            <p:spPr>
              <a:xfrm>
                <a:off x="5204160" y="4273200"/>
                <a:ext cx="41400" cy="91440"/>
              </a:xfrm>
              <a:custGeom>
                <a:avLst/>
                <a:gdLst/>
                <a:ahLst/>
                <a:rect l="l" t="t" r="r" b="b"/>
                <a:pathLst>
                  <a:path w="23" h="46">
                    <a:moveTo>
                      <a:pt x="12" y="46"/>
                    </a:moveTo>
                    <a:lnTo>
                      <a:pt x="23" y="43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2" y="4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6" name=""/>
              <p:cNvSpPr/>
              <p:nvPr/>
            </p:nvSpPr>
            <p:spPr>
              <a:xfrm>
                <a:off x="5661000" y="4953240"/>
                <a:ext cx="466200" cy="236520"/>
              </a:xfrm>
              <a:custGeom>
                <a:avLst/>
                <a:gdLst/>
                <a:ahLst/>
                <a:rect l="l" t="t" r="r" b="b"/>
                <a:pathLst>
                  <a:path w="256" h="119">
                    <a:moveTo>
                      <a:pt x="256" y="6"/>
                    </a:moveTo>
                    <a:lnTo>
                      <a:pt x="247" y="0"/>
                    </a:lnTo>
                    <a:lnTo>
                      <a:pt x="235" y="24"/>
                    </a:lnTo>
                    <a:lnTo>
                      <a:pt x="239" y="27"/>
                    </a:lnTo>
                    <a:lnTo>
                      <a:pt x="237" y="22"/>
                    </a:lnTo>
                    <a:lnTo>
                      <a:pt x="4" y="108"/>
                    </a:lnTo>
                    <a:lnTo>
                      <a:pt x="4" y="108"/>
                    </a:lnTo>
                    <a:lnTo>
                      <a:pt x="2" y="109"/>
                    </a:lnTo>
                    <a:lnTo>
                      <a:pt x="0" y="113"/>
                    </a:lnTo>
                    <a:lnTo>
                      <a:pt x="0" y="119"/>
                    </a:lnTo>
                    <a:lnTo>
                      <a:pt x="12" y="119"/>
                    </a:lnTo>
                    <a:lnTo>
                      <a:pt x="12" y="113"/>
                    </a:lnTo>
                    <a:lnTo>
                      <a:pt x="8" y="118"/>
                    </a:lnTo>
                    <a:lnTo>
                      <a:pt x="10" y="117"/>
                    </a:lnTo>
                    <a:lnTo>
                      <a:pt x="12" y="113"/>
                    </a:lnTo>
                    <a:lnTo>
                      <a:pt x="6" y="113"/>
                    </a:lnTo>
                    <a:lnTo>
                      <a:pt x="8" y="119"/>
                    </a:lnTo>
                    <a:lnTo>
                      <a:pt x="241" y="33"/>
                    </a:lnTo>
                    <a:lnTo>
                      <a:pt x="241" y="32"/>
                    </a:lnTo>
                    <a:lnTo>
                      <a:pt x="243" y="31"/>
                    </a:lnTo>
                    <a:lnTo>
                      <a:pt x="244" y="30"/>
                    </a:lnTo>
                    <a:lnTo>
                      <a:pt x="256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5672160" y="4982760"/>
                <a:ext cx="468000" cy="218520"/>
              </a:xfrm>
              <a:custGeom>
                <a:avLst/>
                <a:gdLst/>
                <a:ahLst/>
                <a:rect l="l" t="t" r="r" b="b"/>
                <a:pathLst>
                  <a:path w="257" h="110">
                    <a:moveTo>
                      <a:pt x="12" y="110"/>
                    </a:moveTo>
                    <a:lnTo>
                      <a:pt x="233" y="24"/>
                    </a:lnTo>
                    <a:lnTo>
                      <a:pt x="257" y="37"/>
                    </a:lnTo>
                    <a:lnTo>
                      <a:pt x="257" y="0"/>
                    </a:lnTo>
                    <a:lnTo>
                      <a:pt x="245" y="18"/>
                    </a:lnTo>
                    <a:lnTo>
                      <a:pt x="12" y="104"/>
                    </a:lnTo>
                    <a:lnTo>
                      <a:pt x="0" y="110"/>
                    </a:lnTo>
                    <a:lnTo>
                      <a:pt x="12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5661000" y="4971240"/>
                <a:ext cx="490320" cy="242280"/>
              </a:xfrm>
              <a:custGeom>
                <a:avLst/>
                <a:gdLst/>
                <a:ahLst/>
                <a:rect l="l" t="t" r="r" b="b"/>
                <a:pathLst>
                  <a:path w="269" h="122">
                    <a:moveTo>
                      <a:pt x="16" y="111"/>
                    </a:moveTo>
                    <a:lnTo>
                      <a:pt x="20" y="122"/>
                    </a:lnTo>
                    <a:lnTo>
                      <a:pt x="241" y="36"/>
                    </a:lnTo>
                    <a:lnTo>
                      <a:pt x="239" y="30"/>
                    </a:lnTo>
                    <a:lnTo>
                      <a:pt x="237" y="35"/>
                    </a:lnTo>
                    <a:lnTo>
                      <a:pt x="239" y="36"/>
                    </a:lnTo>
                    <a:lnTo>
                      <a:pt x="236" y="35"/>
                    </a:lnTo>
                    <a:lnTo>
                      <a:pt x="260" y="48"/>
                    </a:lnTo>
                    <a:lnTo>
                      <a:pt x="261" y="48"/>
                    </a:lnTo>
                    <a:lnTo>
                      <a:pt x="263" y="49"/>
                    </a:lnTo>
                    <a:lnTo>
                      <a:pt x="265" y="48"/>
                    </a:lnTo>
                    <a:lnTo>
                      <a:pt x="267" y="47"/>
                    </a:lnTo>
                    <a:lnTo>
                      <a:pt x="269" y="43"/>
                    </a:lnTo>
                    <a:lnTo>
                      <a:pt x="269" y="6"/>
                    </a:lnTo>
                    <a:lnTo>
                      <a:pt x="269" y="6"/>
                    </a:lnTo>
                    <a:lnTo>
                      <a:pt x="267" y="2"/>
                    </a:lnTo>
                    <a:lnTo>
                      <a:pt x="265" y="1"/>
                    </a:lnTo>
                    <a:lnTo>
                      <a:pt x="263" y="0"/>
                    </a:lnTo>
                    <a:lnTo>
                      <a:pt x="261" y="1"/>
                    </a:lnTo>
                    <a:lnTo>
                      <a:pt x="259" y="2"/>
                    </a:lnTo>
                    <a:lnTo>
                      <a:pt x="247" y="20"/>
                    </a:lnTo>
                    <a:lnTo>
                      <a:pt x="251" y="24"/>
                    </a:lnTo>
                    <a:lnTo>
                      <a:pt x="249" y="19"/>
                    </a:lnTo>
                    <a:lnTo>
                      <a:pt x="16" y="105"/>
                    </a:lnTo>
                    <a:lnTo>
                      <a:pt x="16" y="105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0" y="116"/>
                    </a:lnTo>
                    <a:lnTo>
                      <a:pt x="2" y="120"/>
                    </a:lnTo>
                    <a:lnTo>
                      <a:pt x="4" y="121"/>
                    </a:lnTo>
                    <a:lnTo>
                      <a:pt x="6" y="122"/>
                    </a:lnTo>
                    <a:lnTo>
                      <a:pt x="18" y="122"/>
                    </a:lnTo>
                    <a:lnTo>
                      <a:pt x="18" y="110"/>
                    </a:lnTo>
                    <a:lnTo>
                      <a:pt x="6" y="110"/>
                    </a:lnTo>
                    <a:lnTo>
                      <a:pt x="10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8" y="111"/>
                    </a:lnTo>
                    <a:lnTo>
                      <a:pt x="6" y="116"/>
                    </a:lnTo>
                    <a:lnTo>
                      <a:pt x="9" y="122"/>
                    </a:lnTo>
                    <a:lnTo>
                      <a:pt x="21" y="116"/>
                    </a:lnTo>
                    <a:lnTo>
                      <a:pt x="18" y="110"/>
                    </a:lnTo>
                    <a:lnTo>
                      <a:pt x="20" y="116"/>
                    </a:lnTo>
                    <a:lnTo>
                      <a:pt x="253" y="30"/>
                    </a:lnTo>
                    <a:lnTo>
                      <a:pt x="253" y="29"/>
                    </a:lnTo>
                    <a:lnTo>
                      <a:pt x="255" y="29"/>
                    </a:lnTo>
                    <a:lnTo>
                      <a:pt x="267" y="11"/>
                    </a:lnTo>
                    <a:lnTo>
                      <a:pt x="257" y="6"/>
                    </a:lnTo>
                    <a:lnTo>
                      <a:pt x="259" y="10"/>
                    </a:lnTo>
                    <a:lnTo>
                      <a:pt x="261" y="11"/>
                    </a:lnTo>
                    <a:lnTo>
                      <a:pt x="263" y="12"/>
                    </a:lnTo>
                    <a:lnTo>
                      <a:pt x="265" y="11"/>
                    </a:lnTo>
                    <a:lnTo>
                      <a:pt x="263" y="6"/>
                    </a:lnTo>
                    <a:lnTo>
                      <a:pt x="257" y="6"/>
                    </a:lnTo>
                    <a:lnTo>
                      <a:pt x="257" y="43"/>
                    </a:lnTo>
                    <a:lnTo>
                      <a:pt x="265" y="38"/>
                    </a:lnTo>
                    <a:lnTo>
                      <a:pt x="263" y="37"/>
                    </a:lnTo>
                    <a:lnTo>
                      <a:pt x="261" y="38"/>
                    </a:lnTo>
                    <a:lnTo>
                      <a:pt x="259" y="39"/>
                    </a:lnTo>
                    <a:lnTo>
                      <a:pt x="257" y="43"/>
                    </a:lnTo>
                    <a:lnTo>
                      <a:pt x="263" y="43"/>
                    </a:lnTo>
                    <a:lnTo>
                      <a:pt x="266" y="38"/>
                    </a:lnTo>
                    <a:lnTo>
                      <a:pt x="242" y="25"/>
                    </a:lnTo>
                    <a:lnTo>
                      <a:pt x="241" y="25"/>
                    </a:lnTo>
                    <a:lnTo>
                      <a:pt x="239" y="24"/>
                    </a:lnTo>
                    <a:lnTo>
                      <a:pt x="237" y="25"/>
                    </a:lnTo>
                    <a:lnTo>
                      <a:pt x="16" y="1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6122160" y="4951440"/>
                <a:ext cx="387720" cy="91440"/>
              </a:xfrm>
              <a:custGeom>
                <a:avLst/>
                <a:gdLst/>
                <a:ahLst/>
                <a:rect l="l" t="t" r="r" b="b"/>
                <a:pathLst>
                  <a:path w="213" h="46">
                    <a:moveTo>
                      <a:pt x="8" y="0"/>
                    </a:moveTo>
                    <a:lnTo>
                      <a:pt x="0" y="9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9" y="46"/>
                    </a:lnTo>
                    <a:lnTo>
                      <a:pt x="30" y="46"/>
                    </a:lnTo>
                    <a:lnTo>
                      <a:pt x="213" y="34"/>
                    </a:lnTo>
                    <a:lnTo>
                      <a:pt x="212" y="22"/>
                    </a:lnTo>
                    <a:lnTo>
                      <a:pt x="29" y="34"/>
                    </a:lnTo>
                    <a:lnTo>
                      <a:pt x="31" y="35"/>
                    </a:lnTo>
                    <a:lnTo>
                      <a:pt x="29" y="34"/>
                    </a:lnTo>
                    <a:lnTo>
                      <a:pt x="29" y="40"/>
                    </a:lnTo>
                    <a:lnTo>
                      <a:pt x="33" y="3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5626800" y="5189760"/>
                <a:ext cx="845280" cy="339840"/>
              </a:xfrm>
              <a:custGeom>
                <a:avLst/>
                <a:gdLst/>
                <a:ahLst/>
                <a:rect l="l" t="t" r="r" b="b"/>
                <a:pathLst>
                  <a:path w="464" h="171">
                    <a:moveTo>
                      <a:pt x="457" y="171"/>
                    </a:moveTo>
                    <a:lnTo>
                      <a:pt x="464" y="161"/>
                    </a:lnTo>
                    <a:lnTo>
                      <a:pt x="439" y="142"/>
                    </a:lnTo>
                    <a:lnTo>
                      <a:pt x="437" y="142"/>
                    </a:lnTo>
                    <a:lnTo>
                      <a:pt x="437" y="142"/>
                    </a:lnTo>
                    <a:lnTo>
                      <a:pt x="376" y="124"/>
                    </a:lnTo>
                    <a:lnTo>
                      <a:pt x="374" y="123"/>
                    </a:lnTo>
                    <a:lnTo>
                      <a:pt x="372" y="124"/>
                    </a:lnTo>
                    <a:lnTo>
                      <a:pt x="372" y="124"/>
                    </a:lnTo>
                    <a:lnTo>
                      <a:pt x="335" y="142"/>
                    </a:lnTo>
                    <a:lnTo>
                      <a:pt x="337" y="147"/>
                    </a:lnTo>
                    <a:lnTo>
                      <a:pt x="338" y="141"/>
                    </a:lnTo>
                    <a:lnTo>
                      <a:pt x="234" y="123"/>
                    </a:lnTo>
                    <a:lnTo>
                      <a:pt x="233" y="129"/>
                    </a:lnTo>
                    <a:lnTo>
                      <a:pt x="235" y="124"/>
                    </a:lnTo>
                    <a:lnTo>
                      <a:pt x="237" y="124"/>
                    </a:lnTo>
                    <a:lnTo>
                      <a:pt x="133" y="50"/>
                    </a:lnTo>
                    <a:lnTo>
                      <a:pt x="131" y="50"/>
                    </a:lnTo>
                    <a:lnTo>
                      <a:pt x="129" y="49"/>
                    </a:lnTo>
                    <a:lnTo>
                      <a:pt x="128" y="50"/>
                    </a:lnTo>
                    <a:lnTo>
                      <a:pt x="73" y="63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6" y="63"/>
                    </a:lnTo>
                    <a:lnTo>
                      <a:pt x="8" y="38"/>
                    </a:lnTo>
                    <a:lnTo>
                      <a:pt x="6" y="43"/>
                    </a:lnTo>
                    <a:lnTo>
                      <a:pt x="12" y="43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12" y="43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0" y="42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9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7" y="30"/>
                    </a:lnTo>
                    <a:lnTo>
                      <a:pt x="18" y="33"/>
                    </a:lnTo>
                    <a:lnTo>
                      <a:pt x="24" y="14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9" y="11"/>
                    </a:lnTo>
                    <a:lnTo>
                      <a:pt x="19" y="6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27" y="11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27"/>
                    </a:lnTo>
                    <a:lnTo>
                      <a:pt x="12" y="31"/>
                    </a:lnTo>
                    <a:lnTo>
                      <a:pt x="9" y="27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72" y="74"/>
                    </a:lnTo>
                    <a:lnTo>
                      <a:pt x="74" y="74"/>
                    </a:lnTo>
                    <a:lnTo>
                      <a:pt x="76" y="74"/>
                    </a:lnTo>
                    <a:lnTo>
                      <a:pt x="131" y="61"/>
                    </a:lnTo>
                    <a:lnTo>
                      <a:pt x="127" y="60"/>
                    </a:lnTo>
                    <a:lnTo>
                      <a:pt x="129" y="61"/>
                    </a:lnTo>
                    <a:lnTo>
                      <a:pt x="129" y="55"/>
                    </a:lnTo>
                    <a:lnTo>
                      <a:pt x="126" y="60"/>
                    </a:lnTo>
                    <a:lnTo>
                      <a:pt x="230" y="134"/>
                    </a:lnTo>
                    <a:lnTo>
                      <a:pt x="231" y="134"/>
                    </a:lnTo>
                    <a:lnTo>
                      <a:pt x="232" y="135"/>
                    </a:lnTo>
                    <a:lnTo>
                      <a:pt x="336" y="153"/>
                    </a:lnTo>
                    <a:lnTo>
                      <a:pt x="337" y="153"/>
                    </a:lnTo>
                    <a:lnTo>
                      <a:pt x="339" y="152"/>
                    </a:lnTo>
                    <a:lnTo>
                      <a:pt x="340" y="153"/>
                    </a:lnTo>
                    <a:lnTo>
                      <a:pt x="377" y="135"/>
                    </a:lnTo>
                    <a:lnTo>
                      <a:pt x="374" y="135"/>
                    </a:lnTo>
                    <a:lnTo>
                      <a:pt x="376" y="134"/>
                    </a:lnTo>
                    <a:lnTo>
                      <a:pt x="374" y="129"/>
                    </a:lnTo>
                    <a:lnTo>
                      <a:pt x="373" y="135"/>
                    </a:lnTo>
                    <a:lnTo>
                      <a:pt x="434" y="153"/>
                    </a:lnTo>
                    <a:lnTo>
                      <a:pt x="435" y="147"/>
                    </a:lnTo>
                    <a:lnTo>
                      <a:pt x="432" y="152"/>
                    </a:lnTo>
                    <a:lnTo>
                      <a:pt x="457" y="17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>
                <a:off x="5582880" y="5154480"/>
                <a:ext cx="88920" cy="59400"/>
              </a:xfrm>
              <a:custGeom>
                <a:avLst/>
                <a:gdLst/>
                <a:ahLst/>
                <a:rect l="l" t="t" r="r" b="b"/>
                <a:pathLst>
                  <a:path w="49" h="30">
                    <a:moveTo>
                      <a:pt x="49" y="30"/>
                    </a:moveTo>
                    <a:lnTo>
                      <a:pt x="49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5" y="19"/>
                    </a:lnTo>
                    <a:lnTo>
                      <a:pt x="15" y="7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5515560" y="5130360"/>
                <a:ext cx="167040" cy="83160"/>
              </a:xfrm>
              <a:custGeom>
                <a:avLst/>
                <a:gdLst/>
                <a:ahLst/>
                <a:rect l="l" t="t" r="r" b="b"/>
                <a:pathLst>
                  <a:path w="92" h="42">
                    <a:moveTo>
                      <a:pt x="0" y="12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10" y="22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53" y="24"/>
                    </a:lnTo>
                    <a:lnTo>
                      <a:pt x="55" y="24"/>
                    </a:lnTo>
                    <a:lnTo>
                      <a:pt x="61" y="24"/>
                    </a:lnTo>
                    <a:lnTo>
                      <a:pt x="61" y="18"/>
                    </a:lnTo>
                    <a:lnTo>
                      <a:pt x="59" y="24"/>
                    </a:lnTo>
                    <a:lnTo>
                      <a:pt x="84" y="36"/>
                    </a:lnTo>
                    <a:lnTo>
                      <a:pt x="86" y="30"/>
                    </a:lnTo>
                    <a:lnTo>
                      <a:pt x="80" y="30"/>
                    </a:lnTo>
                    <a:lnTo>
                      <a:pt x="82" y="34"/>
                    </a:lnTo>
                    <a:lnTo>
                      <a:pt x="80" y="30"/>
                    </a:lnTo>
                    <a:lnTo>
                      <a:pt x="80" y="36"/>
                    </a:lnTo>
                    <a:lnTo>
                      <a:pt x="86" y="36"/>
                    </a:lnTo>
                    <a:lnTo>
                      <a:pt x="88" y="31"/>
                    </a:lnTo>
                    <a:lnTo>
                      <a:pt x="86" y="30"/>
                    </a:lnTo>
                    <a:lnTo>
                      <a:pt x="84" y="31"/>
                    </a:lnTo>
                    <a:lnTo>
                      <a:pt x="82" y="32"/>
                    </a:lnTo>
                    <a:lnTo>
                      <a:pt x="89" y="31"/>
                    </a:lnTo>
                    <a:lnTo>
                      <a:pt x="52" y="13"/>
                    </a:lnTo>
                    <a:lnTo>
                      <a:pt x="51" y="13"/>
                    </a:lnTo>
                    <a:lnTo>
                      <a:pt x="49" y="12"/>
                    </a:lnTo>
                    <a:lnTo>
                      <a:pt x="43" y="12"/>
                    </a:lnTo>
                    <a:lnTo>
                      <a:pt x="43" y="18"/>
                    </a:lnTo>
                    <a:lnTo>
                      <a:pt x="49" y="18"/>
                    </a:lnTo>
                    <a:lnTo>
                      <a:pt x="47" y="14"/>
                    </a:lnTo>
                    <a:lnTo>
                      <a:pt x="45" y="13"/>
                    </a:lnTo>
                    <a:lnTo>
                      <a:pt x="49" y="18"/>
                    </a:lnTo>
                    <a:lnTo>
                      <a:pt x="49" y="12"/>
                    </a:lnTo>
                    <a:lnTo>
                      <a:pt x="37" y="12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22"/>
                    </a:lnTo>
                    <a:lnTo>
                      <a:pt x="41" y="23"/>
                    </a:lnTo>
                    <a:lnTo>
                      <a:pt x="43" y="24"/>
                    </a:lnTo>
                    <a:lnTo>
                      <a:pt x="49" y="24"/>
                    </a:lnTo>
                    <a:lnTo>
                      <a:pt x="49" y="18"/>
                    </a:lnTo>
                    <a:lnTo>
                      <a:pt x="47" y="24"/>
                    </a:lnTo>
                    <a:lnTo>
                      <a:pt x="84" y="42"/>
                    </a:lnTo>
                    <a:lnTo>
                      <a:pt x="84" y="41"/>
                    </a:lnTo>
                    <a:lnTo>
                      <a:pt x="86" y="42"/>
                    </a:lnTo>
                    <a:lnTo>
                      <a:pt x="88" y="41"/>
                    </a:lnTo>
                    <a:lnTo>
                      <a:pt x="90" y="40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0" y="26"/>
                    </a:lnTo>
                    <a:lnTo>
                      <a:pt x="89" y="25"/>
                    </a:lnTo>
                    <a:lnTo>
                      <a:pt x="64" y="13"/>
                    </a:lnTo>
                    <a:lnTo>
                      <a:pt x="63" y="13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57" y="13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5511960" y="5130360"/>
                <a:ext cx="152640" cy="70920"/>
              </a:xfrm>
              <a:custGeom>
                <a:avLst/>
                <a:gdLst/>
                <a:ahLst/>
                <a:rect l="l" t="t" r="r" b="b"/>
                <a:pathLst>
                  <a:path w="84" h="36">
                    <a:moveTo>
                      <a:pt x="0" y="19"/>
                    </a:moveTo>
                    <a:lnTo>
                      <a:pt x="5" y="30"/>
                    </a:lnTo>
                    <a:lnTo>
                      <a:pt x="17" y="24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0" y="12"/>
                    </a:lnTo>
                    <a:lnTo>
                      <a:pt x="14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24" y="11"/>
                    </a:lnTo>
                    <a:lnTo>
                      <a:pt x="20" y="6"/>
                    </a:lnTo>
                    <a:lnTo>
                      <a:pt x="20" y="12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36" y="18"/>
                    </a:lnTo>
                    <a:lnTo>
                      <a:pt x="38" y="12"/>
                    </a:lnTo>
                    <a:lnTo>
                      <a:pt x="36" y="18"/>
                    </a:lnTo>
                    <a:lnTo>
                      <a:pt x="49" y="24"/>
                    </a:lnTo>
                    <a:lnTo>
                      <a:pt x="79" y="36"/>
                    </a:lnTo>
                    <a:lnTo>
                      <a:pt x="84" y="25"/>
                    </a:lnTo>
                    <a:lnTo>
                      <a:pt x="54" y="13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8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12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5654160" y="4714560"/>
                <a:ext cx="845280" cy="497160"/>
              </a:xfrm>
              <a:custGeom>
                <a:avLst/>
                <a:gdLst/>
                <a:ahLst/>
                <a:rect l="l" t="t" r="r" b="b"/>
                <a:pathLst>
                  <a:path w="464" h="250">
                    <a:moveTo>
                      <a:pt x="0" y="240"/>
                    </a:moveTo>
                    <a:lnTo>
                      <a:pt x="7" y="250"/>
                    </a:lnTo>
                    <a:lnTo>
                      <a:pt x="14" y="244"/>
                    </a:lnTo>
                    <a:lnTo>
                      <a:pt x="10" y="239"/>
                    </a:lnTo>
                    <a:lnTo>
                      <a:pt x="12" y="245"/>
                    </a:lnTo>
                    <a:lnTo>
                      <a:pt x="251" y="153"/>
                    </a:lnTo>
                    <a:lnTo>
                      <a:pt x="251" y="152"/>
                    </a:lnTo>
                    <a:lnTo>
                      <a:pt x="253" y="152"/>
                    </a:lnTo>
                    <a:lnTo>
                      <a:pt x="265" y="134"/>
                    </a:lnTo>
                    <a:lnTo>
                      <a:pt x="265" y="133"/>
                    </a:lnTo>
                    <a:lnTo>
                      <a:pt x="267" y="129"/>
                    </a:lnTo>
                    <a:lnTo>
                      <a:pt x="266" y="126"/>
                    </a:lnTo>
                    <a:lnTo>
                      <a:pt x="260" y="114"/>
                    </a:lnTo>
                    <a:lnTo>
                      <a:pt x="255" y="117"/>
                    </a:lnTo>
                    <a:lnTo>
                      <a:pt x="261" y="117"/>
                    </a:lnTo>
                    <a:lnTo>
                      <a:pt x="260" y="121"/>
                    </a:lnTo>
                    <a:lnTo>
                      <a:pt x="278" y="90"/>
                    </a:lnTo>
                    <a:lnTo>
                      <a:pt x="273" y="86"/>
                    </a:lnTo>
                    <a:lnTo>
                      <a:pt x="277" y="91"/>
                    </a:lnTo>
                    <a:lnTo>
                      <a:pt x="332" y="36"/>
                    </a:lnTo>
                    <a:lnTo>
                      <a:pt x="328" y="31"/>
                    </a:lnTo>
                    <a:lnTo>
                      <a:pt x="326" y="36"/>
                    </a:lnTo>
                    <a:lnTo>
                      <a:pt x="328" y="37"/>
                    </a:lnTo>
                    <a:lnTo>
                      <a:pt x="330" y="36"/>
                    </a:lnTo>
                    <a:lnTo>
                      <a:pt x="326" y="37"/>
                    </a:lnTo>
                    <a:lnTo>
                      <a:pt x="339" y="43"/>
                    </a:lnTo>
                    <a:lnTo>
                      <a:pt x="339" y="42"/>
                    </a:lnTo>
                    <a:lnTo>
                      <a:pt x="341" y="43"/>
                    </a:lnTo>
                    <a:lnTo>
                      <a:pt x="343" y="42"/>
                    </a:lnTo>
                    <a:lnTo>
                      <a:pt x="345" y="42"/>
                    </a:lnTo>
                    <a:lnTo>
                      <a:pt x="369" y="11"/>
                    </a:lnTo>
                    <a:lnTo>
                      <a:pt x="365" y="6"/>
                    </a:lnTo>
                    <a:lnTo>
                      <a:pt x="365" y="12"/>
                    </a:lnTo>
                    <a:lnTo>
                      <a:pt x="367" y="11"/>
                    </a:lnTo>
                    <a:lnTo>
                      <a:pt x="365" y="12"/>
                    </a:lnTo>
                    <a:lnTo>
                      <a:pt x="371" y="12"/>
                    </a:lnTo>
                    <a:lnTo>
                      <a:pt x="371" y="6"/>
                    </a:lnTo>
                    <a:lnTo>
                      <a:pt x="367" y="10"/>
                    </a:lnTo>
                    <a:lnTo>
                      <a:pt x="369" y="11"/>
                    </a:lnTo>
                    <a:lnTo>
                      <a:pt x="367" y="10"/>
                    </a:lnTo>
                    <a:lnTo>
                      <a:pt x="374" y="22"/>
                    </a:lnTo>
                    <a:lnTo>
                      <a:pt x="374" y="22"/>
                    </a:lnTo>
                    <a:lnTo>
                      <a:pt x="376" y="23"/>
                    </a:lnTo>
                    <a:lnTo>
                      <a:pt x="377" y="24"/>
                    </a:lnTo>
                    <a:lnTo>
                      <a:pt x="462" y="37"/>
                    </a:lnTo>
                    <a:lnTo>
                      <a:pt x="464" y="25"/>
                    </a:lnTo>
                    <a:lnTo>
                      <a:pt x="379" y="12"/>
                    </a:lnTo>
                    <a:lnTo>
                      <a:pt x="382" y="14"/>
                    </a:lnTo>
                    <a:lnTo>
                      <a:pt x="380" y="13"/>
                    </a:lnTo>
                    <a:lnTo>
                      <a:pt x="378" y="18"/>
                    </a:lnTo>
                    <a:lnTo>
                      <a:pt x="383" y="14"/>
                    </a:lnTo>
                    <a:lnTo>
                      <a:pt x="376" y="2"/>
                    </a:lnTo>
                    <a:lnTo>
                      <a:pt x="375" y="2"/>
                    </a:lnTo>
                    <a:lnTo>
                      <a:pt x="373" y="1"/>
                    </a:lnTo>
                    <a:lnTo>
                      <a:pt x="371" y="0"/>
                    </a:lnTo>
                    <a:lnTo>
                      <a:pt x="365" y="0"/>
                    </a:lnTo>
                    <a:lnTo>
                      <a:pt x="365" y="0"/>
                    </a:lnTo>
                    <a:lnTo>
                      <a:pt x="363" y="1"/>
                    </a:lnTo>
                    <a:lnTo>
                      <a:pt x="361" y="2"/>
                    </a:lnTo>
                    <a:lnTo>
                      <a:pt x="337" y="33"/>
                    </a:lnTo>
                    <a:lnTo>
                      <a:pt x="343" y="32"/>
                    </a:lnTo>
                    <a:lnTo>
                      <a:pt x="341" y="31"/>
                    </a:lnTo>
                    <a:lnTo>
                      <a:pt x="339" y="32"/>
                    </a:lnTo>
                    <a:lnTo>
                      <a:pt x="341" y="37"/>
                    </a:lnTo>
                    <a:lnTo>
                      <a:pt x="344" y="32"/>
                    </a:lnTo>
                    <a:lnTo>
                      <a:pt x="331" y="26"/>
                    </a:lnTo>
                    <a:lnTo>
                      <a:pt x="330" y="26"/>
                    </a:lnTo>
                    <a:lnTo>
                      <a:pt x="328" y="25"/>
                    </a:lnTo>
                    <a:lnTo>
                      <a:pt x="326" y="26"/>
                    </a:lnTo>
                    <a:lnTo>
                      <a:pt x="325" y="27"/>
                    </a:lnTo>
                    <a:lnTo>
                      <a:pt x="270" y="82"/>
                    </a:lnTo>
                    <a:lnTo>
                      <a:pt x="269" y="82"/>
                    </a:lnTo>
                    <a:lnTo>
                      <a:pt x="251" y="113"/>
                    </a:lnTo>
                    <a:lnTo>
                      <a:pt x="249" y="117"/>
                    </a:lnTo>
                    <a:lnTo>
                      <a:pt x="251" y="120"/>
                    </a:lnTo>
                    <a:lnTo>
                      <a:pt x="257" y="132"/>
                    </a:lnTo>
                    <a:lnTo>
                      <a:pt x="257" y="125"/>
                    </a:lnTo>
                    <a:lnTo>
                      <a:pt x="255" y="129"/>
                    </a:lnTo>
                    <a:lnTo>
                      <a:pt x="261" y="129"/>
                    </a:lnTo>
                    <a:lnTo>
                      <a:pt x="257" y="125"/>
                    </a:lnTo>
                    <a:lnTo>
                      <a:pt x="245" y="143"/>
                    </a:lnTo>
                    <a:lnTo>
                      <a:pt x="249" y="147"/>
                    </a:lnTo>
                    <a:lnTo>
                      <a:pt x="247" y="142"/>
                    </a:lnTo>
                    <a:lnTo>
                      <a:pt x="8" y="234"/>
                    </a:lnTo>
                    <a:lnTo>
                      <a:pt x="8" y="234"/>
                    </a:lnTo>
                    <a:lnTo>
                      <a:pt x="7" y="234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5" name=""/>
              <p:cNvSpPr/>
              <p:nvPr/>
            </p:nvSpPr>
            <p:spPr>
              <a:xfrm>
                <a:off x="5672160" y="5189760"/>
                <a:ext cx="23400" cy="2556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" y="0"/>
                    </a:moveTo>
                    <a:lnTo>
                      <a:pt x="0" y="12"/>
                    </a:lnTo>
                    <a:lnTo>
                      <a:pt x="12" y="13"/>
                    </a:lnTo>
                    <a:lnTo>
                      <a:pt x="13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6" name=""/>
              <p:cNvSpPr/>
              <p:nvPr/>
            </p:nvSpPr>
            <p:spPr>
              <a:xfrm>
                <a:off x="6072840" y="3348720"/>
                <a:ext cx="325800" cy="206280"/>
              </a:xfrm>
              <a:custGeom>
                <a:avLst/>
                <a:gdLst/>
                <a:ahLst/>
                <a:rect l="l" t="t" r="r" b="b"/>
                <a:pathLst>
                  <a:path w="179" h="104">
                    <a:moveTo>
                      <a:pt x="177" y="104"/>
                    </a:moveTo>
                    <a:lnTo>
                      <a:pt x="179" y="92"/>
                    </a:lnTo>
                    <a:lnTo>
                      <a:pt x="136" y="86"/>
                    </a:lnTo>
                    <a:lnTo>
                      <a:pt x="135" y="92"/>
                    </a:lnTo>
                    <a:lnTo>
                      <a:pt x="137" y="87"/>
                    </a:lnTo>
                    <a:lnTo>
                      <a:pt x="139" y="88"/>
                    </a:lnTo>
                    <a:lnTo>
                      <a:pt x="90" y="39"/>
                    </a:lnTo>
                    <a:lnTo>
                      <a:pt x="88" y="38"/>
                    </a:lnTo>
                    <a:lnTo>
                      <a:pt x="86" y="37"/>
                    </a:lnTo>
                    <a:lnTo>
                      <a:pt x="31" y="37"/>
                    </a:lnTo>
                    <a:lnTo>
                      <a:pt x="31" y="43"/>
                    </a:lnTo>
                    <a:lnTo>
                      <a:pt x="35" y="39"/>
                    </a:lnTo>
                    <a:lnTo>
                      <a:pt x="33" y="38"/>
                    </a:lnTo>
                    <a:lnTo>
                      <a:pt x="36" y="40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27" y="46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1" y="49"/>
                    </a:lnTo>
                    <a:lnTo>
                      <a:pt x="86" y="49"/>
                    </a:lnTo>
                    <a:lnTo>
                      <a:pt x="84" y="48"/>
                    </a:lnTo>
                    <a:lnTo>
                      <a:pt x="86" y="43"/>
                    </a:lnTo>
                    <a:lnTo>
                      <a:pt x="83" y="48"/>
                    </a:lnTo>
                    <a:lnTo>
                      <a:pt x="132" y="97"/>
                    </a:lnTo>
                    <a:lnTo>
                      <a:pt x="133" y="97"/>
                    </a:lnTo>
                    <a:lnTo>
                      <a:pt x="134" y="98"/>
                    </a:lnTo>
                    <a:lnTo>
                      <a:pt x="177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7" name=""/>
              <p:cNvSpPr/>
              <p:nvPr/>
            </p:nvSpPr>
            <p:spPr>
              <a:xfrm>
                <a:off x="6185880" y="4899600"/>
                <a:ext cx="885240" cy="143280"/>
              </a:xfrm>
              <a:custGeom>
                <a:avLst/>
                <a:gdLst/>
                <a:ahLst/>
                <a:rect l="l" t="t" r="r" b="b"/>
                <a:pathLst>
                  <a:path w="486" h="72">
                    <a:moveTo>
                      <a:pt x="486" y="11"/>
                    </a:moveTo>
                    <a:lnTo>
                      <a:pt x="482" y="0"/>
                    </a:lnTo>
                    <a:lnTo>
                      <a:pt x="372" y="37"/>
                    </a:lnTo>
                    <a:lnTo>
                      <a:pt x="374" y="42"/>
                    </a:lnTo>
                    <a:lnTo>
                      <a:pt x="374" y="36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75" y="48"/>
                    </a:lnTo>
                    <a:lnTo>
                      <a:pt x="376" y="48"/>
                    </a:lnTo>
                    <a:lnTo>
                      <a:pt x="48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8" name=""/>
              <p:cNvSpPr/>
              <p:nvPr/>
            </p:nvSpPr>
            <p:spPr>
              <a:xfrm>
                <a:off x="6113160" y="4939200"/>
                <a:ext cx="81720" cy="97200"/>
              </a:xfrm>
              <a:custGeom>
                <a:avLst/>
                <a:gdLst/>
                <a:ahLst/>
                <a:rect l="l" t="t" r="r" b="b"/>
                <a:pathLst>
                  <a:path w="45" h="49">
                    <a:moveTo>
                      <a:pt x="36" y="49"/>
                    </a:moveTo>
                    <a:lnTo>
                      <a:pt x="45" y="43"/>
                    </a:lnTo>
                    <a:lnTo>
                      <a:pt x="39" y="31"/>
                    </a:lnTo>
                    <a:lnTo>
                      <a:pt x="38" y="30"/>
                    </a:lnTo>
                    <a:lnTo>
                      <a:pt x="19" y="12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12" y="21"/>
                    </a:lnTo>
                    <a:lnTo>
                      <a:pt x="31" y="39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9" name=""/>
              <p:cNvSpPr/>
              <p:nvPr/>
            </p:nvSpPr>
            <p:spPr>
              <a:xfrm>
                <a:off x="6111360" y="4768200"/>
                <a:ext cx="147240" cy="186840"/>
              </a:xfrm>
              <a:custGeom>
                <a:avLst/>
                <a:gdLst/>
                <a:ahLst/>
                <a:rect l="l" t="t" r="r" b="b"/>
                <a:pathLst>
                  <a:path w="81" h="94">
                    <a:moveTo>
                      <a:pt x="0" y="86"/>
                    </a:moveTo>
                    <a:lnTo>
                      <a:pt x="9" y="94"/>
                    </a:lnTo>
                    <a:lnTo>
                      <a:pt x="21" y="75"/>
                    </a:lnTo>
                    <a:lnTo>
                      <a:pt x="16" y="71"/>
                    </a:lnTo>
                    <a:lnTo>
                      <a:pt x="20" y="76"/>
                    </a:lnTo>
                    <a:lnTo>
                      <a:pt x="39" y="58"/>
                    </a:lnTo>
                    <a:lnTo>
                      <a:pt x="40" y="57"/>
                    </a:lnTo>
                    <a:lnTo>
                      <a:pt x="52" y="38"/>
                    </a:lnTo>
                    <a:lnTo>
                      <a:pt x="47" y="34"/>
                    </a:lnTo>
                    <a:lnTo>
                      <a:pt x="51" y="39"/>
                    </a:lnTo>
                    <a:lnTo>
                      <a:pt x="69" y="21"/>
                    </a:lnTo>
                    <a:lnTo>
                      <a:pt x="75" y="15"/>
                    </a:lnTo>
                    <a:lnTo>
                      <a:pt x="81" y="9"/>
                    </a:lnTo>
                    <a:lnTo>
                      <a:pt x="74" y="0"/>
                    </a:lnTo>
                    <a:lnTo>
                      <a:pt x="68" y="6"/>
                    </a:lnTo>
                    <a:lnTo>
                      <a:pt x="62" y="12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31" y="49"/>
                    </a:lnTo>
                    <a:lnTo>
                      <a:pt x="35" y="53"/>
                    </a:lnTo>
                    <a:lnTo>
                      <a:pt x="32" y="49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0" name=""/>
              <p:cNvSpPr/>
              <p:nvPr/>
            </p:nvSpPr>
            <p:spPr>
              <a:xfrm>
                <a:off x="6247800" y="4766400"/>
                <a:ext cx="42120" cy="33480"/>
              </a:xfrm>
              <a:custGeom>
                <a:avLst/>
                <a:gdLst/>
                <a:ahLst/>
                <a:rect l="l" t="t" r="r" b="b"/>
                <a:pathLst>
                  <a:path w="23" h="17">
                    <a:moveTo>
                      <a:pt x="4" y="0"/>
                    </a:moveTo>
                    <a:lnTo>
                      <a:pt x="0" y="11"/>
                    </a:lnTo>
                    <a:lnTo>
                      <a:pt x="19" y="1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1" name=""/>
              <p:cNvSpPr/>
              <p:nvPr/>
            </p:nvSpPr>
            <p:spPr>
              <a:xfrm>
                <a:off x="6280920" y="4730400"/>
                <a:ext cx="56160" cy="67320"/>
              </a:xfrm>
              <a:custGeom>
                <a:avLst/>
                <a:gdLst/>
                <a:ahLst/>
                <a:rect l="l" t="t" r="r" b="b"/>
                <a:pathLst>
                  <a:path w="31" h="34">
                    <a:moveTo>
                      <a:pt x="0" y="25"/>
                    </a:moveTo>
                    <a:lnTo>
                      <a:pt x="7" y="34"/>
                    </a:lnTo>
                    <a:lnTo>
                      <a:pt x="13" y="28"/>
                    </a:lnTo>
                    <a:lnTo>
                      <a:pt x="25" y="15"/>
                    </a:lnTo>
                    <a:lnTo>
                      <a:pt x="31" y="9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2" name=""/>
              <p:cNvSpPr/>
              <p:nvPr/>
            </p:nvSpPr>
            <p:spPr>
              <a:xfrm>
                <a:off x="6324480" y="4714560"/>
                <a:ext cx="48960" cy="55800"/>
              </a:xfrm>
              <a:custGeom>
                <a:avLst/>
                <a:gdLst/>
                <a:ahLst/>
                <a:rect l="l" t="t" r="r" b="b"/>
                <a:pathLst>
                  <a:path w="27" h="28">
                    <a:moveTo>
                      <a:pt x="0" y="7"/>
                    </a:moveTo>
                    <a:lnTo>
                      <a:pt x="7" y="17"/>
                    </a:lnTo>
                    <a:lnTo>
                      <a:pt x="14" y="11"/>
                    </a:lnTo>
                    <a:lnTo>
                      <a:pt x="10" y="6"/>
                    </a:lnTo>
                    <a:lnTo>
                      <a:pt x="8" y="11"/>
                    </a:lnTo>
                    <a:lnTo>
                      <a:pt x="10" y="12"/>
                    </a:lnTo>
                    <a:lnTo>
                      <a:pt x="12" y="11"/>
                    </a:lnTo>
                    <a:lnTo>
                      <a:pt x="7" y="11"/>
                    </a:lnTo>
                    <a:lnTo>
                      <a:pt x="13" y="17"/>
                    </a:lnTo>
                    <a:lnTo>
                      <a:pt x="16" y="12"/>
                    </a:lnTo>
                    <a:lnTo>
                      <a:pt x="11" y="15"/>
                    </a:lnTo>
                    <a:lnTo>
                      <a:pt x="17" y="28"/>
                    </a:lnTo>
                    <a:lnTo>
                      <a:pt x="27" y="22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3" name=""/>
              <p:cNvSpPr/>
              <p:nvPr/>
            </p:nvSpPr>
            <p:spPr>
              <a:xfrm>
                <a:off x="6364800" y="4752360"/>
                <a:ext cx="234360" cy="47520"/>
              </a:xfrm>
              <a:custGeom>
                <a:avLst/>
                <a:gdLst/>
                <a:ahLst/>
                <a:rect l="l" t="t" r="r" b="b"/>
                <a:pathLst>
                  <a:path w="129" h="24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3" y="12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79" y="18"/>
                    </a:lnTo>
                    <a:lnTo>
                      <a:pt x="79" y="12"/>
                    </a:lnTo>
                    <a:lnTo>
                      <a:pt x="78" y="18"/>
                    </a:lnTo>
                    <a:lnTo>
                      <a:pt x="103" y="24"/>
                    </a:lnTo>
                    <a:lnTo>
                      <a:pt x="104" y="24"/>
                    </a:lnTo>
                    <a:lnTo>
                      <a:pt x="116" y="24"/>
                    </a:lnTo>
                    <a:lnTo>
                      <a:pt x="129" y="24"/>
                    </a:lnTo>
                    <a:lnTo>
                      <a:pt x="129" y="12"/>
                    </a:lnTo>
                    <a:lnTo>
                      <a:pt x="116" y="12"/>
                    </a:lnTo>
                    <a:lnTo>
                      <a:pt x="104" y="12"/>
                    </a:lnTo>
                    <a:lnTo>
                      <a:pt x="104" y="18"/>
                    </a:lnTo>
                    <a:lnTo>
                      <a:pt x="106" y="13"/>
                    </a:lnTo>
                    <a:lnTo>
                      <a:pt x="81" y="7"/>
                    </a:lnTo>
                    <a:lnTo>
                      <a:pt x="79" y="6"/>
                    </a:lnTo>
                    <a:lnTo>
                      <a:pt x="49" y="6"/>
                    </a:lnTo>
                    <a:lnTo>
                      <a:pt x="49" y="12"/>
                    </a:lnTo>
                    <a:lnTo>
                      <a:pt x="51" y="7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4" name=""/>
              <p:cNvSpPr/>
              <p:nvPr/>
            </p:nvSpPr>
            <p:spPr>
              <a:xfrm>
                <a:off x="6594120" y="4764240"/>
                <a:ext cx="27000" cy="33480"/>
              </a:xfrm>
              <a:custGeom>
                <a:avLst/>
                <a:gdLst/>
                <a:ahLst/>
                <a:rect l="l" t="t" r="r" b="b"/>
                <a:pathLst>
                  <a:path w="15" h="17">
                    <a:moveTo>
                      <a:pt x="0" y="8"/>
                    </a:moveTo>
                    <a:lnTo>
                      <a:pt x="7" y="17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5" name=""/>
              <p:cNvSpPr/>
              <p:nvPr/>
            </p:nvSpPr>
            <p:spPr>
              <a:xfrm>
                <a:off x="6621120" y="4764240"/>
                <a:ext cx="127440" cy="59760"/>
              </a:xfrm>
              <a:custGeom>
                <a:avLst/>
                <a:gdLst/>
                <a:ahLst/>
                <a:rect l="l" t="t" r="r" b="b"/>
                <a:pathLst>
                  <a:path w="70" h="30">
                    <a:moveTo>
                      <a:pt x="0" y="0"/>
                    </a:moveTo>
                    <a:lnTo>
                      <a:pt x="0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35" y="18"/>
                    </a:lnTo>
                    <a:lnTo>
                      <a:pt x="37" y="12"/>
                    </a:lnTo>
                    <a:lnTo>
                      <a:pt x="35" y="18"/>
                    </a:lnTo>
                    <a:lnTo>
                      <a:pt x="65" y="30"/>
                    </a:lnTo>
                    <a:lnTo>
                      <a:pt x="70" y="1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6" name=""/>
              <p:cNvSpPr/>
              <p:nvPr/>
            </p:nvSpPr>
            <p:spPr>
              <a:xfrm>
                <a:off x="6732360" y="4812120"/>
                <a:ext cx="29160" cy="33480"/>
              </a:xfrm>
              <a:custGeom>
                <a:avLst/>
                <a:gdLst/>
                <a:ahLst/>
                <a:rect l="l" t="t" r="r" b="b"/>
                <a:pathLst>
                  <a:path w="16" h="17">
                    <a:moveTo>
                      <a:pt x="1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9" y="17"/>
                    </a:lnTo>
                    <a:lnTo>
                      <a:pt x="16" y="8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7" name=""/>
              <p:cNvSpPr/>
              <p:nvPr/>
            </p:nvSpPr>
            <p:spPr>
              <a:xfrm>
                <a:off x="6043680" y="4834080"/>
                <a:ext cx="721800" cy="745200"/>
              </a:xfrm>
              <a:custGeom>
                <a:avLst/>
                <a:gdLst/>
                <a:ahLst/>
                <a:rect l="l" t="t" r="r" b="b"/>
                <a:pathLst>
                  <a:path w="396" h="375">
                    <a:moveTo>
                      <a:pt x="396" y="3"/>
                    </a:moveTo>
                    <a:lnTo>
                      <a:pt x="385" y="0"/>
                    </a:lnTo>
                    <a:lnTo>
                      <a:pt x="361" y="86"/>
                    </a:lnTo>
                    <a:lnTo>
                      <a:pt x="366" y="87"/>
                    </a:lnTo>
                    <a:lnTo>
                      <a:pt x="362" y="83"/>
                    </a:lnTo>
                    <a:lnTo>
                      <a:pt x="364" y="82"/>
                    </a:lnTo>
                    <a:lnTo>
                      <a:pt x="290" y="113"/>
                    </a:lnTo>
                    <a:lnTo>
                      <a:pt x="288" y="114"/>
                    </a:lnTo>
                    <a:lnTo>
                      <a:pt x="286" y="118"/>
                    </a:lnTo>
                    <a:lnTo>
                      <a:pt x="280" y="210"/>
                    </a:lnTo>
                    <a:lnTo>
                      <a:pt x="286" y="210"/>
                    </a:lnTo>
                    <a:lnTo>
                      <a:pt x="282" y="206"/>
                    </a:lnTo>
                    <a:lnTo>
                      <a:pt x="283" y="205"/>
                    </a:lnTo>
                    <a:lnTo>
                      <a:pt x="142" y="309"/>
                    </a:lnTo>
                    <a:lnTo>
                      <a:pt x="142" y="310"/>
                    </a:lnTo>
                    <a:lnTo>
                      <a:pt x="93" y="359"/>
                    </a:lnTo>
                    <a:lnTo>
                      <a:pt x="96" y="363"/>
                    </a:lnTo>
                    <a:lnTo>
                      <a:pt x="94" y="358"/>
                    </a:lnTo>
                    <a:lnTo>
                      <a:pt x="96" y="357"/>
                    </a:lnTo>
                    <a:lnTo>
                      <a:pt x="16" y="363"/>
                    </a:lnTo>
                    <a:lnTo>
                      <a:pt x="16" y="369"/>
                    </a:lnTo>
                    <a:lnTo>
                      <a:pt x="18" y="364"/>
                    </a:lnTo>
                    <a:lnTo>
                      <a:pt x="16" y="363"/>
                    </a:lnTo>
                    <a:lnTo>
                      <a:pt x="20" y="365"/>
                    </a:lnTo>
                    <a:lnTo>
                      <a:pt x="8" y="347"/>
                    </a:lnTo>
                    <a:lnTo>
                      <a:pt x="0" y="356"/>
                    </a:lnTo>
                    <a:lnTo>
                      <a:pt x="12" y="374"/>
                    </a:lnTo>
                    <a:lnTo>
                      <a:pt x="14" y="374"/>
                    </a:lnTo>
                    <a:lnTo>
                      <a:pt x="16" y="375"/>
                    </a:lnTo>
                    <a:lnTo>
                      <a:pt x="17" y="375"/>
                    </a:lnTo>
                    <a:lnTo>
                      <a:pt x="97" y="369"/>
                    </a:lnTo>
                    <a:lnTo>
                      <a:pt x="98" y="368"/>
                    </a:lnTo>
                    <a:lnTo>
                      <a:pt x="100" y="368"/>
                    </a:lnTo>
                    <a:lnTo>
                      <a:pt x="149" y="319"/>
                    </a:lnTo>
                    <a:lnTo>
                      <a:pt x="145" y="314"/>
                    </a:lnTo>
                    <a:lnTo>
                      <a:pt x="149" y="319"/>
                    </a:lnTo>
                    <a:lnTo>
                      <a:pt x="290" y="215"/>
                    </a:lnTo>
                    <a:lnTo>
                      <a:pt x="290" y="214"/>
                    </a:lnTo>
                    <a:lnTo>
                      <a:pt x="292" y="210"/>
                    </a:lnTo>
                    <a:lnTo>
                      <a:pt x="292" y="211"/>
                    </a:lnTo>
                    <a:lnTo>
                      <a:pt x="298" y="119"/>
                    </a:lnTo>
                    <a:lnTo>
                      <a:pt x="296" y="122"/>
                    </a:lnTo>
                    <a:lnTo>
                      <a:pt x="298" y="118"/>
                    </a:lnTo>
                    <a:lnTo>
                      <a:pt x="292" y="118"/>
                    </a:lnTo>
                    <a:lnTo>
                      <a:pt x="295" y="124"/>
                    </a:lnTo>
                    <a:lnTo>
                      <a:pt x="369" y="93"/>
                    </a:lnTo>
                    <a:lnTo>
                      <a:pt x="370" y="91"/>
                    </a:lnTo>
                    <a:lnTo>
                      <a:pt x="372" y="87"/>
                    </a:lnTo>
                    <a:lnTo>
                      <a:pt x="372" y="89"/>
                    </a:lnTo>
                    <a:lnTo>
                      <a:pt x="396" y="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8" name=""/>
              <p:cNvSpPr/>
              <p:nvPr/>
            </p:nvSpPr>
            <p:spPr>
              <a:xfrm>
                <a:off x="5994360" y="5519880"/>
                <a:ext cx="56520" cy="35280"/>
              </a:xfrm>
              <a:custGeom>
                <a:avLst/>
                <a:gdLst/>
                <a:ahLst/>
                <a:rect l="l" t="t" r="r" b="b"/>
                <a:pathLst>
                  <a:path w="31" h="18">
                    <a:moveTo>
                      <a:pt x="31" y="12"/>
                    </a:moveTo>
                    <a:lnTo>
                      <a:pt x="31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1" y="7"/>
                    </a:lnTo>
                    <a:lnTo>
                      <a:pt x="13" y="12"/>
                    </a:lnTo>
                    <a:lnTo>
                      <a:pt x="13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5" y="17"/>
                    </a:lnTo>
                    <a:lnTo>
                      <a:pt x="16" y="18"/>
                    </a:lnTo>
                    <a:lnTo>
                      <a:pt x="28" y="12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9" name=""/>
              <p:cNvSpPr/>
              <p:nvPr/>
            </p:nvSpPr>
            <p:spPr>
              <a:xfrm>
                <a:off x="5951160" y="5532120"/>
                <a:ext cx="43200" cy="2340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24" y="12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0" name=""/>
              <p:cNvSpPr/>
              <p:nvPr/>
            </p:nvSpPr>
            <p:spPr>
              <a:xfrm>
                <a:off x="6012720" y="5412600"/>
                <a:ext cx="298800" cy="81360"/>
              </a:xfrm>
              <a:custGeom>
                <a:avLst/>
                <a:gdLst/>
                <a:ahLst/>
                <a:rect l="l" t="t" r="r" b="b"/>
                <a:pathLst>
                  <a:path w="164" h="41">
                    <a:moveTo>
                      <a:pt x="7" y="0"/>
                    </a:moveTo>
                    <a:lnTo>
                      <a:pt x="0" y="10"/>
                    </a:lnTo>
                    <a:lnTo>
                      <a:pt x="18" y="22"/>
                    </a:lnTo>
                    <a:lnTo>
                      <a:pt x="19" y="22"/>
                    </a:lnTo>
                    <a:lnTo>
                      <a:pt x="20" y="23"/>
                    </a:lnTo>
                    <a:lnTo>
                      <a:pt x="124" y="41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64" y="29"/>
                    </a:lnTo>
                    <a:lnTo>
                      <a:pt x="160" y="18"/>
                    </a:lnTo>
                    <a:lnTo>
                      <a:pt x="123" y="30"/>
                    </a:lnTo>
                    <a:lnTo>
                      <a:pt x="125" y="35"/>
                    </a:lnTo>
                    <a:lnTo>
                      <a:pt x="126" y="29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1" y="17"/>
                    </a:lnTo>
                    <a:lnTo>
                      <a:pt x="25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560" bIns="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1" name=""/>
              <p:cNvSpPr/>
              <p:nvPr/>
            </p:nvSpPr>
            <p:spPr>
              <a:xfrm>
                <a:off x="6307920" y="5446440"/>
                <a:ext cx="172800" cy="83160"/>
              </a:xfrm>
              <a:custGeom>
                <a:avLst/>
                <a:gdLst/>
                <a:ahLst/>
                <a:rect l="l" t="t" r="r" b="b"/>
                <a:pathLst>
                  <a:path w="95" h="4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23" y="18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67" y="30"/>
                    </a:lnTo>
                    <a:lnTo>
                      <a:pt x="68" y="24"/>
                    </a:lnTo>
                    <a:lnTo>
                      <a:pt x="65" y="29"/>
                    </a:lnTo>
                    <a:lnTo>
                      <a:pt x="89" y="42"/>
                    </a:lnTo>
                    <a:lnTo>
                      <a:pt x="95" y="32"/>
                    </a:lnTo>
                    <a:lnTo>
                      <a:pt x="71" y="19"/>
                    </a:lnTo>
                    <a:lnTo>
                      <a:pt x="70" y="19"/>
                    </a:lnTo>
                    <a:lnTo>
                      <a:pt x="45" y="13"/>
                    </a:lnTo>
                    <a:lnTo>
                      <a:pt x="43" y="18"/>
                    </a:lnTo>
                    <a:lnTo>
                      <a:pt x="45" y="13"/>
                    </a:lnTo>
                    <a:lnTo>
                      <a:pt x="27" y="7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2" name=""/>
              <p:cNvSpPr/>
              <p:nvPr/>
            </p:nvSpPr>
            <p:spPr>
              <a:xfrm>
                <a:off x="6472080" y="5510160"/>
                <a:ext cx="107280" cy="45360"/>
              </a:xfrm>
              <a:custGeom>
                <a:avLst/>
                <a:gdLst/>
                <a:ahLst/>
                <a:rect l="l" t="t" r="r" b="b"/>
                <a:pathLst>
                  <a:path w="59" h="23">
                    <a:moveTo>
                      <a:pt x="5" y="0"/>
                    </a:moveTo>
                    <a:lnTo>
                      <a:pt x="0" y="11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4" y="17"/>
                    </a:lnTo>
                    <a:lnTo>
                      <a:pt x="39" y="17"/>
                    </a:lnTo>
                    <a:lnTo>
                      <a:pt x="39" y="11"/>
                    </a:lnTo>
                    <a:lnTo>
                      <a:pt x="37" y="17"/>
                    </a:lnTo>
                    <a:lnTo>
                      <a:pt x="55" y="23"/>
                    </a:lnTo>
                    <a:lnTo>
                      <a:pt x="59" y="12"/>
                    </a:lnTo>
                    <a:lnTo>
                      <a:pt x="41" y="6"/>
                    </a:lnTo>
                    <a:lnTo>
                      <a:pt x="39" y="5"/>
                    </a:lnTo>
                    <a:lnTo>
                      <a:pt x="14" y="5"/>
                    </a:lnTo>
                    <a:lnTo>
                      <a:pt x="14" y="11"/>
                    </a:lnTo>
                    <a:lnTo>
                      <a:pt x="17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3" name=""/>
              <p:cNvSpPr/>
              <p:nvPr/>
            </p:nvSpPr>
            <p:spPr>
              <a:xfrm>
                <a:off x="6570360" y="5524200"/>
                <a:ext cx="23400" cy="29520"/>
              </a:xfrm>
              <a:custGeom>
                <a:avLst/>
                <a:gdLst/>
                <a:ahLst/>
                <a:rect l="l" t="t" r="r" b="b"/>
                <a:pathLst>
                  <a:path w="13" h="15">
                    <a:moveTo>
                      <a:pt x="0" y="6"/>
                    </a:moveTo>
                    <a:lnTo>
                      <a:pt x="7" y="15"/>
                    </a:lnTo>
                    <a:lnTo>
                      <a:pt x="13" y="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6586920" y="5154480"/>
                <a:ext cx="358560" cy="475200"/>
              </a:xfrm>
              <a:custGeom>
                <a:avLst/>
                <a:gdLst/>
                <a:ahLst/>
                <a:rect l="l" t="t" r="r" b="b"/>
                <a:pathLst>
                  <a:path w="197" h="239">
                    <a:moveTo>
                      <a:pt x="0" y="184"/>
                    </a:moveTo>
                    <a:lnTo>
                      <a:pt x="0" y="196"/>
                    </a:lnTo>
                    <a:lnTo>
                      <a:pt x="37" y="196"/>
                    </a:lnTo>
                    <a:lnTo>
                      <a:pt x="37" y="190"/>
                    </a:lnTo>
                    <a:lnTo>
                      <a:pt x="35" y="195"/>
                    </a:lnTo>
                    <a:lnTo>
                      <a:pt x="34" y="195"/>
                    </a:lnTo>
                    <a:lnTo>
                      <a:pt x="96" y="238"/>
                    </a:lnTo>
                    <a:lnTo>
                      <a:pt x="97" y="238"/>
                    </a:lnTo>
                    <a:lnTo>
                      <a:pt x="99" y="239"/>
                    </a:lnTo>
                    <a:lnTo>
                      <a:pt x="101" y="238"/>
                    </a:lnTo>
                    <a:lnTo>
                      <a:pt x="103" y="237"/>
                    </a:lnTo>
                    <a:lnTo>
                      <a:pt x="105" y="234"/>
                    </a:lnTo>
                    <a:lnTo>
                      <a:pt x="141" y="44"/>
                    </a:lnTo>
                    <a:lnTo>
                      <a:pt x="135" y="43"/>
                    </a:lnTo>
                    <a:lnTo>
                      <a:pt x="137" y="48"/>
                    </a:lnTo>
                    <a:lnTo>
                      <a:pt x="139" y="47"/>
                    </a:lnTo>
                    <a:lnTo>
                      <a:pt x="137" y="49"/>
                    </a:lnTo>
                    <a:lnTo>
                      <a:pt x="193" y="36"/>
                    </a:lnTo>
                    <a:lnTo>
                      <a:pt x="193" y="35"/>
                    </a:lnTo>
                    <a:lnTo>
                      <a:pt x="195" y="34"/>
                    </a:lnTo>
                    <a:lnTo>
                      <a:pt x="197" y="30"/>
                    </a:lnTo>
                    <a:lnTo>
                      <a:pt x="195" y="26"/>
                    </a:lnTo>
                    <a:lnTo>
                      <a:pt x="193" y="25"/>
                    </a:lnTo>
                    <a:lnTo>
                      <a:pt x="193" y="25"/>
                    </a:lnTo>
                    <a:lnTo>
                      <a:pt x="131" y="1"/>
                    </a:lnTo>
                    <a:lnTo>
                      <a:pt x="129" y="0"/>
                    </a:lnTo>
                    <a:lnTo>
                      <a:pt x="127" y="1"/>
                    </a:lnTo>
                    <a:lnTo>
                      <a:pt x="125" y="2"/>
                    </a:lnTo>
                    <a:lnTo>
                      <a:pt x="124" y="5"/>
                    </a:lnTo>
                    <a:lnTo>
                      <a:pt x="81" y="220"/>
                    </a:lnTo>
                    <a:lnTo>
                      <a:pt x="92" y="222"/>
                    </a:lnTo>
                    <a:lnTo>
                      <a:pt x="135" y="7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3" y="10"/>
                    </a:lnTo>
                    <a:lnTo>
                      <a:pt x="135" y="6"/>
                    </a:lnTo>
                    <a:lnTo>
                      <a:pt x="129" y="6"/>
                    </a:lnTo>
                    <a:lnTo>
                      <a:pt x="127" y="12"/>
                    </a:lnTo>
                    <a:lnTo>
                      <a:pt x="189" y="36"/>
                    </a:lnTo>
                    <a:lnTo>
                      <a:pt x="189" y="25"/>
                    </a:lnTo>
                    <a:lnTo>
                      <a:pt x="187" y="26"/>
                    </a:lnTo>
                    <a:lnTo>
                      <a:pt x="185" y="30"/>
                    </a:lnTo>
                    <a:lnTo>
                      <a:pt x="187" y="34"/>
                    </a:lnTo>
                    <a:lnTo>
                      <a:pt x="189" y="35"/>
                    </a:lnTo>
                    <a:lnTo>
                      <a:pt x="191" y="30"/>
                    </a:lnTo>
                    <a:lnTo>
                      <a:pt x="190" y="24"/>
                    </a:lnTo>
                    <a:lnTo>
                      <a:pt x="134" y="37"/>
                    </a:lnTo>
                    <a:lnTo>
                      <a:pt x="133" y="38"/>
                    </a:lnTo>
                    <a:lnTo>
                      <a:pt x="131" y="39"/>
                    </a:lnTo>
                    <a:lnTo>
                      <a:pt x="129" y="43"/>
                    </a:lnTo>
                    <a:lnTo>
                      <a:pt x="130" y="42"/>
                    </a:lnTo>
                    <a:lnTo>
                      <a:pt x="94" y="232"/>
                    </a:lnTo>
                    <a:lnTo>
                      <a:pt x="101" y="228"/>
                    </a:lnTo>
                    <a:lnTo>
                      <a:pt x="99" y="227"/>
                    </a:lnTo>
                    <a:lnTo>
                      <a:pt x="97" y="228"/>
                    </a:lnTo>
                    <a:lnTo>
                      <a:pt x="95" y="229"/>
                    </a:lnTo>
                    <a:lnTo>
                      <a:pt x="93" y="233"/>
                    </a:lnTo>
                    <a:lnTo>
                      <a:pt x="99" y="233"/>
                    </a:lnTo>
                    <a:lnTo>
                      <a:pt x="103" y="228"/>
                    </a:lnTo>
                    <a:lnTo>
                      <a:pt x="41" y="185"/>
                    </a:lnTo>
                    <a:lnTo>
                      <a:pt x="39" y="185"/>
                    </a:lnTo>
                    <a:lnTo>
                      <a:pt x="37" y="184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6659640" y="5583600"/>
                <a:ext cx="88920" cy="67320"/>
              </a:xfrm>
              <a:custGeom>
                <a:avLst/>
                <a:gdLst/>
                <a:ahLst/>
                <a:rect l="l" t="t" r="r" b="b"/>
                <a:pathLst>
                  <a:path w="49" h="34">
                    <a:moveTo>
                      <a:pt x="49" y="11"/>
                    </a:moveTo>
                    <a:lnTo>
                      <a:pt x="44" y="0"/>
                    </a:lnTo>
                    <a:lnTo>
                      <a:pt x="32" y="6"/>
                    </a:lnTo>
                    <a:lnTo>
                      <a:pt x="34" y="11"/>
                    </a:lnTo>
                    <a:lnTo>
                      <a:pt x="32" y="6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0" y="25"/>
                    </a:lnTo>
                    <a:lnTo>
                      <a:pt x="7" y="34"/>
                    </a:lnTo>
                    <a:lnTo>
                      <a:pt x="20" y="22"/>
                    </a:lnTo>
                    <a:lnTo>
                      <a:pt x="16" y="17"/>
                    </a:lnTo>
                    <a:lnTo>
                      <a:pt x="18" y="23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6621120" y="5629680"/>
                <a:ext cx="43560" cy="2376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24" y="12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7" name=""/>
              <p:cNvSpPr/>
              <p:nvPr/>
            </p:nvSpPr>
            <p:spPr>
              <a:xfrm>
                <a:off x="6575760" y="5641200"/>
                <a:ext cx="56520" cy="23760"/>
              </a:xfrm>
              <a:custGeom>
                <a:avLst/>
                <a:gdLst/>
                <a:ahLst/>
                <a:rect l="l" t="t" r="r" b="b"/>
                <a:pathLst>
                  <a:path w="31" h="12">
                    <a:moveTo>
                      <a:pt x="31" y="12"/>
                    </a:moveTo>
                    <a:lnTo>
                      <a:pt x="31" y="0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9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8" name=""/>
              <p:cNvSpPr/>
              <p:nvPr/>
            </p:nvSpPr>
            <p:spPr>
              <a:xfrm>
                <a:off x="6570360" y="5645520"/>
                <a:ext cx="36000" cy="41400"/>
              </a:xfrm>
              <a:custGeom>
                <a:avLst/>
                <a:gdLst/>
                <a:ahLst/>
                <a:rect l="l" t="t" r="r" b="b"/>
                <a:pathLst>
                  <a:path w="20" h="21">
                    <a:moveTo>
                      <a:pt x="7" y="0"/>
                    </a:moveTo>
                    <a:lnTo>
                      <a:pt x="0" y="9"/>
                    </a:lnTo>
                    <a:lnTo>
                      <a:pt x="13" y="21"/>
                    </a:lnTo>
                    <a:lnTo>
                      <a:pt x="2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6732360" y="481212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0" name=""/>
              <p:cNvSpPr/>
              <p:nvPr/>
            </p:nvSpPr>
            <p:spPr>
              <a:xfrm>
                <a:off x="6688440" y="4830120"/>
                <a:ext cx="63720" cy="164880"/>
              </a:xfrm>
              <a:custGeom>
                <a:avLst/>
                <a:gdLst/>
                <a:ahLst/>
                <a:rect l="l" t="t" r="r" b="b"/>
                <a:pathLst>
                  <a:path w="35" h="83">
                    <a:moveTo>
                      <a:pt x="35" y="6"/>
                    </a:moveTo>
                    <a:lnTo>
                      <a:pt x="25" y="0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13" y="45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1" y="68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12" y="71"/>
                    </a:lnTo>
                    <a:lnTo>
                      <a:pt x="6" y="71"/>
                    </a:lnTo>
                    <a:lnTo>
                      <a:pt x="11" y="74"/>
                    </a:lnTo>
                    <a:lnTo>
                      <a:pt x="23" y="49"/>
                    </a:lnTo>
                    <a:lnTo>
                      <a:pt x="24" y="46"/>
                    </a:lnTo>
                    <a:lnTo>
                      <a:pt x="24" y="47"/>
                    </a:lnTo>
                    <a:lnTo>
                      <a:pt x="30" y="17"/>
                    </a:lnTo>
                    <a:lnTo>
                      <a:pt x="24" y="16"/>
                    </a:lnTo>
                    <a:lnTo>
                      <a:pt x="29" y="19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1" name=""/>
              <p:cNvSpPr/>
              <p:nvPr/>
            </p:nvSpPr>
            <p:spPr>
              <a:xfrm>
                <a:off x="6296760" y="4985280"/>
                <a:ext cx="407880" cy="473040"/>
              </a:xfrm>
              <a:custGeom>
                <a:avLst/>
                <a:gdLst/>
                <a:ahLst/>
                <a:rect l="l" t="t" r="r" b="b"/>
                <a:pathLst>
                  <a:path w="224" h="238">
                    <a:moveTo>
                      <a:pt x="224" y="11"/>
                    </a:moveTo>
                    <a:lnTo>
                      <a:pt x="219" y="0"/>
                    </a:lnTo>
                    <a:lnTo>
                      <a:pt x="151" y="31"/>
                    </a:lnTo>
                    <a:lnTo>
                      <a:pt x="149" y="32"/>
                    </a:lnTo>
                    <a:lnTo>
                      <a:pt x="148" y="36"/>
                    </a:lnTo>
                    <a:lnTo>
                      <a:pt x="136" y="128"/>
                    </a:lnTo>
                    <a:lnTo>
                      <a:pt x="141" y="128"/>
                    </a:lnTo>
                    <a:lnTo>
                      <a:pt x="137" y="124"/>
                    </a:lnTo>
                    <a:lnTo>
                      <a:pt x="138" y="123"/>
                    </a:lnTo>
                    <a:lnTo>
                      <a:pt x="3" y="221"/>
                    </a:lnTo>
                    <a:lnTo>
                      <a:pt x="2" y="222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12" y="238"/>
                    </a:lnTo>
                    <a:lnTo>
                      <a:pt x="12" y="226"/>
                    </a:lnTo>
                    <a:lnTo>
                      <a:pt x="6" y="226"/>
                    </a:lnTo>
                    <a:lnTo>
                      <a:pt x="10" y="231"/>
                    </a:lnTo>
                    <a:lnTo>
                      <a:pt x="145" y="133"/>
                    </a:lnTo>
                    <a:lnTo>
                      <a:pt x="145" y="132"/>
                    </a:lnTo>
                    <a:lnTo>
                      <a:pt x="147" y="128"/>
                    </a:lnTo>
                    <a:lnTo>
                      <a:pt x="147" y="129"/>
                    </a:lnTo>
                    <a:lnTo>
                      <a:pt x="159" y="37"/>
                    </a:lnTo>
                    <a:lnTo>
                      <a:pt x="157" y="40"/>
                    </a:lnTo>
                    <a:lnTo>
                      <a:pt x="159" y="36"/>
                    </a:lnTo>
                    <a:lnTo>
                      <a:pt x="153" y="36"/>
                    </a:lnTo>
                    <a:lnTo>
                      <a:pt x="156" y="42"/>
                    </a:lnTo>
                    <a:lnTo>
                      <a:pt x="224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2" name=""/>
              <p:cNvSpPr/>
              <p:nvPr/>
            </p:nvSpPr>
            <p:spPr>
              <a:xfrm>
                <a:off x="5637600" y="2165400"/>
                <a:ext cx="345960" cy="317880"/>
              </a:xfrm>
              <a:custGeom>
                <a:avLst/>
                <a:gdLst/>
                <a:ahLst/>
                <a:rect l="l" t="t" r="r" b="b"/>
                <a:pathLst>
                  <a:path w="190" h="160">
                    <a:moveTo>
                      <a:pt x="18" y="0"/>
                    </a:moveTo>
                    <a:lnTo>
                      <a:pt x="6" y="0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8" y="23"/>
                    </a:lnTo>
                    <a:lnTo>
                      <a:pt x="15" y="35"/>
                    </a:lnTo>
                    <a:lnTo>
                      <a:pt x="19" y="31"/>
                    </a:lnTo>
                    <a:lnTo>
                      <a:pt x="14" y="30"/>
                    </a:lnTo>
                    <a:lnTo>
                      <a:pt x="7" y="73"/>
                    </a:lnTo>
                    <a:lnTo>
                      <a:pt x="12" y="74"/>
                    </a:lnTo>
                    <a:lnTo>
                      <a:pt x="7" y="73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6" y="104"/>
                    </a:lnTo>
                    <a:lnTo>
                      <a:pt x="25" y="104"/>
                    </a:lnTo>
                    <a:lnTo>
                      <a:pt x="25" y="98"/>
                    </a:lnTo>
                    <a:lnTo>
                      <a:pt x="23" y="104"/>
                    </a:lnTo>
                    <a:lnTo>
                      <a:pt x="121" y="147"/>
                    </a:lnTo>
                    <a:lnTo>
                      <a:pt x="121" y="146"/>
                    </a:lnTo>
                    <a:lnTo>
                      <a:pt x="123" y="147"/>
                    </a:lnTo>
                    <a:lnTo>
                      <a:pt x="125" y="146"/>
                    </a:lnTo>
                    <a:lnTo>
                      <a:pt x="126" y="147"/>
                    </a:lnTo>
                    <a:lnTo>
                      <a:pt x="138" y="141"/>
                    </a:lnTo>
                    <a:lnTo>
                      <a:pt x="135" y="135"/>
                    </a:lnTo>
                    <a:lnTo>
                      <a:pt x="133" y="140"/>
                    </a:lnTo>
                    <a:lnTo>
                      <a:pt x="135" y="141"/>
                    </a:lnTo>
                    <a:lnTo>
                      <a:pt x="137" y="140"/>
                    </a:lnTo>
                    <a:lnTo>
                      <a:pt x="133" y="141"/>
                    </a:lnTo>
                    <a:lnTo>
                      <a:pt x="170" y="160"/>
                    </a:lnTo>
                    <a:lnTo>
                      <a:pt x="170" y="159"/>
                    </a:lnTo>
                    <a:lnTo>
                      <a:pt x="172" y="160"/>
                    </a:lnTo>
                    <a:lnTo>
                      <a:pt x="190" y="160"/>
                    </a:lnTo>
                    <a:lnTo>
                      <a:pt x="190" y="148"/>
                    </a:lnTo>
                    <a:lnTo>
                      <a:pt x="172" y="148"/>
                    </a:lnTo>
                    <a:lnTo>
                      <a:pt x="172" y="154"/>
                    </a:lnTo>
                    <a:lnTo>
                      <a:pt x="175" y="149"/>
                    </a:lnTo>
                    <a:lnTo>
                      <a:pt x="138" y="130"/>
                    </a:lnTo>
                    <a:lnTo>
                      <a:pt x="137" y="130"/>
                    </a:lnTo>
                    <a:lnTo>
                      <a:pt x="135" y="129"/>
                    </a:lnTo>
                    <a:lnTo>
                      <a:pt x="133" y="130"/>
                    </a:lnTo>
                    <a:lnTo>
                      <a:pt x="133" y="130"/>
                    </a:lnTo>
                    <a:lnTo>
                      <a:pt x="121" y="136"/>
                    </a:lnTo>
                    <a:lnTo>
                      <a:pt x="125" y="136"/>
                    </a:lnTo>
                    <a:lnTo>
                      <a:pt x="123" y="135"/>
                    </a:lnTo>
                    <a:lnTo>
                      <a:pt x="121" y="136"/>
                    </a:lnTo>
                    <a:lnTo>
                      <a:pt x="123" y="141"/>
                    </a:lnTo>
                    <a:lnTo>
                      <a:pt x="126" y="136"/>
                    </a:lnTo>
                    <a:lnTo>
                      <a:pt x="28" y="93"/>
                    </a:lnTo>
                    <a:lnTo>
                      <a:pt x="27" y="93"/>
                    </a:lnTo>
                    <a:lnTo>
                      <a:pt x="25" y="92"/>
                    </a:lnTo>
                    <a:lnTo>
                      <a:pt x="6" y="92"/>
                    </a:lnTo>
                    <a:lnTo>
                      <a:pt x="12" y="98"/>
                    </a:lnTo>
                    <a:lnTo>
                      <a:pt x="10" y="94"/>
                    </a:lnTo>
                    <a:lnTo>
                      <a:pt x="8" y="93"/>
                    </a:lnTo>
                    <a:lnTo>
                      <a:pt x="6" y="98"/>
                    </a:lnTo>
                    <a:lnTo>
                      <a:pt x="12" y="100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4" y="27"/>
                    </a:lnTo>
                    <a:lnTo>
                      <a:pt x="17" y="15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18" y="1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5972400" y="247140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5850720" y="2485440"/>
                <a:ext cx="140400" cy="168840"/>
              </a:xfrm>
              <a:custGeom>
                <a:avLst/>
                <a:gdLst/>
                <a:ahLst/>
                <a:rect l="l" t="t" r="r" b="b"/>
                <a:pathLst>
                  <a:path w="77" h="85">
                    <a:moveTo>
                      <a:pt x="77" y="10"/>
                    </a:moveTo>
                    <a:lnTo>
                      <a:pt x="70" y="0"/>
                    </a:lnTo>
                    <a:lnTo>
                      <a:pt x="52" y="12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36" y="42"/>
                    </a:lnTo>
                    <a:lnTo>
                      <a:pt x="33" y="38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12" y="85"/>
                    </a:lnTo>
                    <a:lnTo>
                      <a:pt x="12" y="78"/>
                    </a:lnTo>
                    <a:lnTo>
                      <a:pt x="6" y="78"/>
                    </a:lnTo>
                    <a:lnTo>
                      <a:pt x="10" y="83"/>
                    </a:lnTo>
                    <a:lnTo>
                      <a:pt x="22" y="65"/>
                    </a:lnTo>
                    <a:lnTo>
                      <a:pt x="18" y="60"/>
                    </a:lnTo>
                    <a:lnTo>
                      <a:pt x="22" y="65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59" y="22"/>
                    </a:lnTo>
                    <a:lnTo>
                      <a:pt x="55" y="17"/>
                    </a:lnTo>
                    <a:lnTo>
                      <a:pt x="59" y="22"/>
                    </a:ln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5854320" y="2648160"/>
                <a:ext cx="50760" cy="119160"/>
              </a:xfrm>
              <a:custGeom>
                <a:avLst/>
                <a:gdLst/>
                <a:ahLst/>
                <a:rect l="l" t="t" r="r" b="b"/>
                <a:pathLst>
                  <a:path w="28" h="60">
                    <a:moveTo>
                      <a:pt x="9" y="0"/>
                    </a:moveTo>
                    <a:lnTo>
                      <a:pt x="0" y="6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5" y="17"/>
                    </a:lnTo>
                    <a:lnTo>
                      <a:pt x="11" y="41"/>
                    </a:lnTo>
                    <a:lnTo>
                      <a:pt x="17" y="60"/>
                    </a:lnTo>
                    <a:lnTo>
                      <a:pt x="28" y="57"/>
                    </a:lnTo>
                    <a:lnTo>
                      <a:pt x="22" y="38"/>
                    </a:lnTo>
                    <a:lnTo>
                      <a:pt x="16" y="14"/>
                    </a:lnTo>
                    <a:lnTo>
                      <a:pt x="15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6" name=""/>
              <p:cNvSpPr/>
              <p:nvPr/>
            </p:nvSpPr>
            <p:spPr>
              <a:xfrm>
                <a:off x="5247360" y="2756160"/>
                <a:ext cx="653760" cy="471240"/>
              </a:xfrm>
              <a:custGeom>
                <a:avLst/>
                <a:gdLst/>
                <a:ahLst/>
                <a:rect l="l" t="t" r="r" b="b"/>
                <a:pathLst>
                  <a:path w="359" h="237">
                    <a:moveTo>
                      <a:pt x="359" y="9"/>
                    </a:moveTo>
                    <a:lnTo>
                      <a:pt x="352" y="0"/>
                    </a:lnTo>
                    <a:lnTo>
                      <a:pt x="285" y="67"/>
                    </a:lnTo>
                    <a:lnTo>
                      <a:pt x="288" y="71"/>
                    </a:lnTo>
                    <a:lnTo>
                      <a:pt x="287" y="65"/>
                    </a:lnTo>
                    <a:lnTo>
                      <a:pt x="115" y="102"/>
                    </a:lnTo>
                    <a:lnTo>
                      <a:pt x="116" y="108"/>
                    </a:lnTo>
                    <a:lnTo>
                      <a:pt x="116" y="102"/>
                    </a:lnTo>
                    <a:lnTo>
                      <a:pt x="118" y="103"/>
                    </a:lnTo>
                    <a:lnTo>
                      <a:pt x="81" y="91"/>
                    </a:lnTo>
                    <a:lnTo>
                      <a:pt x="79" y="90"/>
                    </a:lnTo>
                    <a:lnTo>
                      <a:pt x="77" y="91"/>
                    </a:lnTo>
                    <a:lnTo>
                      <a:pt x="75" y="92"/>
                    </a:lnTo>
                    <a:lnTo>
                      <a:pt x="74" y="93"/>
                    </a:lnTo>
                    <a:lnTo>
                      <a:pt x="31" y="185"/>
                    </a:lnTo>
                    <a:lnTo>
                      <a:pt x="36" y="188"/>
                    </a:lnTo>
                    <a:lnTo>
                      <a:pt x="36" y="182"/>
                    </a:lnTo>
                    <a:lnTo>
                      <a:pt x="34" y="183"/>
                    </a:lnTo>
                    <a:lnTo>
                      <a:pt x="32" y="184"/>
                    </a:lnTo>
                    <a:lnTo>
                      <a:pt x="36" y="182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16" y="183"/>
                    </a:lnTo>
                    <a:lnTo>
                      <a:pt x="14" y="184"/>
                    </a:lnTo>
                    <a:lnTo>
                      <a:pt x="13" y="187"/>
                    </a:lnTo>
                    <a:lnTo>
                      <a:pt x="1" y="224"/>
                    </a:lnTo>
                    <a:lnTo>
                      <a:pt x="0" y="225"/>
                    </a:lnTo>
                    <a:lnTo>
                      <a:pt x="0" y="237"/>
                    </a:lnTo>
                    <a:lnTo>
                      <a:pt x="12" y="237"/>
                    </a:lnTo>
                    <a:lnTo>
                      <a:pt x="12" y="225"/>
                    </a:lnTo>
                    <a:lnTo>
                      <a:pt x="6" y="225"/>
                    </a:lnTo>
                    <a:lnTo>
                      <a:pt x="12" y="227"/>
                    </a:lnTo>
                    <a:lnTo>
                      <a:pt x="24" y="190"/>
                    </a:lnTo>
                    <a:lnTo>
                      <a:pt x="18" y="194"/>
                    </a:lnTo>
                    <a:lnTo>
                      <a:pt x="20" y="193"/>
                    </a:lnTo>
                    <a:lnTo>
                      <a:pt x="22" y="192"/>
                    </a:lnTo>
                    <a:lnTo>
                      <a:pt x="24" y="188"/>
                    </a:lnTo>
                    <a:lnTo>
                      <a:pt x="18" y="188"/>
                    </a:lnTo>
                    <a:lnTo>
                      <a:pt x="18" y="194"/>
                    </a:lnTo>
                    <a:lnTo>
                      <a:pt x="36" y="194"/>
                    </a:lnTo>
                    <a:lnTo>
                      <a:pt x="36" y="194"/>
                    </a:lnTo>
                    <a:lnTo>
                      <a:pt x="38" y="193"/>
                    </a:lnTo>
                    <a:lnTo>
                      <a:pt x="40" y="192"/>
                    </a:lnTo>
                    <a:lnTo>
                      <a:pt x="41" y="191"/>
                    </a:lnTo>
                    <a:lnTo>
                      <a:pt x="84" y="99"/>
                    </a:lnTo>
                    <a:lnTo>
                      <a:pt x="79" y="102"/>
                    </a:lnTo>
                    <a:lnTo>
                      <a:pt x="81" y="101"/>
                    </a:lnTo>
                    <a:lnTo>
                      <a:pt x="83" y="100"/>
                    </a:lnTo>
                    <a:lnTo>
                      <a:pt x="79" y="96"/>
                    </a:lnTo>
                    <a:lnTo>
                      <a:pt x="77" y="102"/>
                    </a:lnTo>
                    <a:lnTo>
                      <a:pt x="114" y="114"/>
                    </a:lnTo>
                    <a:lnTo>
                      <a:pt x="116" y="114"/>
                    </a:lnTo>
                    <a:lnTo>
                      <a:pt x="117" y="114"/>
                    </a:lnTo>
                    <a:lnTo>
                      <a:pt x="289" y="77"/>
                    </a:lnTo>
                    <a:lnTo>
                      <a:pt x="290" y="76"/>
                    </a:lnTo>
                    <a:lnTo>
                      <a:pt x="292" y="76"/>
                    </a:lnTo>
                    <a:lnTo>
                      <a:pt x="359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7" name=""/>
              <p:cNvSpPr/>
              <p:nvPr/>
            </p:nvSpPr>
            <p:spPr>
              <a:xfrm>
                <a:off x="5756040" y="2887200"/>
                <a:ext cx="67320" cy="69120"/>
              </a:xfrm>
              <a:custGeom>
                <a:avLst/>
                <a:gdLst/>
                <a:ahLst/>
                <a:rect l="l" t="t" r="r" b="b"/>
                <a:pathLst>
                  <a:path w="37" h="35">
                    <a:moveTo>
                      <a:pt x="7" y="0"/>
                    </a:moveTo>
                    <a:lnTo>
                      <a:pt x="0" y="10"/>
                    </a:lnTo>
                    <a:lnTo>
                      <a:pt x="30" y="35"/>
                    </a:lnTo>
                    <a:lnTo>
                      <a:pt x="37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320" bIns="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5753880" y="2544840"/>
                <a:ext cx="675720" cy="361800"/>
              </a:xfrm>
              <a:custGeom>
                <a:avLst/>
                <a:gdLst/>
                <a:ahLst/>
                <a:rect l="l" t="t" r="r" b="b"/>
                <a:pathLst>
                  <a:path w="371" h="182">
                    <a:moveTo>
                      <a:pt x="224" y="0"/>
                    </a:moveTo>
                    <a:lnTo>
                      <a:pt x="224" y="12"/>
                    </a:lnTo>
                    <a:lnTo>
                      <a:pt x="292" y="12"/>
                    </a:lnTo>
                    <a:lnTo>
                      <a:pt x="292" y="6"/>
                    </a:lnTo>
                    <a:lnTo>
                      <a:pt x="290" y="11"/>
                    </a:lnTo>
                    <a:lnTo>
                      <a:pt x="289" y="11"/>
                    </a:lnTo>
                    <a:lnTo>
                      <a:pt x="362" y="72"/>
                    </a:lnTo>
                    <a:lnTo>
                      <a:pt x="365" y="67"/>
                    </a:lnTo>
                    <a:lnTo>
                      <a:pt x="365" y="61"/>
                    </a:lnTo>
                    <a:lnTo>
                      <a:pt x="363" y="62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61" y="71"/>
                    </a:lnTo>
                    <a:lnTo>
                      <a:pt x="365" y="61"/>
                    </a:lnTo>
                    <a:lnTo>
                      <a:pt x="335" y="61"/>
                    </a:lnTo>
                    <a:lnTo>
                      <a:pt x="335" y="61"/>
                    </a:lnTo>
                    <a:lnTo>
                      <a:pt x="333" y="62"/>
                    </a:lnTo>
                    <a:lnTo>
                      <a:pt x="332" y="63"/>
                    </a:lnTo>
                    <a:lnTo>
                      <a:pt x="283" y="106"/>
                    </a:lnTo>
                    <a:lnTo>
                      <a:pt x="286" y="110"/>
                    </a:lnTo>
                    <a:lnTo>
                      <a:pt x="284" y="105"/>
                    </a:lnTo>
                    <a:lnTo>
                      <a:pt x="285" y="104"/>
                    </a:lnTo>
                    <a:lnTo>
                      <a:pt x="199" y="122"/>
                    </a:lnTo>
                    <a:lnTo>
                      <a:pt x="200" y="128"/>
                    </a:lnTo>
                    <a:lnTo>
                      <a:pt x="201" y="122"/>
                    </a:lnTo>
                    <a:lnTo>
                      <a:pt x="72" y="98"/>
                    </a:lnTo>
                    <a:lnTo>
                      <a:pt x="71" y="98"/>
                    </a:lnTo>
                    <a:lnTo>
                      <a:pt x="69" y="99"/>
                    </a:lnTo>
                    <a:lnTo>
                      <a:pt x="67" y="100"/>
                    </a:lnTo>
                    <a:lnTo>
                      <a:pt x="0" y="173"/>
                    </a:lnTo>
                    <a:lnTo>
                      <a:pt x="8" y="182"/>
                    </a:lnTo>
                    <a:lnTo>
                      <a:pt x="75" y="109"/>
                    </a:lnTo>
                    <a:lnTo>
                      <a:pt x="71" y="110"/>
                    </a:lnTo>
                    <a:lnTo>
                      <a:pt x="73" y="109"/>
                    </a:lnTo>
                    <a:lnTo>
                      <a:pt x="71" y="104"/>
                    </a:lnTo>
                    <a:lnTo>
                      <a:pt x="70" y="110"/>
                    </a:lnTo>
                    <a:lnTo>
                      <a:pt x="199" y="134"/>
                    </a:lnTo>
                    <a:lnTo>
                      <a:pt x="201" y="134"/>
                    </a:lnTo>
                    <a:lnTo>
                      <a:pt x="287" y="116"/>
                    </a:lnTo>
                    <a:lnTo>
                      <a:pt x="288" y="115"/>
                    </a:lnTo>
                    <a:lnTo>
                      <a:pt x="290" y="115"/>
                    </a:lnTo>
                    <a:lnTo>
                      <a:pt x="339" y="72"/>
                    </a:lnTo>
                    <a:lnTo>
                      <a:pt x="335" y="73"/>
                    </a:lnTo>
                    <a:lnTo>
                      <a:pt x="337" y="72"/>
                    </a:lnTo>
                    <a:lnTo>
                      <a:pt x="335" y="67"/>
                    </a:lnTo>
                    <a:lnTo>
                      <a:pt x="335" y="73"/>
                    </a:lnTo>
                    <a:lnTo>
                      <a:pt x="365" y="73"/>
                    </a:lnTo>
                    <a:lnTo>
                      <a:pt x="365" y="73"/>
                    </a:lnTo>
                    <a:lnTo>
                      <a:pt x="367" y="72"/>
                    </a:lnTo>
                    <a:lnTo>
                      <a:pt x="369" y="71"/>
                    </a:lnTo>
                    <a:lnTo>
                      <a:pt x="371" y="67"/>
                    </a:lnTo>
                    <a:lnTo>
                      <a:pt x="369" y="63"/>
                    </a:lnTo>
                    <a:lnTo>
                      <a:pt x="369" y="62"/>
                    </a:lnTo>
                    <a:lnTo>
                      <a:pt x="296" y="1"/>
                    </a:lnTo>
                    <a:lnTo>
                      <a:pt x="294" y="1"/>
                    </a:lnTo>
                    <a:lnTo>
                      <a:pt x="292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9" name=""/>
              <p:cNvSpPr/>
              <p:nvPr/>
            </p:nvSpPr>
            <p:spPr>
              <a:xfrm>
                <a:off x="5858280" y="2827080"/>
                <a:ext cx="57960" cy="57600"/>
              </a:xfrm>
              <a:custGeom>
                <a:avLst/>
                <a:gdLst/>
                <a:ahLst/>
                <a:rect l="l" t="t" r="r" b="b"/>
                <a:pathLst>
                  <a:path w="32" h="29">
                    <a:moveTo>
                      <a:pt x="5" y="0"/>
                    </a:moveTo>
                    <a:lnTo>
                      <a:pt x="0" y="11"/>
                    </a:lnTo>
                    <a:lnTo>
                      <a:pt x="12" y="17"/>
                    </a:lnTo>
                    <a:lnTo>
                      <a:pt x="14" y="11"/>
                    </a:lnTo>
                    <a:lnTo>
                      <a:pt x="11" y="16"/>
                    </a:lnTo>
                    <a:lnTo>
                      <a:pt x="23" y="28"/>
                    </a:lnTo>
                    <a:lnTo>
                      <a:pt x="24" y="28"/>
                    </a:lnTo>
                    <a:lnTo>
                      <a:pt x="26" y="29"/>
                    </a:lnTo>
                    <a:lnTo>
                      <a:pt x="32" y="29"/>
                    </a:lnTo>
                    <a:lnTo>
                      <a:pt x="32" y="17"/>
                    </a:lnTo>
                    <a:lnTo>
                      <a:pt x="26" y="17"/>
                    </a:lnTo>
                    <a:lnTo>
                      <a:pt x="28" y="18"/>
                    </a:lnTo>
                    <a:lnTo>
                      <a:pt x="26" y="23"/>
                    </a:lnTo>
                    <a:lnTo>
                      <a:pt x="30" y="1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0" name=""/>
              <p:cNvSpPr/>
              <p:nvPr/>
            </p:nvSpPr>
            <p:spPr>
              <a:xfrm>
                <a:off x="5916240" y="2860920"/>
                <a:ext cx="45360" cy="2376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1" name=""/>
              <p:cNvSpPr/>
              <p:nvPr/>
            </p:nvSpPr>
            <p:spPr>
              <a:xfrm>
                <a:off x="5956560" y="2779560"/>
                <a:ext cx="90720" cy="103680"/>
              </a:xfrm>
              <a:custGeom>
                <a:avLst/>
                <a:gdLst/>
                <a:ahLst/>
                <a:rect l="l" t="t" r="r" b="b"/>
                <a:pathLst>
                  <a:path w="50" h="52">
                    <a:moveTo>
                      <a:pt x="0" y="43"/>
                    </a:moveTo>
                    <a:lnTo>
                      <a:pt x="7" y="52"/>
                    </a:lnTo>
                    <a:lnTo>
                      <a:pt x="19" y="40"/>
                    </a:lnTo>
                    <a:lnTo>
                      <a:pt x="38" y="21"/>
                    </a:lnTo>
                    <a:lnTo>
                      <a:pt x="50" y="9"/>
                    </a:lnTo>
                    <a:lnTo>
                      <a:pt x="43" y="0"/>
                    </a:lnTo>
                    <a:lnTo>
                      <a:pt x="31" y="12"/>
                    </a:lnTo>
                    <a:lnTo>
                      <a:pt x="12" y="3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5883480" y="2714040"/>
                <a:ext cx="160200" cy="85680"/>
              </a:xfrm>
              <a:custGeom>
                <a:avLst/>
                <a:gdLst/>
                <a:ahLst/>
                <a:rect l="l" t="t" r="r" b="b"/>
                <a:pathLst>
                  <a:path w="88" h="43">
                    <a:moveTo>
                      <a:pt x="84" y="43"/>
                    </a:moveTo>
                    <a:lnTo>
                      <a:pt x="88" y="32"/>
                    </a:lnTo>
                    <a:lnTo>
                      <a:pt x="70" y="26"/>
                    </a:lnTo>
                    <a:lnTo>
                      <a:pt x="68" y="31"/>
                    </a:lnTo>
                    <a:lnTo>
                      <a:pt x="71" y="26"/>
                    </a:lnTo>
                    <a:lnTo>
                      <a:pt x="46" y="14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41" y="25"/>
                    </a:lnTo>
                    <a:lnTo>
                      <a:pt x="66" y="37"/>
                    </a:lnTo>
                    <a:lnTo>
                      <a:pt x="66" y="37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5839920" y="2714040"/>
                <a:ext cx="43200" cy="37800"/>
              </a:xfrm>
              <a:custGeom>
                <a:avLst/>
                <a:gdLst/>
                <a:ahLst/>
                <a:rect l="l" t="t" r="r" b="b"/>
                <a:pathLst>
                  <a:path w="24" h="19">
                    <a:moveTo>
                      <a:pt x="24" y="12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3" y="8"/>
                    </a:lnTo>
                    <a:lnTo>
                      <a:pt x="6" y="13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21" y="11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5694120" y="2732040"/>
                <a:ext cx="152640" cy="128880"/>
              </a:xfrm>
              <a:custGeom>
                <a:avLst/>
                <a:gdLst/>
                <a:ahLst/>
                <a:rect l="l" t="t" r="r" b="b"/>
                <a:pathLst>
                  <a:path w="84" h="65">
                    <a:moveTo>
                      <a:pt x="84" y="9"/>
                    </a:moveTo>
                    <a:lnTo>
                      <a:pt x="77" y="0"/>
                    </a:lnTo>
                    <a:lnTo>
                      <a:pt x="64" y="12"/>
                    </a:lnTo>
                    <a:lnTo>
                      <a:pt x="67" y="16"/>
                    </a:lnTo>
                    <a:lnTo>
                      <a:pt x="65" y="11"/>
                    </a:lnTo>
                    <a:lnTo>
                      <a:pt x="41" y="23"/>
                    </a:lnTo>
                    <a:lnTo>
                      <a:pt x="40" y="24"/>
                    </a:lnTo>
                    <a:lnTo>
                      <a:pt x="21" y="42"/>
                    </a:lnTo>
                    <a:lnTo>
                      <a:pt x="24" y="46"/>
                    </a:lnTo>
                    <a:lnTo>
                      <a:pt x="21" y="41"/>
                    </a:lnTo>
                    <a:lnTo>
                      <a:pt x="3" y="54"/>
                    </a:lnTo>
                    <a:lnTo>
                      <a:pt x="6" y="59"/>
                    </a:lnTo>
                    <a:lnTo>
                      <a:pt x="6" y="53"/>
                    </a:lnTo>
                    <a:lnTo>
                      <a:pt x="4" y="54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47" y="33"/>
                    </a:lnTo>
                    <a:lnTo>
                      <a:pt x="43" y="28"/>
                    </a:lnTo>
                    <a:lnTo>
                      <a:pt x="46" y="34"/>
                    </a:lnTo>
                    <a:lnTo>
                      <a:pt x="70" y="22"/>
                    </a:lnTo>
                    <a:lnTo>
                      <a:pt x="71" y="21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>
                <a:off x="5528160" y="2849400"/>
                <a:ext cx="176760" cy="538920"/>
              </a:xfrm>
              <a:custGeom>
                <a:avLst/>
                <a:gdLst/>
                <a:ahLst/>
                <a:rect l="l" t="t" r="r" b="b"/>
                <a:pathLst>
                  <a:path w="97" h="271">
                    <a:moveTo>
                      <a:pt x="97" y="1"/>
                    </a:moveTo>
                    <a:lnTo>
                      <a:pt x="85" y="0"/>
                    </a:lnTo>
                    <a:lnTo>
                      <a:pt x="79" y="67"/>
                    </a:lnTo>
                    <a:lnTo>
                      <a:pt x="85" y="67"/>
                    </a:lnTo>
                    <a:lnTo>
                      <a:pt x="81" y="63"/>
                    </a:lnTo>
                    <a:lnTo>
                      <a:pt x="82" y="63"/>
                    </a:lnTo>
                    <a:lnTo>
                      <a:pt x="39" y="106"/>
                    </a:lnTo>
                    <a:lnTo>
                      <a:pt x="38" y="106"/>
                    </a:lnTo>
                    <a:lnTo>
                      <a:pt x="37" y="109"/>
                    </a:lnTo>
                    <a:lnTo>
                      <a:pt x="0" y="269"/>
                    </a:lnTo>
                    <a:lnTo>
                      <a:pt x="11" y="271"/>
                    </a:lnTo>
                    <a:lnTo>
                      <a:pt x="48" y="111"/>
                    </a:lnTo>
                    <a:lnTo>
                      <a:pt x="42" y="110"/>
                    </a:lnTo>
                    <a:lnTo>
                      <a:pt x="46" y="115"/>
                    </a:lnTo>
                    <a:lnTo>
                      <a:pt x="89" y="72"/>
                    </a:lnTo>
                    <a:lnTo>
                      <a:pt x="89" y="71"/>
                    </a:lnTo>
                    <a:lnTo>
                      <a:pt x="91" y="67"/>
                    </a:lnTo>
                    <a:lnTo>
                      <a:pt x="91" y="68"/>
                    </a:lnTo>
                    <a:lnTo>
                      <a:pt x="97" y="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>
                <a:off x="5575680" y="2495160"/>
                <a:ext cx="61920" cy="45360"/>
              </a:xfrm>
              <a:custGeom>
                <a:avLst/>
                <a:gdLst/>
                <a:ahLst/>
                <a:rect l="l" t="t" r="r" b="b"/>
                <a:pathLst>
                  <a:path w="34" h="23">
                    <a:moveTo>
                      <a:pt x="0" y="13"/>
                    </a:moveTo>
                    <a:lnTo>
                      <a:pt x="7" y="23"/>
                    </a:lnTo>
                    <a:lnTo>
                      <a:pt x="14" y="17"/>
                    </a:lnTo>
                    <a:lnTo>
                      <a:pt x="10" y="12"/>
                    </a:lnTo>
                    <a:lnTo>
                      <a:pt x="13" y="18"/>
                    </a:lnTo>
                    <a:lnTo>
                      <a:pt x="25" y="12"/>
                    </a:lnTo>
                    <a:lnTo>
                      <a:pt x="22" y="6"/>
                    </a:lnTo>
                    <a:lnTo>
                      <a:pt x="22" y="12"/>
                    </a:lnTo>
                    <a:lnTo>
                      <a:pt x="34" y="12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5637600" y="2495160"/>
                <a:ext cx="174600" cy="131040"/>
              </a:xfrm>
              <a:custGeom>
                <a:avLst/>
                <a:gdLst/>
                <a:ahLst/>
                <a:rect l="l" t="t" r="r" b="b"/>
                <a:pathLst>
                  <a:path w="96" h="66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4" y="12"/>
                    </a:lnTo>
                    <a:lnTo>
                      <a:pt x="17" y="18"/>
                    </a:lnTo>
                    <a:lnTo>
                      <a:pt x="19" y="12"/>
                    </a:lnTo>
                    <a:lnTo>
                      <a:pt x="16" y="1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58" y="42"/>
                    </a:lnTo>
                    <a:lnTo>
                      <a:pt x="77" y="54"/>
                    </a:lnTo>
                    <a:lnTo>
                      <a:pt x="80" y="49"/>
                    </a:lnTo>
                    <a:lnTo>
                      <a:pt x="77" y="54"/>
                    </a:lnTo>
                    <a:lnTo>
                      <a:pt x="89" y="66"/>
                    </a:lnTo>
                    <a:lnTo>
                      <a:pt x="96" y="57"/>
                    </a:lnTo>
                    <a:lnTo>
                      <a:pt x="84" y="45"/>
                    </a:lnTo>
                    <a:lnTo>
                      <a:pt x="83" y="44"/>
                    </a:lnTo>
                    <a:lnTo>
                      <a:pt x="64" y="32"/>
                    </a:lnTo>
                    <a:lnTo>
                      <a:pt x="40" y="19"/>
                    </a:lnTo>
                    <a:lnTo>
                      <a:pt x="37" y="24"/>
                    </a:lnTo>
                    <a:lnTo>
                      <a:pt x="41" y="19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8" name=""/>
              <p:cNvSpPr/>
              <p:nvPr/>
            </p:nvSpPr>
            <p:spPr>
              <a:xfrm>
                <a:off x="5799960" y="2608560"/>
                <a:ext cx="90720" cy="115200"/>
              </a:xfrm>
              <a:custGeom>
                <a:avLst/>
                <a:gdLst/>
                <a:ahLst/>
                <a:rect l="l" t="t" r="r" b="b"/>
                <a:pathLst>
                  <a:path w="50" h="58">
                    <a:moveTo>
                      <a:pt x="7" y="0"/>
                    </a:moveTo>
                    <a:lnTo>
                      <a:pt x="0" y="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11" y="21"/>
                    </a:lnTo>
                    <a:lnTo>
                      <a:pt x="30" y="46"/>
                    </a:lnTo>
                    <a:lnTo>
                      <a:pt x="31" y="46"/>
                    </a:lnTo>
                    <a:lnTo>
                      <a:pt x="43" y="58"/>
                    </a:lnTo>
                    <a:lnTo>
                      <a:pt x="50" y="49"/>
                    </a:lnTo>
                    <a:lnTo>
                      <a:pt x="38" y="37"/>
                    </a:lnTo>
                    <a:lnTo>
                      <a:pt x="34" y="41"/>
                    </a:lnTo>
                    <a:lnTo>
                      <a:pt x="38" y="37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9" name=""/>
              <p:cNvSpPr/>
              <p:nvPr/>
            </p:nvSpPr>
            <p:spPr>
              <a:xfrm>
                <a:off x="5440680" y="2803320"/>
                <a:ext cx="48960" cy="77400"/>
              </a:xfrm>
              <a:custGeom>
                <a:avLst/>
                <a:gdLst/>
                <a:ahLst/>
                <a:rect l="l" t="t" r="r" b="b"/>
                <a:pathLst>
                  <a:path w="27" h="39">
                    <a:moveTo>
                      <a:pt x="27" y="8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9" y="39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600" bIns="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0" name=""/>
              <p:cNvSpPr/>
              <p:nvPr/>
            </p:nvSpPr>
            <p:spPr>
              <a:xfrm>
                <a:off x="5447880" y="2813400"/>
                <a:ext cx="151200" cy="71640"/>
              </a:xfrm>
              <a:custGeom>
                <a:avLst/>
                <a:gdLst/>
                <a:ahLst/>
                <a:rect l="l" t="t" r="r" b="b"/>
                <a:pathLst>
                  <a:path w="83" h="36">
                    <a:moveTo>
                      <a:pt x="0" y="24"/>
                    </a:moveTo>
                    <a:lnTo>
                      <a:pt x="0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45" y="24"/>
                    </a:lnTo>
                    <a:lnTo>
                      <a:pt x="43" y="18"/>
                    </a:lnTo>
                    <a:lnTo>
                      <a:pt x="45" y="24"/>
                    </a:lnTo>
                    <a:lnTo>
                      <a:pt x="69" y="18"/>
                    </a:lnTo>
                    <a:lnTo>
                      <a:pt x="70" y="17"/>
                    </a:lnTo>
                    <a:lnTo>
                      <a:pt x="83" y="10"/>
                    </a:lnTo>
                    <a:lnTo>
                      <a:pt x="77" y="0"/>
                    </a:lnTo>
                    <a:lnTo>
                      <a:pt x="64" y="7"/>
                    </a:lnTo>
                    <a:lnTo>
                      <a:pt x="67" y="12"/>
                    </a:lnTo>
                    <a:lnTo>
                      <a:pt x="66" y="7"/>
                    </a:lnTo>
                    <a:lnTo>
                      <a:pt x="42" y="13"/>
                    </a:lnTo>
                    <a:lnTo>
                      <a:pt x="41" y="13"/>
                    </a:lnTo>
                    <a:lnTo>
                      <a:pt x="10" y="25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5588280" y="2718000"/>
                <a:ext cx="223920" cy="115200"/>
              </a:xfrm>
              <a:custGeom>
                <a:avLst/>
                <a:gdLst/>
                <a:ahLst/>
                <a:rect l="l" t="t" r="r" b="b"/>
                <a:pathLst>
                  <a:path w="123" h="58">
                    <a:moveTo>
                      <a:pt x="0" y="49"/>
                    </a:moveTo>
                    <a:lnTo>
                      <a:pt x="7" y="58"/>
                    </a:lnTo>
                    <a:lnTo>
                      <a:pt x="13" y="52"/>
                    </a:lnTo>
                    <a:lnTo>
                      <a:pt x="9" y="47"/>
                    </a:lnTo>
                    <a:lnTo>
                      <a:pt x="11" y="53"/>
                    </a:lnTo>
                    <a:lnTo>
                      <a:pt x="35" y="47"/>
                    </a:lnTo>
                    <a:lnTo>
                      <a:pt x="36" y="47"/>
                    </a:lnTo>
                    <a:lnTo>
                      <a:pt x="61" y="35"/>
                    </a:lnTo>
                    <a:lnTo>
                      <a:pt x="91" y="23"/>
                    </a:lnTo>
                    <a:lnTo>
                      <a:pt x="88" y="17"/>
                    </a:lnTo>
                    <a:lnTo>
                      <a:pt x="90" y="23"/>
                    </a:lnTo>
                    <a:lnTo>
                      <a:pt x="115" y="17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23" y="9"/>
                    </a:lnTo>
                    <a:lnTo>
                      <a:pt x="115" y="0"/>
                    </a:lnTo>
                    <a:lnTo>
                      <a:pt x="109" y="7"/>
                    </a:lnTo>
                    <a:lnTo>
                      <a:pt x="113" y="11"/>
                    </a:lnTo>
                    <a:lnTo>
                      <a:pt x="112" y="6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56" y="24"/>
                    </a:lnTo>
                    <a:lnTo>
                      <a:pt x="31" y="36"/>
                    </a:lnTo>
                    <a:lnTo>
                      <a:pt x="33" y="41"/>
                    </a:lnTo>
                    <a:lnTo>
                      <a:pt x="32" y="36"/>
                    </a:lnTo>
                    <a:lnTo>
                      <a:pt x="8" y="42"/>
                    </a:lnTo>
                    <a:lnTo>
                      <a:pt x="7" y="42"/>
                    </a:lnTo>
                    <a:lnTo>
                      <a:pt x="6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5801400" y="2715840"/>
                <a:ext cx="85320" cy="36000"/>
              </a:xfrm>
              <a:custGeom>
                <a:avLst/>
                <a:gdLst/>
                <a:ahLst/>
                <a:rect l="l" t="t" r="r" b="b"/>
                <a:pathLst>
                  <a:path w="47" h="18">
                    <a:moveTo>
                      <a:pt x="4" y="0"/>
                    </a:moveTo>
                    <a:lnTo>
                      <a:pt x="0" y="11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47" y="11"/>
                    </a:lnTo>
                    <a:lnTo>
                      <a:pt x="44" y="0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1" y="12"/>
                    </a:lnTo>
                    <a:lnTo>
                      <a:pt x="23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5560920" y="2922840"/>
                <a:ext cx="165600" cy="417600"/>
              </a:xfrm>
              <a:custGeom>
                <a:avLst/>
                <a:gdLst/>
                <a:ahLst/>
                <a:rect l="l" t="t" r="r" b="b"/>
                <a:pathLst>
                  <a:path w="91" h="210">
                    <a:moveTo>
                      <a:pt x="91" y="0"/>
                    </a:moveTo>
                    <a:lnTo>
                      <a:pt x="79" y="0"/>
                    </a:lnTo>
                    <a:lnTo>
                      <a:pt x="79" y="36"/>
                    </a:lnTo>
                    <a:lnTo>
                      <a:pt x="85" y="36"/>
                    </a:lnTo>
                    <a:lnTo>
                      <a:pt x="81" y="32"/>
                    </a:lnTo>
                    <a:lnTo>
                      <a:pt x="82" y="32"/>
                    </a:lnTo>
                    <a:lnTo>
                      <a:pt x="33" y="81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0" y="207"/>
                    </a:lnTo>
                    <a:lnTo>
                      <a:pt x="11" y="210"/>
                    </a:lnTo>
                    <a:lnTo>
                      <a:pt x="42" y="87"/>
                    </a:lnTo>
                    <a:lnTo>
                      <a:pt x="36" y="85"/>
                    </a:lnTo>
                    <a:lnTo>
                      <a:pt x="40" y="90"/>
                    </a:lnTo>
                    <a:lnTo>
                      <a:pt x="89" y="41"/>
                    </a:lnTo>
                    <a:lnTo>
                      <a:pt x="89" y="40"/>
                    </a:lnTo>
                    <a:lnTo>
                      <a:pt x="91" y="36"/>
                    </a:lnTo>
                    <a:lnTo>
                      <a:pt x="91" y="36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5400720" y="2583000"/>
                <a:ext cx="140040" cy="57600"/>
              </a:xfrm>
              <a:custGeom>
                <a:avLst/>
                <a:gdLst/>
                <a:ahLst/>
                <a:rect l="l" t="t" r="r" b="b"/>
                <a:pathLst>
                  <a:path w="77" h="29">
                    <a:moveTo>
                      <a:pt x="3" y="0"/>
                    </a:moveTo>
                    <a:lnTo>
                      <a:pt x="0" y="11"/>
                    </a:lnTo>
                    <a:lnTo>
                      <a:pt x="74" y="29"/>
                    </a:lnTo>
                    <a:lnTo>
                      <a:pt x="77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5716080" y="2841120"/>
                <a:ext cx="163800" cy="43560"/>
              </a:xfrm>
              <a:custGeom>
                <a:avLst/>
                <a:gdLst/>
                <a:ahLst/>
                <a:rect l="l" t="t" r="r" b="b"/>
                <a:pathLst>
                  <a:path w="90" h="22">
                    <a:moveTo>
                      <a:pt x="90" y="9"/>
                    </a:moveTo>
                    <a:lnTo>
                      <a:pt x="83" y="0"/>
                    </a:lnTo>
                    <a:lnTo>
                      <a:pt x="71" y="12"/>
                    </a:lnTo>
                    <a:lnTo>
                      <a:pt x="74" y="16"/>
                    </a:lnTo>
                    <a:lnTo>
                      <a:pt x="74" y="10"/>
                    </a:lnTo>
                    <a:lnTo>
                      <a:pt x="72" y="11"/>
                    </a:lnTo>
                    <a:lnTo>
                      <a:pt x="74" y="10"/>
                    </a:lnTo>
                    <a:lnTo>
                      <a:pt x="49" y="10"/>
                    </a:lnTo>
                    <a:lnTo>
                      <a:pt x="12" y="10"/>
                    </a:lnTo>
                    <a:lnTo>
                      <a:pt x="12" y="16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4" y="15"/>
                    </a:lnTo>
                    <a:lnTo>
                      <a:pt x="6" y="10"/>
                    </a:lnTo>
                    <a:lnTo>
                      <a:pt x="3" y="15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2" y="22"/>
                    </a:lnTo>
                    <a:lnTo>
                      <a:pt x="49" y="22"/>
                    </a:lnTo>
                    <a:lnTo>
                      <a:pt x="74" y="22"/>
                    </a:lnTo>
                    <a:lnTo>
                      <a:pt x="74" y="22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5648760" y="2849400"/>
                <a:ext cx="67320" cy="2376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37" y="12"/>
                    </a:moveTo>
                    <a:lnTo>
                      <a:pt x="37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5626800" y="2860920"/>
                <a:ext cx="32400" cy="47520"/>
              </a:xfrm>
              <a:custGeom>
                <a:avLst/>
                <a:gdLst/>
                <a:ahLst/>
                <a:rect l="l" t="t" r="r" b="b"/>
                <a:pathLst>
                  <a:path w="18" h="24">
                    <a:moveTo>
                      <a:pt x="18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8" y="3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11" y="21"/>
                    </a:lnTo>
                    <a:lnTo>
                      <a:pt x="17" y="9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5511960" y="2897280"/>
                <a:ext cx="125280" cy="49320"/>
              </a:xfrm>
              <a:custGeom>
                <a:avLst/>
                <a:gdLst/>
                <a:ahLst/>
                <a:rect l="l" t="t" r="r" b="b"/>
                <a:pathLst>
                  <a:path w="69" h="25">
                    <a:moveTo>
                      <a:pt x="69" y="12"/>
                    </a:moveTo>
                    <a:lnTo>
                      <a:pt x="6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19" y="7"/>
                    </a:lnTo>
                    <a:lnTo>
                      <a:pt x="18" y="8"/>
                    </a:lnTo>
                    <a:lnTo>
                      <a:pt x="0" y="14"/>
                    </a:lnTo>
                    <a:lnTo>
                      <a:pt x="4" y="25"/>
                    </a:lnTo>
                    <a:lnTo>
                      <a:pt x="22" y="19"/>
                    </a:lnTo>
                    <a:lnTo>
                      <a:pt x="20" y="13"/>
                    </a:lnTo>
                    <a:lnTo>
                      <a:pt x="22" y="19"/>
                    </a:lnTo>
                    <a:lnTo>
                      <a:pt x="53" y="12"/>
                    </a:lnTo>
                    <a:lnTo>
                      <a:pt x="51" y="6"/>
                    </a:lnTo>
                    <a:lnTo>
                      <a:pt x="51" y="12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5380560" y="2860920"/>
                <a:ext cx="140400" cy="85680"/>
              </a:xfrm>
              <a:custGeom>
                <a:avLst/>
                <a:gdLst/>
                <a:ahLst/>
                <a:rect l="l" t="t" r="r" b="b"/>
                <a:pathLst>
                  <a:path w="77" h="43">
                    <a:moveTo>
                      <a:pt x="72" y="43"/>
                    </a:moveTo>
                    <a:lnTo>
                      <a:pt x="77" y="32"/>
                    </a:lnTo>
                    <a:lnTo>
                      <a:pt x="64" y="26"/>
                    </a:lnTo>
                    <a:lnTo>
                      <a:pt x="61" y="31"/>
                    </a:lnTo>
                    <a:lnTo>
                      <a:pt x="64" y="26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35" y="24"/>
                    </a:lnTo>
                    <a:lnTo>
                      <a:pt x="37" y="18"/>
                    </a:lnTo>
                    <a:lnTo>
                      <a:pt x="34" y="23"/>
                    </a:lnTo>
                    <a:lnTo>
                      <a:pt x="58" y="36"/>
                    </a:lnTo>
                    <a:lnTo>
                      <a:pt x="59" y="37"/>
                    </a:lnTo>
                    <a:lnTo>
                      <a:pt x="72" y="43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5371560" y="2479680"/>
                <a:ext cx="287640" cy="395280"/>
              </a:xfrm>
              <a:custGeom>
                <a:avLst/>
                <a:gdLst/>
                <a:ahLst/>
                <a:rect l="l" t="t" r="r" b="b"/>
                <a:pathLst>
                  <a:path w="158" h="199">
                    <a:moveTo>
                      <a:pt x="0" y="198"/>
                    </a:moveTo>
                    <a:lnTo>
                      <a:pt x="11" y="199"/>
                    </a:lnTo>
                    <a:lnTo>
                      <a:pt x="17" y="144"/>
                    </a:lnTo>
                    <a:lnTo>
                      <a:pt x="17" y="143"/>
                    </a:lnTo>
                    <a:lnTo>
                      <a:pt x="17" y="131"/>
                    </a:lnTo>
                    <a:lnTo>
                      <a:pt x="11" y="131"/>
                    </a:lnTo>
                    <a:lnTo>
                      <a:pt x="17" y="133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30" y="75"/>
                    </a:lnTo>
                    <a:lnTo>
                      <a:pt x="32" y="74"/>
                    </a:lnTo>
                    <a:lnTo>
                      <a:pt x="34" y="73"/>
                    </a:lnTo>
                    <a:lnTo>
                      <a:pt x="30" y="75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3" y="80"/>
                    </a:lnTo>
                    <a:lnTo>
                      <a:pt x="94" y="80"/>
                    </a:lnTo>
                    <a:lnTo>
                      <a:pt x="131" y="56"/>
                    </a:lnTo>
                    <a:lnTo>
                      <a:pt x="132" y="56"/>
                    </a:lnTo>
                    <a:lnTo>
                      <a:pt x="156" y="25"/>
                    </a:lnTo>
                    <a:lnTo>
                      <a:pt x="156" y="24"/>
                    </a:lnTo>
                    <a:lnTo>
                      <a:pt x="158" y="20"/>
                    </a:lnTo>
                    <a:lnTo>
                      <a:pt x="158" y="18"/>
                    </a:lnTo>
                    <a:lnTo>
                      <a:pt x="152" y="0"/>
                    </a:lnTo>
                    <a:lnTo>
                      <a:pt x="141" y="4"/>
                    </a:lnTo>
                    <a:lnTo>
                      <a:pt x="147" y="22"/>
                    </a:lnTo>
                    <a:lnTo>
                      <a:pt x="152" y="20"/>
                    </a:lnTo>
                    <a:lnTo>
                      <a:pt x="148" y="16"/>
                    </a:lnTo>
                    <a:lnTo>
                      <a:pt x="124" y="47"/>
                    </a:lnTo>
                    <a:lnTo>
                      <a:pt x="128" y="51"/>
                    </a:lnTo>
                    <a:lnTo>
                      <a:pt x="125" y="46"/>
                    </a:lnTo>
                    <a:lnTo>
                      <a:pt x="88" y="70"/>
                    </a:lnTo>
                    <a:lnTo>
                      <a:pt x="91" y="75"/>
                    </a:lnTo>
                    <a:lnTo>
                      <a:pt x="92" y="69"/>
                    </a:lnTo>
                    <a:lnTo>
                      <a:pt x="31" y="63"/>
                    </a:lnTo>
                    <a:lnTo>
                      <a:pt x="30" y="63"/>
                    </a:lnTo>
                    <a:lnTo>
                      <a:pt x="28" y="64"/>
                    </a:lnTo>
                    <a:lnTo>
                      <a:pt x="26" y="65"/>
                    </a:lnTo>
                    <a:lnTo>
                      <a:pt x="24" y="69"/>
                    </a:lnTo>
                    <a:lnTo>
                      <a:pt x="25" y="68"/>
                    </a:lnTo>
                    <a:lnTo>
                      <a:pt x="6" y="130"/>
                    </a:lnTo>
                    <a:lnTo>
                      <a:pt x="5" y="131"/>
                    </a:lnTo>
                    <a:lnTo>
                      <a:pt x="5" y="143"/>
                    </a:lnTo>
                    <a:lnTo>
                      <a:pt x="11" y="143"/>
                    </a:lnTo>
                    <a:lnTo>
                      <a:pt x="6" y="143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5643000" y="2471400"/>
                <a:ext cx="27000" cy="57600"/>
              </a:xfrm>
              <a:custGeom>
                <a:avLst/>
                <a:gdLst/>
                <a:ahLst/>
                <a:rect l="l" t="t" r="r" b="b"/>
                <a:pathLst>
                  <a:path w="15" h="29">
                    <a:moveTo>
                      <a:pt x="0" y="20"/>
                    </a:moveTo>
                    <a:lnTo>
                      <a:pt x="7" y="29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5" y="18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3" y="18"/>
                    </a:lnTo>
                    <a:lnTo>
                      <a:pt x="9" y="18"/>
                    </a:lnTo>
                    <a:lnTo>
                      <a:pt x="6" y="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0" bIns="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5637600" y="2433600"/>
                <a:ext cx="32400" cy="37800"/>
              </a:xfrm>
              <a:custGeom>
                <a:avLst/>
                <a:gdLst/>
                <a:ahLst/>
                <a:rect l="l" t="t" r="r" b="b"/>
                <a:pathLst>
                  <a:path w="18" h="19">
                    <a:moveTo>
                      <a:pt x="6" y="19"/>
                    </a:moveTo>
                    <a:lnTo>
                      <a:pt x="18" y="19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2" y="13"/>
                    </a:lnTo>
                    <a:lnTo>
                      <a:pt x="6" y="13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5632200" y="2421720"/>
                <a:ext cx="37800" cy="33480"/>
              </a:xfrm>
              <a:custGeom>
                <a:avLst/>
                <a:gdLst/>
                <a:ahLst/>
                <a:rect l="l" t="t" r="r" b="b"/>
                <a:pathLst>
                  <a:path w="21" h="17">
                    <a:moveTo>
                      <a:pt x="0" y="8"/>
                    </a:moveTo>
                    <a:lnTo>
                      <a:pt x="7" y="17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7" y="11"/>
                    </a:lnTo>
                    <a:lnTo>
                      <a:pt x="19" y="10"/>
                    </a:lnTo>
                    <a:lnTo>
                      <a:pt x="21" y="6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9" y="6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9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5648760" y="2378160"/>
                <a:ext cx="32400" cy="43560"/>
              </a:xfrm>
              <a:custGeom>
                <a:avLst/>
                <a:gdLst/>
                <a:ahLst/>
                <a:rect l="l" t="t" r="r" b="b"/>
                <a:pathLst>
                  <a:path w="18" h="22">
                    <a:moveTo>
                      <a:pt x="0" y="22"/>
                    </a:moveTo>
                    <a:lnTo>
                      <a:pt x="12" y="22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11" y="20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5652000" y="2354040"/>
                <a:ext cx="29160" cy="39600"/>
              </a:xfrm>
              <a:custGeom>
                <a:avLst/>
                <a:gdLst/>
                <a:ahLst/>
                <a:rect l="l" t="t" r="r" b="b"/>
                <a:pathLst>
                  <a:path w="16" h="20">
                    <a:moveTo>
                      <a:pt x="7" y="20"/>
                    </a:moveTo>
                    <a:lnTo>
                      <a:pt x="16" y="13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5672160" y="2507040"/>
                <a:ext cx="105480" cy="61560"/>
              </a:xfrm>
              <a:custGeom>
                <a:avLst/>
                <a:gdLst/>
                <a:ahLst/>
                <a:rect l="l" t="t" r="r" b="b"/>
                <a:pathLst>
                  <a:path w="58" h="31">
                    <a:moveTo>
                      <a:pt x="0" y="0"/>
                    </a:moveTo>
                    <a:lnTo>
                      <a:pt x="0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12"/>
                    </a:lnTo>
                    <a:lnTo>
                      <a:pt x="53" y="31"/>
                    </a:lnTo>
                    <a:lnTo>
                      <a:pt x="58" y="2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5772240" y="2530800"/>
                <a:ext cx="43560" cy="37800"/>
              </a:xfrm>
              <a:custGeom>
                <a:avLst/>
                <a:gdLst/>
                <a:ahLst/>
                <a:rect l="l" t="t" r="r" b="b"/>
                <a:pathLst>
                  <a:path w="24" h="19">
                    <a:moveTo>
                      <a:pt x="0" y="7"/>
                    </a:moveTo>
                    <a:lnTo>
                      <a:pt x="0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6" y="11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2" y="9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6" y="13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5816160" y="2521080"/>
                <a:ext cx="60120" cy="33480"/>
              </a:xfrm>
              <a:custGeom>
                <a:avLst/>
                <a:gdLst/>
                <a:ahLst/>
                <a:rect l="l" t="t" r="r" b="b"/>
                <a:pathLst>
                  <a:path w="33" h="17">
                    <a:moveTo>
                      <a:pt x="0" y="5"/>
                    </a:moveTo>
                    <a:lnTo>
                      <a:pt x="0" y="17"/>
                    </a:lnTo>
                    <a:lnTo>
                      <a:pt x="6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33" y="11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13" y="11"/>
                    </a:lnTo>
                    <a:lnTo>
                      <a:pt x="13" y="5"/>
                    </a:lnTo>
                    <a:lnTo>
                      <a:pt x="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3320" bIns="-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5868720" y="2463480"/>
                <a:ext cx="122040" cy="79560"/>
              </a:xfrm>
              <a:custGeom>
                <a:avLst/>
                <a:gdLst/>
                <a:ahLst/>
                <a:rect l="l" t="t" r="r" b="b"/>
                <a:pathLst>
                  <a:path w="67" h="40">
                    <a:moveTo>
                      <a:pt x="0" y="29"/>
                    </a:moveTo>
                    <a:lnTo>
                      <a:pt x="5" y="40"/>
                    </a:lnTo>
                    <a:lnTo>
                      <a:pt x="29" y="28"/>
                    </a:lnTo>
                    <a:lnTo>
                      <a:pt x="26" y="22"/>
                    </a:lnTo>
                    <a:lnTo>
                      <a:pt x="28" y="28"/>
                    </a:lnTo>
                    <a:lnTo>
                      <a:pt x="53" y="22"/>
                    </a:lnTo>
                    <a:lnTo>
                      <a:pt x="53" y="21"/>
                    </a:lnTo>
                    <a:lnTo>
                      <a:pt x="55" y="21"/>
                    </a:lnTo>
                    <a:lnTo>
                      <a:pt x="67" y="9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51" y="16"/>
                    </a:lnTo>
                    <a:lnTo>
                      <a:pt x="50" y="11"/>
                    </a:lnTo>
                    <a:lnTo>
                      <a:pt x="25" y="17"/>
                    </a:lnTo>
                    <a:lnTo>
                      <a:pt x="24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5657760" y="2495160"/>
                <a:ext cx="130680" cy="71640"/>
              </a:xfrm>
              <a:custGeom>
                <a:avLst/>
                <a:gdLst/>
                <a:ahLst/>
                <a:rect l="l" t="t" r="r" b="b"/>
                <a:pathLst>
                  <a:path w="72" h="36">
                    <a:moveTo>
                      <a:pt x="0" y="7"/>
                    </a:moveTo>
                    <a:lnTo>
                      <a:pt x="3" y="18"/>
                    </a:lnTo>
                    <a:lnTo>
                      <a:pt x="28" y="12"/>
                    </a:lnTo>
                    <a:lnTo>
                      <a:pt x="26" y="6"/>
                    </a:lnTo>
                    <a:lnTo>
                      <a:pt x="24" y="11"/>
                    </a:lnTo>
                    <a:lnTo>
                      <a:pt x="26" y="12"/>
                    </a:lnTo>
                    <a:lnTo>
                      <a:pt x="23" y="11"/>
                    </a:lnTo>
                    <a:lnTo>
                      <a:pt x="66" y="36"/>
                    </a:lnTo>
                    <a:lnTo>
                      <a:pt x="72" y="26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5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5570280" y="3263040"/>
                <a:ext cx="510120" cy="107280"/>
              </a:xfrm>
              <a:custGeom>
                <a:avLst/>
                <a:gdLst/>
                <a:ahLst/>
                <a:rect l="l" t="t" r="r" b="b"/>
                <a:pathLst>
                  <a:path w="280" h="54">
                    <a:moveTo>
                      <a:pt x="0" y="31"/>
                    </a:moveTo>
                    <a:lnTo>
                      <a:pt x="1" y="43"/>
                    </a:lnTo>
                    <a:lnTo>
                      <a:pt x="112" y="37"/>
                    </a:lnTo>
                    <a:lnTo>
                      <a:pt x="113" y="37"/>
                    </a:lnTo>
                    <a:lnTo>
                      <a:pt x="180" y="12"/>
                    </a:lnTo>
                    <a:lnTo>
                      <a:pt x="178" y="6"/>
                    </a:lnTo>
                    <a:lnTo>
                      <a:pt x="178" y="12"/>
                    </a:lnTo>
                    <a:lnTo>
                      <a:pt x="176" y="12"/>
                    </a:lnTo>
                    <a:lnTo>
                      <a:pt x="268" y="49"/>
                    </a:lnTo>
                    <a:lnTo>
                      <a:pt x="270" y="43"/>
                    </a:lnTo>
                    <a:lnTo>
                      <a:pt x="267" y="48"/>
                    </a:lnTo>
                    <a:lnTo>
                      <a:pt x="273" y="54"/>
                    </a:lnTo>
                    <a:lnTo>
                      <a:pt x="280" y="45"/>
                    </a:lnTo>
                    <a:lnTo>
                      <a:pt x="274" y="39"/>
                    </a:lnTo>
                    <a:lnTo>
                      <a:pt x="272" y="38"/>
                    </a:lnTo>
                    <a:lnTo>
                      <a:pt x="273" y="38"/>
                    </a:lnTo>
                    <a:lnTo>
                      <a:pt x="181" y="1"/>
                    </a:lnTo>
                    <a:lnTo>
                      <a:pt x="178" y="0"/>
                    </a:lnTo>
                    <a:lnTo>
                      <a:pt x="176" y="1"/>
                    </a:lnTo>
                    <a:lnTo>
                      <a:pt x="109" y="26"/>
                    </a:lnTo>
                    <a:lnTo>
                      <a:pt x="111" y="31"/>
                    </a:lnTo>
                    <a:lnTo>
                      <a:pt x="111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5539320" y="2849400"/>
                <a:ext cx="176760" cy="550440"/>
              </a:xfrm>
              <a:custGeom>
                <a:avLst/>
                <a:gdLst/>
                <a:ahLst/>
                <a:rect l="l" t="t" r="r" b="b"/>
                <a:pathLst>
                  <a:path w="97" h="277">
                    <a:moveTo>
                      <a:pt x="0" y="275"/>
                    </a:moveTo>
                    <a:lnTo>
                      <a:pt x="11" y="277"/>
                    </a:lnTo>
                    <a:lnTo>
                      <a:pt x="42" y="111"/>
                    </a:lnTo>
                    <a:lnTo>
                      <a:pt x="36" y="110"/>
                    </a:lnTo>
                    <a:lnTo>
                      <a:pt x="40" y="114"/>
                    </a:lnTo>
                    <a:lnTo>
                      <a:pt x="40" y="115"/>
                    </a:lnTo>
                    <a:lnTo>
                      <a:pt x="89" y="72"/>
                    </a:lnTo>
                    <a:lnTo>
                      <a:pt x="89" y="71"/>
                    </a:lnTo>
                    <a:lnTo>
                      <a:pt x="91" y="68"/>
                    </a:lnTo>
                    <a:lnTo>
                      <a:pt x="97" y="1"/>
                    </a:lnTo>
                    <a:lnTo>
                      <a:pt x="85" y="0"/>
                    </a:lnTo>
                    <a:lnTo>
                      <a:pt x="79" y="67"/>
                    </a:lnTo>
                    <a:lnTo>
                      <a:pt x="85" y="67"/>
                    </a:lnTo>
                    <a:lnTo>
                      <a:pt x="82" y="63"/>
                    </a:lnTo>
                    <a:lnTo>
                      <a:pt x="33" y="106"/>
                    </a:lnTo>
                    <a:lnTo>
                      <a:pt x="32" y="106"/>
                    </a:lnTo>
                    <a:lnTo>
                      <a:pt x="30" y="110"/>
                    </a:lnTo>
                    <a:lnTo>
                      <a:pt x="31" y="109"/>
                    </a:lnTo>
                    <a:lnTo>
                      <a:pt x="0" y="275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5428080" y="2845440"/>
                <a:ext cx="30960" cy="43560"/>
              </a:xfrm>
              <a:custGeom>
                <a:avLst/>
                <a:gdLst/>
                <a:ahLst/>
                <a:rect l="l" t="t" r="r" b="b"/>
                <a:pathLst>
                  <a:path w="17" h="22">
                    <a:moveTo>
                      <a:pt x="11" y="0"/>
                    </a:moveTo>
                    <a:lnTo>
                      <a:pt x="0" y="4"/>
                    </a:lnTo>
                    <a:lnTo>
                      <a:pt x="6" y="22"/>
                    </a:lnTo>
                    <a:lnTo>
                      <a:pt x="17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5386320" y="2865240"/>
                <a:ext cx="23400" cy="29520"/>
              </a:xfrm>
              <a:custGeom>
                <a:avLst/>
                <a:gdLst/>
                <a:ahLst/>
                <a:rect l="l" t="t" r="r" b="b"/>
                <a:pathLst>
                  <a:path w="13" h="15">
                    <a:moveTo>
                      <a:pt x="7" y="0"/>
                    </a:moveTo>
                    <a:lnTo>
                      <a:pt x="0" y="9"/>
                    </a:lnTo>
                    <a:lnTo>
                      <a:pt x="6" y="15"/>
                    </a:lnTo>
                    <a:lnTo>
                      <a:pt x="1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280" bIns="-17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5362200" y="2877480"/>
                <a:ext cx="47160" cy="87480"/>
              </a:xfrm>
              <a:custGeom>
                <a:avLst/>
                <a:gdLst/>
                <a:ahLst/>
                <a:rect l="l" t="t" r="r" b="b"/>
                <a:pathLst>
                  <a:path w="26" h="44">
                    <a:moveTo>
                      <a:pt x="26" y="9"/>
                    </a:moveTo>
                    <a:lnTo>
                      <a:pt x="19" y="0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9"/>
                    </a:lnTo>
                    <a:lnTo>
                      <a:pt x="5" y="28"/>
                    </a:lnTo>
                    <a:lnTo>
                      <a:pt x="10" y="29"/>
                    </a:lnTo>
                    <a:lnTo>
                      <a:pt x="6" y="26"/>
                    </a:lnTo>
                    <a:lnTo>
                      <a:pt x="0" y="38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22" y="12"/>
                    </a:lnTo>
                    <a:lnTo>
                      <a:pt x="16" y="10"/>
                    </a:lnTo>
                    <a:lnTo>
                      <a:pt x="20" y="15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5315040" y="2954880"/>
                <a:ext cx="65160" cy="128880"/>
              </a:xfrm>
              <a:custGeom>
                <a:avLst/>
                <a:gdLst/>
                <a:ahLst/>
                <a:rect l="l" t="t" r="r" b="b"/>
                <a:pathLst>
                  <a:path w="36" h="65">
                    <a:moveTo>
                      <a:pt x="36" y="4"/>
                    </a:moveTo>
                    <a:lnTo>
                      <a:pt x="25" y="0"/>
                    </a:lnTo>
                    <a:lnTo>
                      <a:pt x="19" y="18"/>
                    </a:lnTo>
                    <a:lnTo>
                      <a:pt x="24" y="20"/>
                    </a:lnTo>
                    <a:lnTo>
                      <a:pt x="19" y="17"/>
                    </a:lnTo>
                    <a:lnTo>
                      <a:pt x="7" y="42"/>
                    </a:lnTo>
                    <a:lnTo>
                      <a:pt x="7" y="43"/>
                    </a:lnTo>
                    <a:lnTo>
                      <a:pt x="0" y="61"/>
                    </a:lnTo>
                    <a:lnTo>
                      <a:pt x="10" y="65"/>
                    </a:lnTo>
                    <a:lnTo>
                      <a:pt x="17" y="47"/>
                    </a:lnTo>
                    <a:lnTo>
                      <a:pt x="12" y="45"/>
                    </a:lnTo>
                    <a:lnTo>
                      <a:pt x="17" y="48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5291280" y="3072240"/>
                <a:ext cx="39960" cy="45360"/>
              </a:xfrm>
              <a:custGeom>
                <a:avLst/>
                <a:gdLst/>
                <a:ahLst/>
                <a:rect l="l" t="t" r="r" b="b"/>
                <a:pathLst>
                  <a:path w="22" h="23">
                    <a:moveTo>
                      <a:pt x="22" y="9"/>
                    </a:moveTo>
                    <a:lnTo>
                      <a:pt x="15" y="0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2" y="1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0" y="11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6" y="15"/>
                    </a:lnTo>
                    <a:lnTo>
                      <a:pt x="12" y="10"/>
                    </a:lnTo>
                    <a:lnTo>
                      <a:pt x="16" y="15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5646600" y="2849400"/>
                <a:ext cx="60120" cy="35280"/>
              </a:xfrm>
              <a:custGeom>
                <a:avLst/>
                <a:gdLst/>
                <a:ahLst/>
                <a:rect l="l" t="t" r="r" b="b"/>
                <a:pathLst>
                  <a:path w="33" h="18">
                    <a:moveTo>
                      <a:pt x="0" y="6"/>
                    </a:moveTo>
                    <a:lnTo>
                      <a:pt x="2" y="18"/>
                    </a:lnTo>
                    <a:lnTo>
                      <a:pt x="33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5805360" y="2423520"/>
                <a:ext cx="83520" cy="119160"/>
              </a:xfrm>
              <a:custGeom>
                <a:avLst/>
                <a:gdLst/>
                <a:ahLst/>
                <a:rect l="l" t="t" r="r" b="b"/>
                <a:pathLst>
                  <a:path w="46" h="60">
                    <a:moveTo>
                      <a:pt x="46" y="11"/>
                    </a:moveTo>
                    <a:lnTo>
                      <a:pt x="41" y="0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0" y="21"/>
                    </a:lnTo>
                    <a:lnTo>
                      <a:pt x="25" y="24"/>
                    </a:lnTo>
                    <a:lnTo>
                      <a:pt x="21" y="2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12" y="60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10" y="53"/>
                    </a:lnTo>
                    <a:lnTo>
                      <a:pt x="29" y="29"/>
                    </a:lnTo>
                    <a:lnTo>
                      <a:pt x="30" y="27"/>
                    </a:lnTo>
                    <a:lnTo>
                      <a:pt x="36" y="14"/>
                    </a:lnTo>
                    <a:lnTo>
                      <a:pt x="31" y="11"/>
                    </a:lnTo>
                    <a:lnTo>
                      <a:pt x="34" y="17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ffff"/>
              </a:solidFill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90" name=""/>
            <p:cNvSpPr/>
            <p:nvPr/>
          </p:nvSpPr>
          <p:spPr>
            <a:xfrm>
              <a:off x="5661360" y="2203560"/>
              <a:ext cx="19440" cy="2376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5648760" y="2276640"/>
              <a:ext cx="32400" cy="84240"/>
            </a:xfrm>
            <a:custGeom>
              <a:avLst/>
              <a:gdLst/>
              <a:ahLst/>
              <a:rect l="l" t="t" r="r" b="b"/>
              <a:pathLst>
                <a:path w="19" h="42">
                  <a:moveTo>
                    <a:pt x="19" y="0"/>
                  </a:moveTo>
                  <a:lnTo>
                    <a:pt x="7" y="0"/>
                  </a:lnTo>
                  <a:lnTo>
                    <a:pt x="7" y="12"/>
                  </a:lnTo>
                  <a:lnTo>
                    <a:pt x="13" y="12"/>
                  </a:lnTo>
                  <a:lnTo>
                    <a:pt x="8" y="10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11" y="32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2" name=""/>
            <p:cNvSpPr/>
            <p:nvPr/>
          </p:nvSpPr>
          <p:spPr>
            <a:xfrm>
              <a:off x="5387040" y="2897280"/>
              <a:ext cx="395280" cy="96840"/>
            </a:xfrm>
            <a:custGeom>
              <a:avLst/>
              <a:gdLst/>
              <a:ahLst/>
              <a:rect l="l" t="t" r="r" b="b"/>
              <a:pathLst>
                <a:path w="217" h="49">
                  <a:moveTo>
                    <a:pt x="217" y="0"/>
                  </a:moveTo>
                  <a:lnTo>
                    <a:pt x="205" y="0"/>
                  </a:lnTo>
                  <a:lnTo>
                    <a:pt x="205" y="6"/>
                  </a:lnTo>
                  <a:lnTo>
                    <a:pt x="211" y="6"/>
                  </a:lnTo>
                  <a:lnTo>
                    <a:pt x="209" y="1"/>
                  </a:lnTo>
                  <a:lnTo>
                    <a:pt x="207" y="2"/>
                  </a:lnTo>
                  <a:lnTo>
                    <a:pt x="210" y="0"/>
                  </a:lnTo>
                  <a:lnTo>
                    <a:pt x="38" y="37"/>
                  </a:lnTo>
                  <a:lnTo>
                    <a:pt x="39" y="43"/>
                  </a:lnTo>
                  <a:lnTo>
                    <a:pt x="39" y="37"/>
                  </a:lnTo>
                  <a:lnTo>
                    <a:pt x="41" y="38"/>
                  </a:lnTo>
                  <a:lnTo>
                    <a:pt x="4" y="26"/>
                  </a:lnTo>
                  <a:lnTo>
                    <a:pt x="0" y="37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40" y="49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5" y="10"/>
                  </a:lnTo>
                  <a:lnTo>
                    <a:pt x="217" y="6"/>
                  </a:lnTo>
                  <a:lnTo>
                    <a:pt x="217" y="6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6161040" y="2545200"/>
              <a:ext cx="1329480" cy="585360"/>
            </a:xfrm>
            <a:custGeom>
              <a:avLst/>
              <a:gdLst/>
              <a:ahLst/>
              <a:rect l="l" t="t" r="r" b="b"/>
              <a:pathLst>
                <a:path w="730" h="294">
                  <a:moveTo>
                    <a:pt x="196" y="44"/>
                  </a:moveTo>
                  <a:lnTo>
                    <a:pt x="185" y="41"/>
                  </a:lnTo>
                  <a:lnTo>
                    <a:pt x="179" y="66"/>
                  </a:lnTo>
                  <a:lnTo>
                    <a:pt x="184" y="67"/>
                  </a:lnTo>
                  <a:lnTo>
                    <a:pt x="184" y="61"/>
                  </a:lnTo>
                  <a:lnTo>
                    <a:pt x="182" y="62"/>
                  </a:lnTo>
                  <a:lnTo>
                    <a:pt x="180" y="63"/>
                  </a:lnTo>
                  <a:lnTo>
                    <a:pt x="184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6" y="62"/>
                  </a:lnTo>
                  <a:lnTo>
                    <a:pt x="144" y="63"/>
                  </a:lnTo>
                  <a:lnTo>
                    <a:pt x="142" y="67"/>
                  </a:lnTo>
                  <a:lnTo>
                    <a:pt x="144" y="71"/>
                  </a:lnTo>
                  <a:lnTo>
                    <a:pt x="186" y="138"/>
                  </a:lnTo>
                  <a:lnTo>
                    <a:pt x="186" y="138"/>
                  </a:lnTo>
                  <a:lnTo>
                    <a:pt x="188" y="139"/>
                  </a:lnTo>
                  <a:lnTo>
                    <a:pt x="188" y="140"/>
                  </a:lnTo>
                  <a:lnTo>
                    <a:pt x="238" y="159"/>
                  </a:lnTo>
                  <a:lnTo>
                    <a:pt x="239" y="159"/>
                  </a:lnTo>
                  <a:lnTo>
                    <a:pt x="269" y="165"/>
                  </a:lnTo>
                  <a:lnTo>
                    <a:pt x="398" y="189"/>
                  </a:lnTo>
                  <a:lnTo>
                    <a:pt x="399" y="183"/>
                  </a:lnTo>
                  <a:lnTo>
                    <a:pt x="397" y="189"/>
                  </a:lnTo>
                  <a:lnTo>
                    <a:pt x="581" y="263"/>
                  </a:lnTo>
                  <a:lnTo>
                    <a:pt x="583" y="263"/>
                  </a:lnTo>
                  <a:lnTo>
                    <a:pt x="718" y="281"/>
                  </a:lnTo>
                  <a:lnTo>
                    <a:pt x="718" y="275"/>
                  </a:lnTo>
                  <a:lnTo>
                    <a:pt x="714" y="279"/>
                  </a:lnTo>
                  <a:lnTo>
                    <a:pt x="716" y="280"/>
                  </a:lnTo>
                  <a:lnTo>
                    <a:pt x="713" y="278"/>
                  </a:lnTo>
                  <a:lnTo>
                    <a:pt x="719" y="291"/>
                  </a:lnTo>
                  <a:lnTo>
                    <a:pt x="720" y="292"/>
                  </a:lnTo>
                  <a:lnTo>
                    <a:pt x="722" y="293"/>
                  </a:lnTo>
                  <a:lnTo>
                    <a:pt x="724" y="294"/>
                  </a:lnTo>
                  <a:lnTo>
                    <a:pt x="726" y="293"/>
                  </a:lnTo>
                  <a:lnTo>
                    <a:pt x="728" y="292"/>
                  </a:lnTo>
                  <a:lnTo>
                    <a:pt x="730" y="288"/>
                  </a:lnTo>
                  <a:lnTo>
                    <a:pt x="730" y="269"/>
                  </a:lnTo>
                  <a:lnTo>
                    <a:pt x="730" y="269"/>
                  </a:lnTo>
                  <a:lnTo>
                    <a:pt x="728" y="265"/>
                  </a:lnTo>
                  <a:lnTo>
                    <a:pt x="726" y="264"/>
                  </a:lnTo>
                  <a:lnTo>
                    <a:pt x="725" y="263"/>
                  </a:lnTo>
                  <a:lnTo>
                    <a:pt x="578" y="245"/>
                  </a:lnTo>
                  <a:lnTo>
                    <a:pt x="577" y="245"/>
                  </a:lnTo>
                  <a:lnTo>
                    <a:pt x="552" y="245"/>
                  </a:lnTo>
                  <a:lnTo>
                    <a:pt x="552" y="251"/>
                  </a:lnTo>
                  <a:lnTo>
                    <a:pt x="555" y="246"/>
                  </a:lnTo>
                  <a:lnTo>
                    <a:pt x="402" y="185"/>
                  </a:lnTo>
                  <a:lnTo>
                    <a:pt x="400" y="184"/>
                  </a:lnTo>
                  <a:lnTo>
                    <a:pt x="247" y="153"/>
                  </a:lnTo>
                  <a:lnTo>
                    <a:pt x="246" y="153"/>
                  </a:lnTo>
                  <a:lnTo>
                    <a:pt x="240" y="153"/>
                  </a:lnTo>
                  <a:lnTo>
                    <a:pt x="240" y="159"/>
                  </a:lnTo>
                  <a:lnTo>
                    <a:pt x="242" y="154"/>
                  </a:lnTo>
                  <a:lnTo>
                    <a:pt x="186" y="135"/>
                  </a:lnTo>
                  <a:lnTo>
                    <a:pt x="184" y="140"/>
                  </a:lnTo>
                  <a:lnTo>
                    <a:pt x="189" y="137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5" y="11"/>
                  </a:lnTo>
                  <a:lnTo>
                    <a:pt x="145" y="72"/>
                  </a:lnTo>
                  <a:lnTo>
                    <a:pt x="148" y="67"/>
                  </a:lnTo>
                  <a:lnTo>
                    <a:pt x="144" y="70"/>
                  </a:lnTo>
                  <a:lnTo>
                    <a:pt x="180" y="143"/>
                  </a:lnTo>
                  <a:lnTo>
                    <a:pt x="180" y="144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238" y="165"/>
                  </a:lnTo>
                  <a:lnTo>
                    <a:pt x="240" y="165"/>
                  </a:lnTo>
                  <a:lnTo>
                    <a:pt x="246" y="165"/>
                  </a:lnTo>
                  <a:lnTo>
                    <a:pt x="246" y="159"/>
                  </a:lnTo>
                  <a:lnTo>
                    <a:pt x="245" y="165"/>
                  </a:lnTo>
                  <a:lnTo>
                    <a:pt x="398" y="196"/>
                  </a:lnTo>
                  <a:lnTo>
                    <a:pt x="399" y="190"/>
                  </a:lnTo>
                  <a:lnTo>
                    <a:pt x="397" y="196"/>
                  </a:lnTo>
                  <a:lnTo>
                    <a:pt x="550" y="257"/>
                  </a:lnTo>
                  <a:lnTo>
                    <a:pt x="552" y="257"/>
                  </a:lnTo>
                  <a:lnTo>
                    <a:pt x="577" y="257"/>
                  </a:lnTo>
                  <a:lnTo>
                    <a:pt x="577" y="251"/>
                  </a:lnTo>
                  <a:lnTo>
                    <a:pt x="577" y="257"/>
                  </a:lnTo>
                  <a:lnTo>
                    <a:pt x="724" y="275"/>
                  </a:lnTo>
                  <a:lnTo>
                    <a:pt x="718" y="269"/>
                  </a:lnTo>
                  <a:lnTo>
                    <a:pt x="720" y="273"/>
                  </a:lnTo>
                  <a:lnTo>
                    <a:pt x="722" y="274"/>
                  </a:lnTo>
                  <a:lnTo>
                    <a:pt x="724" y="269"/>
                  </a:lnTo>
                  <a:lnTo>
                    <a:pt x="718" y="269"/>
                  </a:lnTo>
                  <a:lnTo>
                    <a:pt x="718" y="288"/>
                  </a:lnTo>
                  <a:lnTo>
                    <a:pt x="728" y="284"/>
                  </a:lnTo>
                  <a:lnTo>
                    <a:pt x="726" y="283"/>
                  </a:lnTo>
                  <a:lnTo>
                    <a:pt x="724" y="282"/>
                  </a:lnTo>
                  <a:lnTo>
                    <a:pt x="722" y="283"/>
                  </a:lnTo>
                  <a:lnTo>
                    <a:pt x="720" y="284"/>
                  </a:lnTo>
                  <a:lnTo>
                    <a:pt x="718" y="288"/>
                  </a:lnTo>
                  <a:lnTo>
                    <a:pt x="724" y="288"/>
                  </a:lnTo>
                  <a:lnTo>
                    <a:pt x="729" y="285"/>
                  </a:lnTo>
                  <a:lnTo>
                    <a:pt x="723" y="272"/>
                  </a:lnTo>
                  <a:lnTo>
                    <a:pt x="722" y="271"/>
                  </a:lnTo>
                  <a:lnTo>
                    <a:pt x="720" y="270"/>
                  </a:lnTo>
                  <a:lnTo>
                    <a:pt x="719" y="269"/>
                  </a:lnTo>
                  <a:lnTo>
                    <a:pt x="584" y="251"/>
                  </a:lnTo>
                  <a:lnTo>
                    <a:pt x="583" y="257"/>
                  </a:lnTo>
                  <a:lnTo>
                    <a:pt x="586" y="252"/>
                  </a:lnTo>
                  <a:lnTo>
                    <a:pt x="402" y="178"/>
                  </a:lnTo>
                  <a:lnTo>
                    <a:pt x="400" y="177"/>
                  </a:lnTo>
                  <a:lnTo>
                    <a:pt x="271" y="153"/>
                  </a:lnTo>
                  <a:lnTo>
                    <a:pt x="241" y="147"/>
                  </a:lnTo>
                  <a:lnTo>
                    <a:pt x="240" y="153"/>
                  </a:lnTo>
                  <a:lnTo>
                    <a:pt x="242" y="148"/>
                  </a:lnTo>
                  <a:lnTo>
                    <a:pt x="192" y="129"/>
                  </a:lnTo>
                  <a:lnTo>
                    <a:pt x="190" y="134"/>
                  </a:lnTo>
                  <a:lnTo>
                    <a:pt x="195" y="130"/>
                  </a:lnTo>
                  <a:lnTo>
                    <a:pt x="153" y="63"/>
                  </a:lnTo>
                  <a:lnTo>
                    <a:pt x="148" y="73"/>
                  </a:lnTo>
                  <a:lnTo>
                    <a:pt x="150" y="72"/>
                  </a:lnTo>
                  <a:lnTo>
                    <a:pt x="152" y="71"/>
                  </a:lnTo>
                  <a:lnTo>
                    <a:pt x="154" y="67"/>
                  </a:lnTo>
                  <a:lnTo>
                    <a:pt x="148" y="67"/>
                  </a:lnTo>
                  <a:lnTo>
                    <a:pt x="148" y="73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6" y="72"/>
                  </a:lnTo>
                  <a:lnTo>
                    <a:pt x="188" y="71"/>
                  </a:lnTo>
                  <a:lnTo>
                    <a:pt x="190" y="67"/>
                  </a:lnTo>
                  <a:lnTo>
                    <a:pt x="190" y="69"/>
                  </a:lnTo>
                  <a:lnTo>
                    <a:pt x="196" y="4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11373480" y="6280200"/>
              <a:ext cx="103680" cy="162720"/>
            </a:xfrm>
            <a:custGeom>
              <a:avLst/>
              <a:gdLst/>
              <a:ahLst/>
              <a:rect l="l" t="t" r="r" b="b"/>
              <a:pathLst>
                <a:path w="56" h="82">
                  <a:moveTo>
                    <a:pt x="7" y="0"/>
                  </a:moveTo>
                  <a:lnTo>
                    <a:pt x="0" y="9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1" y="19"/>
                  </a:lnTo>
                  <a:lnTo>
                    <a:pt x="17" y="32"/>
                  </a:lnTo>
                  <a:lnTo>
                    <a:pt x="22" y="29"/>
                  </a:lnTo>
                  <a:lnTo>
                    <a:pt x="16" y="29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22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2" y="31"/>
                  </a:lnTo>
                  <a:lnTo>
                    <a:pt x="10" y="35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2" y="47"/>
                  </a:lnTo>
                  <a:lnTo>
                    <a:pt x="28" y="47"/>
                  </a:lnTo>
                  <a:lnTo>
                    <a:pt x="28" y="41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4" y="45"/>
                  </a:lnTo>
                  <a:lnTo>
                    <a:pt x="48" y="82"/>
                  </a:lnTo>
                  <a:lnTo>
                    <a:pt x="56" y="74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2" y="35"/>
                  </a:lnTo>
                  <a:lnTo>
                    <a:pt x="24" y="36"/>
                  </a:lnTo>
                  <a:lnTo>
                    <a:pt x="22" y="41"/>
                  </a:lnTo>
                  <a:lnTo>
                    <a:pt x="26" y="37"/>
                  </a:lnTo>
                  <a:lnTo>
                    <a:pt x="20" y="31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2" y="35"/>
                  </a:lnTo>
                  <a:lnTo>
                    <a:pt x="20" y="31"/>
                  </a:lnTo>
                  <a:lnTo>
                    <a:pt x="16" y="35"/>
                  </a:lnTo>
                  <a:lnTo>
                    <a:pt x="16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4" y="40"/>
                  </a:lnTo>
                  <a:lnTo>
                    <a:pt x="26" y="39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7" y="26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11473560" y="6440760"/>
              <a:ext cx="37800" cy="5328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8" y="0"/>
                  </a:moveTo>
                  <a:lnTo>
                    <a:pt x="0" y="9"/>
                  </a:lnTo>
                  <a:lnTo>
                    <a:pt x="13" y="27"/>
                  </a:lnTo>
                  <a:lnTo>
                    <a:pt x="2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11459520" y="6443280"/>
              <a:ext cx="32040" cy="43560"/>
            </a:xfrm>
            <a:custGeom>
              <a:avLst/>
              <a:gdLst/>
              <a:ahLst/>
              <a:rect l="l" t="t" r="r" b="b"/>
              <a:pathLst>
                <a:path w="17" h="22">
                  <a:moveTo>
                    <a:pt x="17" y="4"/>
                  </a:moveTo>
                  <a:lnTo>
                    <a:pt x="6" y="0"/>
                  </a:lnTo>
                  <a:lnTo>
                    <a:pt x="0" y="18"/>
                  </a:lnTo>
                  <a:lnTo>
                    <a:pt x="11" y="22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11476440" y="6437880"/>
              <a:ext cx="37800" cy="84240"/>
            </a:xfrm>
            <a:custGeom>
              <a:avLst/>
              <a:gdLst/>
              <a:ahLst/>
              <a:rect l="l" t="t" r="r" b="b"/>
              <a:pathLst>
                <a:path w="22" h="42">
                  <a:moveTo>
                    <a:pt x="7" y="0"/>
                  </a:moveTo>
                  <a:lnTo>
                    <a:pt x="0" y="10"/>
                  </a:lnTo>
                  <a:lnTo>
                    <a:pt x="7" y="16"/>
                  </a:lnTo>
                  <a:lnTo>
                    <a:pt x="10" y="11"/>
                  </a:lnTo>
                  <a:lnTo>
                    <a:pt x="4" y="11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3" y="40"/>
                  </a:lnTo>
                  <a:lnTo>
                    <a:pt x="16" y="35"/>
                  </a:lnTo>
                  <a:lnTo>
                    <a:pt x="10" y="35"/>
                  </a:lnTo>
                  <a:lnTo>
                    <a:pt x="10" y="42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16" y="29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11466360" y="6522120"/>
              <a:ext cx="18000" cy="25200"/>
            </a:xfrm>
            <a:custGeom>
              <a:avLst/>
              <a:gdLst/>
              <a:ahLst/>
              <a:rect l="l" t="t" r="r" b="b"/>
              <a:pathLst>
                <a:path w="8" h="13">
                  <a:moveTo>
                    <a:pt x="2" y="0"/>
                  </a:moveTo>
                  <a:lnTo>
                    <a:pt x="0" y="12"/>
                  </a:lnTo>
                  <a:lnTo>
                    <a:pt x="6" y="13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11494440" y="6471720"/>
              <a:ext cx="77400" cy="158760"/>
            </a:xfrm>
            <a:custGeom>
              <a:avLst/>
              <a:gdLst/>
              <a:ahLst/>
              <a:rect l="l" t="t" r="r" b="b"/>
              <a:pathLst>
                <a:path w="43" h="80">
                  <a:moveTo>
                    <a:pt x="1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16" y="49"/>
                  </a:lnTo>
                  <a:lnTo>
                    <a:pt x="18" y="43"/>
                  </a:lnTo>
                  <a:lnTo>
                    <a:pt x="15" y="48"/>
                  </a:lnTo>
                  <a:lnTo>
                    <a:pt x="27" y="60"/>
                  </a:lnTo>
                  <a:lnTo>
                    <a:pt x="30" y="55"/>
                  </a:lnTo>
                  <a:lnTo>
                    <a:pt x="24" y="5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8"/>
                  </a:lnTo>
                  <a:lnTo>
                    <a:pt x="28" y="79"/>
                  </a:lnTo>
                  <a:lnTo>
                    <a:pt x="30" y="80"/>
                  </a:lnTo>
                  <a:lnTo>
                    <a:pt x="43" y="80"/>
                  </a:lnTo>
                  <a:lnTo>
                    <a:pt x="43" y="68"/>
                  </a:lnTo>
                  <a:lnTo>
                    <a:pt x="30" y="68"/>
                  </a:lnTo>
                  <a:lnTo>
                    <a:pt x="36" y="74"/>
                  </a:lnTo>
                  <a:lnTo>
                    <a:pt x="34" y="70"/>
                  </a:lnTo>
                  <a:lnTo>
                    <a:pt x="32" y="69"/>
                  </a:lnTo>
                  <a:lnTo>
                    <a:pt x="30" y="74"/>
                  </a:lnTo>
                  <a:lnTo>
                    <a:pt x="36" y="74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22" y="39"/>
                  </a:lnTo>
                  <a:lnTo>
                    <a:pt x="21" y="38"/>
                  </a:lnTo>
                  <a:lnTo>
                    <a:pt x="9" y="32"/>
                  </a:lnTo>
                  <a:lnTo>
                    <a:pt x="12" y="37"/>
                  </a:lnTo>
                  <a:lnTo>
                    <a:pt x="10" y="33"/>
                  </a:lnTo>
                  <a:lnTo>
                    <a:pt x="6" y="37"/>
                  </a:lnTo>
                  <a:lnTo>
                    <a:pt x="12" y="37"/>
                  </a:lnTo>
                  <a:lnTo>
                    <a:pt x="12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11167920" y="6544800"/>
              <a:ext cx="14040" cy="252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11158200" y="6544800"/>
              <a:ext cx="22320" cy="1260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2" name=""/>
            <p:cNvSpPr/>
            <p:nvPr/>
          </p:nvSpPr>
          <p:spPr>
            <a:xfrm>
              <a:off x="11180880" y="6581520"/>
              <a:ext cx="108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3" name=""/>
            <p:cNvSpPr/>
            <p:nvPr/>
          </p:nvSpPr>
          <p:spPr>
            <a:xfrm>
              <a:off x="11324520" y="6716520"/>
              <a:ext cx="1080" cy="140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4" name=""/>
            <p:cNvSpPr/>
            <p:nvPr/>
          </p:nvSpPr>
          <p:spPr>
            <a:xfrm>
              <a:off x="11077920" y="6191640"/>
              <a:ext cx="145800" cy="163080"/>
            </a:xfrm>
            <a:custGeom>
              <a:avLst/>
              <a:gdLst/>
              <a:ahLst/>
              <a:rect l="l" t="t" r="r" b="b"/>
              <a:pathLst>
                <a:path w="80" h="82">
                  <a:moveTo>
                    <a:pt x="0" y="6"/>
                  </a:moveTo>
                  <a:lnTo>
                    <a:pt x="2" y="18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2" y="11"/>
                  </a:lnTo>
                  <a:lnTo>
                    <a:pt x="44" y="12"/>
                  </a:lnTo>
                  <a:lnTo>
                    <a:pt x="41" y="11"/>
                  </a:lnTo>
                  <a:lnTo>
                    <a:pt x="65" y="30"/>
                  </a:lnTo>
                  <a:lnTo>
                    <a:pt x="68" y="25"/>
                  </a:lnTo>
                  <a:lnTo>
                    <a:pt x="62" y="25"/>
                  </a:lnTo>
                  <a:lnTo>
                    <a:pt x="62" y="61"/>
                  </a:lnTo>
                  <a:lnTo>
                    <a:pt x="63" y="63"/>
                  </a:lnTo>
                  <a:lnTo>
                    <a:pt x="69" y="82"/>
                  </a:lnTo>
                  <a:lnTo>
                    <a:pt x="80" y="79"/>
                  </a:lnTo>
                  <a:lnTo>
                    <a:pt x="74" y="60"/>
                  </a:lnTo>
                  <a:lnTo>
                    <a:pt x="68" y="61"/>
                  </a:lnTo>
                  <a:lnTo>
                    <a:pt x="74" y="61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5" name=""/>
            <p:cNvSpPr/>
            <p:nvPr/>
          </p:nvSpPr>
          <p:spPr>
            <a:xfrm>
              <a:off x="11080800" y="6229440"/>
              <a:ext cx="53280" cy="182520"/>
            </a:xfrm>
            <a:custGeom>
              <a:avLst/>
              <a:gdLst/>
              <a:ahLst/>
              <a:rect l="l" t="t" r="r" b="b"/>
              <a:pathLst>
                <a:path w="30" h="9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9" y="37"/>
                  </a:lnTo>
                  <a:lnTo>
                    <a:pt x="24" y="36"/>
                  </a:lnTo>
                  <a:lnTo>
                    <a:pt x="19" y="36"/>
                  </a:lnTo>
                  <a:lnTo>
                    <a:pt x="13" y="91"/>
                  </a:lnTo>
                  <a:lnTo>
                    <a:pt x="24" y="92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11173680" y="6057720"/>
              <a:ext cx="293760" cy="426240"/>
            </a:xfrm>
            <a:custGeom>
              <a:avLst/>
              <a:gdLst/>
              <a:ahLst/>
              <a:rect l="l" t="t" r="r" b="b"/>
              <a:pathLst>
                <a:path w="162" h="214">
                  <a:moveTo>
                    <a:pt x="150" y="214"/>
                  </a:moveTo>
                  <a:lnTo>
                    <a:pt x="162" y="214"/>
                  </a:lnTo>
                  <a:lnTo>
                    <a:pt x="162" y="196"/>
                  </a:lnTo>
                  <a:lnTo>
                    <a:pt x="162" y="196"/>
                  </a:lnTo>
                  <a:lnTo>
                    <a:pt x="160" y="192"/>
                  </a:lnTo>
                  <a:lnTo>
                    <a:pt x="159" y="191"/>
                  </a:lnTo>
                  <a:lnTo>
                    <a:pt x="147" y="185"/>
                  </a:lnTo>
                  <a:lnTo>
                    <a:pt x="146" y="185"/>
                  </a:lnTo>
                  <a:lnTo>
                    <a:pt x="144" y="184"/>
                  </a:lnTo>
                  <a:lnTo>
                    <a:pt x="138" y="184"/>
                  </a:lnTo>
                  <a:lnTo>
                    <a:pt x="132" y="184"/>
                  </a:lnTo>
                  <a:lnTo>
                    <a:pt x="132" y="190"/>
                  </a:lnTo>
                  <a:lnTo>
                    <a:pt x="138" y="190"/>
                  </a:lnTo>
                  <a:lnTo>
                    <a:pt x="136" y="186"/>
                  </a:lnTo>
                  <a:lnTo>
                    <a:pt x="134" y="185"/>
                  </a:lnTo>
                  <a:lnTo>
                    <a:pt x="138" y="190"/>
                  </a:lnTo>
                  <a:lnTo>
                    <a:pt x="138" y="184"/>
                  </a:lnTo>
                  <a:lnTo>
                    <a:pt x="138" y="184"/>
                  </a:lnTo>
                  <a:lnTo>
                    <a:pt x="136" y="180"/>
                  </a:lnTo>
                  <a:lnTo>
                    <a:pt x="134" y="179"/>
                  </a:lnTo>
                  <a:lnTo>
                    <a:pt x="132" y="178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0"/>
                  </a:lnTo>
                  <a:lnTo>
                    <a:pt x="121" y="179"/>
                  </a:lnTo>
                  <a:lnTo>
                    <a:pt x="125" y="184"/>
                  </a:lnTo>
                  <a:lnTo>
                    <a:pt x="119" y="128"/>
                  </a:lnTo>
                  <a:lnTo>
                    <a:pt x="118" y="124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4" y="2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1"/>
                  </a:lnTo>
                  <a:lnTo>
                    <a:pt x="13" y="7"/>
                  </a:lnTo>
                  <a:lnTo>
                    <a:pt x="15" y="12"/>
                  </a:lnTo>
                  <a:lnTo>
                    <a:pt x="15" y="6"/>
                  </a:lnTo>
                  <a:lnTo>
                    <a:pt x="9" y="6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7" y="2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9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40" y="12"/>
                  </a:lnTo>
                  <a:lnTo>
                    <a:pt x="38" y="11"/>
                  </a:lnTo>
                  <a:lnTo>
                    <a:pt x="40" y="6"/>
                  </a:lnTo>
                  <a:lnTo>
                    <a:pt x="37" y="11"/>
                  </a:lnTo>
                  <a:lnTo>
                    <a:pt x="43" y="17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109" y="132"/>
                  </a:lnTo>
                  <a:lnTo>
                    <a:pt x="113" y="128"/>
                  </a:lnTo>
                  <a:lnTo>
                    <a:pt x="108" y="129"/>
                  </a:lnTo>
                  <a:lnTo>
                    <a:pt x="114" y="185"/>
                  </a:lnTo>
                  <a:lnTo>
                    <a:pt x="115" y="188"/>
                  </a:lnTo>
                  <a:lnTo>
                    <a:pt x="117" y="189"/>
                  </a:lnTo>
                  <a:lnTo>
                    <a:pt x="119" y="190"/>
                  </a:lnTo>
                  <a:lnTo>
                    <a:pt x="132" y="190"/>
                  </a:lnTo>
                  <a:lnTo>
                    <a:pt x="126" y="184"/>
                  </a:lnTo>
                  <a:lnTo>
                    <a:pt x="128" y="188"/>
                  </a:lnTo>
                  <a:lnTo>
                    <a:pt x="130" y="189"/>
                  </a:lnTo>
                  <a:lnTo>
                    <a:pt x="132" y="184"/>
                  </a:lnTo>
                  <a:lnTo>
                    <a:pt x="126" y="184"/>
                  </a:lnTo>
                  <a:lnTo>
                    <a:pt x="126" y="190"/>
                  </a:lnTo>
                  <a:lnTo>
                    <a:pt x="126" y="190"/>
                  </a:lnTo>
                  <a:lnTo>
                    <a:pt x="128" y="194"/>
                  </a:lnTo>
                  <a:lnTo>
                    <a:pt x="130" y="195"/>
                  </a:lnTo>
                  <a:lnTo>
                    <a:pt x="132" y="196"/>
                  </a:lnTo>
                  <a:lnTo>
                    <a:pt x="138" y="196"/>
                  </a:lnTo>
                  <a:lnTo>
                    <a:pt x="144" y="196"/>
                  </a:lnTo>
                  <a:lnTo>
                    <a:pt x="144" y="190"/>
                  </a:lnTo>
                  <a:lnTo>
                    <a:pt x="142" y="196"/>
                  </a:lnTo>
                  <a:lnTo>
                    <a:pt x="154" y="202"/>
                  </a:lnTo>
                  <a:lnTo>
                    <a:pt x="150" y="196"/>
                  </a:lnTo>
                  <a:lnTo>
                    <a:pt x="152" y="200"/>
                  </a:lnTo>
                  <a:lnTo>
                    <a:pt x="156" y="196"/>
                  </a:lnTo>
                  <a:lnTo>
                    <a:pt x="150" y="196"/>
                  </a:lnTo>
                  <a:lnTo>
                    <a:pt x="150" y="21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11147040" y="5984640"/>
              <a:ext cx="44640" cy="85680"/>
            </a:xfrm>
            <a:custGeom>
              <a:avLst/>
              <a:gdLst/>
              <a:ahLst/>
              <a:rect l="l" t="t" r="r" b="b"/>
              <a:pathLst>
                <a:path w="24" h="43">
                  <a:moveTo>
                    <a:pt x="12" y="43"/>
                  </a:moveTo>
                  <a:lnTo>
                    <a:pt x="24" y="43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4" y="35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4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10272960" y="5423040"/>
              <a:ext cx="747360" cy="450000"/>
            </a:xfrm>
            <a:custGeom>
              <a:avLst/>
              <a:gdLst/>
              <a:ahLst/>
              <a:rect l="l" t="t" r="r" b="b"/>
              <a:pathLst>
                <a:path w="409" h="226">
                  <a:moveTo>
                    <a:pt x="409" y="109"/>
                  </a:moveTo>
                  <a:lnTo>
                    <a:pt x="401" y="100"/>
                  </a:lnTo>
                  <a:lnTo>
                    <a:pt x="370" y="137"/>
                  </a:lnTo>
                  <a:lnTo>
                    <a:pt x="374" y="141"/>
                  </a:lnTo>
                  <a:lnTo>
                    <a:pt x="374" y="135"/>
                  </a:lnTo>
                  <a:lnTo>
                    <a:pt x="372" y="136"/>
                  </a:lnTo>
                  <a:lnTo>
                    <a:pt x="374" y="135"/>
                  </a:lnTo>
                  <a:lnTo>
                    <a:pt x="362" y="135"/>
                  </a:lnTo>
                  <a:lnTo>
                    <a:pt x="362" y="135"/>
                  </a:lnTo>
                  <a:lnTo>
                    <a:pt x="360" y="136"/>
                  </a:lnTo>
                  <a:lnTo>
                    <a:pt x="360" y="136"/>
                  </a:lnTo>
                  <a:lnTo>
                    <a:pt x="335" y="148"/>
                  </a:lnTo>
                  <a:lnTo>
                    <a:pt x="311" y="160"/>
                  </a:lnTo>
                  <a:lnTo>
                    <a:pt x="309" y="161"/>
                  </a:lnTo>
                  <a:lnTo>
                    <a:pt x="307" y="165"/>
                  </a:lnTo>
                  <a:lnTo>
                    <a:pt x="307" y="171"/>
                  </a:lnTo>
                  <a:lnTo>
                    <a:pt x="307" y="178"/>
                  </a:lnTo>
                  <a:lnTo>
                    <a:pt x="313" y="178"/>
                  </a:lnTo>
                  <a:lnTo>
                    <a:pt x="313" y="172"/>
                  </a:lnTo>
                  <a:lnTo>
                    <a:pt x="311" y="173"/>
                  </a:lnTo>
                  <a:lnTo>
                    <a:pt x="309" y="174"/>
                  </a:lnTo>
                  <a:lnTo>
                    <a:pt x="313" y="172"/>
                  </a:lnTo>
                  <a:lnTo>
                    <a:pt x="307" y="172"/>
                  </a:lnTo>
                  <a:lnTo>
                    <a:pt x="307" y="172"/>
                  </a:lnTo>
                  <a:lnTo>
                    <a:pt x="305" y="173"/>
                  </a:lnTo>
                  <a:lnTo>
                    <a:pt x="303" y="174"/>
                  </a:lnTo>
                  <a:lnTo>
                    <a:pt x="301" y="178"/>
                  </a:lnTo>
                  <a:lnTo>
                    <a:pt x="301" y="184"/>
                  </a:lnTo>
                  <a:lnTo>
                    <a:pt x="307" y="184"/>
                  </a:lnTo>
                  <a:lnTo>
                    <a:pt x="307" y="178"/>
                  </a:lnTo>
                  <a:lnTo>
                    <a:pt x="305" y="179"/>
                  </a:lnTo>
                  <a:lnTo>
                    <a:pt x="303" y="180"/>
                  </a:lnTo>
                  <a:lnTo>
                    <a:pt x="307" y="178"/>
                  </a:lnTo>
                  <a:lnTo>
                    <a:pt x="295" y="178"/>
                  </a:lnTo>
                  <a:lnTo>
                    <a:pt x="288" y="178"/>
                  </a:lnTo>
                  <a:lnTo>
                    <a:pt x="288" y="178"/>
                  </a:lnTo>
                  <a:lnTo>
                    <a:pt x="286" y="179"/>
                  </a:lnTo>
                  <a:lnTo>
                    <a:pt x="256" y="191"/>
                  </a:lnTo>
                  <a:lnTo>
                    <a:pt x="258" y="196"/>
                  </a:lnTo>
                  <a:lnTo>
                    <a:pt x="258" y="190"/>
                  </a:lnTo>
                  <a:lnTo>
                    <a:pt x="252" y="190"/>
                  </a:lnTo>
                  <a:lnTo>
                    <a:pt x="252" y="190"/>
                  </a:lnTo>
                  <a:lnTo>
                    <a:pt x="250" y="191"/>
                  </a:lnTo>
                  <a:lnTo>
                    <a:pt x="250" y="191"/>
                  </a:lnTo>
                  <a:lnTo>
                    <a:pt x="237" y="197"/>
                  </a:lnTo>
                  <a:lnTo>
                    <a:pt x="239" y="202"/>
                  </a:lnTo>
                  <a:lnTo>
                    <a:pt x="239" y="196"/>
                  </a:lnTo>
                  <a:lnTo>
                    <a:pt x="221" y="196"/>
                  </a:lnTo>
                  <a:lnTo>
                    <a:pt x="221" y="196"/>
                  </a:lnTo>
                  <a:lnTo>
                    <a:pt x="219" y="197"/>
                  </a:lnTo>
                  <a:lnTo>
                    <a:pt x="218" y="198"/>
                  </a:lnTo>
                  <a:lnTo>
                    <a:pt x="206" y="210"/>
                  </a:lnTo>
                  <a:lnTo>
                    <a:pt x="209" y="214"/>
                  </a:lnTo>
                  <a:lnTo>
                    <a:pt x="208" y="209"/>
                  </a:lnTo>
                  <a:lnTo>
                    <a:pt x="183" y="215"/>
                  </a:lnTo>
                  <a:lnTo>
                    <a:pt x="184" y="220"/>
                  </a:lnTo>
                  <a:lnTo>
                    <a:pt x="188" y="216"/>
                  </a:lnTo>
                  <a:lnTo>
                    <a:pt x="186" y="215"/>
                  </a:lnTo>
                  <a:lnTo>
                    <a:pt x="184" y="214"/>
                  </a:lnTo>
                  <a:lnTo>
                    <a:pt x="189" y="217"/>
                  </a:lnTo>
                  <a:lnTo>
                    <a:pt x="183" y="205"/>
                  </a:lnTo>
                  <a:lnTo>
                    <a:pt x="182" y="203"/>
                  </a:lnTo>
                  <a:lnTo>
                    <a:pt x="84" y="136"/>
                  </a:lnTo>
                  <a:lnTo>
                    <a:pt x="80" y="141"/>
                  </a:lnTo>
                  <a:lnTo>
                    <a:pt x="86" y="141"/>
                  </a:lnTo>
                  <a:lnTo>
                    <a:pt x="86" y="135"/>
                  </a:lnTo>
                  <a:lnTo>
                    <a:pt x="86" y="135"/>
                  </a:lnTo>
                  <a:lnTo>
                    <a:pt x="84" y="131"/>
                  </a:lnTo>
                  <a:lnTo>
                    <a:pt x="82" y="130"/>
                  </a:lnTo>
                  <a:lnTo>
                    <a:pt x="80" y="129"/>
                  </a:lnTo>
                  <a:lnTo>
                    <a:pt x="78" y="130"/>
                  </a:lnTo>
                  <a:lnTo>
                    <a:pt x="77" y="131"/>
                  </a:lnTo>
                  <a:lnTo>
                    <a:pt x="71" y="137"/>
                  </a:lnTo>
                  <a:lnTo>
                    <a:pt x="74" y="141"/>
                  </a:lnTo>
                  <a:lnTo>
                    <a:pt x="74" y="135"/>
                  </a:lnTo>
                  <a:lnTo>
                    <a:pt x="72" y="136"/>
                  </a:lnTo>
                  <a:lnTo>
                    <a:pt x="74" y="135"/>
                  </a:lnTo>
                  <a:lnTo>
                    <a:pt x="61" y="135"/>
                  </a:lnTo>
                  <a:lnTo>
                    <a:pt x="61" y="141"/>
                  </a:lnTo>
                  <a:lnTo>
                    <a:pt x="63" y="136"/>
                  </a:lnTo>
                  <a:lnTo>
                    <a:pt x="65" y="137"/>
                  </a:lnTo>
                  <a:lnTo>
                    <a:pt x="53" y="124"/>
                  </a:lnTo>
                  <a:lnTo>
                    <a:pt x="49" y="128"/>
                  </a:lnTo>
                  <a:lnTo>
                    <a:pt x="54" y="125"/>
                  </a:lnTo>
                  <a:lnTo>
                    <a:pt x="11" y="40"/>
                  </a:lnTo>
                  <a:lnTo>
                    <a:pt x="6" y="43"/>
                  </a:lnTo>
                  <a:lnTo>
                    <a:pt x="12" y="43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46"/>
                  </a:lnTo>
                  <a:lnTo>
                    <a:pt x="45" y="131"/>
                  </a:lnTo>
                  <a:lnTo>
                    <a:pt x="46" y="133"/>
                  </a:lnTo>
                  <a:lnTo>
                    <a:pt x="58" y="146"/>
                  </a:lnTo>
                  <a:lnTo>
                    <a:pt x="59" y="146"/>
                  </a:lnTo>
                  <a:lnTo>
                    <a:pt x="61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6" y="146"/>
                  </a:lnTo>
                  <a:lnTo>
                    <a:pt x="78" y="146"/>
                  </a:lnTo>
                  <a:lnTo>
                    <a:pt x="84" y="140"/>
                  </a:lnTo>
                  <a:lnTo>
                    <a:pt x="74" y="135"/>
                  </a:lnTo>
                  <a:lnTo>
                    <a:pt x="76" y="139"/>
                  </a:lnTo>
                  <a:lnTo>
                    <a:pt x="78" y="140"/>
                  </a:lnTo>
                  <a:lnTo>
                    <a:pt x="80" y="141"/>
                  </a:lnTo>
                  <a:lnTo>
                    <a:pt x="82" y="140"/>
                  </a:lnTo>
                  <a:lnTo>
                    <a:pt x="80" y="135"/>
                  </a:lnTo>
                  <a:lnTo>
                    <a:pt x="74" y="135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6" y="145"/>
                  </a:lnTo>
                  <a:lnTo>
                    <a:pt x="77" y="146"/>
                  </a:lnTo>
                  <a:lnTo>
                    <a:pt x="175" y="213"/>
                  </a:lnTo>
                  <a:lnTo>
                    <a:pt x="178" y="208"/>
                  </a:lnTo>
                  <a:lnTo>
                    <a:pt x="174" y="211"/>
                  </a:lnTo>
                  <a:lnTo>
                    <a:pt x="180" y="223"/>
                  </a:lnTo>
                  <a:lnTo>
                    <a:pt x="180" y="224"/>
                  </a:lnTo>
                  <a:lnTo>
                    <a:pt x="182" y="225"/>
                  </a:lnTo>
                  <a:lnTo>
                    <a:pt x="184" y="226"/>
                  </a:lnTo>
                  <a:lnTo>
                    <a:pt x="186" y="226"/>
                  </a:lnTo>
                  <a:lnTo>
                    <a:pt x="211" y="220"/>
                  </a:lnTo>
                  <a:lnTo>
                    <a:pt x="211" y="219"/>
                  </a:lnTo>
                  <a:lnTo>
                    <a:pt x="213" y="219"/>
                  </a:lnTo>
                  <a:lnTo>
                    <a:pt x="225" y="207"/>
                  </a:lnTo>
                  <a:lnTo>
                    <a:pt x="221" y="208"/>
                  </a:lnTo>
                  <a:lnTo>
                    <a:pt x="223" y="207"/>
                  </a:lnTo>
                  <a:lnTo>
                    <a:pt x="221" y="202"/>
                  </a:lnTo>
                  <a:lnTo>
                    <a:pt x="221" y="208"/>
                  </a:lnTo>
                  <a:lnTo>
                    <a:pt x="239" y="208"/>
                  </a:lnTo>
                  <a:lnTo>
                    <a:pt x="239" y="208"/>
                  </a:lnTo>
                  <a:lnTo>
                    <a:pt x="241" y="207"/>
                  </a:lnTo>
                  <a:lnTo>
                    <a:pt x="242" y="208"/>
                  </a:lnTo>
                  <a:lnTo>
                    <a:pt x="255" y="202"/>
                  </a:lnTo>
                  <a:lnTo>
                    <a:pt x="252" y="196"/>
                  </a:lnTo>
                  <a:lnTo>
                    <a:pt x="252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61" y="202"/>
                  </a:lnTo>
                  <a:lnTo>
                    <a:pt x="291" y="190"/>
                  </a:lnTo>
                  <a:lnTo>
                    <a:pt x="288" y="184"/>
                  </a:lnTo>
                  <a:lnTo>
                    <a:pt x="288" y="190"/>
                  </a:lnTo>
                  <a:lnTo>
                    <a:pt x="295" y="190"/>
                  </a:lnTo>
                  <a:lnTo>
                    <a:pt x="307" y="190"/>
                  </a:lnTo>
                  <a:lnTo>
                    <a:pt x="307" y="190"/>
                  </a:lnTo>
                  <a:lnTo>
                    <a:pt x="309" y="189"/>
                  </a:lnTo>
                  <a:lnTo>
                    <a:pt x="311" y="188"/>
                  </a:lnTo>
                  <a:lnTo>
                    <a:pt x="313" y="184"/>
                  </a:lnTo>
                  <a:lnTo>
                    <a:pt x="313" y="184"/>
                  </a:lnTo>
                  <a:lnTo>
                    <a:pt x="313" y="178"/>
                  </a:lnTo>
                  <a:lnTo>
                    <a:pt x="307" y="184"/>
                  </a:lnTo>
                  <a:lnTo>
                    <a:pt x="309" y="183"/>
                  </a:lnTo>
                  <a:lnTo>
                    <a:pt x="311" y="182"/>
                  </a:lnTo>
                  <a:lnTo>
                    <a:pt x="313" y="178"/>
                  </a:lnTo>
                  <a:lnTo>
                    <a:pt x="307" y="178"/>
                  </a:lnTo>
                  <a:lnTo>
                    <a:pt x="307" y="184"/>
                  </a:lnTo>
                  <a:lnTo>
                    <a:pt x="313" y="184"/>
                  </a:lnTo>
                  <a:lnTo>
                    <a:pt x="313" y="184"/>
                  </a:lnTo>
                  <a:lnTo>
                    <a:pt x="315" y="183"/>
                  </a:lnTo>
                  <a:lnTo>
                    <a:pt x="317" y="182"/>
                  </a:lnTo>
                  <a:lnTo>
                    <a:pt x="319" y="178"/>
                  </a:lnTo>
                  <a:lnTo>
                    <a:pt x="319" y="178"/>
                  </a:lnTo>
                  <a:lnTo>
                    <a:pt x="319" y="171"/>
                  </a:lnTo>
                  <a:lnTo>
                    <a:pt x="319" y="165"/>
                  </a:lnTo>
                  <a:lnTo>
                    <a:pt x="317" y="169"/>
                  </a:lnTo>
                  <a:lnTo>
                    <a:pt x="319" y="165"/>
                  </a:lnTo>
                  <a:lnTo>
                    <a:pt x="313" y="165"/>
                  </a:lnTo>
                  <a:lnTo>
                    <a:pt x="316" y="171"/>
                  </a:lnTo>
                  <a:lnTo>
                    <a:pt x="340" y="159"/>
                  </a:lnTo>
                  <a:lnTo>
                    <a:pt x="365" y="147"/>
                  </a:lnTo>
                  <a:lnTo>
                    <a:pt x="362" y="141"/>
                  </a:lnTo>
                  <a:lnTo>
                    <a:pt x="362" y="147"/>
                  </a:lnTo>
                  <a:lnTo>
                    <a:pt x="374" y="147"/>
                  </a:lnTo>
                  <a:lnTo>
                    <a:pt x="374" y="147"/>
                  </a:lnTo>
                  <a:lnTo>
                    <a:pt x="376" y="146"/>
                  </a:lnTo>
                  <a:lnTo>
                    <a:pt x="378" y="146"/>
                  </a:lnTo>
                  <a:lnTo>
                    <a:pt x="409" y="109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9" name=""/>
            <p:cNvSpPr/>
            <p:nvPr/>
          </p:nvSpPr>
          <p:spPr>
            <a:xfrm>
              <a:off x="10554480" y="5349960"/>
              <a:ext cx="298080" cy="423360"/>
            </a:xfrm>
            <a:custGeom>
              <a:avLst/>
              <a:gdLst/>
              <a:ahLst/>
              <a:rect l="l" t="t" r="r" b="b"/>
              <a:pathLst>
                <a:path w="163" h="213">
                  <a:moveTo>
                    <a:pt x="156" y="213"/>
                  </a:moveTo>
                  <a:lnTo>
                    <a:pt x="163" y="203"/>
                  </a:lnTo>
                  <a:lnTo>
                    <a:pt x="132" y="179"/>
                  </a:lnTo>
                  <a:lnTo>
                    <a:pt x="108" y="160"/>
                  </a:lnTo>
                  <a:lnTo>
                    <a:pt x="104" y="165"/>
                  </a:lnTo>
                  <a:lnTo>
                    <a:pt x="110" y="165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08" y="149"/>
                  </a:lnTo>
                  <a:lnTo>
                    <a:pt x="106" y="148"/>
                  </a:lnTo>
                  <a:lnTo>
                    <a:pt x="104" y="147"/>
                  </a:lnTo>
                  <a:lnTo>
                    <a:pt x="98" y="147"/>
                  </a:lnTo>
                  <a:lnTo>
                    <a:pt x="98" y="15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71" y="124"/>
                  </a:lnTo>
                  <a:lnTo>
                    <a:pt x="67" y="129"/>
                  </a:lnTo>
                  <a:lnTo>
                    <a:pt x="72" y="126"/>
                  </a:lnTo>
                  <a:lnTo>
                    <a:pt x="66" y="113"/>
                  </a:lnTo>
                  <a:lnTo>
                    <a:pt x="65" y="112"/>
                  </a:lnTo>
                  <a:lnTo>
                    <a:pt x="63" y="111"/>
                  </a:lnTo>
                  <a:lnTo>
                    <a:pt x="61" y="110"/>
                  </a:lnTo>
                  <a:lnTo>
                    <a:pt x="55" y="110"/>
                  </a:lnTo>
                  <a:lnTo>
                    <a:pt x="55" y="116"/>
                  </a:lnTo>
                  <a:lnTo>
                    <a:pt x="57" y="111"/>
                  </a:lnTo>
                  <a:lnTo>
                    <a:pt x="59" y="112"/>
                  </a:lnTo>
                  <a:lnTo>
                    <a:pt x="53" y="106"/>
                  </a:lnTo>
                  <a:lnTo>
                    <a:pt x="51" y="105"/>
                  </a:lnTo>
                  <a:lnTo>
                    <a:pt x="49" y="104"/>
                  </a:lnTo>
                  <a:lnTo>
                    <a:pt x="42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8" y="105"/>
                  </a:lnTo>
                  <a:lnTo>
                    <a:pt x="26" y="106"/>
                  </a:lnTo>
                  <a:lnTo>
                    <a:pt x="24" y="110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2" y="111"/>
                  </a:lnTo>
                  <a:lnTo>
                    <a:pt x="30" y="110"/>
                  </a:lnTo>
                  <a:lnTo>
                    <a:pt x="28" y="111"/>
                  </a:lnTo>
                  <a:lnTo>
                    <a:pt x="26" y="112"/>
                  </a:lnTo>
                  <a:lnTo>
                    <a:pt x="34" y="112"/>
                  </a:lnTo>
                  <a:lnTo>
                    <a:pt x="28" y="106"/>
                  </a:lnTo>
                  <a:lnTo>
                    <a:pt x="24" y="110"/>
                  </a:lnTo>
                  <a:lnTo>
                    <a:pt x="30" y="108"/>
                  </a:lnTo>
                  <a:lnTo>
                    <a:pt x="24" y="90"/>
                  </a:lnTo>
                  <a:lnTo>
                    <a:pt x="18" y="92"/>
                  </a:lnTo>
                  <a:lnTo>
                    <a:pt x="24" y="92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67"/>
                  </a:lnTo>
                  <a:lnTo>
                    <a:pt x="24" y="67"/>
                  </a:lnTo>
                  <a:lnTo>
                    <a:pt x="23" y="64"/>
                  </a:lnTo>
                  <a:lnTo>
                    <a:pt x="17" y="52"/>
                  </a:lnTo>
                  <a:lnTo>
                    <a:pt x="12" y="55"/>
                  </a:lnTo>
                  <a:lnTo>
                    <a:pt x="18" y="55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1" y="34"/>
                  </a:lnTo>
                  <a:lnTo>
                    <a:pt x="6" y="37"/>
                  </a:lnTo>
                  <a:lnTo>
                    <a:pt x="12" y="38"/>
                  </a:lnTo>
                  <a:lnTo>
                    <a:pt x="18" y="7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46" y="23"/>
                  </a:lnTo>
                  <a:lnTo>
                    <a:pt x="47" y="23"/>
                  </a:lnTo>
                  <a:lnTo>
                    <a:pt x="49" y="24"/>
                  </a:lnTo>
                  <a:lnTo>
                    <a:pt x="61" y="24"/>
                  </a:lnTo>
                  <a:lnTo>
                    <a:pt x="61" y="18"/>
                  </a:lnTo>
                  <a:lnTo>
                    <a:pt x="59" y="23"/>
                  </a:lnTo>
                  <a:lnTo>
                    <a:pt x="58" y="23"/>
                  </a:lnTo>
                  <a:lnTo>
                    <a:pt x="101" y="66"/>
                  </a:lnTo>
                  <a:lnTo>
                    <a:pt x="108" y="57"/>
                  </a:lnTo>
                  <a:lnTo>
                    <a:pt x="65" y="14"/>
                  </a:lnTo>
                  <a:lnTo>
                    <a:pt x="63" y="13"/>
                  </a:lnTo>
                  <a:lnTo>
                    <a:pt x="61" y="12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49" y="18"/>
                  </a:lnTo>
                  <a:lnTo>
                    <a:pt x="53" y="14"/>
                  </a:lnTo>
                  <a:lnTo>
                    <a:pt x="40" y="2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6"/>
                  </a:lnTo>
                  <a:lnTo>
                    <a:pt x="7" y="5"/>
                  </a:lnTo>
                  <a:lnTo>
                    <a:pt x="1" y="36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8" y="52"/>
                  </a:lnTo>
                  <a:lnTo>
                    <a:pt x="12" y="49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6" y="55"/>
                  </a:lnTo>
                  <a:lnTo>
                    <a:pt x="8" y="58"/>
                  </a:lnTo>
                  <a:lnTo>
                    <a:pt x="14" y="70"/>
                  </a:lnTo>
                  <a:lnTo>
                    <a:pt x="18" y="67"/>
                  </a:lnTo>
                  <a:lnTo>
                    <a:pt x="12" y="67"/>
                  </a:lnTo>
                  <a:lnTo>
                    <a:pt x="12" y="80"/>
                  </a:lnTo>
                  <a:lnTo>
                    <a:pt x="12" y="86"/>
                  </a:lnTo>
                  <a:lnTo>
                    <a:pt x="12" y="92"/>
                  </a:lnTo>
                  <a:lnTo>
                    <a:pt x="13" y="94"/>
                  </a:lnTo>
                  <a:lnTo>
                    <a:pt x="19" y="112"/>
                  </a:lnTo>
                  <a:lnTo>
                    <a:pt x="20" y="114"/>
                  </a:lnTo>
                  <a:lnTo>
                    <a:pt x="21" y="115"/>
                  </a:lnTo>
                  <a:lnTo>
                    <a:pt x="27" y="121"/>
                  </a:lnTo>
                  <a:lnTo>
                    <a:pt x="28" y="121"/>
                  </a:lnTo>
                  <a:lnTo>
                    <a:pt x="30" y="122"/>
                  </a:lnTo>
                  <a:lnTo>
                    <a:pt x="32" y="121"/>
                  </a:lnTo>
                  <a:lnTo>
                    <a:pt x="34" y="120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0"/>
                  </a:lnTo>
                  <a:lnTo>
                    <a:pt x="30" y="116"/>
                  </a:lnTo>
                  <a:lnTo>
                    <a:pt x="32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0" y="110"/>
                  </a:lnTo>
                  <a:lnTo>
                    <a:pt x="30" y="116"/>
                  </a:lnTo>
                  <a:lnTo>
                    <a:pt x="42" y="116"/>
                  </a:lnTo>
                  <a:lnTo>
                    <a:pt x="49" y="116"/>
                  </a:lnTo>
                  <a:lnTo>
                    <a:pt x="47" y="115"/>
                  </a:lnTo>
                  <a:lnTo>
                    <a:pt x="49" y="110"/>
                  </a:lnTo>
                  <a:lnTo>
                    <a:pt x="46" y="115"/>
                  </a:lnTo>
                  <a:lnTo>
                    <a:pt x="52" y="121"/>
                  </a:lnTo>
                  <a:lnTo>
                    <a:pt x="53" y="121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57" y="120"/>
                  </a:lnTo>
                  <a:lnTo>
                    <a:pt x="59" y="121"/>
                  </a:lnTo>
                  <a:lnTo>
                    <a:pt x="61" y="116"/>
                  </a:lnTo>
                  <a:lnTo>
                    <a:pt x="56" y="119"/>
                  </a:lnTo>
                  <a:lnTo>
                    <a:pt x="62" y="132"/>
                  </a:lnTo>
                  <a:lnTo>
                    <a:pt x="64" y="134"/>
                  </a:lnTo>
                  <a:lnTo>
                    <a:pt x="95" y="158"/>
                  </a:lnTo>
                  <a:lnTo>
                    <a:pt x="96" y="158"/>
                  </a:lnTo>
                  <a:lnTo>
                    <a:pt x="98" y="159"/>
                  </a:lnTo>
                  <a:lnTo>
                    <a:pt x="104" y="159"/>
                  </a:lnTo>
                  <a:lnTo>
                    <a:pt x="98" y="153"/>
                  </a:lnTo>
                  <a:lnTo>
                    <a:pt x="100" y="157"/>
                  </a:lnTo>
                  <a:lnTo>
                    <a:pt x="102" y="158"/>
                  </a:lnTo>
                  <a:lnTo>
                    <a:pt x="104" y="153"/>
                  </a:lnTo>
                  <a:lnTo>
                    <a:pt x="98" y="153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100" y="169"/>
                  </a:lnTo>
                  <a:lnTo>
                    <a:pt x="101" y="170"/>
                  </a:lnTo>
                  <a:lnTo>
                    <a:pt x="125" y="189"/>
                  </a:lnTo>
                  <a:lnTo>
                    <a:pt x="156" y="213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10738800" y="5464080"/>
              <a:ext cx="34920" cy="78480"/>
            </a:xfrm>
            <a:custGeom>
              <a:avLst/>
              <a:gdLst/>
              <a:ahLst/>
              <a:rect l="l" t="t" r="r" b="b"/>
              <a:pathLst>
                <a:path w="19" h="40">
                  <a:moveTo>
                    <a:pt x="7" y="0"/>
                  </a:moveTo>
                  <a:lnTo>
                    <a:pt x="0" y="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3" y="1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9" y="31"/>
                  </a:lnTo>
                  <a:lnTo>
                    <a:pt x="13" y="25"/>
                  </a:lnTo>
                  <a:lnTo>
                    <a:pt x="9" y="29"/>
                  </a:lnTo>
                  <a:lnTo>
                    <a:pt x="15" y="2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680" bIns="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10761480" y="5524560"/>
              <a:ext cx="23760" cy="30600"/>
            </a:xfrm>
            <a:custGeom>
              <a:avLst/>
              <a:gdLst/>
              <a:ahLst/>
              <a:rect l="l" t="t" r="r" b="b"/>
              <a:pathLst>
                <a:path w="13" h="15">
                  <a:moveTo>
                    <a:pt x="7" y="0"/>
                  </a:moveTo>
                  <a:lnTo>
                    <a:pt x="0" y="9"/>
                  </a:lnTo>
                  <a:lnTo>
                    <a:pt x="6" y="15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2" name=""/>
            <p:cNvSpPr/>
            <p:nvPr/>
          </p:nvSpPr>
          <p:spPr>
            <a:xfrm>
              <a:off x="10780920" y="5545800"/>
              <a:ext cx="972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3" name=""/>
            <p:cNvSpPr/>
            <p:nvPr/>
          </p:nvSpPr>
          <p:spPr>
            <a:xfrm>
              <a:off x="10788120" y="5532840"/>
              <a:ext cx="9720" cy="2376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4" name=""/>
            <p:cNvSpPr/>
            <p:nvPr/>
          </p:nvSpPr>
          <p:spPr>
            <a:xfrm>
              <a:off x="10797840" y="5532840"/>
              <a:ext cx="12600" cy="2376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5" name=""/>
            <p:cNvSpPr/>
            <p:nvPr/>
          </p:nvSpPr>
          <p:spPr>
            <a:xfrm>
              <a:off x="10810800" y="5532840"/>
              <a:ext cx="22320" cy="352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8" y="7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6" name=""/>
            <p:cNvSpPr/>
            <p:nvPr/>
          </p:nvSpPr>
          <p:spPr>
            <a:xfrm>
              <a:off x="10833120" y="5374080"/>
              <a:ext cx="368280" cy="361440"/>
            </a:xfrm>
            <a:custGeom>
              <a:avLst/>
              <a:gdLst/>
              <a:ahLst/>
              <a:rect l="l" t="t" r="r" b="b"/>
              <a:pathLst>
                <a:path w="202" h="182">
                  <a:moveTo>
                    <a:pt x="167" y="174"/>
                  </a:moveTo>
                  <a:lnTo>
                    <a:pt x="176" y="182"/>
                  </a:lnTo>
                  <a:lnTo>
                    <a:pt x="183" y="170"/>
                  </a:lnTo>
                  <a:lnTo>
                    <a:pt x="184" y="168"/>
                  </a:lnTo>
                  <a:lnTo>
                    <a:pt x="202" y="113"/>
                  </a:lnTo>
                  <a:lnTo>
                    <a:pt x="202" y="111"/>
                  </a:lnTo>
                  <a:lnTo>
                    <a:pt x="200" y="107"/>
                  </a:lnTo>
                  <a:lnTo>
                    <a:pt x="200" y="107"/>
                  </a:lnTo>
                  <a:lnTo>
                    <a:pt x="188" y="94"/>
                  </a:lnTo>
                  <a:lnTo>
                    <a:pt x="184" y="98"/>
                  </a:lnTo>
                  <a:lnTo>
                    <a:pt x="190" y="98"/>
                  </a:lnTo>
                  <a:lnTo>
                    <a:pt x="190" y="92"/>
                  </a:lnTo>
                  <a:lnTo>
                    <a:pt x="190" y="86"/>
                  </a:lnTo>
                  <a:lnTo>
                    <a:pt x="184" y="86"/>
                  </a:lnTo>
                  <a:lnTo>
                    <a:pt x="188" y="90"/>
                  </a:lnTo>
                  <a:lnTo>
                    <a:pt x="188" y="91"/>
                  </a:lnTo>
                  <a:lnTo>
                    <a:pt x="194" y="85"/>
                  </a:lnTo>
                  <a:lnTo>
                    <a:pt x="194" y="84"/>
                  </a:lnTo>
                  <a:lnTo>
                    <a:pt x="196" y="80"/>
                  </a:lnTo>
                  <a:lnTo>
                    <a:pt x="196" y="68"/>
                  </a:lnTo>
                  <a:lnTo>
                    <a:pt x="196" y="68"/>
                  </a:lnTo>
                  <a:lnTo>
                    <a:pt x="194" y="64"/>
                  </a:lnTo>
                  <a:lnTo>
                    <a:pt x="194" y="63"/>
                  </a:lnTo>
                  <a:lnTo>
                    <a:pt x="169" y="44"/>
                  </a:lnTo>
                  <a:lnTo>
                    <a:pt x="167" y="44"/>
                  </a:lnTo>
                  <a:lnTo>
                    <a:pt x="165" y="43"/>
                  </a:lnTo>
                  <a:lnTo>
                    <a:pt x="153" y="43"/>
                  </a:lnTo>
                  <a:lnTo>
                    <a:pt x="153" y="49"/>
                  </a:lnTo>
                  <a:lnTo>
                    <a:pt x="157" y="45"/>
                  </a:lnTo>
                  <a:lnTo>
                    <a:pt x="155" y="44"/>
                  </a:lnTo>
                  <a:lnTo>
                    <a:pt x="158" y="47"/>
                  </a:lnTo>
                  <a:lnTo>
                    <a:pt x="146" y="17"/>
                  </a:lnTo>
                  <a:lnTo>
                    <a:pt x="145" y="15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24" y="7"/>
                  </a:lnTo>
                  <a:lnTo>
                    <a:pt x="122" y="12"/>
                  </a:lnTo>
                  <a:lnTo>
                    <a:pt x="128" y="12"/>
                  </a:lnTo>
                  <a:lnTo>
                    <a:pt x="126" y="8"/>
                  </a:lnTo>
                  <a:lnTo>
                    <a:pt x="124" y="7"/>
                  </a:lnTo>
                  <a:lnTo>
                    <a:pt x="128" y="12"/>
                  </a:lnTo>
                  <a:lnTo>
                    <a:pt x="128" y="6"/>
                  </a:lnTo>
                  <a:lnTo>
                    <a:pt x="128" y="6"/>
                  </a:lnTo>
                  <a:lnTo>
                    <a:pt x="126" y="2"/>
                  </a:lnTo>
                  <a:lnTo>
                    <a:pt x="124" y="1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9" y="2"/>
                  </a:lnTo>
                  <a:lnTo>
                    <a:pt x="107" y="15"/>
                  </a:lnTo>
                  <a:lnTo>
                    <a:pt x="101" y="21"/>
                  </a:lnTo>
                  <a:lnTo>
                    <a:pt x="95" y="27"/>
                  </a:lnTo>
                  <a:lnTo>
                    <a:pt x="98" y="31"/>
                  </a:lnTo>
                  <a:lnTo>
                    <a:pt x="100" y="26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102" y="27"/>
                  </a:lnTo>
                  <a:lnTo>
                    <a:pt x="96" y="21"/>
                  </a:lnTo>
                  <a:lnTo>
                    <a:pt x="94" y="20"/>
                  </a:lnTo>
                  <a:lnTo>
                    <a:pt x="92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4" y="31"/>
                  </a:lnTo>
                  <a:lnTo>
                    <a:pt x="74" y="37"/>
                  </a:lnTo>
                  <a:lnTo>
                    <a:pt x="80" y="37"/>
                  </a:lnTo>
                  <a:lnTo>
                    <a:pt x="80" y="31"/>
                  </a:lnTo>
                  <a:lnTo>
                    <a:pt x="78" y="32"/>
                  </a:lnTo>
                  <a:lnTo>
                    <a:pt x="76" y="33"/>
                  </a:lnTo>
                  <a:lnTo>
                    <a:pt x="80" y="31"/>
                  </a:lnTo>
                  <a:lnTo>
                    <a:pt x="73" y="31"/>
                  </a:lnTo>
                  <a:lnTo>
                    <a:pt x="73" y="37"/>
                  </a:lnTo>
                  <a:lnTo>
                    <a:pt x="76" y="32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3" y="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6" y="6"/>
                  </a:lnTo>
                  <a:lnTo>
                    <a:pt x="8" y="10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2" y="42"/>
                  </a:lnTo>
                  <a:lnTo>
                    <a:pt x="84" y="41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6" y="31"/>
                  </a:lnTo>
                  <a:lnTo>
                    <a:pt x="80" y="31"/>
                  </a:lnTo>
                  <a:lnTo>
                    <a:pt x="84" y="36"/>
                  </a:lnTo>
                  <a:lnTo>
                    <a:pt x="90" y="30"/>
                  </a:lnTo>
                  <a:lnTo>
                    <a:pt x="86" y="31"/>
                  </a:lnTo>
                  <a:lnTo>
                    <a:pt x="88" y="30"/>
                  </a:lnTo>
                  <a:lnTo>
                    <a:pt x="86" y="25"/>
                  </a:lnTo>
                  <a:lnTo>
                    <a:pt x="86" y="31"/>
                  </a:lnTo>
                  <a:lnTo>
                    <a:pt x="92" y="31"/>
                  </a:lnTo>
                  <a:lnTo>
                    <a:pt x="90" y="30"/>
                  </a:lnTo>
                  <a:lnTo>
                    <a:pt x="92" y="25"/>
                  </a:lnTo>
                  <a:lnTo>
                    <a:pt x="89" y="3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7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4" y="24"/>
                  </a:lnTo>
                  <a:lnTo>
                    <a:pt x="126" y="11"/>
                  </a:lnTo>
                  <a:lnTo>
                    <a:pt x="116" y="6"/>
                  </a:lnTo>
                  <a:lnTo>
                    <a:pt x="118" y="10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4" y="11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8" y="16"/>
                  </a:lnTo>
                  <a:lnTo>
                    <a:pt x="120" y="17"/>
                  </a:lnTo>
                  <a:lnTo>
                    <a:pt x="120" y="18"/>
                  </a:lnTo>
                  <a:lnTo>
                    <a:pt x="139" y="25"/>
                  </a:lnTo>
                  <a:lnTo>
                    <a:pt x="137" y="23"/>
                  </a:lnTo>
                  <a:lnTo>
                    <a:pt x="139" y="24"/>
                  </a:lnTo>
                  <a:lnTo>
                    <a:pt x="141" y="19"/>
                  </a:lnTo>
                  <a:lnTo>
                    <a:pt x="136" y="21"/>
                  </a:lnTo>
                  <a:lnTo>
                    <a:pt x="148" y="51"/>
                  </a:lnTo>
                  <a:lnTo>
                    <a:pt x="149" y="53"/>
                  </a:lnTo>
                  <a:lnTo>
                    <a:pt x="151" y="54"/>
                  </a:lnTo>
                  <a:lnTo>
                    <a:pt x="153" y="55"/>
                  </a:lnTo>
                  <a:lnTo>
                    <a:pt x="165" y="55"/>
                  </a:lnTo>
                  <a:lnTo>
                    <a:pt x="163" y="54"/>
                  </a:lnTo>
                  <a:lnTo>
                    <a:pt x="165" y="49"/>
                  </a:lnTo>
                  <a:lnTo>
                    <a:pt x="162" y="54"/>
                  </a:lnTo>
                  <a:lnTo>
                    <a:pt x="187" y="73"/>
                  </a:lnTo>
                  <a:lnTo>
                    <a:pt x="190" y="68"/>
                  </a:lnTo>
                  <a:lnTo>
                    <a:pt x="184" y="68"/>
                  </a:lnTo>
                  <a:lnTo>
                    <a:pt x="184" y="80"/>
                  </a:lnTo>
                  <a:lnTo>
                    <a:pt x="190" y="80"/>
                  </a:lnTo>
                  <a:lnTo>
                    <a:pt x="187" y="76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78" y="86"/>
                  </a:lnTo>
                  <a:lnTo>
                    <a:pt x="178" y="86"/>
                  </a:lnTo>
                  <a:lnTo>
                    <a:pt x="178" y="92"/>
                  </a:lnTo>
                  <a:lnTo>
                    <a:pt x="178" y="98"/>
                  </a:lnTo>
                  <a:lnTo>
                    <a:pt x="178" y="98"/>
                  </a:lnTo>
                  <a:lnTo>
                    <a:pt x="180" y="102"/>
                  </a:lnTo>
                  <a:lnTo>
                    <a:pt x="181" y="103"/>
                  </a:lnTo>
                  <a:lnTo>
                    <a:pt x="193" y="116"/>
                  </a:lnTo>
                  <a:lnTo>
                    <a:pt x="196" y="111"/>
                  </a:lnTo>
                  <a:lnTo>
                    <a:pt x="191" y="110"/>
                  </a:lnTo>
                  <a:lnTo>
                    <a:pt x="173" y="165"/>
                  </a:lnTo>
                  <a:lnTo>
                    <a:pt x="178" y="166"/>
                  </a:lnTo>
                  <a:lnTo>
                    <a:pt x="174" y="162"/>
                  </a:lnTo>
                  <a:lnTo>
                    <a:pt x="167" y="17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10772640" y="5388120"/>
              <a:ext cx="67320" cy="81360"/>
            </a:xfrm>
            <a:custGeom>
              <a:avLst/>
              <a:gdLst/>
              <a:ahLst/>
              <a:rect l="l" t="t" r="r" b="b"/>
              <a:pathLst>
                <a:path w="37" h="41">
                  <a:moveTo>
                    <a:pt x="37" y="10"/>
                  </a:moveTo>
                  <a:lnTo>
                    <a:pt x="31" y="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5" y="26"/>
                  </a:lnTo>
                  <a:lnTo>
                    <a:pt x="9" y="30"/>
                  </a:lnTo>
                  <a:lnTo>
                    <a:pt x="6" y="26"/>
                  </a:lnTo>
                  <a:lnTo>
                    <a:pt x="0" y="32"/>
                  </a:lnTo>
                  <a:lnTo>
                    <a:pt x="7" y="41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26" y="17"/>
                  </a:lnTo>
                  <a:lnTo>
                    <a:pt x="22" y="12"/>
                  </a:lnTo>
                  <a:lnTo>
                    <a:pt x="25" y="1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10780920" y="5459760"/>
              <a:ext cx="36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10764000" y="5447160"/>
              <a:ext cx="16560" cy="2376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10754640" y="5459760"/>
              <a:ext cx="1224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10754640" y="5459760"/>
              <a:ext cx="2520" cy="140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10754640" y="5470920"/>
              <a:ext cx="2520" cy="252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10723680" y="5411880"/>
              <a:ext cx="40320" cy="68760"/>
            </a:xfrm>
            <a:custGeom>
              <a:avLst/>
              <a:gdLst/>
              <a:ahLst/>
              <a:rect l="l" t="t" r="r" b="b"/>
              <a:pathLst>
                <a:path w="22" h="35">
                  <a:moveTo>
                    <a:pt x="15" y="35"/>
                  </a:moveTo>
                  <a:lnTo>
                    <a:pt x="22" y="26"/>
                  </a:lnTo>
                  <a:lnTo>
                    <a:pt x="16" y="20"/>
                  </a:lnTo>
                  <a:lnTo>
                    <a:pt x="12" y="24"/>
                  </a:lnTo>
                  <a:lnTo>
                    <a:pt x="18" y="22"/>
                  </a:lnTo>
                  <a:lnTo>
                    <a:pt x="12" y="4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10220760" y="5007960"/>
              <a:ext cx="519480" cy="413640"/>
            </a:xfrm>
            <a:custGeom>
              <a:avLst/>
              <a:gdLst/>
              <a:ahLst/>
              <a:rect l="l" t="t" r="r" b="b"/>
              <a:pathLst>
                <a:path w="286" h="208">
                  <a:moveTo>
                    <a:pt x="279" y="208"/>
                  </a:moveTo>
                  <a:lnTo>
                    <a:pt x="286" y="199"/>
                  </a:lnTo>
                  <a:lnTo>
                    <a:pt x="261" y="174"/>
                  </a:lnTo>
                  <a:lnTo>
                    <a:pt x="257" y="178"/>
                  </a:lnTo>
                  <a:lnTo>
                    <a:pt x="263" y="178"/>
                  </a:lnTo>
                  <a:lnTo>
                    <a:pt x="263" y="160"/>
                  </a:lnTo>
                  <a:lnTo>
                    <a:pt x="263" y="160"/>
                  </a:lnTo>
                  <a:lnTo>
                    <a:pt x="262" y="157"/>
                  </a:lnTo>
                  <a:lnTo>
                    <a:pt x="256" y="144"/>
                  </a:lnTo>
                  <a:lnTo>
                    <a:pt x="255" y="143"/>
                  </a:lnTo>
                  <a:lnTo>
                    <a:pt x="254" y="142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39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2" y="136"/>
                  </a:lnTo>
                  <a:lnTo>
                    <a:pt x="210" y="137"/>
                  </a:lnTo>
                  <a:lnTo>
                    <a:pt x="208" y="141"/>
                  </a:lnTo>
                  <a:lnTo>
                    <a:pt x="208" y="147"/>
                  </a:lnTo>
                  <a:lnTo>
                    <a:pt x="214" y="147"/>
                  </a:lnTo>
                  <a:lnTo>
                    <a:pt x="214" y="141"/>
                  </a:lnTo>
                  <a:lnTo>
                    <a:pt x="212" y="142"/>
                  </a:lnTo>
                  <a:lnTo>
                    <a:pt x="210" y="143"/>
                  </a:lnTo>
                  <a:lnTo>
                    <a:pt x="214" y="141"/>
                  </a:lnTo>
                  <a:lnTo>
                    <a:pt x="202" y="141"/>
                  </a:lnTo>
                  <a:lnTo>
                    <a:pt x="202" y="147"/>
                  </a:lnTo>
                  <a:lnTo>
                    <a:pt x="206" y="143"/>
                  </a:lnTo>
                  <a:lnTo>
                    <a:pt x="204" y="142"/>
                  </a:lnTo>
                  <a:lnTo>
                    <a:pt x="207" y="144"/>
                  </a:lnTo>
                  <a:lnTo>
                    <a:pt x="201" y="132"/>
                  </a:lnTo>
                  <a:lnTo>
                    <a:pt x="200" y="131"/>
                  </a:lnTo>
                  <a:lnTo>
                    <a:pt x="198" y="130"/>
                  </a:lnTo>
                  <a:lnTo>
                    <a:pt x="196" y="129"/>
                  </a:lnTo>
                  <a:lnTo>
                    <a:pt x="194" y="130"/>
                  </a:lnTo>
                  <a:lnTo>
                    <a:pt x="194" y="130"/>
                  </a:lnTo>
                  <a:lnTo>
                    <a:pt x="181" y="136"/>
                  </a:lnTo>
                  <a:lnTo>
                    <a:pt x="183" y="141"/>
                  </a:lnTo>
                  <a:lnTo>
                    <a:pt x="189" y="141"/>
                  </a:lnTo>
                  <a:lnTo>
                    <a:pt x="187" y="137"/>
                  </a:lnTo>
                  <a:lnTo>
                    <a:pt x="185" y="136"/>
                  </a:lnTo>
                  <a:lnTo>
                    <a:pt x="183" y="135"/>
                  </a:lnTo>
                  <a:lnTo>
                    <a:pt x="181" y="136"/>
                  </a:lnTo>
                  <a:lnTo>
                    <a:pt x="189" y="141"/>
                  </a:lnTo>
                  <a:lnTo>
                    <a:pt x="189" y="129"/>
                  </a:lnTo>
                  <a:lnTo>
                    <a:pt x="189" y="123"/>
                  </a:lnTo>
                  <a:lnTo>
                    <a:pt x="189" y="104"/>
                  </a:lnTo>
                  <a:lnTo>
                    <a:pt x="189" y="102"/>
                  </a:lnTo>
                  <a:lnTo>
                    <a:pt x="177" y="66"/>
                  </a:lnTo>
                  <a:lnTo>
                    <a:pt x="171" y="68"/>
                  </a:lnTo>
                  <a:lnTo>
                    <a:pt x="175" y="72"/>
                  </a:lnTo>
                  <a:lnTo>
                    <a:pt x="177" y="68"/>
                  </a:lnTo>
                  <a:lnTo>
                    <a:pt x="175" y="73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1"/>
                  </a:lnTo>
                  <a:lnTo>
                    <a:pt x="182" y="58"/>
                  </a:lnTo>
                  <a:lnTo>
                    <a:pt x="164" y="22"/>
                  </a:lnTo>
                  <a:lnTo>
                    <a:pt x="163" y="21"/>
                  </a:lnTo>
                  <a:lnTo>
                    <a:pt x="161" y="20"/>
                  </a:lnTo>
                  <a:lnTo>
                    <a:pt x="160" y="19"/>
                  </a:lnTo>
                  <a:lnTo>
                    <a:pt x="117" y="13"/>
                  </a:lnTo>
                  <a:lnTo>
                    <a:pt x="116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65" y="26"/>
                  </a:lnTo>
                  <a:lnTo>
                    <a:pt x="67" y="31"/>
                  </a:lnTo>
                  <a:lnTo>
                    <a:pt x="69" y="26"/>
                  </a:lnTo>
                  <a:lnTo>
                    <a:pt x="67" y="25"/>
                  </a:lnTo>
                  <a:lnTo>
                    <a:pt x="71" y="26"/>
                  </a:lnTo>
                  <a:lnTo>
                    <a:pt x="46" y="7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41" y="18"/>
                  </a:lnTo>
                  <a:lnTo>
                    <a:pt x="40" y="17"/>
                  </a:lnTo>
                  <a:lnTo>
                    <a:pt x="42" y="12"/>
                  </a:lnTo>
                  <a:lnTo>
                    <a:pt x="39" y="17"/>
                  </a:lnTo>
                  <a:lnTo>
                    <a:pt x="64" y="36"/>
                  </a:lnTo>
                  <a:lnTo>
                    <a:pt x="65" y="36"/>
                  </a:lnTo>
                  <a:lnTo>
                    <a:pt x="67" y="37"/>
                  </a:lnTo>
                  <a:lnTo>
                    <a:pt x="69" y="37"/>
                  </a:lnTo>
                  <a:lnTo>
                    <a:pt x="100" y="25"/>
                  </a:lnTo>
                  <a:lnTo>
                    <a:pt x="98" y="19"/>
                  </a:lnTo>
                  <a:lnTo>
                    <a:pt x="98" y="25"/>
                  </a:lnTo>
                  <a:lnTo>
                    <a:pt x="110" y="25"/>
                  </a:lnTo>
                  <a:lnTo>
                    <a:pt x="116" y="25"/>
                  </a:lnTo>
                  <a:lnTo>
                    <a:pt x="116" y="19"/>
                  </a:lnTo>
                  <a:lnTo>
                    <a:pt x="115" y="25"/>
                  </a:lnTo>
                  <a:lnTo>
                    <a:pt x="158" y="31"/>
                  </a:lnTo>
                  <a:lnTo>
                    <a:pt x="155" y="29"/>
                  </a:lnTo>
                  <a:lnTo>
                    <a:pt x="157" y="30"/>
                  </a:lnTo>
                  <a:lnTo>
                    <a:pt x="159" y="25"/>
                  </a:lnTo>
                  <a:lnTo>
                    <a:pt x="155" y="28"/>
                  </a:lnTo>
                  <a:lnTo>
                    <a:pt x="173" y="64"/>
                  </a:lnTo>
                  <a:lnTo>
                    <a:pt x="173" y="57"/>
                  </a:lnTo>
                  <a:lnTo>
                    <a:pt x="171" y="61"/>
                  </a:lnTo>
                  <a:lnTo>
                    <a:pt x="177" y="61"/>
                  </a:lnTo>
                  <a:lnTo>
                    <a:pt x="173" y="57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6" y="70"/>
                  </a:lnTo>
                  <a:lnTo>
                    <a:pt x="178" y="106"/>
                  </a:lnTo>
                  <a:lnTo>
                    <a:pt x="183" y="104"/>
                  </a:lnTo>
                  <a:lnTo>
                    <a:pt x="177" y="104"/>
                  </a:lnTo>
                  <a:lnTo>
                    <a:pt x="177" y="123"/>
                  </a:lnTo>
                  <a:lnTo>
                    <a:pt x="177" y="129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9" y="145"/>
                  </a:lnTo>
                  <a:lnTo>
                    <a:pt x="181" y="146"/>
                  </a:lnTo>
                  <a:lnTo>
                    <a:pt x="183" y="147"/>
                  </a:lnTo>
                  <a:lnTo>
                    <a:pt x="185" y="146"/>
                  </a:lnTo>
                  <a:lnTo>
                    <a:pt x="186" y="147"/>
                  </a:lnTo>
                  <a:lnTo>
                    <a:pt x="199" y="141"/>
                  </a:lnTo>
                  <a:lnTo>
                    <a:pt x="192" y="139"/>
                  </a:lnTo>
                  <a:lnTo>
                    <a:pt x="194" y="140"/>
                  </a:lnTo>
                  <a:lnTo>
                    <a:pt x="196" y="141"/>
                  </a:lnTo>
                  <a:lnTo>
                    <a:pt x="198" y="140"/>
                  </a:lnTo>
                  <a:lnTo>
                    <a:pt x="196" y="135"/>
                  </a:lnTo>
                  <a:lnTo>
                    <a:pt x="192" y="138"/>
                  </a:lnTo>
                  <a:lnTo>
                    <a:pt x="198" y="150"/>
                  </a:lnTo>
                  <a:lnTo>
                    <a:pt x="198" y="151"/>
                  </a:lnTo>
                  <a:lnTo>
                    <a:pt x="200" y="152"/>
                  </a:lnTo>
                  <a:lnTo>
                    <a:pt x="202" y="153"/>
                  </a:lnTo>
                  <a:lnTo>
                    <a:pt x="214" y="153"/>
                  </a:lnTo>
                  <a:lnTo>
                    <a:pt x="214" y="153"/>
                  </a:lnTo>
                  <a:lnTo>
                    <a:pt x="216" y="152"/>
                  </a:lnTo>
                  <a:lnTo>
                    <a:pt x="218" y="151"/>
                  </a:lnTo>
                  <a:lnTo>
                    <a:pt x="220" y="147"/>
                  </a:lnTo>
                  <a:lnTo>
                    <a:pt x="220" y="147"/>
                  </a:lnTo>
                  <a:lnTo>
                    <a:pt x="220" y="141"/>
                  </a:lnTo>
                  <a:lnTo>
                    <a:pt x="214" y="147"/>
                  </a:lnTo>
                  <a:lnTo>
                    <a:pt x="216" y="146"/>
                  </a:lnTo>
                  <a:lnTo>
                    <a:pt x="218" y="145"/>
                  </a:lnTo>
                  <a:lnTo>
                    <a:pt x="220" y="141"/>
                  </a:lnTo>
                  <a:lnTo>
                    <a:pt x="214" y="141"/>
                  </a:lnTo>
                  <a:lnTo>
                    <a:pt x="214" y="147"/>
                  </a:lnTo>
                  <a:lnTo>
                    <a:pt x="239" y="147"/>
                  </a:lnTo>
                  <a:lnTo>
                    <a:pt x="239" y="141"/>
                  </a:lnTo>
                  <a:lnTo>
                    <a:pt x="237" y="147"/>
                  </a:lnTo>
                  <a:lnTo>
                    <a:pt x="249" y="153"/>
                  </a:lnTo>
                  <a:lnTo>
                    <a:pt x="251" y="147"/>
                  </a:lnTo>
                  <a:lnTo>
                    <a:pt x="246" y="150"/>
                  </a:lnTo>
                  <a:lnTo>
                    <a:pt x="252" y="163"/>
                  </a:lnTo>
                  <a:lnTo>
                    <a:pt x="257" y="160"/>
                  </a:lnTo>
                  <a:lnTo>
                    <a:pt x="251" y="160"/>
                  </a:lnTo>
                  <a:lnTo>
                    <a:pt x="251" y="178"/>
                  </a:lnTo>
                  <a:lnTo>
                    <a:pt x="251" y="178"/>
                  </a:lnTo>
                  <a:lnTo>
                    <a:pt x="253" y="182"/>
                  </a:lnTo>
                  <a:lnTo>
                    <a:pt x="254" y="183"/>
                  </a:lnTo>
                  <a:lnTo>
                    <a:pt x="279" y="208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5" name=""/>
            <p:cNvSpPr/>
            <p:nvPr/>
          </p:nvSpPr>
          <p:spPr>
            <a:xfrm>
              <a:off x="10586880" y="5288040"/>
              <a:ext cx="23760" cy="252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6" name=""/>
            <p:cNvSpPr/>
            <p:nvPr/>
          </p:nvSpPr>
          <p:spPr>
            <a:xfrm>
              <a:off x="10676880" y="5288040"/>
              <a:ext cx="1080" cy="140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7" name=""/>
            <p:cNvSpPr/>
            <p:nvPr/>
          </p:nvSpPr>
          <p:spPr>
            <a:xfrm>
              <a:off x="10676880" y="5268240"/>
              <a:ext cx="29520" cy="3240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4"/>
                  </a:moveTo>
                  <a:lnTo>
                    <a:pt x="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6" y="9"/>
                  </a:lnTo>
                  <a:lnTo>
                    <a:pt x="9" y="0"/>
                  </a:lnTo>
                  <a:lnTo>
                    <a:pt x="3" y="6"/>
                  </a:lnTo>
                  <a:lnTo>
                    <a:pt x="6" y="4"/>
                  </a:lnTo>
                  <a:lnTo>
                    <a:pt x="4" y="5"/>
                  </a:lnTo>
                  <a:lnTo>
                    <a:pt x="6" y="10"/>
                  </a:lnTo>
                  <a:lnTo>
                    <a:pt x="6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8" name=""/>
            <p:cNvSpPr/>
            <p:nvPr/>
          </p:nvSpPr>
          <p:spPr>
            <a:xfrm>
              <a:off x="10701000" y="5264280"/>
              <a:ext cx="9720" cy="2376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9" name=""/>
            <p:cNvSpPr/>
            <p:nvPr/>
          </p:nvSpPr>
          <p:spPr>
            <a:xfrm>
              <a:off x="10744560" y="5191200"/>
              <a:ext cx="19440" cy="37800"/>
            </a:xfrm>
            <a:custGeom>
              <a:avLst/>
              <a:gdLst/>
              <a:ahLst/>
              <a:rect l="l" t="t" r="r" b="b"/>
              <a:pathLst>
                <a:path w="12" h="19">
                  <a:moveTo>
                    <a:pt x="0" y="19"/>
                  </a:moveTo>
                  <a:lnTo>
                    <a:pt x="12" y="19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0" name=""/>
            <p:cNvSpPr/>
            <p:nvPr/>
          </p:nvSpPr>
          <p:spPr>
            <a:xfrm>
              <a:off x="10764000" y="5178240"/>
              <a:ext cx="2376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6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1" name=""/>
            <p:cNvSpPr/>
            <p:nvPr/>
          </p:nvSpPr>
          <p:spPr>
            <a:xfrm>
              <a:off x="10788120" y="5167080"/>
              <a:ext cx="22320" cy="3492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6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7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6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2" name=""/>
            <p:cNvSpPr/>
            <p:nvPr/>
          </p:nvSpPr>
          <p:spPr>
            <a:xfrm>
              <a:off x="10794960" y="5109480"/>
              <a:ext cx="49320" cy="6732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0" y="24"/>
                  </a:moveTo>
                  <a:lnTo>
                    <a:pt x="7" y="34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21" y="13"/>
                  </a:lnTo>
                  <a:lnTo>
                    <a:pt x="16" y="10"/>
                  </a:lnTo>
                  <a:lnTo>
                    <a:pt x="20" y="15"/>
                  </a:lnTo>
                  <a:lnTo>
                    <a:pt x="26" y="9"/>
                  </a:lnTo>
                  <a:lnTo>
                    <a:pt x="19" y="0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5" y="20"/>
                  </a:lnTo>
                  <a:lnTo>
                    <a:pt x="10" y="23"/>
                  </a:lnTo>
                  <a:lnTo>
                    <a:pt x="7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3" name=""/>
            <p:cNvSpPr/>
            <p:nvPr/>
          </p:nvSpPr>
          <p:spPr>
            <a:xfrm>
              <a:off x="10823400" y="5105160"/>
              <a:ext cx="20880" cy="12240"/>
            </a:xfrm>
            <a:prstGeom prst="rect">
              <a:avLst/>
            </a:prstGeom>
            <a:solidFill>
              <a:srgbClr val="9933ff"/>
            </a:soli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4" name=""/>
            <p:cNvSpPr/>
            <p:nvPr/>
          </p:nvSpPr>
          <p:spPr>
            <a:xfrm>
              <a:off x="10564200" y="5288040"/>
              <a:ext cx="23760" cy="72720"/>
            </a:xfrm>
            <a:custGeom>
              <a:avLst/>
              <a:gdLst/>
              <a:ahLst/>
              <a:rect l="l" t="t" r="r" b="b"/>
              <a:pathLst>
                <a:path w="13" h="37">
                  <a:moveTo>
                    <a:pt x="12" y="0"/>
                  </a:moveTo>
                  <a:lnTo>
                    <a:pt x="0" y="0"/>
                  </a:lnTo>
                  <a:lnTo>
                    <a:pt x="1" y="37"/>
                  </a:lnTo>
                  <a:lnTo>
                    <a:pt x="13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5" name=""/>
            <p:cNvSpPr/>
            <p:nvPr/>
          </p:nvSpPr>
          <p:spPr>
            <a:xfrm>
              <a:off x="10554480" y="5288040"/>
              <a:ext cx="146160" cy="109440"/>
            </a:xfrm>
            <a:custGeom>
              <a:avLst/>
              <a:gdLst/>
              <a:ahLst/>
              <a:rect l="l" t="t" r="r" b="b"/>
              <a:pathLst>
                <a:path w="79" h="55">
                  <a:moveTo>
                    <a:pt x="1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8" y="37"/>
                  </a:lnTo>
                  <a:lnTo>
                    <a:pt x="36" y="3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9" y="55"/>
                  </a:lnTo>
                  <a:lnTo>
                    <a:pt x="61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5" y="54"/>
                  </a:lnTo>
                  <a:lnTo>
                    <a:pt x="77" y="53"/>
                  </a:lnTo>
                  <a:lnTo>
                    <a:pt x="79" y="49"/>
                  </a:lnTo>
                  <a:lnTo>
                    <a:pt x="79" y="37"/>
                  </a:lnTo>
                  <a:lnTo>
                    <a:pt x="67" y="37"/>
                  </a:lnTo>
                  <a:lnTo>
                    <a:pt x="67" y="49"/>
                  </a:lnTo>
                  <a:lnTo>
                    <a:pt x="73" y="43"/>
                  </a:lnTo>
                  <a:lnTo>
                    <a:pt x="71" y="44"/>
                  </a:lnTo>
                  <a:lnTo>
                    <a:pt x="69" y="45"/>
                  </a:lnTo>
                  <a:lnTo>
                    <a:pt x="67" y="49"/>
                  </a:lnTo>
                  <a:lnTo>
                    <a:pt x="73" y="49"/>
                  </a:lnTo>
                  <a:lnTo>
                    <a:pt x="73" y="43"/>
                  </a:lnTo>
                  <a:lnTo>
                    <a:pt x="61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49" y="49"/>
                  </a:lnTo>
                  <a:lnTo>
                    <a:pt x="53" y="45"/>
                  </a:lnTo>
                  <a:lnTo>
                    <a:pt x="40" y="27"/>
                  </a:lnTo>
                  <a:lnTo>
                    <a:pt x="38" y="26"/>
                  </a:lnTo>
                  <a:lnTo>
                    <a:pt x="36" y="25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21" y="26"/>
                  </a:lnTo>
                  <a:lnTo>
                    <a:pt x="9" y="20"/>
                  </a:lnTo>
                  <a:lnTo>
                    <a:pt x="12" y="25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6" name=""/>
            <p:cNvSpPr/>
            <p:nvPr/>
          </p:nvSpPr>
          <p:spPr>
            <a:xfrm>
              <a:off x="10509480" y="4964400"/>
              <a:ext cx="51840" cy="92520"/>
            </a:xfrm>
            <a:custGeom>
              <a:avLst/>
              <a:gdLst/>
              <a:ahLst/>
              <a:rect l="l" t="t" r="r" b="b"/>
              <a:pathLst>
                <a:path w="28" h="47">
                  <a:moveTo>
                    <a:pt x="0" y="35"/>
                  </a:moveTo>
                  <a:lnTo>
                    <a:pt x="0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6"/>
                  </a:lnTo>
                  <a:lnTo>
                    <a:pt x="10" y="45"/>
                  </a:lnTo>
                  <a:lnTo>
                    <a:pt x="12" y="43"/>
                  </a:lnTo>
                  <a:lnTo>
                    <a:pt x="18" y="18"/>
                  </a:lnTo>
                  <a:lnTo>
                    <a:pt x="12" y="16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28" y="9"/>
                  </a:lnTo>
                  <a:lnTo>
                    <a:pt x="21" y="0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1" y="40"/>
                  </a:lnTo>
                  <a:lnTo>
                    <a:pt x="6" y="35"/>
                  </a:lnTo>
                  <a:lnTo>
                    <a:pt x="4" y="36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7" name=""/>
            <p:cNvSpPr/>
            <p:nvPr/>
          </p:nvSpPr>
          <p:spPr>
            <a:xfrm>
              <a:off x="10229400" y="5178240"/>
              <a:ext cx="101160" cy="61560"/>
            </a:xfrm>
            <a:custGeom>
              <a:avLst/>
              <a:gdLst/>
              <a:ahLst/>
              <a:rect l="l" t="t" r="r" b="b"/>
              <a:pathLst>
                <a:path w="56" h="31">
                  <a:moveTo>
                    <a:pt x="0" y="20"/>
                  </a:moveTo>
                  <a:lnTo>
                    <a:pt x="3" y="31"/>
                  </a:lnTo>
                  <a:lnTo>
                    <a:pt x="46" y="18"/>
                  </a:lnTo>
                  <a:lnTo>
                    <a:pt x="46" y="17"/>
                  </a:lnTo>
                  <a:lnTo>
                    <a:pt x="48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1" y="16"/>
                  </a:lnTo>
                  <a:lnTo>
                    <a:pt x="43" y="12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40" y="18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6" y="6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50" y="12"/>
                  </a:lnTo>
                  <a:lnTo>
                    <a:pt x="46" y="2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48" y="1"/>
                  </a:lnTo>
                  <a:lnTo>
                    <a:pt x="35" y="7"/>
                  </a:lnTo>
                  <a:lnTo>
                    <a:pt x="33" y="8"/>
                  </a:lnTo>
                  <a:lnTo>
                    <a:pt x="31" y="12"/>
                  </a:lnTo>
                  <a:lnTo>
                    <a:pt x="33" y="16"/>
                  </a:lnTo>
                  <a:lnTo>
                    <a:pt x="35" y="17"/>
                  </a:lnTo>
                  <a:lnTo>
                    <a:pt x="37" y="18"/>
                  </a:lnTo>
                  <a:lnTo>
                    <a:pt x="44" y="18"/>
                  </a:lnTo>
                  <a:lnTo>
                    <a:pt x="42" y="7"/>
                  </a:lnTo>
                  <a:lnTo>
                    <a:pt x="40" y="8"/>
                  </a:lnTo>
                  <a:lnTo>
                    <a:pt x="38" y="12"/>
                  </a:lnTo>
                  <a:lnTo>
                    <a:pt x="40" y="16"/>
                  </a:lnTo>
                  <a:lnTo>
                    <a:pt x="42" y="17"/>
                  </a:lnTo>
                  <a:lnTo>
                    <a:pt x="44" y="12"/>
                  </a:lnTo>
                  <a:lnTo>
                    <a:pt x="43" y="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8" name=""/>
            <p:cNvSpPr/>
            <p:nvPr/>
          </p:nvSpPr>
          <p:spPr>
            <a:xfrm>
              <a:off x="8845920" y="2483280"/>
              <a:ext cx="343080" cy="327960"/>
            </a:xfrm>
            <a:custGeom>
              <a:avLst/>
              <a:gdLst/>
              <a:ahLst/>
              <a:rect l="l" t="t" r="r" b="b"/>
              <a:pathLst>
                <a:path w="190" h="165">
                  <a:moveTo>
                    <a:pt x="0" y="0"/>
                  </a:moveTo>
                  <a:lnTo>
                    <a:pt x="12" y="12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49" y="24"/>
                  </a:lnTo>
                  <a:lnTo>
                    <a:pt x="86" y="73"/>
                  </a:lnTo>
                  <a:lnTo>
                    <a:pt x="92" y="79"/>
                  </a:lnTo>
                  <a:lnTo>
                    <a:pt x="111" y="79"/>
                  </a:lnTo>
                  <a:lnTo>
                    <a:pt x="135" y="92"/>
                  </a:lnTo>
                  <a:lnTo>
                    <a:pt x="147" y="110"/>
                  </a:lnTo>
                  <a:lnTo>
                    <a:pt x="172" y="110"/>
                  </a:lnTo>
                  <a:lnTo>
                    <a:pt x="184" y="122"/>
                  </a:lnTo>
                  <a:lnTo>
                    <a:pt x="184" y="135"/>
                  </a:lnTo>
                  <a:lnTo>
                    <a:pt x="178" y="135"/>
                  </a:lnTo>
                  <a:lnTo>
                    <a:pt x="178" y="159"/>
                  </a:lnTo>
                  <a:lnTo>
                    <a:pt x="190" y="16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9" name=""/>
            <p:cNvSpPr/>
            <p:nvPr/>
          </p:nvSpPr>
          <p:spPr>
            <a:xfrm>
              <a:off x="9189360" y="2800080"/>
              <a:ext cx="22320" cy="1116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0" y="6"/>
                  </a:moveTo>
                  <a:lnTo>
                    <a:pt x="6" y="0"/>
                  </a:lnTo>
                  <a:lnTo>
                    <a:pt x="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0" name=""/>
            <p:cNvSpPr/>
            <p:nvPr/>
          </p:nvSpPr>
          <p:spPr>
            <a:xfrm>
              <a:off x="9212040" y="2800080"/>
              <a:ext cx="14040" cy="37800"/>
            </a:xfrm>
            <a:custGeom>
              <a:avLst/>
              <a:gdLst/>
              <a:ahLst/>
              <a:rect l="l" t="t" r="r" b="b"/>
              <a:pathLst>
                <a:path w="6" h="19">
                  <a:moveTo>
                    <a:pt x="0" y="0"/>
                  </a:moveTo>
                  <a:lnTo>
                    <a:pt x="0" y="6"/>
                  </a:lnTo>
                  <a:lnTo>
                    <a:pt x="6" y="12"/>
                  </a:lnTo>
                  <a:lnTo>
                    <a:pt x="6" y="1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1" name=""/>
            <p:cNvSpPr/>
            <p:nvPr/>
          </p:nvSpPr>
          <p:spPr>
            <a:xfrm>
              <a:off x="9226080" y="2838240"/>
              <a:ext cx="11160" cy="10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2" name=""/>
            <p:cNvSpPr/>
            <p:nvPr/>
          </p:nvSpPr>
          <p:spPr>
            <a:xfrm>
              <a:off x="9226080" y="2838240"/>
              <a:ext cx="9720" cy="58680"/>
            </a:xfrm>
            <a:custGeom>
              <a:avLst/>
              <a:gdLst/>
              <a:ahLst/>
              <a:rect l="l" t="t" r="r" b="b"/>
              <a:pathLst>
                <a:path w="6" h="30">
                  <a:moveTo>
                    <a:pt x="6" y="0"/>
                  </a:moveTo>
                  <a:lnTo>
                    <a:pt x="6" y="12"/>
                  </a:lnTo>
                  <a:lnTo>
                    <a:pt x="0" y="3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3" name=""/>
            <p:cNvSpPr/>
            <p:nvPr/>
          </p:nvSpPr>
          <p:spPr>
            <a:xfrm>
              <a:off x="9226080" y="2897280"/>
              <a:ext cx="1080" cy="158760"/>
            </a:xfrm>
            <a:custGeom>
              <a:avLst/>
              <a:gdLst/>
              <a:ahLst/>
              <a:rect l="l" t="t" r="r" b="b"/>
              <a:pathLst>
                <a:path w="0" h="80">
                  <a:moveTo>
                    <a:pt x="0" y="0"/>
                  </a:moveTo>
                  <a:lnTo>
                    <a:pt x="0" y="6"/>
                  </a:lnTo>
                  <a:lnTo>
                    <a:pt x="0" y="31"/>
                  </a:lnTo>
                  <a:lnTo>
                    <a:pt x="0" y="55"/>
                  </a:lnTo>
                  <a:lnTo>
                    <a:pt x="0" y="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4" name=""/>
            <p:cNvSpPr/>
            <p:nvPr/>
          </p:nvSpPr>
          <p:spPr>
            <a:xfrm>
              <a:off x="9226080" y="3056040"/>
              <a:ext cx="9720" cy="2376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1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5" name=""/>
            <p:cNvSpPr/>
            <p:nvPr/>
          </p:nvSpPr>
          <p:spPr>
            <a:xfrm>
              <a:off x="9236160" y="3080160"/>
              <a:ext cx="1080" cy="85680"/>
            </a:xfrm>
            <a:custGeom>
              <a:avLst/>
              <a:gdLst/>
              <a:ahLst/>
              <a:rect l="l" t="t" r="r" b="b"/>
              <a:pathLst>
                <a:path w="0" h="43">
                  <a:moveTo>
                    <a:pt x="0" y="0"/>
                  </a:moveTo>
                  <a:lnTo>
                    <a:pt x="0" y="25"/>
                  </a:lnTo>
                  <a:lnTo>
                    <a:pt x="0" y="31"/>
                  </a:lnTo>
                  <a:lnTo>
                    <a:pt x="0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6" name=""/>
            <p:cNvSpPr/>
            <p:nvPr/>
          </p:nvSpPr>
          <p:spPr>
            <a:xfrm>
              <a:off x="9862200" y="3775320"/>
              <a:ext cx="323280" cy="172800"/>
            </a:xfrm>
            <a:custGeom>
              <a:avLst/>
              <a:gdLst/>
              <a:ahLst/>
              <a:rect l="l" t="t" r="r" b="b"/>
              <a:pathLst>
                <a:path w="178" h="87">
                  <a:moveTo>
                    <a:pt x="0" y="75"/>
                  </a:moveTo>
                  <a:lnTo>
                    <a:pt x="0" y="87"/>
                  </a:lnTo>
                  <a:lnTo>
                    <a:pt x="37" y="87"/>
                  </a:lnTo>
                  <a:lnTo>
                    <a:pt x="37" y="87"/>
                  </a:lnTo>
                  <a:lnTo>
                    <a:pt x="39" y="86"/>
                  </a:lnTo>
                  <a:lnTo>
                    <a:pt x="41" y="85"/>
                  </a:lnTo>
                  <a:lnTo>
                    <a:pt x="43" y="81"/>
                  </a:lnTo>
                  <a:lnTo>
                    <a:pt x="43" y="68"/>
                  </a:lnTo>
                  <a:lnTo>
                    <a:pt x="37" y="68"/>
                  </a:lnTo>
                  <a:lnTo>
                    <a:pt x="37" y="74"/>
                  </a:lnTo>
                  <a:lnTo>
                    <a:pt x="39" y="73"/>
                  </a:lnTo>
                  <a:lnTo>
                    <a:pt x="41" y="72"/>
                  </a:lnTo>
                  <a:lnTo>
                    <a:pt x="37" y="74"/>
                  </a:lnTo>
                  <a:lnTo>
                    <a:pt x="55" y="74"/>
                  </a:lnTo>
                  <a:lnTo>
                    <a:pt x="55" y="68"/>
                  </a:lnTo>
                  <a:lnTo>
                    <a:pt x="49" y="68"/>
                  </a:lnTo>
                  <a:lnTo>
                    <a:pt x="51" y="72"/>
                  </a:lnTo>
                  <a:lnTo>
                    <a:pt x="53" y="73"/>
                  </a:lnTo>
                  <a:lnTo>
                    <a:pt x="49" y="68"/>
                  </a:lnTo>
                  <a:lnTo>
                    <a:pt x="49" y="74"/>
                  </a:lnTo>
                  <a:lnTo>
                    <a:pt x="49" y="74"/>
                  </a:lnTo>
                  <a:lnTo>
                    <a:pt x="51" y="78"/>
                  </a:lnTo>
                  <a:lnTo>
                    <a:pt x="53" y="79"/>
                  </a:lnTo>
                  <a:lnTo>
                    <a:pt x="55" y="80"/>
                  </a:lnTo>
                  <a:lnTo>
                    <a:pt x="56" y="80"/>
                  </a:lnTo>
                  <a:lnTo>
                    <a:pt x="161" y="68"/>
                  </a:lnTo>
                  <a:lnTo>
                    <a:pt x="162" y="67"/>
                  </a:lnTo>
                  <a:lnTo>
                    <a:pt x="164" y="66"/>
                  </a:lnTo>
                  <a:lnTo>
                    <a:pt x="165" y="65"/>
                  </a:lnTo>
                  <a:lnTo>
                    <a:pt x="177" y="41"/>
                  </a:lnTo>
                  <a:lnTo>
                    <a:pt x="178" y="38"/>
                  </a:lnTo>
                  <a:lnTo>
                    <a:pt x="176" y="34"/>
                  </a:lnTo>
                  <a:lnTo>
                    <a:pt x="174" y="33"/>
                  </a:lnTo>
                  <a:lnTo>
                    <a:pt x="172" y="32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58" y="39"/>
                  </a:lnTo>
                  <a:lnTo>
                    <a:pt x="160" y="44"/>
                  </a:lnTo>
                  <a:lnTo>
                    <a:pt x="164" y="40"/>
                  </a:lnTo>
                  <a:lnTo>
                    <a:pt x="162" y="39"/>
                  </a:lnTo>
                  <a:lnTo>
                    <a:pt x="160" y="38"/>
                  </a:lnTo>
                  <a:lnTo>
                    <a:pt x="158" y="39"/>
                  </a:lnTo>
                  <a:lnTo>
                    <a:pt x="166" y="43"/>
                  </a:lnTo>
                  <a:lnTo>
                    <a:pt x="153" y="0"/>
                  </a:lnTo>
                  <a:lnTo>
                    <a:pt x="142" y="3"/>
                  </a:lnTo>
                  <a:lnTo>
                    <a:pt x="155" y="46"/>
                  </a:lnTo>
                  <a:lnTo>
                    <a:pt x="156" y="48"/>
                  </a:lnTo>
                  <a:lnTo>
                    <a:pt x="158" y="49"/>
                  </a:lnTo>
                  <a:lnTo>
                    <a:pt x="160" y="50"/>
                  </a:lnTo>
                  <a:lnTo>
                    <a:pt x="162" y="49"/>
                  </a:lnTo>
                  <a:lnTo>
                    <a:pt x="163" y="50"/>
                  </a:lnTo>
                  <a:lnTo>
                    <a:pt x="175" y="44"/>
                  </a:lnTo>
                  <a:lnTo>
                    <a:pt x="166" y="38"/>
                  </a:lnTo>
                  <a:lnTo>
                    <a:pt x="168" y="42"/>
                  </a:lnTo>
                  <a:lnTo>
                    <a:pt x="170" y="43"/>
                  </a:lnTo>
                  <a:lnTo>
                    <a:pt x="172" y="44"/>
                  </a:lnTo>
                  <a:lnTo>
                    <a:pt x="174" y="43"/>
                  </a:lnTo>
                  <a:lnTo>
                    <a:pt x="172" y="38"/>
                  </a:lnTo>
                  <a:lnTo>
                    <a:pt x="168" y="35"/>
                  </a:lnTo>
                  <a:lnTo>
                    <a:pt x="156" y="59"/>
                  </a:lnTo>
                  <a:lnTo>
                    <a:pt x="158" y="57"/>
                  </a:lnTo>
                  <a:lnTo>
                    <a:pt x="156" y="58"/>
                  </a:lnTo>
                  <a:lnTo>
                    <a:pt x="160" y="62"/>
                  </a:lnTo>
                  <a:lnTo>
                    <a:pt x="160" y="56"/>
                  </a:lnTo>
                  <a:lnTo>
                    <a:pt x="55" y="68"/>
                  </a:lnTo>
                  <a:lnTo>
                    <a:pt x="61" y="74"/>
                  </a:lnTo>
                  <a:lnTo>
                    <a:pt x="59" y="70"/>
                  </a:lnTo>
                  <a:lnTo>
                    <a:pt x="57" y="69"/>
                  </a:lnTo>
                  <a:lnTo>
                    <a:pt x="55" y="68"/>
                  </a:lnTo>
                  <a:lnTo>
                    <a:pt x="55" y="74"/>
                  </a:lnTo>
                  <a:lnTo>
                    <a:pt x="61" y="74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64"/>
                  </a:lnTo>
                  <a:lnTo>
                    <a:pt x="57" y="63"/>
                  </a:lnTo>
                  <a:lnTo>
                    <a:pt x="55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5" y="63"/>
                  </a:lnTo>
                  <a:lnTo>
                    <a:pt x="33" y="64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1" y="81"/>
                  </a:lnTo>
                  <a:lnTo>
                    <a:pt x="37" y="75"/>
                  </a:lnTo>
                  <a:lnTo>
                    <a:pt x="35" y="76"/>
                  </a:lnTo>
                  <a:lnTo>
                    <a:pt x="33" y="77"/>
                  </a:lnTo>
                  <a:lnTo>
                    <a:pt x="31" y="81"/>
                  </a:lnTo>
                  <a:lnTo>
                    <a:pt x="37" y="81"/>
                  </a:lnTo>
                  <a:lnTo>
                    <a:pt x="37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7" name=""/>
            <p:cNvSpPr/>
            <p:nvPr/>
          </p:nvSpPr>
          <p:spPr>
            <a:xfrm>
              <a:off x="10163520" y="3838680"/>
              <a:ext cx="800640" cy="596520"/>
            </a:xfrm>
            <a:custGeom>
              <a:avLst/>
              <a:gdLst/>
              <a:ahLst/>
              <a:rect l="l" t="t" r="r" b="b"/>
              <a:pathLst>
                <a:path w="441" h="300">
                  <a:moveTo>
                    <a:pt x="405" y="257"/>
                  </a:moveTo>
                  <a:lnTo>
                    <a:pt x="405" y="245"/>
                  </a:lnTo>
                  <a:lnTo>
                    <a:pt x="392" y="245"/>
                  </a:lnTo>
                  <a:lnTo>
                    <a:pt x="392" y="251"/>
                  </a:lnTo>
                  <a:lnTo>
                    <a:pt x="394" y="246"/>
                  </a:lnTo>
                  <a:lnTo>
                    <a:pt x="376" y="240"/>
                  </a:lnTo>
                  <a:lnTo>
                    <a:pt x="374" y="239"/>
                  </a:lnTo>
                  <a:lnTo>
                    <a:pt x="372" y="240"/>
                  </a:lnTo>
                  <a:lnTo>
                    <a:pt x="371" y="241"/>
                  </a:lnTo>
                  <a:lnTo>
                    <a:pt x="359" y="253"/>
                  </a:lnTo>
                  <a:lnTo>
                    <a:pt x="362" y="257"/>
                  </a:lnTo>
                  <a:lnTo>
                    <a:pt x="362" y="251"/>
                  </a:lnTo>
                  <a:lnTo>
                    <a:pt x="360" y="252"/>
                  </a:lnTo>
                  <a:lnTo>
                    <a:pt x="364" y="252"/>
                  </a:lnTo>
                  <a:lnTo>
                    <a:pt x="339" y="246"/>
                  </a:lnTo>
                  <a:lnTo>
                    <a:pt x="337" y="245"/>
                  </a:lnTo>
                  <a:lnTo>
                    <a:pt x="335" y="246"/>
                  </a:lnTo>
                  <a:lnTo>
                    <a:pt x="335" y="246"/>
                  </a:lnTo>
                  <a:lnTo>
                    <a:pt x="323" y="252"/>
                  </a:lnTo>
                  <a:lnTo>
                    <a:pt x="325" y="257"/>
                  </a:lnTo>
                  <a:lnTo>
                    <a:pt x="327" y="252"/>
                  </a:lnTo>
                  <a:lnTo>
                    <a:pt x="325" y="251"/>
                  </a:lnTo>
                  <a:lnTo>
                    <a:pt x="323" y="252"/>
                  </a:lnTo>
                  <a:lnTo>
                    <a:pt x="329" y="253"/>
                  </a:lnTo>
                  <a:lnTo>
                    <a:pt x="323" y="247"/>
                  </a:lnTo>
                  <a:lnTo>
                    <a:pt x="321" y="246"/>
                  </a:lnTo>
                  <a:lnTo>
                    <a:pt x="319" y="245"/>
                  </a:lnTo>
                  <a:lnTo>
                    <a:pt x="318" y="245"/>
                  </a:lnTo>
                  <a:lnTo>
                    <a:pt x="287" y="251"/>
                  </a:lnTo>
                  <a:lnTo>
                    <a:pt x="286" y="252"/>
                  </a:lnTo>
                  <a:lnTo>
                    <a:pt x="285" y="253"/>
                  </a:lnTo>
                  <a:lnTo>
                    <a:pt x="279" y="259"/>
                  </a:lnTo>
                  <a:lnTo>
                    <a:pt x="282" y="263"/>
                  </a:lnTo>
                  <a:lnTo>
                    <a:pt x="280" y="258"/>
                  </a:lnTo>
                  <a:lnTo>
                    <a:pt x="281" y="257"/>
                  </a:lnTo>
                  <a:lnTo>
                    <a:pt x="128" y="288"/>
                  </a:lnTo>
                  <a:lnTo>
                    <a:pt x="129" y="294"/>
                  </a:lnTo>
                  <a:lnTo>
                    <a:pt x="131" y="289"/>
                  </a:lnTo>
                  <a:lnTo>
                    <a:pt x="112" y="283"/>
                  </a:lnTo>
                  <a:lnTo>
                    <a:pt x="110" y="288"/>
                  </a:lnTo>
                  <a:lnTo>
                    <a:pt x="116" y="288"/>
                  </a:lnTo>
                  <a:lnTo>
                    <a:pt x="114" y="284"/>
                  </a:lnTo>
                  <a:lnTo>
                    <a:pt x="112" y="283"/>
                  </a:lnTo>
                  <a:lnTo>
                    <a:pt x="116" y="288"/>
                  </a:lnTo>
                  <a:lnTo>
                    <a:pt x="116" y="269"/>
                  </a:lnTo>
                  <a:lnTo>
                    <a:pt x="116" y="268"/>
                  </a:lnTo>
                  <a:lnTo>
                    <a:pt x="110" y="238"/>
                  </a:lnTo>
                  <a:lnTo>
                    <a:pt x="98" y="176"/>
                  </a:lnTo>
                  <a:lnTo>
                    <a:pt x="96" y="173"/>
                  </a:lnTo>
                  <a:lnTo>
                    <a:pt x="95" y="172"/>
                  </a:lnTo>
                  <a:lnTo>
                    <a:pt x="58" y="148"/>
                  </a:lnTo>
                  <a:lnTo>
                    <a:pt x="55" y="153"/>
                  </a:lnTo>
                  <a:lnTo>
                    <a:pt x="59" y="149"/>
                  </a:lnTo>
                  <a:lnTo>
                    <a:pt x="61" y="152"/>
                  </a:lnTo>
                  <a:lnTo>
                    <a:pt x="49" y="109"/>
                  </a:lnTo>
                  <a:lnTo>
                    <a:pt x="43" y="110"/>
                  </a:lnTo>
                  <a:lnTo>
                    <a:pt x="49" y="110"/>
                  </a:lnTo>
                  <a:lnTo>
                    <a:pt x="49" y="104"/>
                  </a:lnTo>
                  <a:lnTo>
                    <a:pt x="49" y="103"/>
                  </a:lnTo>
                  <a:lnTo>
                    <a:pt x="43" y="72"/>
                  </a:lnTo>
                  <a:lnTo>
                    <a:pt x="42" y="70"/>
                  </a:lnTo>
                  <a:lnTo>
                    <a:pt x="11" y="15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6" y="6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40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133" y="79"/>
                  </a:lnTo>
                  <a:lnTo>
                    <a:pt x="134" y="79"/>
                  </a:lnTo>
                  <a:lnTo>
                    <a:pt x="238" y="97"/>
                  </a:lnTo>
                  <a:lnTo>
                    <a:pt x="239" y="91"/>
                  </a:lnTo>
                  <a:lnTo>
                    <a:pt x="238" y="97"/>
                  </a:lnTo>
                  <a:lnTo>
                    <a:pt x="263" y="104"/>
                  </a:lnTo>
                  <a:lnTo>
                    <a:pt x="264" y="104"/>
                  </a:lnTo>
                  <a:lnTo>
                    <a:pt x="441" y="104"/>
                  </a:lnTo>
                  <a:lnTo>
                    <a:pt x="441" y="92"/>
                  </a:lnTo>
                  <a:lnTo>
                    <a:pt x="264" y="92"/>
                  </a:lnTo>
                  <a:lnTo>
                    <a:pt x="264" y="98"/>
                  </a:lnTo>
                  <a:lnTo>
                    <a:pt x="266" y="93"/>
                  </a:lnTo>
                  <a:lnTo>
                    <a:pt x="241" y="86"/>
                  </a:lnTo>
                  <a:lnTo>
                    <a:pt x="240" y="85"/>
                  </a:lnTo>
                  <a:lnTo>
                    <a:pt x="136" y="67"/>
                  </a:lnTo>
                  <a:lnTo>
                    <a:pt x="135" y="73"/>
                  </a:lnTo>
                  <a:lnTo>
                    <a:pt x="138" y="68"/>
                  </a:lnTo>
                  <a:lnTo>
                    <a:pt x="46" y="31"/>
                  </a:lnTo>
                  <a:lnTo>
                    <a:pt x="43" y="36"/>
                  </a:lnTo>
                  <a:lnTo>
                    <a:pt x="47" y="3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3" y="77"/>
                  </a:lnTo>
                  <a:lnTo>
                    <a:pt x="37" y="73"/>
                  </a:lnTo>
                  <a:lnTo>
                    <a:pt x="32" y="74"/>
                  </a:lnTo>
                  <a:lnTo>
                    <a:pt x="38" y="105"/>
                  </a:lnTo>
                  <a:lnTo>
                    <a:pt x="43" y="104"/>
                  </a:lnTo>
                  <a:lnTo>
                    <a:pt x="37" y="104"/>
                  </a:lnTo>
                  <a:lnTo>
                    <a:pt x="37" y="110"/>
                  </a:lnTo>
                  <a:lnTo>
                    <a:pt x="38" y="112"/>
                  </a:lnTo>
                  <a:lnTo>
                    <a:pt x="50" y="155"/>
                  </a:lnTo>
                  <a:lnTo>
                    <a:pt x="51" y="157"/>
                  </a:lnTo>
                  <a:lnTo>
                    <a:pt x="52" y="158"/>
                  </a:lnTo>
                  <a:lnTo>
                    <a:pt x="89" y="182"/>
                  </a:lnTo>
                  <a:lnTo>
                    <a:pt x="88" y="181"/>
                  </a:lnTo>
                  <a:lnTo>
                    <a:pt x="92" y="177"/>
                  </a:lnTo>
                  <a:lnTo>
                    <a:pt x="87" y="178"/>
                  </a:lnTo>
                  <a:lnTo>
                    <a:pt x="99" y="240"/>
                  </a:lnTo>
                  <a:lnTo>
                    <a:pt x="105" y="270"/>
                  </a:lnTo>
                  <a:lnTo>
                    <a:pt x="110" y="269"/>
                  </a:lnTo>
                  <a:lnTo>
                    <a:pt x="104" y="269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06" y="292"/>
                  </a:lnTo>
                  <a:lnTo>
                    <a:pt x="108" y="293"/>
                  </a:lnTo>
                  <a:lnTo>
                    <a:pt x="108" y="294"/>
                  </a:lnTo>
                  <a:lnTo>
                    <a:pt x="127" y="300"/>
                  </a:lnTo>
                  <a:lnTo>
                    <a:pt x="129" y="300"/>
                  </a:lnTo>
                  <a:lnTo>
                    <a:pt x="130" y="300"/>
                  </a:lnTo>
                  <a:lnTo>
                    <a:pt x="283" y="269"/>
                  </a:lnTo>
                  <a:lnTo>
                    <a:pt x="284" y="268"/>
                  </a:lnTo>
                  <a:lnTo>
                    <a:pt x="286" y="268"/>
                  </a:lnTo>
                  <a:lnTo>
                    <a:pt x="292" y="262"/>
                  </a:lnTo>
                  <a:lnTo>
                    <a:pt x="290" y="262"/>
                  </a:lnTo>
                  <a:lnTo>
                    <a:pt x="288" y="257"/>
                  </a:lnTo>
                  <a:lnTo>
                    <a:pt x="289" y="263"/>
                  </a:lnTo>
                  <a:lnTo>
                    <a:pt x="320" y="257"/>
                  </a:lnTo>
                  <a:lnTo>
                    <a:pt x="317" y="256"/>
                  </a:lnTo>
                  <a:lnTo>
                    <a:pt x="319" y="257"/>
                  </a:lnTo>
                  <a:lnTo>
                    <a:pt x="319" y="251"/>
                  </a:lnTo>
                  <a:lnTo>
                    <a:pt x="316" y="256"/>
                  </a:lnTo>
                  <a:lnTo>
                    <a:pt x="322" y="262"/>
                  </a:lnTo>
                  <a:lnTo>
                    <a:pt x="323" y="262"/>
                  </a:lnTo>
                  <a:lnTo>
                    <a:pt x="325" y="263"/>
                  </a:lnTo>
                  <a:lnTo>
                    <a:pt x="327" y="262"/>
                  </a:lnTo>
                  <a:lnTo>
                    <a:pt x="328" y="263"/>
                  </a:lnTo>
                  <a:lnTo>
                    <a:pt x="340" y="257"/>
                  </a:lnTo>
                  <a:lnTo>
                    <a:pt x="337" y="257"/>
                  </a:lnTo>
                  <a:lnTo>
                    <a:pt x="339" y="256"/>
                  </a:lnTo>
                  <a:lnTo>
                    <a:pt x="337" y="251"/>
                  </a:lnTo>
                  <a:lnTo>
                    <a:pt x="336" y="257"/>
                  </a:lnTo>
                  <a:lnTo>
                    <a:pt x="361" y="263"/>
                  </a:lnTo>
                  <a:lnTo>
                    <a:pt x="362" y="263"/>
                  </a:lnTo>
                  <a:lnTo>
                    <a:pt x="364" y="262"/>
                  </a:lnTo>
                  <a:lnTo>
                    <a:pt x="366" y="262"/>
                  </a:lnTo>
                  <a:lnTo>
                    <a:pt x="378" y="250"/>
                  </a:lnTo>
                  <a:lnTo>
                    <a:pt x="374" y="251"/>
                  </a:lnTo>
                  <a:lnTo>
                    <a:pt x="376" y="250"/>
                  </a:lnTo>
                  <a:lnTo>
                    <a:pt x="374" y="245"/>
                  </a:lnTo>
                  <a:lnTo>
                    <a:pt x="372" y="251"/>
                  </a:lnTo>
                  <a:lnTo>
                    <a:pt x="390" y="257"/>
                  </a:lnTo>
                  <a:lnTo>
                    <a:pt x="392" y="257"/>
                  </a:lnTo>
                  <a:lnTo>
                    <a:pt x="405" y="257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8" name=""/>
            <p:cNvSpPr/>
            <p:nvPr/>
          </p:nvSpPr>
          <p:spPr>
            <a:xfrm>
              <a:off x="10733040" y="3876480"/>
              <a:ext cx="271800" cy="558720"/>
            </a:xfrm>
            <a:custGeom>
              <a:avLst/>
              <a:gdLst/>
              <a:ahLst/>
              <a:rect l="l" t="t" r="r" b="b"/>
              <a:pathLst>
                <a:path w="147" h="281">
                  <a:moveTo>
                    <a:pt x="12" y="232"/>
                  </a:moveTo>
                  <a:lnTo>
                    <a:pt x="0" y="232"/>
                  </a:lnTo>
                  <a:lnTo>
                    <a:pt x="0" y="244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2" y="260"/>
                  </a:lnTo>
                  <a:lnTo>
                    <a:pt x="3" y="261"/>
                  </a:lnTo>
                  <a:lnTo>
                    <a:pt x="15" y="274"/>
                  </a:lnTo>
                  <a:lnTo>
                    <a:pt x="16" y="275"/>
                  </a:lnTo>
                  <a:lnTo>
                    <a:pt x="28" y="281"/>
                  </a:lnTo>
                  <a:lnTo>
                    <a:pt x="28" y="280"/>
                  </a:lnTo>
                  <a:lnTo>
                    <a:pt x="30" y="281"/>
                  </a:lnTo>
                  <a:lnTo>
                    <a:pt x="32" y="281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71" y="267"/>
                  </a:lnTo>
                  <a:lnTo>
                    <a:pt x="73" y="263"/>
                  </a:lnTo>
                  <a:lnTo>
                    <a:pt x="73" y="256"/>
                  </a:lnTo>
                  <a:lnTo>
                    <a:pt x="67" y="256"/>
                  </a:lnTo>
                  <a:lnTo>
                    <a:pt x="67" y="262"/>
                  </a:lnTo>
                  <a:lnTo>
                    <a:pt x="69" y="261"/>
                  </a:lnTo>
                  <a:lnTo>
                    <a:pt x="71" y="260"/>
                  </a:lnTo>
                  <a:lnTo>
                    <a:pt x="67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7" y="261"/>
                  </a:lnTo>
                  <a:lnTo>
                    <a:pt x="89" y="260"/>
                  </a:lnTo>
                  <a:lnTo>
                    <a:pt x="91" y="258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15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120" y="139"/>
                  </a:lnTo>
                  <a:lnTo>
                    <a:pt x="120" y="139"/>
                  </a:lnTo>
                  <a:lnTo>
                    <a:pt x="145" y="102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45" y="75"/>
                  </a:lnTo>
                  <a:lnTo>
                    <a:pt x="145" y="75"/>
                  </a:lnTo>
                  <a:lnTo>
                    <a:pt x="126" y="56"/>
                  </a:lnTo>
                  <a:lnTo>
                    <a:pt x="122" y="60"/>
                  </a:lnTo>
                  <a:lnTo>
                    <a:pt x="127" y="57"/>
                  </a:lnTo>
                  <a:lnTo>
                    <a:pt x="115" y="33"/>
                  </a:lnTo>
                  <a:lnTo>
                    <a:pt x="114" y="31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107" y="41"/>
                  </a:lnTo>
                  <a:lnTo>
                    <a:pt x="110" y="36"/>
                  </a:lnTo>
                  <a:lnTo>
                    <a:pt x="106" y="39"/>
                  </a:lnTo>
                  <a:lnTo>
                    <a:pt x="118" y="63"/>
                  </a:lnTo>
                  <a:lnTo>
                    <a:pt x="119" y="65"/>
                  </a:lnTo>
                  <a:lnTo>
                    <a:pt x="138" y="84"/>
                  </a:lnTo>
                  <a:lnTo>
                    <a:pt x="141" y="79"/>
                  </a:lnTo>
                  <a:lnTo>
                    <a:pt x="135" y="79"/>
                  </a:lnTo>
                  <a:lnTo>
                    <a:pt x="135" y="97"/>
                  </a:lnTo>
                  <a:lnTo>
                    <a:pt x="141" y="97"/>
                  </a:lnTo>
                  <a:lnTo>
                    <a:pt x="137" y="93"/>
                  </a:lnTo>
                  <a:lnTo>
                    <a:pt x="112" y="130"/>
                  </a:lnTo>
                  <a:lnTo>
                    <a:pt x="116" y="134"/>
                  </a:lnTo>
                  <a:lnTo>
                    <a:pt x="113" y="130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6" y="232"/>
                  </a:lnTo>
                  <a:lnTo>
                    <a:pt x="92" y="232"/>
                  </a:lnTo>
                  <a:lnTo>
                    <a:pt x="87" y="231"/>
                  </a:lnTo>
                  <a:lnTo>
                    <a:pt x="80" y="255"/>
                  </a:lnTo>
                  <a:lnTo>
                    <a:pt x="85" y="250"/>
                  </a:lnTo>
                  <a:lnTo>
                    <a:pt x="83" y="251"/>
                  </a:lnTo>
                  <a:lnTo>
                    <a:pt x="81" y="252"/>
                  </a:lnTo>
                  <a:lnTo>
                    <a:pt x="79" y="256"/>
                  </a:lnTo>
                  <a:lnTo>
                    <a:pt x="85" y="256"/>
                  </a:lnTo>
                  <a:lnTo>
                    <a:pt x="85" y="250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5" y="251"/>
                  </a:lnTo>
                  <a:lnTo>
                    <a:pt x="63" y="252"/>
                  </a:lnTo>
                  <a:lnTo>
                    <a:pt x="61" y="256"/>
                  </a:lnTo>
                  <a:lnTo>
                    <a:pt x="61" y="256"/>
                  </a:lnTo>
                  <a:lnTo>
                    <a:pt x="61" y="263"/>
                  </a:lnTo>
                  <a:lnTo>
                    <a:pt x="65" y="258"/>
                  </a:lnTo>
                  <a:lnTo>
                    <a:pt x="63" y="259"/>
                  </a:lnTo>
                  <a:lnTo>
                    <a:pt x="61" y="263"/>
                  </a:lnTo>
                  <a:lnTo>
                    <a:pt x="67" y="263"/>
                  </a:lnTo>
                  <a:lnTo>
                    <a:pt x="65" y="258"/>
                  </a:lnTo>
                  <a:lnTo>
                    <a:pt x="28" y="270"/>
                  </a:lnTo>
                  <a:lnTo>
                    <a:pt x="32" y="270"/>
                  </a:lnTo>
                  <a:lnTo>
                    <a:pt x="30" y="269"/>
                  </a:lnTo>
                  <a:lnTo>
                    <a:pt x="30" y="275"/>
                  </a:lnTo>
                  <a:lnTo>
                    <a:pt x="33" y="270"/>
                  </a:lnTo>
                  <a:lnTo>
                    <a:pt x="21" y="264"/>
                  </a:lnTo>
                  <a:lnTo>
                    <a:pt x="18" y="269"/>
                  </a:lnTo>
                  <a:lnTo>
                    <a:pt x="22" y="265"/>
                  </a:lnTo>
                  <a:lnTo>
                    <a:pt x="10" y="252"/>
                  </a:lnTo>
                  <a:lnTo>
                    <a:pt x="6" y="256"/>
                  </a:lnTo>
                  <a:lnTo>
                    <a:pt x="12" y="256"/>
                  </a:lnTo>
                  <a:lnTo>
                    <a:pt x="12" y="244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9" name=""/>
            <p:cNvSpPr/>
            <p:nvPr/>
          </p:nvSpPr>
          <p:spPr>
            <a:xfrm>
              <a:off x="10588320" y="4017240"/>
              <a:ext cx="342000" cy="427680"/>
            </a:xfrm>
            <a:custGeom>
              <a:avLst/>
              <a:gdLst/>
              <a:ahLst/>
              <a:rect l="l" t="t" r="r" b="b"/>
              <a:pathLst>
                <a:path w="187" h="215">
                  <a:moveTo>
                    <a:pt x="11" y="0"/>
                  </a:moveTo>
                  <a:lnTo>
                    <a:pt x="0" y="3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7" y="62"/>
                  </a:lnTo>
                  <a:lnTo>
                    <a:pt x="112" y="111"/>
                  </a:lnTo>
                  <a:lnTo>
                    <a:pt x="115" y="106"/>
                  </a:lnTo>
                  <a:lnTo>
                    <a:pt x="112" y="111"/>
                  </a:lnTo>
                  <a:lnTo>
                    <a:pt x="137" y="129"/>
                  </a:lnTo>
                  <a:lnTo>
                    <a:pt x="140" y="124"/>
                  </a:lnTo>
                  <a:lnTo>
                    <a:pt x="135" y="125"/>
                  </a:lnTo>
                  <a:lnTo>
                    <a:pt x="141" y="156"/>
                  </a:lnTo>
                  <a:lnTo>
                    <a:pt x="142" y="159"/>
                  </a:lnTo>
                  <a:lnTo>
                    <a:pt x="160" y="189"/>
                  </a:lnTo>
                  <a:lnTo>
                    <a:pt x="160" y="190"/>
                  </a:lnTo>
                  <a:lnTo>
                    <a:pt x="179" y="215"/>
                  </a:lnTo>
                  <a:lnTo>
                    <a:pt x="187" y="206"/>
                  </a:lnTo>
                  <a:lnTo>
                    <a:pt x="168" y="181"/>
                  </a:lnTo>
                  <a:lnTo>
                    <a:pt x="164" y="185"/>
                  </a:lnTo>
                  <a:lnTo>
                    <a:pt x="169" y="181"/>
                  </a:lnTo>
                  <a:lnTo>
                    <a:pt x="151" y="151"/>
                  </a:lnTo>
                  <a:lnTo>
                    <a:pt x="146" y="155"/>
                  </a:lnTo>
                  <a:lnTo>
                    <a:pt x="152" y="154"/>
                  </a:lnTo>
                  <a:lnTo>
                    <a:pt x="146" y="123"/>
                  </a:lnTo>
                  <a:lnTo>
                    <a:pt x="144" y="120"/>
                  </a:lnTo>
                  <a:lnTo>
                    <a:pt x="144" y="119"/>
                  </a:lnTo>
                  <a:lnTo>
                    <a:pt x="119" y="101"/>
                  </a:lnTo>
                  <a:lnTo>
                    <a:pt x="118" y="101"/>
                  </a:lnTo>
                  <a:lnTo>
                    <a:pt x="33" y="52"/>
                  </a:lnTo>
                  <a:lnTo>
                    <a:pt x="30" y="57"/>
                  </a:lnTo>
                  <a:lnTo>
                    <a:pt x="35" y="53"/>
                  </a:lnTo>
                  <a:lnTo>
                    <a:pt x="16" y="22"/>
                  </a:lnTo>
                  <a:lnTo>
                    <a:pt x="11" y="26"/>
                  </a:lnTo>
                  <a:lnTo>
                    <a:pt x="17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0" name=""/>
            <p:cNvSpPr/>
            <p:nvPr/>
          </p:nvSpPr>
          <p:spPr>
            <a:xfrm>
              <a:off x="10764000" y="4415760"/>
              <a:ext cx="575640" cy="250200"/>
            </a:xfrm>
            <a:custGeom>
              <a:avLst/>
              <a:gdLst/>
              <a:ahLst/>
              <a:rect l="l" t="t" r="r" b="b"/>
              <a:pathLst>
                <a:path w="313" h="126">
                  <a:moveTo>
                    <a:pt x="16" y="9"/>
                  </a:moveTo>
                  <a:lnTo>
                    <a:pt x="9" y="0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58" y="113"/>
                  </a:lnTo>
                  <a:lnTo>
                    <a:pt x="59" y="113"/>
                  </a:lnTo>
                  <a:lnTo>
                    <a:pt x="60" y="114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35" y="126"/>
                  </a:lnTo>
                  <a:lnTo>
                    <a:pt x="135" y="126"/>
                  </a:lnTo>
                  <a:lnTo>
                    <a:pt x="137" y="125"/>
                  </a:lnTo>
                  <a:lnTo>
                    <a:pt x="139" y="125"/>
                  </a:lnTo>
                  <a:lnTo>
                    <a:pt x="145" y="119"/>
                  </a:lnTo>
                  <a:lnTo>
                    <a:pt x="141" y="114"/>
                  </a:lnTo>
                  <a:lnTo>
                    <a:pt x="139" y="119"/>
                  </a:lnTo>
                  <a:lnTo>
                    <a:pt x="141" y="120"/>
                  </a:lnTo>
                  <a:lnTo>
                    <a:pt x="143" y="119"/>
                  </a:lnTo>
                  <a:lnTo>
                    <a:pt x="139" y="120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3" y="126"/>
                  </a:lnTo>
                  <a:lnTo>
                    <a:pt x="155" y="126"/>
                  </a:lnTo>
                  <a:lnTo>
                    <a:pt x="210" y="108"/>
                  </a:lnTo>
                  <a:lnTo>
                    <a:pt x="210" y="107"/>
                  </a:lnTo>
                  <a:lnTo>
                    <a:pt x="212" y="106"/>
                  </a:lnTo>
                  <a:lnTo>
                    <a:pt x="213" y="106"/>
                  </a:lnTo>
                  <a:lnTo>
                    <a:pt x="232" y="75"/>
                  </a:lnTo>
                  <a:lnTo>
                    <a:pt x="233" y="71"/>
                  </a:lnTo>
                  <a:lnTo>
                    <a:pt x="233" y="59"/>
                  </a:lnTo>
                  <a:lnTo>
                    <a:pt x="227" y="59"/>
                  </a:lnTo>
                  <a:lnTo>
                    <a:pt x="232" y="62"/>
                  </a:lnTo>
                  <a:lnTo>
                    <a:pt x="238" y="50"/>
                  </a:lnTo>
                  <a:lnTo>
                    <a:pt x="239" y="47"/>
                  </a:lnTo>
                  <a:lnTo>
                    <a:pt x="239" y="41"/>
                  </a:lnTo>
                  <a:lnTo>
                    <a:pt x="233" y="41"/>
                  </a:lnTo>
                  <a:lnTo>
                    <a:pt x="238" y="44"/>
                  </a:lnTo>
                  <a:lnTo>
                    <a:pt x="244" y="31"/>
                  </a:lnTo>
                  <a:lnTo>
                    <a:pt x="239" y="28"/>
                  </a:lnTo>
                  <a:lnTo>
                    <a:pt x="239" y="34"/>
                  </a:lnTo>
                  <a:lnTo>
                    <a:pt x="241" y="33"/>
                  </a:lnTo>
                  <a:lnTo>
                    <a:pt x="243" y="32"/>
                  </a:lnTo>
                  <a:lnTo>
                    <a:pt x="239" y="34"/>
                  </a:lnTo>
                  <a:lnTo>
                    <a:pt x="264" y="34"/>
                  </a:lnTo>
                  <a:lnTo>
                    <a:pt x="264" y="28"/>
                  </a:lnTo>
                  <a:lnTo>
                    <a:pt x="262" y="33"/>
                  </a:lnTo>
                  <a:lnTo>
                    <a:pt x="261" y="33"/>
                  </a:lnTo>
                  <a:lnTo>
                    <a:pt x="273" y="46"/>
                  </a:lnTo>
                  <a:lnTo>
                    <a:pt x="274" y="46"/>
                  </a:lnTo>
                  <a:lnTo>
                    <a:pt x="276" y="47"/>
                  </a:lnTo>
                  <a:lnTo>
                    <a:pt x="294" y="47"/>
                  </a:lnTo>
                  <a:lnTo>
                    <a:pt x="294" y="47"/>
                  </a:lnTo>
                  <a:lnTo>
                    <a:pt x="296" y="46"/>
                  </a:lnTo>
                  <a:lnTo>
                    <a:pt x="298" y="46"/>
                  </a:lnTo>
                  <a:lnTo>
                    <a:pt x="311" y="27"/>
                  </a:lnTo>
                  <a:lnTo>
                    <a:pt x="311" y="26"/>
                  </a:lnTo>
                  <a:lnTo>
                    <a:pt x="313" y="22"/>
                  </a:lnTo>
                  <a:lnTo>
                    <a:pt x="311" y="18"/>
                  </a:lnTo>
                  <a:lnTo>
                    <a:pt x="311" y="17"/>
                  </a:lnTo>
                  <a:lnTo>
                    <a:pt x="304" y="11"/>
                  </a:lnTo>
                  <a:lnTo>
                    <a:pt x="297" y="21"/>
                  </a:lnTo>
                  <a:lnTo>
                    <a:pt x="304" y="27"/>
                  </a:lnTo>
                  <a:lnTo>
                    <a:pt x="303" y="18"/>
                  </a:lnTo>
                  <a:lnTo>
                    <a:pt x="301" y="22"/>
                  </a:lnTo>
                  <a:lnTo>
                    <a:pt x="303" y="26"/>
                  </a:lnTo>
                  <a:lnTo>
                    <a:pt x="307" y="22"/>
                  </a:lnTo>
                  <a:lnTo>
                    <a:pt x="303" y="18"/>
                  </a:lnTo>
                  <a:lnTo>
                    <a:pt x="290" y="37"/>
                  </a:lnTo>
                  <a:lnTo>
                    <a:pt x="294" y="35"/>
                  </a:lnTo>
                  <a:lnTo>
                    <a:pt x="292" y="36"/>
                  </a:lnTo>
                  <a:lnTo>
                    <a:pt x="294" y="41"/>
                  </a:lnTo>
                  <a:lnTo>
                    <a:pt x="294" y="35"/>
                  </a:lnTo>
                  <a:lnTo>
                    <a:pt x="276" y="35"/>
                  </a:lnTo>
                  <a:lnTo>
                    <a:pt x="278" y="36"/>
                  </a:lnTo>
                  <a:lnTo>
                    <a:pt x="276" y="41"/>
                  </a:lnTo>
                  <a:lnTo>
                    <a:pt x="280" y="37"/>
                  </a:lnTo>
                  <a:lnTo>
                    <a:pt x="268" y="24"/>
                  </a:lnTo>
                  <a:lnTo>
                    <a:pt x="266" y="23"/>
                  </a:lnTo>
                  <a:lnTo>
                    <a:pt x="264" y="22"/>
                  </a:lnTo>
                  <a:lnTo>
                    <a:pt x="239" y="22"/>
                  </a:lnTo>
                  <a:lnTo>
                    <a:pt x="239" y="22"/>
                  </a:lnTo>
                  <a:lnTo>
                    <a:pt x="237" y="23"/>
                  </a:lnTo>
                  <a:lnTo>
                    <a:pt x="235" y="24"/>
                  </a:lnTo>
                  <a:lnTo>
                    <a:pt x="234" y="25"/>
                  </a:lnTo>
                  <a:lnTo>
                    <a:pt x="228" y="38"/>
                  </a:lnTo>
                  <a:lnTo>
                    <a:pt x="227" y="41"/>
                  </a:lnTo>
                  <a:lnTo>
                    <a:pt x="227" y="41"/>
                  </a:lnTo>
                  <a:lnTo>
                    <a:pt x="227" y="47"/>
                  </a:lnTo>
                  <a:lnTo>
                    <a:pt x="233" y="47"/>
                  </a:lnTo>
                  <a:lnTo>
                    <a:pt x="229" y="44"/>
                  </a:lnTo>
                  <a:lnTo>
                    <a:pt x="223" y="56"/>
                  </a:lnTo>
                  <a:lnTo>
                    <a:pt x="221" y="59"/>
                  </a:lnTo>
                  <a:lnTo>
                    <a:pt x="221" y="59"/>
                  </a:lnTo>
                  <a:lnTo>
                    <a:pt x="221" y="71"/>
                  </a:lnTo>
                  <a:lnTo>
                    <a:pt x="227" y="71"/>
                  </a:lnTo>
                  <a:lnTo>
                    <a:pt x="223" y="67"/>
                  </a:lnTo>
                  <a:lnTo>
                    <a:pt x="204" y="98"/>
                  </a:lnTo>
                  <a:lnTo>
                    <a:pt x="208" y="102"/>
                  </a:lnTo>
                  <a:lnTo>
                    <a:pt x="206" y="97"/>
                  </a:lnTo>
                  <a:lnTo>
                    <a:pt x="151" y="115"/>
                  </a:lnTo>
                  <a:lnTo>
                    <a:pt x="155" y="115"/>
                  </a:lnTo>
                  <a:lnTo>
                    <a:pt x="153" y="114"/>
                  </a:lnTo>
                  <a:lnTo>
                    <a:pt x="153" y="120"/>
                  </a:lnTo>
                  <a:lnTo>
                    <a:pt x="156" y="115"/>
                  </a:lnTo>
                  <a:lnTo>
                    <a:pt x="144" y="109"/>
                  </a:lnTo>
                  <a:lnTo>
                    <a:pt x="143" y="109"/>
                  </a:lnTo>
                  <a:lnTo>
                    <a:pt x="141" y="108"/>
                  </a:lnTo>
                  <a:lnTo>
                    <a:pt x="139" y="109"/>
                  </a:lnTo>
                  <a:lnTo>
                    <a:pt x="138" y="110"/>
                  </a:lnTo>
                  <a:lnTo>
                    <a:pt x="132" y="116"/>
                  </a:lnTo>
                  <a:lnTo>
                    <a:pt x="135" y="114"/>
                  </a:lnTo>
                  <a:lnTo>
                    <a:pt x="133" y="115"/>
                  </a:lnTo>
                  <a:lnTo>
                    <a:pt x="135" y="120"/>
                  </a:lnTo>
                  <a:lnTo>
                    <a:pt x="135" y="114"/>
                  </a:lnTo>
                  <a:lnTo>
                    <a:pt x="110" y="114"/>
                  </a:lnTo>
                  <a:lnTo>
                    <a:pt x="110" y="120"/>
                  </a:lnTo>
                  <a:lnTo>
                    <a:pt x="112" y="115"/>
                  </a:lnTo>
                  <a:lnTo>
                    <a:pt x="63" y="103"/>
                  </a:lnTo>
                  <a:lnTo>
                    <a:pt x="61" y="108"/>
                  </a:lnTo>
                  <a:lnTo>
                    <a:pt x="65" y="104"/>
                  </a:lnTo>
                  <a:lnTo>
                    <a:pt x="10" y="49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10" y="15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1" name=""/>
            <p:cNvSpPr/>
            <p:nvPr/>
          </p:nvSpPr>
          <p:spPr>
            <a:xfrm>
              <a:off x="10054800" y="4331160"/>
              <a:ext cx="316440" cy="263160"/>
            </a:xfrm>
            <a:custGeom>
              <a:avLst/>
              <a:gdLst/>
              <a:ahLst/>
              <a:rect l="l" t="t" r="r" b="b"/>
              <a:pathLst>
                <a:path w="173" h="132">
                  <a:moveTo>
                    <a:pt x="9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0" y="67"/>
                  </a:lnTo>
                  <a:lnTo>
                    <a:pt x="34" y="64"/>
                  </a:lnTo>
                  <a:lnTo>
                    <a:pt x="29" y="66"/>
                  </a:lnTo>
                  <a:lnTo>
                    <a:pt x="48" y="128"/>
                  </a:lnTo>
                  <a:lnTo>
                    <a:pt x="49" y="130"/>
                  </a:lnTo>
                  <a:lnTo>
                    <a:pt x="51" y="131"/>
                  </a:lnTo>
                  <a:lnTo>
                    <a:pt x="53" y="132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75" y="112"/>
                  </a:lnTo>
                  <a:lnTo>
                    <a:pt x="71" y="107"/>
                  </a:lnTo>
                  <a:lnTo>
                    <a:pt x="74" y="112"/>
                  </a:lnTo>
                  <a:lnTo>
                    <a:pt x="105" y="94"/>
                  </a:lnTo>
                  <a:lnTo>
                    <a:pt x="102" y="89"/>
                  </a:lnTo>
                  <a:lnTo>
                    <a:pt x="104" y="95"/>
                  </a:lnTo>
                  <a:lnTo>
                    <a:pt x="141" y="82"/>
                  </a:lnTo>
                  <a:lnTo>
                    <a:pt x="141" y="81"/>
                  </a:lnTo>
                  <a:lnTo>
                    <a:pt x="143" y="80"/>
                  </a:lnTo>
                  <a:lnTo>
                    <a:pt x="144" y="78"/>
                  </a:lnTo>
                  <a:lnTo>
                    <a:pt x="162" y="29"/>
                  </a:lnTo>
                  <a:lnTo>
                    <a:pt x="157" y="27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73" y="20"/>
                  </a:lnTo>
                  <a:lnTo>
                    <a:pt x="166" y="11"/>
                  </a:lnTo>
                  <a:lnTo>
                    <a:pt x="154" y="23"/>
                  </a:lnTo>
                  <a:lnTo>
                    <a:pt x="153" y="23"/>
                  </a:lnTo>
                  <a:lnTo>
                    <a:pt x="151" y="27"/>
                  </a:lnTo>
                  <a:lnTo>
                    <a:pt x="152" y="25"/>
                  </a:lnTo>
                  <a:lnTo>
                    <a:pt x="134" y="74"/>
                  </a:lnTo>
                  <a:lnTo>
                    <a:pt x="137" y="71"/>
                  </a:lnTo>
                  <a:lnTo>
                    <a:pt x="135" y="72"/>
                  </a:lnTo>
                  <a:lnTo>
                    <a:pt x="133" y="76"/>
                  </a:lnTo>
                  <a:lnTo>
                    <a:pt x="139" y="76"/>
                  </a:lnTo>
                  <a:lnTo>
                    <a:pt x="137" y="71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68" y="102"/>
                  </a:lnTo>
                  <a:lnTo>
                    <a:pt x="68" y="103"/>
                  </a:lnTo>
                  <a:lnTo>
                    <a:pt x="50" y="122"/>
                  </a:lnTo>
                  <a:lnTo>
                    <a:pt x="57" y="122"/>
                  </a:lnTo>
                  <a:lnTo>
                    <a:pt x="55" y="121"/>
                  </a:lnTo>
                  <a:lnTo>
                    <a:pt x="53" y="120"/>
                  </a:lnTo>
                  <a:lnTo>
                    <a:pt x="51" y="121"/>
                  </a:lnTo>
                  <a:lnTo>
                    <a:pt x="53" y="126"/>
                  </a:lnTo>
                  <a:lnTo>
                    <a:pt x="59" y="125"/>
                  </a:lnTo>
                  <a:lnTo>
                    <a:pt x="40" y="63"/>
                  </a:lnTo>
                  <a:lnTo>
                    <a:pt x="39" y="61"/>
                  </a:lnTo>
                  <a:lnTo>
                    <a:pt x="21" y="2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2" name=""/>
            <p:cNvSpPr/>
            <p:nvPr/>
          </p:nvSpPr>
          <p:spPr>
            <a:xfrm>
              <a:off x="11496240" y="2811240"/>
              <a:ext cx="88200" cy="227520"/>
            </a:xfrm>
            <a:custGeom>
              <a:avLst/>
              <a:gdLst/>
              <a:ahLst/>
              <a:rect l="l" t="t" r="r" b="b"/>
              <a:pathLst>
                <a:path w="48" h="114">
                  <a:moveTo>
                    <a:pt x="48" y="0"/>
                  </a:move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40" y="1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5"/>
                  </a:lnTo>
                  <a:lnTo>
                    <a:pt x="14" y="91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1" y="92"/>
                  </a:lnTo>
                  <a:lnTo>
                    <a:pt x="11" y="98"/>
                  </a:lnTo>
                  <a:lnTo>
                    <a:pt x="11" y="98"/>
                  </a:lnTo>
                  <a:lnTo>
                    <a:pt x="12" y="101"/>
                  </a:lnTo>
                  <a:lnTo>
                    <a:pt x="18" y="114"/>
                  </a:lnTo>
                  <a:lnTo>
                    <a:pt x="28" y="108"/>
                  </a:lnTo>
                  <a:lnTo>
                    <a:pt x="22" y="95"/>
                  </a:lnTo>
                  <a:lnTo>
                    <a:pt x="17" y="98"/>
                  </a:lnTo>
                  <a:lnTo>
                    <a:pt x="23" y="98"/>
                  </a:lnTo>
                  <a:lnTo>
                    <a:pt x="23" y="92"/>
                  </a:lnTo>
                  <a:lnTo>
                    <a:pt x="23" y="86"/>
                  </a:lnTo>
                  <a:lnTo>
                    <a:pt x="23" y="86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15" y="76"/>
                  </a:lnTo>
                  <a:lnTo>
                    <a:pt x="11" y="80"/>
                  </a:lnTo>
                  <a:lnTo>
                    <a:pt x="17" y="79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11" y="45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7" y="19"/>
                  </a:lnTo>
                  <a:lnTo>
                    <a:pt x="11" y="19"/>
                  </a:lnTo>
                  <a:lnTo>
                    <a:pt x="14" y="25"/>
                  </a:lnTo>
                  <a:lnTo>
                    <a:pt x="26" y="19"/>
                  </a:lnTo>
                  <a:lnTo>
                    <a:pt x="23" y="13"/>
                  </a:lnTo>
                  <a:lnTo>
                    <a:pt x="25" y="19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6" y="1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3" name=""/>
            <p:cNvSpPr/>
            <p:nvPr/>
          </p:nvSpPr>
          <p:spPr>
            <a:xfrm>
              <a:off x="11514240" y="3021120"/>
              <a:ext cx="32040" cy="33480"/>
            </a:xfrm>
            <a:custGeom>
              <a:avLst/>
              <a:gdLst/>
              <a:ahLst/>
              <a:rect l="l" t="t" r="r" b="b"/>
              <a:pathLst>
                <a:path w="16" h="17">
                  <a:moveTo>
                    <a:pt x="12" y="12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9" y="17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4" name=""/>
            <p:cNvSpPr/>
            <p:nvPr/>
          </p:nvSpPr>
          <p:spPr>
            <a:xfrm>
              <a:off x="11525400" y="3066120"/>
              <a:ext cx="33480" cy="43560"/>
            </a:xfrm>
            <a:custGeom>
              <a:avLst/>
              <a:gdLst/>
              <a:ahLst/>
              <a:rect l="l" t="t" r="r" b="b"/>
              <a:pathLst>
                <a:path w="17" h="22">
                  <a:moveTo>
                    <a:pt x="11" y="0"/>
                  </a:moveTo>
                  <a:lnTo>
                    <a:pt x="0" y="3"/>
                  </a:lnTo>
                  <a:lnTo>
                    <a:pt x="6" y="22"/>
                  </a:lnTo>
                  <a:lnTo>
                    <a:pt x="17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5" name=""/>
            <p:cNvSpPr/>
            <p:nvPr/>
          </p:nvSpPr>
          <p:spPr>
            <a:xfrm>
              <a:off x="11535480" y="3106800"/>
              <a:ext cx="46440" cy="74520"/>
            </a:xfrm>
            <a:custGeom>
              <a:avLst/>
              <a:gdLst/>
              <a:ahLst/>
              <a:rect l="l" t="t" r="r" b="b"/>
              <a:pathLst>
                <a:path w="24" h="38">
                  <a:moveTo>
                    <a:pt x="12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9"/>
                  </a:lnTo>
                  <a:lnTo>
                    <a:pt x="8" y="21"/>
                  </a:lnTo>
                  <a:lnTo>
                    <a:pt x="12" y="18"/>
                  </a:lnTo>
                  <a:lnTo>
                    <a:pt x="7" y="20"/>
                  </a:lnTo>
                  <a:lnTo>
                    <a:pt x="14" y="38"/>
                  </a:lnTo>
                  <a:lnTo>
                    <a:pt x="24" y="34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1" y="3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6" name=""/>
            <p:cNvSpPr/>
            <p:nvPr/>
          </p:nvSpPr>
          <p:spPr>
            <a:xfrm>
              <a:off x="11548080" y="3165840"/>
              <a:ext cx="23760" cy="23760"/>
            </a:xfrm>
            <a:custGeom>
              <a:avLst/>
              <a:gdLst/>
              <a:ahLst/>
              <a:rect l="l" t="t" r="r" b="b"/>
              <a:pathLst>
                <a:path w="13" h="12">
                  <a:moveTo>
                    <a:pt x="13" y="12"/>
                  </a:move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7" name=""/>
            <p:cNvSpPr/>
            <p:nvPr/>
          </p:nvSpPr>
          <p:spPr>
            <a:xfrm>
              <a:off x="11567520" y="3167640"/>
              <a:ext cx="29520" cy="3348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5" y="0"/>
                  </a:moveTo>
                  <a:lnTo>
                    <a:pt x="0" y="11"/>
                  </a:lnTo>
                  <a:lnTo>
                    <a:pt x="12" y="17"/>
                  </a:lnTo>
                  <a:lnTo>
                    <a:pt x="17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8" name=""/>
            <p:cNvSpPr/>
            <p:nvPr/>
          </p:nvSpPr>
          <p:spPr>
            <a:xfrm>
              <a:off x="11594520" y="3167640"/>
              <a:ext cx="37800" cy="33480"/>
            </a:xfrm>
            <a:custGeom>
              <a:avLst/>
              <a:gdLst/>
              <a:ahLst/>
              <a:rect l="l" t="t" r="r" b="b"/>
              <a:pathLst>
                <a:path w="21" h="17">
                  <a:moveTo>
                    <a:pt x="0" y="5"/>
                  </a:moveTo>
                  <a:lnTo>
                    <a:pt x="0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21" y="11"/>
                  </a:lnTo>
                  <a:lnTo>
                    <a:pt x="16" y="0"/>
                  </a:lnTo>
                  <a:lnTo>
                    <a:pt x="4" y="6"/>
                  </a:lnTo>
                  <a:lnTo>
                    <a:pt x="6" y="11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9" name=""/>
            <p:cNvSpPr/>
            <p:nvPr/>
          </p:nvSpPr>
          <p:spPr>
            <a:xfrm>
              <a:off x="11622600" y="3170160"/>
              <a:ext cx="39240" cy="30600"/>
            </a:xfrm>
            <a:custGeom>
              <a:avLst/>
              <a:gdLst/>
              <a:ahLst/>
              <a:rect l="l" t="t" r="r" b="b"/>
              <a:pathLst>
                <a:path w="22" h="16">
                  <a:moveTo>
                    <a:pt x="7" y="0"/>
                  </a:moveTo>
                  <a:lnTo>
                    <a:pt x="0" y="9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22" y="16"/>
                  </a:lnTo>
                  <a:lnTo>
                    <a:pt x="22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0" name=""/>
            <p:cNvSpPr/>
            <p:nvPr/>
          </p:nvSpPr>
          <p:spPr>
            <a:xfrm>
              <a:off x="11662200" y="3178800"/>
              <a:ext cx="19440" cy="25200"/>
            </a:xfrm>
            <a:custGeom>
              <a:avLst/>
              <a:gdLst/>
              <a:ahLst/>
              <a:rect l="l" t="t" r="r" b="b"/>
              <a:pathLst>
                <a:path w="12" h="13">
                  <a:moveTo>
                    <a:pt x="0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1" name=""/>
            <p:cNvSpPr/>
            <p:nvPr/>
          </p:nvSpPr>
          <p:spPr>
            <a:xfrm>
              <a:off x="11144160" y="4594320"/>
              <a:ext cx="126360" cy="34920"/>
            </a:xfrm>
            <a:custGeom>
              <a:avLst/>
              <a:gdLst/>
              <a:ahLst/>
              <a:rect l="l" t="t" r="r" b="b"/>
              <a:pathLst>
                <a:path w="69" h="18">
                  <a:moveTo>
                    <a:pt x="0" y="6"/>
                  </a:moveTo>
                  <a:lnTo>
                    <a:pt x="2" y="18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2" y="12"/>
                  </a:lnTo>
                  <a:lnTo>
                    <a:pt x="61" y="18"/>
                  </a:lnTo>
                  <a:lnTo>
                    <a:pt x="63" y="12"/>
                  </a:lnTo>
                  <a:lnTo>
                    <a:pt x="57" y="12"/>
                  </a:lnTo>
                  <a:lnTo>
                    <a:pt x="59" y="16"/>
                  </a:lnTo>
                  <a:lnTo>
                    <a:pt x="61" y="17"/>
                  </a:lnTo>
                  <a:lnTo>
                    <a:pt x="57" y="12"/>
                  </a:lnTo>
                  <a:lnTo>
                    <a:pt x="57" y="18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7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2" name=""/>
            <p:cNvSpPr/>
            <p:nvPr/>
          </p:nvSpPr>
          <p:spPr>
            <a:xfrm>
              <a:off x="7984800" y="2496240"/>
              <a:ext cx="690840" cy="438840"/>
            </a:xfrm>
            <a:custGeom>
              <a:avLst/>
              <a:gdLst/>
              <a:ahLst/>
              <a:rect l="l" t="t" r="r" b="b"/>
              <a:pathLst>
                <a:path w="380" h="221">
                  <a:moveTo>
                    <a:pt x="0" y="0"/>
                  </a:moveTo>
                  <a:lnTo>
                    <a:pt x="6" y="31"/>
                  </a:lnTo>
                  <a:lnTo>
                    <a:pt x="18" y="37"/>
                  </a:lnTo>
                  <a:lnTo>
                    <a:pt x="18" y="61"/>
                  </a:lnTo>
                  <a:lnTo>
                    <a:pt x="12" y="73"/>
                  </a:lnTo>
                  <a:lnTo>
                    <a:pt x="25" y="67"/>
                  </a:lnTo>
                  <a:lnTo>
                    <a:pt x="61" y="86"/>
                  </a:lnTo>
                  <a:lnTo>
                    <a:pt x="74" y="104"/>
                  </a:lnTo>
                  <a:lnTo>
                    <a:pt x="110" y="104"/>
                  </a:lnTo>
                  <a:lnTo>
                    <a:pt x="98" y="129"/>
                  </a:lnTo>
                  <a:lnTo>
                    <a:pt x="98" y="202"/>
                  </a:lnTo>
                  <a:lnTo>
                    <a:pt x="117" y="159"/>
                  </a:lnTo>
                  <a:lnTo>
                    <a:pt x="123" y="135"/>
                  </a:lnTo>
                  <a:lnTo>
                    <a:pt x="135" y="129"/>
                  </a:lnTo>
                  <a:lnTo>
                    <a:pt x="135" y="110"/>
                  </a:lnTo>
                  <a:lnTo>
                    <a:pt x="147" y="110"/>
                  </a:lnTo>
                  <a:lnTo>
                    <a:pt x="147" y="104"/>
                  </a:lnTo>
                  <a:lnTo>
                    <a:pt x="166" y="104"/>
                  </a:lnTo>
                  <a:lnTo>
                    <a:pt x="184" y="92"/>
                  </a:lnTo>
                  <a:lnTo>
                    <a:pt x="276" y="92"/>
                  </a:lnTo>
                  <a:lnTo>
                    <a:pt x="288" y="104"/>
                  </a:lnTo>
                  <a:lnTo>
                    <a:pt x="380" y="104"/>
                  </a:lnTo>
                  <a:lnTo>
                    <a:pt x="374" y="116"/>
                  </a:lnTo>
                  <a:lnTo>
                    <a:pt x="368" y="129"/>
                  </a:lnTo>
                  <a:lnTo>
                    <a:pt x="307" y="202"/>
                  </a:lnTo>
                  <a:lnTo>
                    <a:pt x="264" y="196"/>
                  </a:lnTo>
                  <a:lnTo>
                    <a:pt x="227" y="196"/>
                  </a:lnTo>
                  <a:lnTo>
                    <a:pt x="80" y="147"/>
                  </a:lnTo>
                  <a:lnTo>
                    <a:pt x="135" y="184"/>
                  </a:lnTo>
                  <a:lnTo>
                    <a:pt x="147" y="221"/>
                  </a:lnTo>
                  <a:lnTo>
                    <a:pt x="110" y="17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3" name=""/>
            <p:cNvSpPr/>
            <p:nvPr/>
          </p:nvSpPr>
          <p:spPr>
            <a:xfrm>
              <a:off x="7693560" y="2788560"/>
              <a:ext cx="466920" cy="120960"/>
            </a:xfrm>
            <a:custGeom>
              <a:avLst/>
              <a:gdLst/>
              <a:ahLst/>
              <a:rect l="l" t="t" r="r" b="b"/>
              <a:pathLst>
                <a:path w="257" h="61">
                  <a:moveTo>
                    <a:pt x="257" y="0"/>
                  </a:moveTo>
                  <a:lnTo>
                    <a:pt x="134" y="0"/>
                  </a:lnTo>
                  <a:lnTo>
                    <a:pt x="134" y="61"/>
                  </a:lnTo>
                  <a:lnTo>
                    <a:pt x="116" y="61"/>
                  </a:lnTo>
                  <a:lnTo>
                    <a:pt x="55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0" y="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4" name=""/>
            <p:cNvSpPr/>
            <p:nvPr/>
          </p:nvSpPr>
          <p:spPr>
            <a:xfrm>
              <a:off x="8107200" y="2788560"/>
              <a:ext cx="457200" cy="621720"/>
            </a:xfrm>
            <a:custGeom>
              <a:avLst/>
              <a:gdLst/>
              <a:ahLst/>
              <a:rect l="l" t="t" r="r" b="b"/>
              <a:pathLst>
                <a:path w="252" h="313">
                  <a:moveTo>
                    <a:pt x="0" y="0"/>
                  </a:moveTo>
                  <a:lnTo>
                    <a:pt x="0" y="31"/>
                  </a:lnTo>
                  <a:lnTo>
                    <a:pt x="7" y="43"/>
                  </a:lnTo>
                  <a:lnTo>
                    <a:pt x="25" y="55"/>
                  </a:lnTo>
                  <a:lnTo>
                    <a:pt x="68" y="104"/>
                  </a:lnTo>
                  <a:lnTo>
                    <a:pt x="92" y="104"/>
                  </a:lnTo>
                  <a:lnTo>
                    <a:pt x="99" y="123"/>
                  </a:lnTo>
                  <a:lnTo>
                    <a:pt x="99" y="135"/>
                  </a:lnTo>
                  <a:lnTo>
                    <a:pt x="99" y="153"/>
                  </a:lnTo>
                  <a:lnTo>
                    <a:pt x="135" y="184"/>
                  </a:lnTo>
                  <a:lnTo>
                    <a:pt x="154" y="227"/>
                  </a:lnTo>
                  <a:lnTo>
                    <a:pt x="209" y="264"/>
                  </a:lnTo>
                  <a:lnTo>
                    <a:pt x="209" y="288"/>
                  </a:lnTo>
                  <a:lnTo>
                    <a:pt x="252" y="31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5" name=""/>
            <p:cNvSpPr/>
            <p:nvPr/>
          </p:nvSpPr>
          <p:spPr>
            <a:xfrm>
              <a:off x="7949520" y="2862000"/>
              <a:ext cx="358920" cy="621720"/>
            </a:xfrm>
            <a:custGeom>
              <a:avLst/>
              <a:gdLst/>
              <a:ahLst/>
              <a:rect l="l" t="t" r="r" b="b"/>
              <a:pathLst>
                <a:path w="196" h="313">
                  <a:moveTo>
                    <a:pt x="0" y="313"/>
                  </a:moveTo>
                  <a:lnTo>
                    <a:pt x="18" y="306"/>
                  </a:lnTo>
                  <a:lnTo>
                    <a:pt x="135" y="282"/>
                  </a:lnTo>
                  <a:lnTo>
                    <a:pt x="184" y="276"/>
                  </a:lnTo>
                  <a:lnTo>
                    <a:pt x="196" y="190"/>
                  </a:lnTo>
                  <a:lnTo>
                    <a:pt x="196" y="178"/>
                  </a:lnTo>
                  <a:lnTo>
                    <a:pt x="190" y="178"/>
                  </a:lnTo>
                  <a:lnTo>
                    <a:pt x="190" y="116"/>
                  </a:lnTo>
                  <a:lnTo>
                    <a:pt x="147" y="24"/>
                  </a:lnTo>
                  <a:lnTo>
                    <a:pt x="12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6" name=""/>
            <p:cNvSpPr/>
            <p:nvPr/>
          </p:nvSpPr>
          <p:spPr>
            <a:xfrm>
              <a:off x="8107200" y="3446280"/>
              <a:ext cx="1080" cy="37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7" name=""/>
            <p:cNvSpPr/>
            <p:nvPr/>
          </p:nvSpPr>
          <p:spPr>
            <a:xfrm>
              <a:off x="8287200" y="3313800"/>
              <a:ext cx="902160" cy="170280"/>
            </a:xfrm>
            <a:custGeom>
              <a:avLst/>
              <a:gdLst/>
              <a:ahLst/>
              <a:rect l="l" t="t" r="r" b="b"/>
              <a:pathLst>
                <a:path w="496" h="86">
                  <a:moveTo>
                    <a:pt x="0" y="49"/>
                  </a:moveTo>
                  <a:lnTo>
                    <a:pt x="67" y="86"/>
                  </a:lnTo>
                  <a:lnTo>
                    <a:pt x="73" y="79"/>
                  </a:lnTo>
                  <a:lnTo>
                    <a:pt x="159" y="49"/>
                  </a:lnTo>
                  <a:lnTo>
                    <a:pt x="190" y="18"/>
                  </a:lnTo>
                  <a:lnTo>
                    <a:pt x="202" y="18"/>
                  </a:lnTo>
                  <a:lnTo>
                    <a:pt x="226" y="0"/>
                  </a:lnTo>
                  <a:lnTo>
                    <a:pt x="233" y="6"/>
                  </a:lnTo>
                  <a:lnTo>
                    <a:pt x="325" y="0"/>
                  </a:lnTo>
                  <a:lnTo>
                    <a:pt x="496" y="1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8" name=""/>
            <p:cNvSpPr/>
            <p:nvPr/>
          </p:nvSpPr>
          <p:spPr>
            <a:xfrm>
              <a:off x="8666280" y="2702880"/>
              <a:ext cx="289440" cy="73080"/>
            </a:xfrm>
            <a:custGeom>
              <a:avLst/>
              <a:gdLst/>
              <a:ahLst/>
              <a:rect l="l" t="t" r="r" b="b"/>
              <a:pathLst>
                <a:path w="160" h="37">
                  <a:moveTo>
                    <a:pt x="160" y="37"/>
                  </a:moveTo>
                  <a:lnTo>
                    <a:pt x="86" y="3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9" name=""/>
            <p:cNvSpPr/>
            <p:nvPr/>
          </p:nvSpPr>
          <p:spPr>
            <a:xfrm>
              <a:off x="8721000" y="2496240"/>
              <a:ext cx="556920" cy="536040"/>
            </a:xfrm>
            <a:custGeom>
              <a:avLst/>
              <a:gdLst/>
              <a:ahLst/>
              <a:rect l="l" t="t" r="r" b="b"/>
              <a:pathLst>
                <a:path w="306" h="270">
                  <a:moveTo>
                    <a:pt x="55" y="135"/>
                  </a:moveTo>
                  <a:lnTo>
                    <a:pt x="0" y="208"/>
                  </a:lnTo>
                  <a:lnTo>
                    <a:pt x="55" y="208"/>
                  </a:lnTo>
                  <a:lnTo>
                    <a:pt x="61" y="215"/>
                  </a:lnTo>
                  <a:lnTo>
                    <a:pt x="122" y="208"/>
                  </a:lnTo>
                  <a:lnTo>
                    <a:pt x="129" y="208"/>
                  </a:lnTo>
                  <a:lnTo>
                    <a:pt x="141" y="202"/>
                  </a:lnTo>
                  <a:lnTo>
                    <a:pt x="184" y="245"/>
                  </a:lnTo>
                  <a:lnTo>
                    <a:pt x="196" y="251"/>
                  </a:lnTo>
                  <a:lnTo>
                    <a:pt x="202" y="257"/>
                  </a:lnTo>
                  <a:lnTo>
                    <a:pt x="202" y="264"/>
                  </a:lnTo>
                  <a:lnTo>
                    <a:pt x="208" y="270"/>
                  </a:lnTo>
                  <a:lnTo>
                    <a:pt x="233" y="184"/>
                  </a:lnTo>
                  <a:lnTo>
                    <a:pt x="282" y="190"/>
                  </a:lnTo>
                  <a:lnTo>
                    <a:pt x="288" y="202"/>
                  </a:lnTo>
                  <a:lnTo>
                    <a:pt x="294" y="202"/>
                  </a:lnTo>
                  <a:lnTo>
                    <a:pt x="306" y="196"/>
                  </a:lnTo>
                  <a:lnTo>
                    <a:pt x="282" y="172"/>
                  </a:lnTo>
                  <a:lnTo>
                    <a:pt x="282" y="165"/>
                  </a:lnTo>
                  <a:lnTo>
                    <a:pt x="276" y="153"/>
                  </a:lnTo>
                  <a:lnTo>
                    <a:pt x="270" y="147"/>
                  </a:lnTo>
                  <a:lnTo>
                    <a:pt x="257" y="147"/>
                  </a:lnTo>
                  <a:lnTo>
                    <a:pt x="257" y="153"/>
                  </a:lnTo>
                  <a:lnTo>
                    <a:pt x="251" y="147"/>
                  </a:lnTo>
                  <a:lnTo>
                    <a:pt x="251" y="135"/>
                  </a:lnTo>
                  <a:lnTo>
                    <a:pt x="257" y="129"/>
                  </a:lnTo>
                  <a:lnTo>
                    <a:pt x="257" y="116"/>
                  </a:lnTo>
                  <a:lnTo>
                    <a:pt x="245" y="104"/>
                  </a:lnTo>
                  <a:lnTo>
                    <a:pt x="221" y="98"/>
                  </a:lnTo>
                  <a:lnTo>
                    <a:pt x="227" y="43"/>
                  </a:lnTo>
                  <a:lnTo>
                    <a:pt x="202" y="43"/>
                  </a:lnTo>
                  <a:lnTo>
                    <a:pt x="190" y="43"/>
                  </a:lnTo>
                  <a:lnTo>
                    <a:pt x="190" y="31"/>
                  </a:lnTo>
                  <a:lnTo>
                    <a:pt x="178" y="24"/>
                  </a:lnTo>
                  <a:lnTo>
                    <a:pt x="141" y="24"/>
                  </a:lnTo>
                  <a:lnTo>
                    <a:pt x="104" y="12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0" name=""/>
            <p:cNvSpPr/>
            <p:nvPr/>
          </p:nvSpPr>
          <p:spPr>
            <a:xfrm>
              <a:off x="6832440" y="2507400"/>
              <a:ext cx="648720" cy="1207440"/>
            </a:xfrm>
            <a:custGeom>
              <a:avLst/>
              <a:gdLst/>
              <a:ahLst/>
              <a:rect l="l" t="t" r="r" b="b"/>
              <a:pathLst>
                <a:path w="356" h="607">
                  <a:moveTo>
                    <a:pt x="6" y="0"/>
                  </a:moveTo>
                  <a:lnTo>
                    <a:pt x="0" y="61"/>
                  </a:lnTo>
                  <a:lnTo>
                    <a:pt x="31" y="86"/>
                  </a:lnTo>
                  <a:lnTo>
                    <a:pt x="49" y="104"/>
                  </a:lnTo>
                  <a:lnTo>
                    <a:pt x="86" y="110"/>
                  </a:lnTo>
                  <a:lnTo>
                    <a:pt x="190" y="227"/>
                  </a:lnTo>
                  <a:lnTo>
                    <a:pt x="209" y="301"/>
                  </a:lnTo>
                  <a:lnTo>
                    <a:pt x="289" y="393"/>
                  </a:lnTo>
                  <a:lnTo>
                    <a:pt x="325" y="399"/>
                  </a:lnTo>
                  <a:lnTo>
                    <a:pt x="344" y="454"/>
                  </a:lnTo>
                  <a:lnTo>
                    <a:pt x="356" y="589"/>
                  </a:lnTo>
                  <a:lnTo>
                    <a:pt x="356" y="60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6365160" y="2520000"/>
              <a:ext cx="1081800" cy="597960"/>
            </a:xfrm>
            <a:custGeom>
              <a:avLst/>
              <a:gdLst/>
              <a:ahLst/>
              <a:rect l="l" t="t" r="r" b="b"/>
              <a:pathLst>
                <a:path w="595" h="301">
                  <a:moveTo>
                    <a:pt x="595" y="301"/>
                  </a:moveTo>
                  <a:lnTo>
                    <a:pt x="497" y="288"/>
                  </a:lnTo>
                  <a:lnTo>
                    <a:pt x="466" y="295"/>
                  </a:lnTo>
                  <a:lnTo>
                    <a:pt x="405" y="270"/>
                  </a:lnTo>
                  <a:lnTo>
                    <a:pt x="263" y="258"/>
                  </a:lnTo>
                  <a:lnTo>
                    <a:pt x="245" y="270"/>
                  </a:lnTo>
                  <a:lnTo>
                    <a:pt x="227" y="270"/>
                  </a:lnTo>
                  <a:lnTo>
                    <a:pt x="178" y="233"/>
                  </a:lnTo>
                  <a:lnTo>
                    <a:pt x="129" y="166"/>
                  </a:lnTo>
                  <a:lnTo>
                    <a:pt x="104" y="129"/>
                  </a:lnTo>
                  <a:lnTo>
                    <a:pt x="79" y="43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6519960" y="2617200"/>
              <a:ext cx="458280" cy="194040"/>
            </a:xfrm>
            <a:custGeom>
              <a:avLst/>
              <a:gdLst/>
              <a:ahLst/>
              <a:rect l="l" t="t" r="r" b="b"/>
              <a:pathLst>
                <a:path w="251" h="98">
                  <a:moveTo>
                    <a:pt x="0" y="0"/>
                  </a:moveTo>
                  <a:lnTo>
                    <a:pt x="55" y="55"/>
                  </a:lnTo>
                  <a:lnTo>
                    <a:pt x="110" y="74"/>
                  </a:lnTo>
                  <a:lnTo>
                    <a:pt x="116" y="92"/>
                  </a:lnTo>
                  <a:lnTo>
                    <a:pt x="135" y="98"/>
                  </a:lnTo>
                  <a:lnTo>
                    <a:pt x="202" y="49"/>
                  </a:lnTo>
                  <a:lnTo>
                    <a:pt x="251" y="5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7435800" y="2679120"/>
              <a:ext cx="558720" cy="852840"/>
            </a:xfrm>
            <a:custGeom>
              <a:avLst/>
              <a:gdLst/>
              <a:ahLst/>
              <a:rect l="l" t="t" r="r" b="b"/>
              <a:pathLst>
                <a:path w="307" h="429">
                  <a:moveTo>
                    <a:pt x="0" y="0"/>
                  </a:moveTo>
                  <a:lnTo>
                    <a:pt x="74" y="31"/>
                  </a:lnTo>
                  <a:lnTo>
                    <a:pt x="142" y="80"/>
                  </a:lnTo>
                  <a:lnTo>
                    <a:pt x="62" y="172"/>
                  </a:lnTo>
                  <a:lnTo>
                    <a:pt x="111" y="172"/>
                  </a:lnTo>
                  <a:lnTo>
                    <a:pt x="172" y="172"/>
                  </a:lnTo>
                  <a:lnTo>
                    <a:pt x="197" y="190"/>
                  </a:lnTo>
                  <a:lnTo>
                    <a:pt x="264" y="202"/>
                  </a:lnTo>
                  <a:lnTo>
                    <a:pt x="301" y="196"/>
                  </a:lnTo>
                  <a:lnTo>
                    <a:pt x="307" y="251"/>
                  </a:lnTo>
                  <a:lnTo>
                    <a:pt x="301" y="294"/>
                  </a:lnTo>
                  <a:lnTo>
                    <a:pt x="307" y="307"/>
                  </a:lnTo>
                  <a:lnTo>
                    <a:pt x="295" y="313"/>
                  </a:lnTo>
                  <a:lnTo>
                    <a:pt x="283" y="429"/>
                  </a:lnTo>
                  <a:lnTo>
                    <a:pt x="270" y="42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5658480" y="2507400"/>
              <a:ext cx="525960" cy="865440"/>
            </a:xfrm>
            <a:custGeom>
              <a:avLst/>
              <a:gdLst/>
              <a:ahLst/>
              <a:rect l="l" t="t" r="r" b="b"/>
              <a:pathLst>
                <a:path w="289" h="435">
                  <a:moveTo>
                    <a:pt x="264" y="307"/>
                  </a:moveTo>
                  <a:lnTo>
                    <a:pt x="258" y="350"/>
                  </a:lnTo>
                  <a:lnTo>
                    <a:pt x="289" y="435"/>
                  </a:lnTo>
                  <a:lnTo>
                    <a:pt x="264" y="301"/>
                  </a:lnTo>
                  <a:lnTo>
                    <a:pt x="283" y="294"/>
                  </a:lnTo>
                  <a:lnTo>
                    <a:pt x="289" y="258"/>
                  </a:lnTo>
                  <a:lnTo>
                    <a:pt x="240" y="245"/>
                  </a:lnTo>
                  <a:lnTo>
                    <a:pt x="184" y="172"/>
                  </a:lnTo>
                  <a:lnTo>
                    <a:pt x="178" y="14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5658480" y="3348720"/>
              <a:ext cx="1543320" cy="829080"/>
            </a:xfrm>
            <a:custGeom>
              <a:avLst/>
              <a:gdLst/>
              <a:ahLst/>
              <a:rect l="l" t="t" r="r" b="b"/>
              <a:pathLst>
                <a:path w="847" h="417">
                  <a:moveTo>
                    <a:pt x="264" y="0"/>
                  </a:moveTo>
                  <a:lnTo>
                    <a:pt x="295" y="12"/>
                  </a:lnTo>
                  <a:lnTo>
                    <a:pt x="381" y="98"/>
                  </a:lnTo>
                  <a:lnTo>
                    <a:pt x="522" y="129"/>
                  </a:lnTo>
                  <a:lnTo>
                    <a:pt x="577" y="92"/>
                  </a:lnTo>
                  <a:lnTo>
                    <a:pt x="608" y="129"/>
                  </a:lnTo>
                  <a:lnTo>
                    <a:pt x="614" y="203"/>
                  </a:lnTo>
                  <a:lnTo>
                    <a:pt x="644" y="209"/>
                  </a:lnTo>
                  <a:lnTo>
                    <a:pt x="669" y="252"/>
                  </a:lnTo>
                  <a:lnTo>
                    <a:pt x="847" y="252"/>
                  </a:lnTo>
                  <a:lnTo>
                    <a:pt x="841" y="264"/>
                  </a:lnTo>
                  <a:lnTo>
                    <a:pt x="669" y="258"/>
                  </a:lnTo>
                  <a:lnTo>
                    <a:pt x="638" y="221"/>
                  </a:lnTo>
                  <a:lnTo>
                    <a:pt x="614" y="215"/>
                  </a:lnTo>
                  <a:lnTo>
                    <a:pt x="540" y="117"/>
                  </a:lnTo>
                  <a:lnTo>
                    <a:pt x="522" y="98"/>
                  </a:lnTo>
                  <a:lnTo>
                    <a:pt x="448" y="86"/>
                  </a:lnTo>
                  <a:lnTo>
                    <a:pt x="417" y="111"/>
                  </a:lnTo>
                  <a:lnTo>
                    <a:pt x="411" y="166"/>
                  </a:lnTo>
                  <a:lnTo>
                    <a:pt x="387" y="160"/>
                  </a:lnTo>
                  <a:lnTo>
                    <a:pt x="356" y="172"/>
                  </a:lnTo>
                  <a:lnTo>
                    <a:pt x="344" y="233"/>
                  </a:lnTo>
                  <a:lnTo>
                    <a:pt x="240" y="221"/>
                  </a:lnTo>
                  <a:lnTo>
                    <a:pt x="197" y="245"/>
                  </a:lnTo>
                  <a:lnTo>
                    <a:pt x="178" y="239"/>
                  </a:lnTo>
                  <a:lnTo>
                    <a:pt x="111" y="337"/>
                  </a:lnTo>
                  <a:lnTo>
                    <a:pt x="43" y="362"/>
                  </a:lnTo>
                  <a:lnTo>
                    <a:pt x="31" y="405"/>
                  </a:lnTo>
                  <a:lnTo>
                    <a:pt x="0" y="4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5614920" y="4142520"/>
              <a:ext cx="1774440" cy="865440"/>
            </a:xfrm>
            <a:custGeom>
              <a:avLst/>
              <a:gdLst/>
              <a:ahLst/>
              <a:rect l="l" t="t" r="r" b="b"/>
              <a:pathLst>
                <a:path w="975" h="435">
                  <a:moveTo>
                    <a:pt x="0" y="43"/>
                  </a:moveTo>
                  <a:lnTo>
                    <a:pt x="12" y="37"/>
                  </a:lnTo>
                  <a:lnTo>
                    <a:pt x="110" y="49"/>
                  </a:lnTo>
                  <a:lnTo>
                    <a:pt x="129" y="37"/>
                  </a:lnTo>
                  <a:lnTo>
                    <a:pt x="184" y="24"/>
                  </a:lnTo>
                  <a:lnTo>
                    <a:pt x="221" y="30"/>
                  </a:lnTo>
                  <a:lnTo>
                    <a:pt x="245" y="24"/>
                  </a:lnTo>
                  <a:lnTo>
                    <a:pt x="276" y="37"/>
                  </a:lnTo>
                  <a:lnTo>
                    <a:pt x="282" y="55"/>
                  </a:lnTo>
                  <a:lnTo>
                    <a:pt x="313" y="55"/>
                  </a:lnTo>
                  <a:lnTo>
                    <a:pt x="356" y="67"/>
                  </a:lnTo>
                  <a:lnTo>
                    <a:pt x="448" y="61"/>
                  </a:lnTo>
                  <a:lnTo>
                    <a:pt x="552" y="30"/>
                  </a:lnTo>
                  <a:lnTo>
                    <a:pt x="613" y="37"/>
                  </a:lnTo>
                  <a:lnTo>
                    <a:pt x="687" y="0"/>
                  </a:lnTo>
                  <a:lnTo>
                    <a:pt x="773" y="37"/>
                  </a:lnTo>
                  <a:lnTo>
                    <a:pt x="834" y="18"/>
                  </a:lnTo>
                  <a:lnTo>
                    <a:pt x="932" y="12"/>
                  </a:lnTo>
                  <a:lnTo>
                    <a:pt x="914" y="37"/>
                  </a:lnTo>
                  <a:lnTo>
                    <a:pt x="895" y="104"/>
                  </a:lnTo>
                  <a:lnTo>
                    <a:pt x="852" y="141"/>
                  </a:lnTo>
                  <a:lnTo>
                    <a:pt x="846" y="165"/>
                  </a:lnTo>
                  <a:lnTo>
                    <a:pt x="822" y="171"/>
                  </a:lnTo>
                  <a:lnTo>
                    <a:pt x="846" y="245"/>
                  </a:lnTo>
                  <a:lnTo>
                    <a:pt x="846" y="300"/>
                  </a:lnTo>
                  <a:lnTo>
                    <a:pt x="828" y="319"/>
                  </a:lnTo>
                  <a:lnTo>
                    <a:pt x="828" y="380"/>
                  </a:lnTo>
                  <a:lnTo>
                    <a:pt x="950" y="405"/>
                  </a:lnTo>
                  <a:lnTo>
                    <a:pt x="975" y="43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7067160" y="4239720"/>
              <a:ext cx="682560" cy="268560"/>
            </a:xfrm>
            <a:custGeom>
              <a:avLst/>
              <a:gdLst/>
              <a:ahLst/>
              <a:rect l="l" t="t" r="r" b="b"/>
              <a:pathLst>
                <a:path w="374" h="135">
                  <a:moveTo>
                    <a:pt x="0" y="110"/>
                  </a:moveTo>
                  <a:lnTo>
                    <a:pt x="31" y="92"/>
                  </a:lnTo>
                  <a:lnTo>
                    <a:pt x="92" y="80"/>
                  </a:lnTo>
                  <a:lnTo>
                    <a:pt x="166" y="67"/>
                  </a:lnTo>
                  <a:lnTo>
                    <a:pt x="190" y="122"/>
                  </a:lnTo>
                  <a:lnTo>
                    <a:pt x="215" y="135"/>
                  </a:lnTo>
                  <a:lnTo>
                    <a:pt x="288" y="73"/>
                  </a:lnTo>
                  <a:lnTo>
                    <a:pt x="362" y="67"/>
                  </a:lnTo>
                  <a:lnTo>
                    <a:pt x="37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6632640" y="4201920"/>
              <a:ext cx="455400" cy="1195920"/>
            </a:xfrm>
            <a:custGeom>
              <a:avLst/>
              <a:gdLst/>
              <a:ahLst/>
              <a:rect l="l" t="t" r="r" b="b"/>
              <a:pathLst>
                <a:path w="251" h="601">
                  <a:moveTo>
                    <a:pt x="0" y="0"/>
                  </a:moveTo>
                  <a:lnTo>
                    <a:pt x="153" y="117"/>
                  </a:lnTo>
                  <a:lnTo>
                    <a:pt x="202" y="191"/>
                  </a:lnTo>
                  <a:lnTo>
                    <a:pt x="190" y="264"/>
                  </a:lnTo>
                  <a:lnTo>
                    <a:pt x="251" y="338"/>
                  </a:lnTo>
                  <a:lnTo>
                    <a:pt x="233" y="362"/>
                  </a:lnTo>
                  <a:lnTo>
                    <a:pt x="6" y="601"/>
                  </a:lnTo>
                  <a:lnTo>
                    <a:pt x="18" y="473"/>
                  </a:lnTo>
                  <a:lnTo>
                    <a:pt x="31" y="319"/>
                  </a:lnTo>
                  <a:lnTo>
                    <a:pt x="49" y="30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6564960" y="3398400"/>
              <a:ext cx="1342440" cy="1013040"/>
            </a:xfrm>
            <a:custGeom>
              <a:avLst/>
              <a:gdLst/>
              <a:ahLst/>
              <a:rect l="l" t="t" r="r" b="b"/>
              <a:pathLst>
                <a:path w="736" h="509">
                  <a:moveTo>
                    <a:pt x="577" y="6"/>
                  </a:moveTo>
                  <a:lnTo>
                    <a:pt x="736" y="0"/>
                  </a:lnTo>
                  <a:lnTo>
                    <a:pt x="730" y="86"/>
                  </a:lnTo>
                  <a:lnTo>
                    <a:pt x="718" y="110"/>
                  </a:lnTo>
                  <a:lnTo>
                    <a:pt x="656" y="92"/>
                  </a:lnTo>
                  <a:lnTo>
                    <a:pt x="644" y="49"/>
                  </a:lnTo>
                  <a:lnTo>
                    <a:pt x="583" y="36"/>
                  </a:lnTo>
                  <a:lnTo>
                    <a:pt x="577" y="6"/>
                  </a:lnTo>
                  <a:lnTo>
                    <a:pt x="546" y="141"/>
                  </a:lnTo>
                  <a:lnTo>
                    <a:pt x="442" y="245"/>
                  </a:lnTo>
                  <a:lnTo>
                    <a:pt x="350" y="257"/>
                  </a:lnTo>
                  <a:lnTo>
                    <a:pt x="350" y="233"/>
                  </a:lnTo>
                  <a:lnTo>
                    <a:pt x="331" y="257"/>
                  </a:lnTo>
                  <a:lnTo>
                    <a:pt x="245" y="263"/>
                  </a:lnTo>
                  <a:lnTo>
                    <a:pt x="172" y="239"/>
                  </a:lnTo>
                  <a:lnTo>
                    <a:pt x="6" y="257"/>
                  </a:lnTo>
                  <a:lnTo>
                    <a:pt x="31" y="343"/>
                  </a:lnTo>
                  <a:lnTo>
                    <a:pt x="0" y="509"/>
                  </a:lnTo>
                  <a:lnTo>
                    <a:pt x="19" y="496"/>
                  </a:lnTo>
                  <a:lnTo>
                    <a:pt x="43" y="50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6642360" y="4398840"/>
              <a:ext cx="87120" cy="12600"/>
            </a:xfrm>
            <a:custGeom>
              <a:avLst/>
              <a:gdLst/>
              <a:ahLst/>
              <a:rect l="l" t="t" r="r" b="b"/>
              <a:pathLst>
                <a:path w="49" h="6">
                  <a:moveTo>
                    <a:pt x="0" y="0"/>
                  </a:moveTo>
                  <a:lnTo>
                    <a:pt x="12" y="0"/>
                  </a:lnTo>
                  <a:lnTo>
                    <a:pt x="37" y="6"/>
                  </a:lnTo>
                  <a:lnTo>
                    <a:pt x="49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6729480" y="4384800"/>
              <a:ext cx="68760" cy="26640"/>
            </a:xfrm>
            <a:custGeom>
              <a:avLst/>
              <a:gdLst/>
              <a:ahLst/>
              <a:rect l="l" t="t" r="r" b="b"/>
              <a:pathLst>
                <a:path w="37" h="13">
                  <a:moveTo>
                    <a:pt x="0" y="13"/>
                  </a:moveTo>
                  <a:lnTo>
                    <a:pt x="12" y="7"/>
                  </a:lnTo>
                  <a:lnTo>
                    <a:pt x="25" y="0"/>
                  </a:lnTo>
                  <a:lnTo>
                    <a:pt x="3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6519960" y="3593880"/>
              <a:ext cx="299520" cy="790560"/>
            </a:xfrm>
            <a:custGeom>
              <a:avLst/>
              <a:gdLst/>
              <a:ahLst/>
              <a:rect l="l" t="t" r="r" b="b"/>
              <a:pathLst>
                <a:path w="165" h="398">
                  <a:moveTo>
                    <a:pt x="153" y="398"/>
                  </a:moveTo>
                  <a:lnTo>
                    <a:pt x="165" y="337"/>
                  </a:lnTo>
                  <a:lnTo>
                    <a:pt x="49" y="239"/>
                  </a:lnTo>
                  <a:lnTo>
                    <a:pt x="67" y="227"/>
                  </a:lnTo>
                  <a:lnTo>
                    <a:pt x="73" y="159"/>
                  </a:lnTo>
                  <a:lnTo>
                    <a:pt x="61" y="153"/>
                  </a:lnTo>
                  <a:lnTo>
                    <a:pt x="73" y="147"/>
                  </a:lnTo>
                  <a:lnTo>
                    <a:pt x="92" y="86"/>
                  </a:lnTo>
                  <a:lnTo>
                    <a:pt x="55" y="37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7769520" y="3618000"/>
              <a:ext cx="91080" cy="292320"/>
            </a:xfrm>
            <a:custGeom>
              <a:avLst/>
              <a:gdLst/>
              <a:ahLst/>
              <a:rect l="l" t="t" r="r" b="b"/>
              <a:pathLst>
                <a:path w="50" h="147">
                  <a:moveTo>
                    <a:pt x="50" y="0"/>
                  </a:moveTo>
                  <a:lnTo>
                    <a:pt x="37" y="37"/>
                  </a:lnTo>
                  <a:lnTo>
                    <a:pt x="37" y="80"/>
                  </a:lnTo>
                  <a:lnTo>
                    <a:pt x="19" y="98"/>
                  </a:lnTo>
                  <a:lnTo>
                    <a:pt x="0" y="1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7560000" y="3691080"/>
              <a:ext cx="323280" cy="327600"/>
            </a:xfrm>
            <a:custGeom>
              <a:avLst/>
              <a:gdLst/>
              <a:ahLst/>
              <a:rect l="l" t="t" r="r" b="b"/>
              <a:pathLst>
                <a:path w="178" h="165">
                  <a:moveTo>
                    <a:pt x="0" y="0"/>
                  </a:moveTo>
                  <a:lnTo>
                    <a:pt x="0" y="55"/>
                  </a:lnTo>
                  <a:lnTo>
                    <a:pt x="61" y="98"/>
                  </a:lnTo>
                  <a:lnTo>
                    <a:pt x="178" y="165"/>
                  </a:lnTo>
                  <a:lnTo>
                    <a:pt x="135" y="129"/>
                  </a:lnTo>
                  <a:lnTo>
                    <a:pt x="135" y="1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7637400" y="3873600"/>
              <a:ext cx="367200" cy="426240"/>
            </a:xfrm>
            <a:custGeom>
              <a:avLst/>
              <a:gdLst/>
              <a:ahLst/>
              <a:rect l="l" t="t" r="r" b="b"/>
              <a:pathLst>
                <a:path w="202" h="214">
                  <a:moveTo>
                    <a:pt x="0" y="0"/>
                  </a:moveTo>
                  <a:lnTo>
                    <a:pt x="80" y="190"/>
                  </a:lnTo>
                  <a:lnTo>
                    <a:pt x="178" y="214"/>
                  </a:lnTo>
                  <a:lnTo>
                    <a:pt x="202" y="2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7615080" y="4155120"/>
              <a:ext cx="168480" cy="96840"/>
            </a:xfrm>
            <a:custGeom>
              <a:avLst/>
              <a:gdLst/>
              <a:ahLst/>
              <a:rect l="l" t="t" r="r" b="b"/>
              <a:pathLst>
                <a:path w="92" h="49">
                  <a:moveTo>
                    <a:pt x="92" y="49"/>
                  </a:moveTo>
                  <a:lnTo>
                    <a:pt x="67" y="49"/>
                  </a:lnTo>
                  <a:lnTo>
                    <a:pt x="36" y="43"/>
                  </a:lnTo>
                  <a:lnTo>
                    <a:pt x="6" y="31"/>
                  </a:lnTo>
                  <a:lnTo>
                    <a:pt x="6" y="12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7627320" y="4033080"/>
              <a:ext cx="77400" cy="292320"/>
            </a:xfrm>
            <a:custGeom>
              <a:avLst/>
              <a:gdLst/>
              <a:ahLst/>
              <a:rect l="l" t="t" r="r" b="b"/>
              <a:pathLst>
                <a:path w="43" h="147">
                  <a:moveTo>
                    <a:pt x="43" y="0"/>
                  </a:moveTo>
                  <a:lnTo>
                    <a:pt x="24" y="36"/>
                  </a:lnTo>
                  <a:lnTo>
                    <a:pt x="6" y="61"/>
                  </a:lnTo>
                  <a:lnTo>
                    <a:pt x="0" y="1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7550280" y="4215960"/>
              <a:ext cx="143280" cy="450000"/>
            </a:xfrm>
            <a:custGeom>
              <a:avLst/>
              <a:gdLst/>
              <a:ahLst/>
              <a:rect l="l" t="t" r="r" b="b"/>
              <a:pathLst>
                <a:path w="80" h="226">
                  <a:moveTo>
                    <a:pt x="49" y="0"/>
                  </a:moveTo>
                  <a:lnTo>
                    <a:pt x="6" y="24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12" y="79"/>
                  </a:lnTo>
                  <a:lnTo>
                    <a:pt x="24" y="85"/>
                  </a:lnTo>
                  <a:lnTo>
                    <a:pt x="43" y="104"/>
                  </a:lnTo>
                  <a:lnTo>
                    <a:pt x="80" y="153"/>
                  </a:lnTo>
                  <a:lnTo>
                    <a:pt x="67" y="190"/>
                  </a:lnTo>
                  <a:lnTo>
                    <a:pt x="80" y="2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7669440" y="4435560"/>
              <a:ext cx="334800" cy="158760"/>
            </a:xfrm>
            <a:custGeom>
              <a:avLst/>
              <a:gdLst/>
              <a:ahLst/>
              <a:rect l="l" t="t" r="r" b="b"/>
              <a:pathLst>
                <a:path w="184" h="80">
                  <a:moveTo>
                    <a:pt x="0" y="80"/>
                  </a:moveTo>
                  <a:lnTo>
                    <a:pt x="105" y="0"/>
                  </a:lnTo>
                  <a:lnTo>
                    <a:pt x="1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7247520" y="4045320"/>
              <a:ext cx="736920" cy="658440"/>
            </a:xfrm>
            <a:custGeom>
              <a:avLst/>
              <a:gdLst/>
              <a:ahLst/>
              <a:rect l="l" t="t" r="r" b="b"/>
              <a:pathLst>
                <a:path w="405" h="331">
                  <a:moveTo>
                    <a:pt x="405" y="331"/>
                  </a:moveTo>
                  <a:lnTo>
                    <a:pt x="393" y="319"/>
                  </a:lnTo>
                  <a:lnTo>
                    <a:pt x="288" y="319"/>
                  </a:lnTo>
                  <a:lnTo>
                    <a:pt x="246" y="300"/>
                  </a:lnTo>
                  <a:lnTo>
                    <a:pt x="252" y="276"/>
                  </a:lnTo>
                  <a:lnTo>
                    <a:pt x="0" y="263"/>
                  </a:lnTo>
                  <a:lnTo>
                    <a:pt x="0" y="92"/>
                  </a:lnTo>
                  <a:lnTo>
                    <a:pt x="37" y="61"/>
                  </a:lnTo>
                  <a:lnTo>
                    <a:pt x="55" y="79"/>
                  </a:lnTo>
                  <a:lnTo>
                    <a:pt x="172" y="30"/>
                  </a:lnTo>
                  <a:lnTo>
                    <a:pt x="2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7327800" y="4093200"/>
              <a:ext cx="331920" cy="158760"/>
            </a:xfrm>
            <a:custGeom>
              <a:avLst/>
              <a:gdLst/>
              <a:ahLst/>
              <a:rect l="l" t="t" r="r" b="b"/>
              <a:pathLst>
                <a:path w="184" h="80">
                  <a:moveTo>
                    <a:pt x="184" y="0"/>
                  </a:moveTo>
                  <a:lnTo>
                    <a:pt x="141" y="13"/>
                  </a:lnTo>
                  <a:lnTo>
                    <a:pt x="6" y="80"/>
                  </a:lnTo>
                  <a:lnTo>
                    <a:pt x="0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6742080" y="4556520"/>
              <a:ext cx="514800" cy="317880"/>
            </a:xfrm>
            <a:custGeom>
              <a:avLst/>
              <a:gdLst/>
              <a:ahLst/>
              <a:rect l="l" t="t" r="r" b="b"/>
              <a:pathLst>
                <a:path w="282" h="160">
                  <a:moveTo>
                    <a:pt x="0" y="147"/>
                  </a:moveTo>
                  <a:lnTo>
                    <a:pt x="178" y="160"/>
                  </a:lnTo>
                  <a:lnTo>
                    <a:pt x="227" y="62"/>
                  </a:lnTo>
                  <a:lnTo>
                    <a:pt x="270" y="31"/>
                  </a:lnTo>
                  <a:lnTo>
                    <a:pt x="28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7046280" y="4874400"/>
              <a:ext cx="713520" cy="1000440"/>
            </a:xfrm>
            <a:custGeom>
              <a:avLst/>
              <a:gdLst/>
              <a:ahLst/>
              <a:rect l="l" t="t" r="r" b="b"/>
              <a:pathLst>
                <a:path w="392" h="503">
                  <a:moveTo>
                    <a:pt x="319" y="435"/>
                  </a:moveTo>
                  <a:lnTo>
                    <a:pt x="306" y="435"/>
                  </a:lnTo>
                  <a:lnTo>
                    <a:pt x="294" y="454"/>
                  </a:lnTo>
                  <a:lnTo>
                    <a:pt x="190" y="447"/>
                  </a:lnTo>
                  <a:lnTo>
                    <a:pt x="202" y="460"/>
                  </a:lnTo>
                  <a:lnTo>
                    <a:pt x="190" y="478"/>
                  </a:lnTo>
                  <a:lnTo>
                    <a:pt x="214" y="503"/>
                  </a:lnTo>
                  <a:lnTo>
                    <a:pt x="172" y="496"/>
                  </a:lnTo>
                  <a:lnTo>
                    <a:pt x="153" y="460"/>
                  </a:lnTo>
                  <a:lnTo>
                    <a:pt x="153" y="214"/>
                  </a:lnTo>
                  <a:lnTo>
                    <a:pt x="61" y="171"/>
                  </a:lnTo>
                  <a:lnTo>
                    <a:pt x="6" y="1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172" y="165"/>
                  </a:lnTo>
                  <a:lnTo>
                    <a:pt x="196" y="159"/>
                  </a:lnTo>
                  <a:lnTo>
                    <a:pt x="245" y="159"/>
                  </a:lnTo>
                  <a:lnTo>
                    <a:pt x="300" y="190"/>
                  </a:lnTo>
                  <a:lnTo>
                    <a:pt x="349" y="196"/>
                  </a:lnTo>
                  <a:lnTo>
                    <a:pt x="362" y="257"/>
                  </a:lnTo>
                  <a:lnTo>
                    <a:pt x="392" y="257"/>
                  </a:lnTo>
                  <a:lnTo>
                    <a:pt x="392" y="28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7669440" y="5447160"/>
              <a:ext cx="325080" cy="281160"/>
            </a:xfrm>
            <a:custGeom>
              <a:avLst/>
              <a:gdLst/>
              <a:ahLst/>
              <a:rect l="l" t="t" r="r" b="b"/>
              <a:pathLst>
                <a:path w="178" h="141">
                  <a:moveTo>
                    <a:pt x="0" y="141"/>
                  </a:moveTo>
                  <a:lnTo>
                    <a:pt x="25" y="123"/>
                  </a:lnTo>
                  <a:lnTo>
                    <a:pt x="55" y="116"/>
                  </a:lnTo>
                  <a:lnTo>
                    <a:pt x="62" y="74"/>
                  </a:lnTo>
                  <a:lnTo>
                    <a:pt x="55" y="55"/>
                  </a:lnTo>
                  <a:lnTo>
                    <a:pt x="74" y="43"/>
                  </a:lnTo>
                  <a:lnTo>
                    <a:pt x="80" y="31"/>
                  </a:lnTo>
                  <a:lnTo>
                    <a:pt x="123" y="12"/>
                  </a:lnTo>
                  <a:lnTo>
                    <a:pt x="135" y="24"/>
                  </a:lnTo>
                  <a:lnTo>
                    <a:pt x="166" y="0"/>
                  </a:lnTo>
                  <a:lnTo>
                    <a:pt x="178" y="12"/>
                  </a:lnTo>
                  <a:lnTo>
                    <a:pt x="178" y="1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7627320" y="5447160"/>
              <a:ext cx="132120" cy="292320"/>
            </a:xfrm>
            <a:custGeom>
              <a:avLst/>
              <a:gdLst/>
              <a:ahLst/>
              <a:rect l="l" t="t" r="r" b="b"/>
              <a:pathLst>
                <a:path w="73" h="147">
                  <a:moveTo>
                    <a:pt x="73" y="0"/>
                  </a:moveTo>
                  <a:lnTo>
                    <a:pt x="73" y="18"/>
                  </a:lnTo>
                  <a:lnTo>
                    <a:pt x="18" y="55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18" y="123"/>
                  </a:lnTo>
                  <a:lnTo>
                    <a:pt x="12" y="1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6899760" y="5349960"/>
              <a:ext cx="370080" cy="427680"/>
            </a:xfrm>
            <a:custGeom>
              <a:avLst/>
              <a:gdLst/>
              <a:ahLst/>
              <a:rect l="l" t="t" r="r" b="b"/>
              <a:pathLst>
                <a:path w="203" h="215">
                  <a:moveTo>
                    <a:pt x="135" y="215"/>
                  </a:moveTo>
                  <a:lnTo>
                    <a:pt x="196" y="141"/>
                  </a:lnTo>
                  <a:lnTo>
                    <a:pt x="203" y="9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6674760" y="5763600"/>
              <a:ext cx="77040" cy="252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7917480" y="2800080"/>
              <a:ext cx="669600" cy="1303920"/>
            </a:xfrm>
            <a:custGeom>
              <a:avLst/>
              <a:gdLst/>
              <a:ahLst/>
              <a:rect l="l" t="t" r="r" b="b"/>
              <a:pathLst>
                <a:path w="368" h="656">
                  <a:moveTo>
                    <a:pt x="0" y="638"/>
                  </a:moveTo>
                  <a:lnTo>
                    <a:pt x="43" y="644"/>
                  </a:lnTo>
                  <a:lnTo>
                    <a:pt x="104" y="644"/>
                  </a:lnTo>
                  <a:lnTo>
                    <a:pt x="111" y="656"/>
                  </a:lnTo>
                  <a:lnTo>
                    <a:pt x="135" y="656"/>
                  </a:lnTo>
                  <a:lnTo>
                    <a:pt x="141" y="644"/>
                  </a:lnTo>
                  <a:lnTo>
                    <a:pt x="178" y="650"/>
                  </a:lnTo>
                  <a:lnTo>
                    <a:pt x="227" y="650"/>
                  </a:lnTo>
                  <a:lnTo>
                    <a:pt x="264" y="650"/>
                  </a:lnTo>
                  <a:lnTo>
                    <a:pt x="295" y="650"/>
                  </a:lnTo>
                  <a:lnTo>
                    <a:pt x="362" y="650"/>
                  </a:lnTo>
                  <a:lnTo>
                    <a:pt x="362" y="656"/>
                  </a:lnTo>
                  <a:lnTo>
                    <a:pt x="368" y="644"/>
                  </a:lnTo>
                  <a:lnTo>
                    <a:pt x="344" y="442"/>
                  </a:lnTo>
                  <a:lnTo>
                    <a:pt x="282" y="350"/>
                  </a:lnTo>
                  <a:lnTo>
                    <a:pt x="270" y="344"/>
                  </a:lnTo>
                  <a:lnTo>
                    <a:pt x="227" y="239"/>
                  </a:lnTo>
                  <a:lnTo>
                    <a:pt x="209" y="209"/>
                  </a:lnTo>
                  <a:lnTo>
                    <a:pt x="203" y="160"/>
                  </a:lnTo>
                  <a:lnTo>
                    <a:pt x="184" y="104"/>
                  </a:lnTo>
                  <a:lnTo>
                    <a:pt x="178" y="104"/>
                  </a:lnTo>
                  <a:lnTo>
                    <a:pt x="12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7907400" y="4033080"/>
              <a:ext cx="666720" cy="206640"/>
            </a:xfrm>
            <a:custGeom>
              <a:avLst/>
              <a:gdLst/>
              <a:ahLst/>
              <a:rect l="l" t="t" r="r" b="b"/>
              <a:pathLst>
                <a:path w="368" h="104">
                  <a:moveTo>
                    <a:pt x="0" y="0"/>
                  </a:moveTo>
                  <a:lnTo>
                    <a:pt x="104" y="6"/>
                  </a:lnTo>
                  <a:lnTo>
                    <a:pt x="110" y="12"/>
                  </a:lnTo>
                  <a:lnTo>
                    <a:pt x="258" y="12"/>
                  </a:lnTo>
                  <a:lnTo>
                    <a:pt x="282" y="24"/>
                  </a:lnTo>
                  <a:lnTo>
                    <a:pt x="288" y="73"/>
                  </a:lnTo>
                  <a:lnTo>
                    <a:pt x="343" y="79"/>
                  </a:lnTo>
                  <a:lnTo>
                    <a:pt x="350" y="92"/>
                  </a:lnTo>
                  <a:lnTo>
                    <a:pt x="362" y="98"/>
                  </a:lnTo>
                  <a:lnTo>
                    <a:pt x="368" y="1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8118360" y="4080600"/>
              <a:ext cx="1563120" cy="708120"/>
            </a:xfrm>
            <a:custGeom>
              <a:avLst/>
              <a:gdLst/>
              <a:ahLst/>
              <a:rect l="l" t="t" r="r" b="b"/>
              <a:pathLst>
                <a:path w="858" h="356">
                  <a:moveTo>
                    <a:pt x="496" y="190"/>
                  </a:moveTo>
                  <a:lnTo>
                    <a:pt x="484" y="202"/>
                  </a:lnTo>
                  <a:lnTo>
                    <a:pt x="447" y="202"/>
                  </a:lnTo>
                  <a:lnTo>
                    <a:pt x="392" y="227"/>
                  </a:lnTo>
                  <a:lnTo>
                    <a:pt x="300" y="227"/>
                  </a:lnTo>
                  <a:lnTo>
                    <a:pt x="300" y="270"/>
                  </a:lnTo>
                  <a:lnTo>
                    <a:pt x="263" y="288"/>
                  </a:lnTo>
                  <a:lnTo>
                    <a:pt x="196" y="258"/>
                  </a:lnTo>
                  <a:lnTo>
                    <a:pt x="116" y="313"/>
                  </a:lnTo>
                  <a:lnTo>
                    <a:pt x="18" y="313"/>
                  </a:lnTo>
                  <a:lnTo>
                    <a:pt x="12" y="252"/>
                  </a:lnTo>
                  <a:lnTo>
                    <a:pt x="18" y="184"/>
                  </a:lnTo>
                  <a:lnTo>
                    <a:pt x="24" y="80"/>
                  </a:lnTo>
                  <a:lnTo>
                    <a:pt x="24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4" y="0"/>
                  </a:lnTo>
                  <a:lnTo>
                    <a:pt x="55" y="0"/>
                  </a:lnTo>
                  <a:lnTo>
                    <a:pt x="98" y="31"/>
                  </a:lnTo>
                  <a:lnTo>
                    <a:pt x="245" y="31"/>
                  </a:lnTo>
                  <a:lnTo>
                    <a:pt x="251" y="19"/>
                  </a:lnTo>
                  <a:lnTo>
                    <a:pt x="269" y="37"/>
                  </a:lnTo>
                  <a:lnTo>
                    <a:pt x="386" y="55"/>
                  </a:lnTo>
                  <a:lnTo>
                    <a:pt x="398" y="61"/>
                  </a:lnTo>
                  <a:lnTo>
                    <a:pt x="423" y="68"/>
                  </a:lnTo>
                  <a:lnTo>
                    <a:pt x="435" y="86"/>
                  </a:lnTo>
                  <a:lnTo>
                    <a:pt x="453" y="74"/>
                  </a:lnTo>
                  <a:lnTo>
                    <a:pt x="576" y="86"/>
                  </a:lnTo>
                  <a:lnTo>
                    <a:pt x="521" y="123"/>
                  </a:lnTo>
                  <a:lnTo>
                    <a:pt x="545" y="123"/>
                  </a:lnTo>
                  <a:lnTo>
                    <a:pt x="558" y="172"/>
                  </a:lnTo>
                  <a:lnTo>
                    <a:pt x="594" y="141"/>
                  </a:lnTo>
                  <a:lnTo>
                    <a:pt x="686" y="209"/>
                  </a:lnTo>
                  <a:lnTo>
                    <a:pt x="723" y="190"/>
                  </a:lnTo>
                  <a:lnTo>
                    <a:pt x="772" y="190"/>
                  </a:lnTo>
                  <a:lnTo>
                    <a:pt x="858" y="184"/>
                  </a:lnTo>
                  <a:lnTo>
                    <a:pt x="858" y="209"/>
                  </a:lnTo>
                  <a:lnTo>
                    <a:pt x="840" y="209"/>
                  </a:lnTo>
                  <a:lnTo>
                    <a:pt x="821" y="215"/>
                  </a:lnTo>
                  <a:lnTo>
                    <a:pt x="815" y="221"/>
                  </a:lnTo>
                  <a:lnTo>
                    <a:pt x="766" y="239"/>
                  </a:lnTo>
                  <a:lnTo>
                    <a:pt x="754" y="288"/>
                  </a:lnTo>
                  <a:lnTo>
                    <a:pt x="699" y="331"/>
                  </a:lnTo>
                  <a:lnTo>
                    <a:pt x="631" y="344"/>
                  </a:lnTo>
                  <a:lnTo>
                    <a:pt x="631" y="356"/>
                  </a:lnTo>
                  <a:lnTo>
                    <a:pt x="619" y="344"/>
                  </a:lnTo>
                  <a:lnTo>
                    <a:pt x="533" y="35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8754480" y="4373640"/>
              <a:ext cx="257400" cy="61560"/>
            </a:xfrm>
            <a:custGeom>
              <a:avLst/>
              <a:gdLst/>
              <a:ahLst/>
              <a:rect l="l" t="t" r="r" b="b"/>
              <a:pathLst>
                <a:path w="141" h="31">
                  <a:moveTo>
                    <a:pt x="141" y="31"/>
                  </a:moveTo>
                  <a:lnTo>
                    <a:pt x="129" y="19"/>
                  </a:lnTo>
                  <a:lnTo>
                    <a:pt x="74" y="0"/>
                  </a:lnTo>
                  <a:lnTo>
                    <a:pt x="37" y="13"/>
                  </a:lnTo>
                  <a:lnTo>
                    <a:pt x="31" y="31"/>
                  </a:lnTo>
                  <a:lnTo>
                    <a:pt x="25" y="19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8666280" y="4398840"/>
              <a:ext cx="234720" cy="182520"/>
            </a:xfrm>
            <a:custGeom>
              <a:avLst/>
              <a:gdLst/>
              <a:ahLst/>
              <a:rect l="l" t="t" r="r" b="b"/>
              <a:pathLst>
                <a:path w="129" h="92">
                  <a:moveTo>
                    <a:pt x="0" y="67"/>
                  </a:moveTo>
                  <a:lnTo>
                    <a:pt x="86" y="49"/>
                  </a:lnTo>
                  <a:lnTo>
                    <a:pt x="86" y="0"/>
                  </a:lnTo>
                  <a:lnTo>
                    <a:pt x="98" y="61"/>
                  </a:lnTo>
                  <a:lnTo>
                    <a:pt x="86" y="55"/>
                  </a:lnTo>
                  <a:lnTo>
                    <a:pt x="92" y="73"/>
                  </a:lnTo>
                  <a:lnTo>
                    <a:pt x="129" y="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8744760" y="4618440"/>
              <a:ext cx="200880" cy="193680"/>
            </a:xfrm>
            <a:custGeom>
              <a:avLst/>
              <a:gdLst/>
              <a:ahLst/>
              <a:rect l="l" t="t" r="r" b="b"/>
              <a:pathLst>
                <a:path w="110" h="98">
                  <a:moveTo>
                    <a:pt x="110" y="0"/>
                  </a:moveTo>
                  <a:lnTo>
                    <a:pt x="74" y="43"/>
                  </a:lnTo>
                  <a:lnTo>
                    <a:pt x="49" y="43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55" y="86"/>
                  </a:lnTo>
                  <a:lnTo>
                    <a:pt x="110" y="0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8744760" y="4618440"/>
              <a:ext cx="200880" cy="193680"/>
            </a:xfrm>
            <a:custGeom>
              <a:avLst/>
              <a:gdLst/>
              <a:ahLst/>
              <a:rect l="l" t="t" r="r" b="b"/>
              <a:pathLst>
                <a:path w="110" h="98">
                  <a:moveTo>
                    <a:pt x="110" y="0"/>
                  </a:moveTo>
                  <a:lnTo>
                    <a:pt x="74" y="43"/>
                  </a:lnTo>
                  <a:lnTo>
                    <a:pt x="49" y="43"/>
                  </a:lnTo>
                  <a:lnTo>
                    <a:pt x="0" y="80"/>
                  </a:lnTo>
                  <a:lnTo>
                    <a:pt x="0" y="98"/>
                  </a:lnTo>
                  <a:lnTo>
                    <a:pt x="55" y="86"/>
                  </a:lnTo>
                  <a:lnTo>
                    <a:pt x="1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8744760" y="4618440"/>
              <a:ext cx="323280" cy="217800"/>
            </a:xfrm>
            <a:custGeom>
              <a:avLst/>
              <a:gdLst/>
              <a:ahLst/>
              <a:rect l="l" t="t" r="r" b="b"/>
              <a:pathLst>
                <a:path w="178" h="110">
                  <a:moveTo>
                    <a:pt x="110" y="0"/>
                  </a:moveTo>
                  <a:lnTo>
                    <a:pt x="178" y="0"/>
                  </a:lnTo>
                  <a:lnTo>
                    <a:pt x="147" y="98"/>
                  </a:lnTo>
                  <a:lnTo>
                    <a:pt x="153" y="104"/>
                  </a:lnTo>
                  <a:lnTo>
                    <a:pt x="135" y="104"/>
                  </a:lnTo>
                  <a:lnTo>
                    <a:pt x="104" y="110"/>
                  </a:lnTo>
                  <a:lnTo>
                    <a:pt x="0" y="9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8651880" y="4764600"/>
              <a:ext cx="114120" cy="378360"/>
            </a:xfrm>
            <a:custGeom>
              <a:avLst/>
              <a:gdLst/>
              <a:ahLst/>
              <a:rect l="l" t="t" r="r" b="b"/>
              <a:pathLst>
                <a:path w="61" h="190">
                  <a:moveTo>
                    <a:pt x="49" y="6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67"/>
                  </a:lnTo>
                  <a:lnTo>
                    <a:pt x="0" y="147"/>
                  </a:lnTo>
                  <a:lnTo>
                    <a:pt x="6" y="147"/>
                  </a:lnTo>
                  <a:lnTo>
                    <a:pt x="49" y="134"/>
                  </a:lnTo>
                  <a:lnTo>
                    <a:pt x="61" y="147"/>
                  </a:lnTo>
                  <a:lnTo>
                    <a:pt x="31" y="177"/>
                  </a:lnTo>
                  <a:lnTo>
                    <a:pt x="31" y="19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8651880" y="5057280"/>
              <a:ext cx="560160" cy="585000"/>
            </a:xfrm>
            <a:custGeom>
              <a:avLst/>
              <a:gdLst/>
              <a:ahLst/>
              <a:rect l="l" t="t" r="r" b="b"/>
              <a:pathLst>
                <a:path w="307" h="294">
                  <a:moveTo>
                    <a:pt x="0" y="0"/>
                  </a:moveTo>
                  <a:lnTo>
                    <a:pt x="6" y="61"/>
                  </a:lnTo>
                  <a:lnTo>
                    <a:pt x="98" y="110"/>
                  </a:lnTo>
                  <a:lnTo>
                    <a:pt x="123" y="116"/>
                  </a:lnTo>
                  <a:lnTo>
                    <a:pt x="233" y="190"/>
                  </a:lnTo>
                  <a:lnTo>
                    <a:pt x="251" y="263"/>
                  </a:lnTo>
                  <a:lnTo>
                    <a:pt x="307" y="263"/>
                  </a:lnTo>
                  <a:lnTo>
                    <a:pt x="276" y="29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7984800" y="5117760"/>
              <a:ext cx="88560" cy="329040"/>
            </a:xfrm>
            <a:custGeom>
              <a:avLst/>
              <a:gdLst/>
              <a:ahLst/>
              <a:rect l="l" t="t" r="r" b="b"/>
              <a:pathLst>
                <a:path w="49" h="166">
                  <a:moveTo>
                    <a:pt x="43" y="0"/>
                  </a:moveTo>
                  <a:lnTo>
                    <a:pt x="49" y="13"/>
                  </a:lnTo>
                  <a:lnTo>
                    <a:pt x="49" y="43"/>
                  </a:lnTo>
                  <a:lnTo>
                    <a:pt x="37" y="56"/>
                  </a:lnTo>
                  <a:lnTo>
                    <a:pt x="37" y="74"/>
                  </a:lnTo>
                  <a:lnTo>
                    <a:pt x="25" y="74"/>
                  </a:lnTo>
                  <a:lnTo>
                    <a:pt x="25" y="135"/>
                  </a:lnTo>
                  <a:lnTo>
                    <a:pt x="18" y="135"/>
                  </a:lnTo>
                  <a:lnTo>
                    <a:pt x="18" y="148"/>
                  </a:lnTo>
                  <a:lnTo>
                    <a:pt x="6" y="148"/>
                  </a:lnTo>
                  <a:lnTo>
                    <a:pt x="6" y="166"/>
                  </a:lnTo>
                  <a:lnTo>
                    <a:pt x="0" y="16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8063640" y="5143320"/>
              <a:ext cx="78480" cy="523080"/>
            </a:xfrm>
            <a:custGeom>
              <a:avLst/>
              <a:gdLst/>
              <a:ahLst/>
              <a:rect l="l" t="t" r="r" b="b"/>
              <a:pathLst>
                <a:path w="43" h="263">
                  <a:moveTo>
                    <a:pt x="43" y="0"/>
                  </a:moveTo>
                  <a:lnTo>
                    <a:pt x="37" y="0"/>
                  </a:lnTo>
                  <a:lnTo>
                    <a:pt x="37" y="24"/>
                  </a:lnTo>
                  <a:lnTo>
                    <a:pt x="24" y="30"/>
                  </a:lnTo>
                  <a:lnTo>
                    <a:pt x="18" y="61"/>
                  </a:lnTo>
                  <a:lnTo>
                    <a:pt x="24" y="67"/>
                  </a:lnTo>
                  <a:lnTo>
                    <a:pt x="24" y="98"/>
                  </a:lnTo>
                  <a:lnTo>
                    <a:pt x="18" y="98"/>
                  </a:lnTo>
                  <a:lnTo>
                    <a:pt x="12" y="227"/>
                  </a:lnTo>
                  <a:lnTo>
                    <a:pt x="0" y="227"/>
                  </a:lnTo>
                  <a:lnTo>
                    <a:pt x="0" y="233"/>
                  </a:lnTo>
                  <a:lnTo>
                    <a:pt x="18" y="245"/>
                  </a:lnTo>
                  <a:lnTo>
                    <a:pt x="18" y="263"/>
                  </a:lnTo>
                  <a:lnTo>
                    <a:pt x="6" y="2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8041320" y="5606280"/>
              <a:ext cx="2232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0"/>
                  </a:move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7659720" y="5666760"/>
              <a:ext cx="433080" cy="111240"/>
            </a:xfrm>
            <a:custGeom>
              <a:avLst/>
              <a:gdLst/>
              <a:ahLst/>
              <a:rect l="l" t="t" r="r" b="b"/>
              <a:pathLst>
                <a:path w="239" h="56">
                  <a:moveTo>
                    <a:pt x="239" y="0"/>
                  </a:moveTo>
                  <a:lnTo>
                    <a:pt x="233" y="13"/>
                  </a:lnTo>
                  <a:lnTo>
                    <a:pt x="184" y="0"/>
                  </a:lnTo>
                  <a:lnTo>
                    <a:pt x="178" y="6"/>
                  </a:lnTo>
                  <a:lnTo>
                    <a:pt x="104" y="37"/>
                  </a:lnTo>
                  <a:lnTo>
                    <a:pt x="92" y="56"/>
                  </a:lnTo>
                  <a:lnTo>
                    <a:pt x="86" y="43"/>
                  </a:lnTo>
                  <a:lnTo>
                    <a:pt x="0" y="43"/>
                  </a:lnTo>
                  <a:lnTo>
                    <a:pt x="6" y="31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7846920" y="5436000"/>
              <a:ext cx="126360" cy="292320"/>
            </a:xfrm>
            <a:custGeom>
              <a:avLst/>
              <a:gdLst/>
              <a:ahLst/>
              <a:rect l="l" t="t" r="r" b="b"/>
              <a:pathLst>
                <a:path w="68" h="147">
                  <a:moveTo>
                    <a:pt x="0" y="12"/>
                  </a:moveTo>
                  <a:lnTo>
                    <a:pt x="68" y="0"/>
                  </a:lnTo>
                  <a:lnTo>
                    <a:pt x="68" y="30"/>
                  </a:lnTo>
                  <a:lnTo>
                    <a:pt x="56" y="30"/>
                  </a:lnTo>
                  <a:lnTo>
                    <a:pt x="56" y="55"/>
                  </a:lnTo>
                  <a:lnTo>
                    <a:pt x="49" y="55"/>
                  </a:lnTo>
                  <a:lnTo>
                    <a:pt x="49" y="80"/>
                  </a:lnTo>
                  <a:lnTo>
                    <a:pt x="43" y="80"/>
                  </a:lnTo>
                  <a:lnTo>
                    <a:pt x="43" y="122"/>
                  </a:lnTo>
                  <a:lnTo>
                    <a:pt x="37" y="122"/>
                  </a:lnTo>
                  <a:lnTo>
                    <a:pt x="37" y="135"/>
                  </a:lnTo>
                  <a:lnTo>
                    <a:pt x="43" y="135"/>
                  </a:lnTo>
                  <a:lnTo>
                    <a:pt x="43" y="1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7994520" y="5447160"/>
              <a:ext cx="78480" cy="147600"/>
            </a:xfrm>
            <a:custGeom>
              <a:avLst/>
              <a:gdLst/>
              <a:ahLst/>
              <a:rect l="l" t="t" r="r" b="b"/>
              <a:pathLst>
                <a:path w="43" h="74">
                  <a:moveTo>
                    <a:pt x="43" y="74"/>
                  </a:moveTo>
                  <a:lnTo>
                    <a:pt x="31" y="67"/>
                  </a:lnTo>
                  <a:lnTo>
                    <a:pt x="31" y="6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8073360" y="5178240"/>
              <a:ext cx="592560" cy="427680"/>
            </a:xfrm>
            <a:custGeom>
              <a:avLst/>
              <a:gdLst/>
              <a:ahLst/>
              <a:rect l="l" t="t" r="r" b="b"/>
              <a:pathLst>
                <a:path w="325" h="215">
                  <a:moveTo>
                    <a:pt x="0" y="215"/>
                  </a:moveTo>
                  <a:lnTo>
                    <a:pt x="6" y="209"/>
                  </a:lnTo>
                  <a:lnTo>
                    <a:pt x="166" y="190"/>
                  </a:lnTo>
                  <a:lnTo>
                    <a:pt x="270" y="110"/>
                  </a:lnTo>
                  <a:lnTo>
                    <a:pt x="264" y="74"/>
                  </a:lnTo>
                  <a:lnTo>
                    <a:pt x="270" y="12"/>
                  </a:lnTo>
                  <a:lnTo>
                    <a:pt x="32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8554680" y="5117760"/>
              <a:ext cx="590760" cy="353160"/>
            </a:xfrm>
            <a:custGeom>
              <a:avLst/>
              <a:gdLst/>
              <a:ahLst/>
              <a:rect l="l" t="t" r="r" b="b"/>
              <a:pathLst>
                <a:path w="325" h="178">
                  <a:moveTo>
                    <a:pt x="0" y="117"/>
                  </a:moveTo>
                  <a:lnTo>
                    <a:pt x="116" y="166"/>
                  </a:lnTo>
                  <a:lnTo>
                    <a:pt x="116" y="178"/>
                  </a:lnTo>
                  <a:lnTo>
                    <a:pt x="122" y="166"/>
                  </a:lnTo>
                  <a:lnTo>
                    <a:pt x="239" y="117"/>
                  </a:lnTo>
                  <a:lnTo>
                    <a:pt x="233" y="13"/>
                  </a:lnTo>
                  <a:lnTo>
                    <a:pt x="245" y="0"/>
                  </a:lnTo>
                  <a:lnTo>
                    <a:pt x="294" y="43"/>
                  </a:lnTo>
                  <a:lnTo>
                    <a:pt x="325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8675640" y="5069880"/>
              <a:ext cx="348840" cy="108360"/>
            </a:xfrm>
            <a:custGeom>
              <a:avLst/>
              <a:gdLst/>
              <a:ahLst/>
              <a:rect l="l" t="t" r="r" b="b"/>
              <a:pathLst>
                <a:path w="190" h="55">
                  <a:moveTo>
                    <a:pt x="0" y="55"/>
                  </a:moveTo>
                  <a:lnTo>
                    <a:pt x="6" y="43"/>
                  </a:lnTo>
                  <a:lnTo>
                    <a:pt x="55" y="30"/>
                  </a:lnTo>
                  <a:lnTo>
                    <a:pt x="80" y="18"/>
                  </a:lnTo>
                  <a:lnTo>
                    <a:pt x="135" y="6"/>
                  </a:lnTo>
                  <a:lnTo>
                    <a:pt x="147" y="0"/>
                  </a:lnTo>
                  <a:lnTo>
                    <a:pt x="166" y="12"/>
                  </a:lnTo>
                  <a:lnTo>
                    <a:pt x="178" y="12"/>
                  </a:lnTo>
                  <a:lnTo>
                    <a:pt x="190" y="12"/>
                  </a:lnTo>
                  <a:lnTo>
                    <a:pt x="184" y="18"/>
                  </a:lnTo>
                  <a:lnTo>
                    <a:pt x="160" y="24"/>
                  </a:lnTo>
                  <a:lnTo>
                    <a:pt x="154" y="1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8910720" y="4836240"/>
              <a:ext cx="123480" cy="233280"/>
            </a:xfrm>
            <a:custGeom>
              <a:avLst/>
              <a:gdLst/>
              <a:ahLst/>
              <a:rect l="l" t="t" r="r" b="b"/>
              <a:pathLst>
                <a:path w="67" h="117">
                  <a:moveTo>
                    <a:pt x="67" y="0"/>
                  </a:moveTo>
                  <a:lnTo>
                    <a:pt x="49" y="6"/>
                  </a:lnTo>
                  <a:lnTo>
                    <a:pt x="37" y="13"/>
                  </a:lnTo>
                  <a:lnTo>
                    <a:pt x="0" y="74"/>
                  </a:lnTo>
                  <a:lnTo>
                    <a:pt x="25" y="86"/>
                  </a:lnTo>
                  <a:lnTo>
                    <a:pt x="25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8822160" y="4983840"/>
              <a:ext cx="88560" cy="23760"/>
            </a:xfrm>
            <a:custGeom>
              <a:avLst/>
              <a:gdLst/>
              <a:ahLst/>
              <a:rect l="l" t="t" r="r" b="b"/>
              <a:pathLst>
                <a:path w="49" h="12">
                  <a:moveTo>
                    <a:pt x="0" y="12"/>
                  </a:moveTo>
                  <a:lnTo>
                    <a:pt x="31" y="12"/>
                  </a:lnTo>
                  <a:lnTo>
                    <a:pt x="4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8845920" y="4921920"/>
              <a:ext cx="322200" cy="123840"/>
            </a:xfrm>
            <a:custGeom>
              <a:avLst/>
              <a:gdLst/>
              <a:ahLst/>
              <a:rect l="l" t="t" r="r" b="b"/>
              <a:pathLst>
                <a:path w="178" h="62">
                  <a:moveTo>
                    <a:pt x="0" y="62"/>
                  </a:moveTo>
                  <a:lnTo>
                    <a:pt x="0" y="49"/>
                  </a:lnTo>
                  <a:lnTo>
                    <a:pt x="19" y="49"/>
                  </a:lnTo>
                  <a:lnTo>
                    <a:pt x="74" y="62"/>
                  </a:lnTo>
                  <a:lnTo>
                    <a:pt x="92" y="49"/>
                  </a:lnTo>
                  <a:lnTo>
                    <a:pt x="98" y="43"/>
                  </a:lnTo>
                  <a:lnTo>
                    <a:pt x="154" y="43"/>
                  </a:lnTo>
                  <a:lnTo>
                    <a:pt x="17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 flipH="1">
              <a:off x="8374680" y="5214960"/>
              <a:ext cx="12240" cy="140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8228160" y="5229000"/>
              <a:ext cx="146160" cy="11160"/>
            </a:xfrm>
            <a:custGeom>
              <a:avLst/>
              <a:gdLst/>
              <a:ahLst/>
              <a:rect l="l" t="t" r="r" b="b"/>
              <a:pathLst>
                <a:path w="80" h="6">
                  <a:moveTo>
                    <a:pt x="80" y="0"/>
                  </a:moveTo>
                  <a:lnTo>
                    <a:pt x="61" y="0"/>
                  </a:lnTo>
                  <a:lnTo>
                    <a:pt x="31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8118360" y="5240160"/>
              <a:ext cx="109440" cy="12600"/>
            </a:xfrm>
            <a:custGeom>
              <a:avLst/>
              <a:gdLst/>
              <a:ahLst/>
              <a:rect l="l" t="t" r="r" b="b"/>
              <a:pathLst>
                <a:path w="61" h="6">
                  <a:moveTo>
                    <a:pt x="61" y="0"/>
                  </a:moveTo>
                  <a:lnTo>
                    <a:pt x="49" y="6"/>
                  </a:lnTo>
                  <a:lnTo>
                    <a:pt x="18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 flipH="1">
              <a:off x="8106840" y="5253120"/>
              <a:ext cx="11160" cy="11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8440920" y="5495040"/>
              <a:ext cx="113760" cy="50400"/>
            </a:xfrm>
            <a:custGeom>
              <a:avLst/>
              <a:gdLst/>
              <a:ahLst/>
              <a:rect l="l" t="t" r="r" b="b"/>
              <a:pathLst>
                <a:path w="62" h="25">
                  <a:moveTo>
                    <a:pt x="0" y="0"/>
                  </a:moveTo>
                  <a:lnTo>
                    <a:pt x="56" y="7"/>
                  </a:lnTo>
                  <a:lnTo>
                    <a:pt x="62" y="2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8520840" y="5545800"/>
              <a:ext cx="33480" cy="11160"/>
            </a:xfrm>
            <a:custGeom>
              <a:avLst/>
              <a:gdLst/>
              <a:ahLst/>
              <a:rect l="l" t="t" r="r" b="b"/>
              <a:pathLst>
                <a:path w="19" h="6">
                  <a:moveTo>
                    <a:pt x="19" y="0"/>
                  </a:moveTo>
                  <a:lnTo>
                    <a:pt x="13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26" name=""/>
            <p:cNvGrpSpPr/>
            <p:nvPr/>
          </p:nvGrpSpPr>
          <p:grpSpPr>
            <a:xfrm>
              <a:off x="7950960" y="3142080"/>
              <a:ext cx="3933000" cy="3928680"/>
              <a:chOff x="7950960" y="3142080"/>
              <a:chExt cx="3933000" cy="3928680"/>
            </a:xfrm>
          </p:grpSpPr>
          <p:sp>
            <p:nvSpPr>
              <p:cNvPr id="1027" name=""/>
              <p:cNvSpPr/>
              <p:nvPr/>
            </p:nvSpPr>
            <p:spPr>
              <a:xfrm>
                <a:off x="8508600" y="5556960"/>
                <a:ext cx="10440" cy="135000"/>
              </a:xfrm>
              <a:custGeom>
                <a:avLst/>
                <a:gdLst/>
                <a:ahLst/>
                <a:rect l="l" t="t" r="r" b="b"/>
                <a:pathLst>
                  <a:path w="6" h="68">
                    <a:moveTo>
                      <a:pt x="6" y="0"/>
                    </a:moveTo>
                    <a:lnTo>
                      <a:pt x="6" y="19"/>
                    </a:lnTo>
                    <a:lnTo>
                      <a:pt x="0" y="49"/>
                    </a:lnTo>
                    <a:lnTo>
                      <a:pt x="0" y="6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8508600" y="5692320"/>
                <a:ext cx="156600" cy="59760"/>
              </a:xfrm>
              <a:custGeom>
                <a:avLst/>
                <a:gdLst/>
                <a:ahLst/>
                <a:rect l="l" t="t" r="r" b="b"/>
                <a:pathLst>
                  <a:path w="86" h="30">
                    <a:moveTo>
                      <a:pt x="0" y="0"/>
                    </a:moveTo>
                    <a:lnTo>
                      <a:pt x="6" y="6"/>
                    </a:lnTo>
                    <a:lnTo>
                      <a:pt x="31" y="12"/>
                    </a:lnTo>
                    <a:lnTo>
                      <a:pt x="62" y="24"/>
                    </a:lnTo>
                    <a:lnTo>
                      <a:pt x="86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8519400" y="5556960"/>
                <a:ext cx="145800" cy="195120"/>
              </a:xfrm>
              <a:custGeom>
                <a:avLst/>
                <a:gdLst/>
                <a:ahLst/>
                <a:rect l="l" t="t" r="r" b="b"/>
                <a:pathLst>
                  <a:path w="80" h="98">
                    <a:moveTo>
                      <a:pt x="80" y="98"/>
                    </a:moveTo>
                    <a:lnTo>
                      <a:pt x="74" y="86"/>
                    </a:lnTo>
                    <a:lnTo>
                      <a:pt x="62" y="74"/>
                    </a:lnTo>
                    <a:lnTo>
                      <a:pt x="43" y="49"/>
                    </a:lnTo>
                    <a:lnTo>
                      <a:pt x="25" y="25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8386560" y="5495400"/>
                <a:ext cx="67320" cy="170640"/>
              </a:xfrm>
              <a:custGeom>
                <a:avLst/>
                <a:gdLst/>
                <a:ahLst/>
                <a:rect l="l" t="t" r="r" b="b"/>
                <a:pathLst>
                  <a:path w="37" h="86">
                    <a:moveTo>
                      <a:pt x="37" y="0"/>
                    </a:moveTo>
                    <a:lnTo>
                      <a:pt x="30" y="7"/>
                    </a:lnTo>
                    <a:lnTo>
                      <a:pt x="24" y="13"/>
                    </a:lnTo>
                    <a:lnTo>
                      <a:pt x="12" y="31"/>
                    </a:lnTo>
                    <a:lnTo>
                      <a:pt x="6" y="56"/>
                    </a:lnTo>
                    <a:lnTo>
                      <a:pt x="0" y="8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8386560" y="5666400"/>
                <a:ext cx="1800" cy="25560"/>
              </a:xfrm>
              <a:custGeom>
                <a:avLst/>
                <a:gdLst/>
                <a:ahLst/>
                <a:rect l="l" t="t" r="r" b="b"/>
                <a:pathLst>
                  <a:path w="0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7983720" y="5692320"/>
                <a:ext cx="402480" cy="218520"/>
              </a:xfrm>
              <a:custGeom>
                <a:avLst/>
                <a:gdLst/>
                <a:ahLst/>
                <a:rect l="l" t="t" r="r" b="b"/>
                <a:pathLst>
                  <a:path w="221" h="110">
                    <a:moveTo>
                      <a:pt x="221" y="0"/>
                    </a:moveTo>
                    <a:lnTo>
                      <a:pt x="208" y="12"/>
                    </a:lnTo>
                    <a:lnTo>
                      <a:pt x="202" y="18"/>
                    </a:lnTo>
                    <a:lnTo>
                      <a:pt x="190" y="30"/>
                    </a:lnTo>
                    <a:lnTo>
                      <a:pt x="135" y="61"/>
                    </a:lnTo>
                    <a:lnTo>
                      <a:pt x="117" y="61"/>
                    </a:lnTo>
                    <a:lnTo>
                      <a:pt x="104" y="79"/>
                    </a:lnTo>
                    <a:lnTo>
                      <a:pt x="55" y="98"/>
                    </a:lnTo>
                    <a:lnTo>
                      <a:pt x="49" y="104"/>
                    </a:lnTo>
                    <a:lnTo>
                      <a:pt x="37" y="104"/>
                    </a:lnTo>
                    <a:lnTo>
                      <a:pt x="12" y="110"/>
                    </a:lnTo>
                    <a:lnTo>
                      <a:pt x="6" y="110"/>
                    </a:lnTo>
                    <a:lnTo>
                      <a:pt x="6" y="104"/>
                    </a:lnTo>
                    <a:lnTo>
                      <a:pt x="0" y="11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7950960" y="5910840"/>
                <a:ext cx="32760" cy="23760"/>
              </a:xfrm>
              <a:custGeom>
                <a:avLst/>
                <a:gdLst/>
                <a:ahLst/>
                <a:rect l="l" t="t" r="r" b="b"/>
                <a:pathLst>
                  <a:path w="18" h="12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>
                <a:off x="7950960" y="5934960"/>
                <a:ext cx="18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>
                <a:off x="7950960" y="5947200"/>
                <a:ext cx="32760" cy="1152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>
                <a:off x="7983720" y="5947200"/>
                <a:ext cx="1440" cy="1368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7983720" y="5704200"/>
                <a:ext cx="513720" cy="242640"/>
              </a:xfrm>
              <a:custGeom>
                <a:avLst/>
                <a:gdLst/>
                <a:ahLst/>
                <a:rect l="l" t="t" r="r" b="b"/>
                <a:pathLst>
                  <a:path w="282" h="122">
                    <a:moveTo>
                      <a:pt x="0" y="122"/>
                    </a:moveTo>
                    <a:lnTo>
                      <a:pt x="110" y="79"/>
                    </a:lnTo>
                    <a:lnTo>
                      <a:pt x="190" y="61"/>
                    </a:lnTo>
                    <a:lnTo>
                      <a:pt x="282" y="0"/>
                    </a:lnTo>
                    <a:lnTo>
                      <a:pt x="221" y="0"/>
                    </a:lnTo>
                    <a:lnTo>
                      <a:pt x="202" y="12"/>
                    </a:lnTo>
                    <a:lnTo>
                      <a:pt x="178" y="5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8308440" y="581364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8286480" y="5837400"/>
                <a:ext cx="21600" cy="4932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6" y="19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8229600" y="5887080"/>
                <a:ext cx="56520" cy="121320"/>
              </a:xfrm>
              <a:custGeom>
                <a:avLst/>
                <a:gdLst/>
                <a:ahLst/>
                <a:rect l="l" t="t" r="r" b="b"/>
                <a:pathLst>
                  <a:path w="31" h="61">
                    <a:moveTo>
                      <a:pt x="31" y="0"/>
                    </a:moveTo>
                    <a:lnTo>
                      <a:pt x="18" y="6"/>
                    </a:lnTo>
                    <a:lnTo>
                      <a:pt x="0" y="6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8497440" y="5861520"/>
                <a:ext cx="110880" cy="85680"/>
              </a:xfrm>
              <a:custGeom>
                <a:avLst/>
                <a:gdLst/>
                <a:ahLst/>
                <a:rect l="l" t="t" r="r" b="b"/>
                <a:pathLst>
                  <a:path w="61" h="43">
                    <a:moveTo>
                      <a:pt x="0" y="43"/>
                    </a:moveTo>
                    <a:lnTo>
                      <a:pt x="12" y="37"/>
                    </a:lnTo>
                    <a:lnTo>
                      <a:pt x="25" y="25"/>
                    </a:lnTo>
                    <a:lnTo>
                      <a:pt x="37" y="7"/>
                    </a:lnTo>
                    <a:lnTo>
                      <a:pt x="6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8608680" y="5801760"/>
                <a:ext cx="1800" cy="59400"/>
              </a:xfrm>
              <a:custGeom>
                <a:avLst/>
                <a:gdLst/>
                <a:ahLst/>
                <a:rect l="l" t="t" r="r" b="b"/>
                <a:pathLst>
                  <a:path w="0" h="30">
                    <a:moveTo>
                      <a:pt x="0" y="30"/>
                    </a:moveTo>
                    <a:lnTo>
                      <a:pt x="0" y="2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8608680" y="5801760"/>
                <a:ext cx="14760" cy="180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>
                <a:off x="8621640" y="5739840"/>
                <a:ext cx="32760" cy="61560"/>
              </a:xfrm>
              <a:custGeom>
                <a:avLst/>
                <a:gdLst/>
                <a:ahLst/>
                <a:rect l="l" t="t" r="r" b="b"/>
                <a:pathLst>
                  <a:path w="18" h="31">
                    <a:moveTo>
                      <a:pt x="0" y="31"/>
                    </a:moveTo>
                    <a:lnTo>
                      <a:pt x="6" y="25"/>
                    </a:lnTo>
                    <a:lnTo>
                      <a:pt x="12" y="6"/>
                    </a:lnTo>
                    <a:lnTo>
                      <a:pt x="18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8654760" y="5654880"/>
                <a:ext cx="99720" cy="84960"/>
              </a:xfrm>
              <a:custGeom>
                <a:avLst/>
                <a:gdLst/>
                <a:ahLst/>
                <a:rect l="l" t="t" r="r" b="b"/>
                <a:pathLst>
                  <a:path w="55" h="43">
                    <a:moveTo>
                      <a:pt x="0" y="43"/>
                    </a:moveTo>
                    <a:lnTo>
                      <a:pt x="18" y="37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24" y="31"/>
                    </a:lnTo>
                    <a:lnTo>
                      <a:pt x="43" y="0"/>
                    </a:lnTo>
                    <a:lnTo>
                      <a:pt x="5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8754480" y="5654880"/>
                <a:ext cx="21600" cy="234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8776440" y="5642640"/>
                <a:ext cx="23400" cy="3528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0" y="18"/>
                    </a:moveTo>
                    <a:lnTo>
                      <a:pt x="7" y="12"/>
                    </a:lnTo>
                    <a:lnTo>
                      <a:pt x="13" y="6"/>
                    </a:lnTo>
                    <a:lnTo>
                      <a:pt x="1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8800200" y="5556960"/>
                <a:ext cx="65520" cy="85680"/>
              </a:xfrm>
              <a:custGeom>
                <a:avLst/>
                <a:gdLst/>
                <a:ahLst/>
                <a:rect l="l" t="t" r="r" b="b"/>
                <a:pathLst>
                  <a:path w="36" h="43">
                    <a:moveTo>
                      <a:pt x="0" y="43"/>
                    </a:moveTo>
                    <a:lnTo>
                      <a:pt x="12" y="43"/>
                    </a:lnTo>
                    <a:lnTo>
                      <a:pt x="3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8865720" y="5556960"/>
                <a:ext cx="134640" cy="2160"/>
              </a:xfrm>
              <a:custGeom>
                <a:avLst/>
                <a:gdLst/>
                <a:ahLst/>
                <a:rect l="l" t="t" r="r" b="b"/>
                <a:pathLst>
                  <a:path w="74" h="0">
                    <a:moveTo>
                      <a:pt x="0" y="0"/>
                    </a:moveTo>
                    <a:lnTo>
                      <a:pt x="19" y="0"/>
                    </a:lnTo>
                    <a:lnTo>
                      <a:pt x="50" y="0"/>
                    </a:lnTo>
                    <a:lnTo>
                      <a:pt x="74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9000720" y="5556960"/>
                <a:ext cx="45720" cy="37800"/>
              </a:xfrm>
              <a:custGeom>
                <a:avLst/>
                <a:gdLst/>
                <a:ahLst/>
                <a:rect l="l" t="t" r="r" b="b"/>
                <a:pathLst>
                  <a:path w="25" h="19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25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>
                <a:off x="9046440" y="5594760"/>
                <a:ext cx="21600" cy="716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0"/>
                    </a:moveTo>
                    <a:lnTo>
                      <a:pt x="6" y="12"/>
                    </a:lnTo>
                    <a:lnTo>
                      <a:pt x="12" y="30"/>
                    </a:lnTo>
                    <a:lnTo>
                      <a:pt x="12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8665200" y="5642640"/>
                <a:ext cx="402840" cy="121320"/>
              </a:xfrm>
              <a:custGeom>
                <a:avLst/>
                <a:gdLst/>
                <a:ahLst/>
                <a:rect l="l" t="t" r="r" b="b"/>
                <a:pathLst>
                  <a:path w="221" h="61">
                    <a:moveTo>
                      <a:pt x="221" y="12"/>
                    </a:moveTo>
                    <a:lnTo>
                      <a:pt x="135" y="6"/>
                    </a:lnTo>
                    <a:lnTo>
                      <a:pt x="123" y="6"/>
                    </a:lnTo>
                    <a:lnTo>
                      <a:pt x="117" y="6"/>
                    </a:lnTo>
                    <a:lnTo>
                      <a:pt x="117" y="18"/>
                    </a:lnTo>
                    <a:lnTo>
                      <a:pt x="104" y="12"/>
                    </a:lnTo>
                    <a:lnTo>
                      <a:pt x="98" y="12"/>
                    </a:lnTo>
                    <a:lnTo>
                      <a:pt x="92" y="0"/>
                    </a:lnTo>
                    <a:lnTo>
                      <a:pt x="74" y="6"/>
                    </a:lnTo>
                    <a:lnTo>
                      <a:pt x="68" y="18"/>
                    </a:lnTo>
                    <a:lnTo>
                      <a:pt x="61" y="25"/>
                    </a:lnTo>
                    <a:lnTo>
                      <a:pt x="61" y="55"/>
                    </a:lnTo>
                    <a:lnTo>
                      <a:pt x="43" y="55"/>
                    </a:lnTo>
                    <a:lnTo>
                      <a:pt x="37" y="61"/>
                    </a:lnTo>
                    <a:lnTo>
                      <a:pt x="25" y="61"/>
                    </a:lnTo>
                    <a:lnTo>
                      <a:pt x="0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>
                <a:off x="8754480" y="5752080"/>
                <a:ext cx="10800" cy="49320"/>
              </a:xfrm>
              <a:custGeom>
                <a:avLst/>
                <a:gdLst/>
                <a:ahLst/>
                <a:rect l="l" t="t" r="r" b="b"/>
                <a:pathLst>
                  <a:path w="6" h="25">
                    <a:moveTo>
                      <a:pt x="6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8754480" y="5801760"/>
                <a:ext cx="1440" cy="1152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8710920" y="5813640"/>
                <a:ext cx="43560" cy="292680"/>
              </a:xfrm>
              <a:custGeom>
                <a:avLst/>
                <a:gdLst/>
                <a:ahLst/>
                <a:rect l="l" t="t" r="r" b="b"/>
                <a:pathLst>
                  <a:path w="24" h="147">
                    <a:moveTo>
                      <a:pt x="24" y="0"/>
                    </a:moveTo>
                    <a:lnTo>
                      <a:pt x="18" y="49"/>
                    </a:lnTo>
                    <a:lnTo>
                      <a:pt x="24" y="98"/>
                    </a:lnTo>
                    <a:lnTo>
                      <a:pt x="0" y="14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6" name=""/>
              <p:cNvSpPr/>
              <p:nvPr/>
            </p:nvSpPr>
            <p:spPr>
              <a:xfrm>
                <a:off x="8621640" y="6106320"/>
                <a:ext cx="88920" cy="23400"/>
              </a:xfrm>
              <a:custGeom>
                <a:avLst/>
                <a:gdLst/>
                <a:ahLst/>
                <a:rect l="l" t="t" r="r" b="b"/>
                <a:pathLst>
                  <a:path w="49" h="12">
                    <a:moveTo>
                      <a:pt x="49" y="0"/>
                    </a:moveTo>
                    <a:lnTo>
                      <a:pt x="36" y="6"/>
                    </a:lnTo>
                    <a:lnTo>
                      <a:pt x="18" y="12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8465040" y="6118200"/>
                <a:ext cx="245880" cy="268200"/>
              </a:xfrm>
              <a:custGeom>
                <a:avLst/>
                <a:gdLst/>
                <a:ahLst/>
                <a:rect l="l" t="t" r="r" b="b"/>
                <a:pathLst>
                  <a:path w="135" h="135">
                    <a:moveTo>
                      <a:pt x="128" y="0"/>
                    </a:moveTo>
                    <a:lnTo>
                      <a:pt x="135" y="43"/>
                    </a:lnTo>
                    <a:lnTo>
                      <a:pt x="135" y="80"/>
                    </a:lnTo>
                    <a:lnTo>
                      <a:pt x="104" y="86"/>
                    </a:lnTo>
                    <a:lnTo>
                      <a:pt x="104" y="92"/>
                    </a:lnTo>
                    <a:lnTo>
                      <a:pt x="61" y="135"/>
                    </a:lnTo>
                    <a:lnTo>
                      <a:pt x="49" y="135"/>
                    </a:lnTo>
                    <a:lnTo>
                      <a:pt x="6" y="123"/>
                    </a:lnTo>
                    <a:lnTo>
                      <a:pt x="0" y="11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8519400" y="6312960"/>
                <a:ext cx="369720" cy="208800"/>
              </a:xfrm>
              <a:custGeom>
                <a:avLst/>
                <a:gdLst/>
                <a:ahLst/>
                <a:rect l="l" t="t" r="r" b="b"/>
                <a:pathLst>
                  <a:path w="203" h="105">
                    <a:moveTo>
                      <a:pt x="68" y="0"/>
                    </a:moveTo>
                    <a:lnTo>
                      <a:pt x="86" y="0"/>
                    </a:lnTo>
                    <a:lnTo>
                      <a:pt x="166" y="0"/>
                    </a:lnTo>
                    <a:lnTo>
                      <a:pt x="197" y="31"/>
                    </a:lnTo>
                    <a:lnTo>
                      <a:pt x="190" y="49"/>
                    </a:lnTo>
                    <a:lnTo>
                      <a:pt x="203" y="49"/>
                    </a:lnTo>
                    <a:lnTo>
                      <a:pt x="190" y="105"/>
                    </a:lnTo>
                    <a:lnTo>
                      <a:pt x="123" y="105"/>
                    </a:lnTo>
                    <a:lnTo>
                      <a:pt x="49" y="68"/>
                    </a:lnTo>
                    <a:lnTo>
                      <a:pt x="25" y="56"/>
                    </a:lnTo>
                    <a:lnTo>
                      <a:pt x="0" y="6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8878680" y="5568840"/>
                <a:ext cx="10440" cy="73440"/>
              </a:xfrm>
              <a:custGeom>
                <a:avLst/>
                <a:gdLst/>
                <a:ahLst/>
                <a:rect l="l" t="t" r="r" b="b"/>
                <a:pathLst>
                  <a:path w="6" h="37">
                    <a:moveTo>
                      <a:pt x="0" y="0"/>
                    </a:moveTo>
                    <a:lnTo>
                      <a:pt x="0" y="13"/>
                    </a:lnTo>
                    <a:lnTo>
                      <a:pt x="0" y="31"/>
                    </a:lnTo>
                    <a:lnTo>
                      <a:pt x="6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8878680" y="5642640"/>
                <a:ext cx="21600" cy="7344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6" y="0"/>
                    </a:moveTo>
                    <a:lnTo>
                      <a:pt x="0" y="25"/>
                    </a:lnTo>
                    <a:lnTo>
                      <a:pt x="12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8900640" y="5716080"/>
                <a:ext cx="88920" cy="36000"/>
              </a:xfrm>
              <a:custGeom>
                <a:avLst/>
                <a:gdLst/>
                <a:ahLst/>
                <a:rect l="l" t="t" r="r" b="b"/>
                <a:pathLst>
                  <a:path w="49" h="18">
                    <a:moveTo>
                      <a:pt x="0" y="0"/>
                    </a:moveTo>
                    <a:lnTo>
                      <a:pt x="12" y="6"/>
                    </a:lnTo>
                    <a:lnTo>
                      <a:pt x="37" y="12"/>
                    </a:lnTo>
                    <a:lnTo>
                      <a:pt x="49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8989920" y="5752080"/>
                <a:ext cx="56520" cy="25560"/>
              </a:xfrm>
              <a:custGeom>
                <a:avLst/>
                <a:gdLst/>
                <a:ahLst/>
                <a:rect l="l" t="t" r="r" b="b"/>
                <a:pathLst>
                  <a:path w="31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31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9046440" y="5778000"/>
                <a:ext cx="88920" cy="352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8967960" y="5642640"/>
                <a:ext cx="222120" cy="572760"/>
              </a:xfrm>
              <a:custGeom>
                <a:avLst/>
                <a:gdLst/>
                <a:ahLst/>
                <a:rect l="l" t="t" r="r" b="b"/>
                <a:pathLst>
                  <a:path w="122" h="288">
                    <a:moveTo>
                      <a:pt x="6" y="288"/>
                    </a:moveTo>
                    <a:lnTo>
                      <a:pt x="0" y="276"/>
                    </a:lnTo>
                    <a:lnTo>
                      <a:pt x="24" y="251"/>
                    </a:lnTo>
                    <a:lnTo>
                      <a:pt x="122" y="74"/>
                    </a:lnTo>
                    <a:lnTo>
                      <a:pt x="92" y="49"/>
                    </a:lnTo>
                    <a:lnTo>
                      <a:pt x="92" y="6"/>
                    </a:lnTo>
                    <a:lnTo>
                      <a:pt x="104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9135720" y="5594760"/>
                <a:ext cx="311400" cy="157320"/>
              </a:xfrm>
              <a:custGeom>
                <a:avLst/>
                <a:gdLst/>
                <a:ahLst/>
                <a:rect l="l" t="t" r="r" b="b"/>
                <a:pathLst>
                  <a:path w="171" h="79">
                    <a:moveTo>
                      <a:pt x="0" y="36"/>
                    </a:moveTo>
                    <a:lnTo>
                      <a:pt x="24" y="24"/>
                    </a:lnTo>
                    <a:lnTo>
                      <a:pt x="24" y="49"/>
                    </a:lnTo>
                    <a:lnTo>
                      <a:pt x="43" y="49"/>
                    </a:lnTo>
                    <a:lnTo>
                      <a:pt x="61" y="79"/>
                    </a:lnTo>
                    <a:lnTo>
                      <a:pt x="128" y="6"/>
                    </a:lnTo>
                    <a:lnTo>
                      <a:pt x="17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9246960" y="5752080"/>
                <a:ext cx="88920" cy="182520"/>
              </a:xfrm>
              <a:custGeom>
                <a:avLst/>
                <a:gdLst/>
                <a:ahLst/>
                <a:rect l="l" t="t" r="r" b="b"/>
                <a:pathLst>
                  <a:path w="49" h="92">
                    <a:moveTo>
                      <a:pt x="0" y="0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6" y="43"/>
                    </a:lnTo>
                    <a:lnTo>
                      <a:pt x="49" y="49"/>
                    </a:lnTo>
                    <a:lnTo>
                      <a:pt x="43" y="9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9135720" y="5728320"/>
                <a:ext cx="110880" cy="61200"/>
              </a:xfrm>
              <a:custGeom>
                <a:avLst/>
                <a:gdLst/>
                <a:ahLst/>
                <a:rect l="l" t="t" r="r" b="b"/>
                <a:pathLst>
                  <a:path w="61" h="31">
                    <a:moveTo>
                      <a:pt x="61" y="31"/>
                    </a:moveTo>
                    <a:lnTo>
                      <a:pt x="43" y="25"/>
                    </a:lnTo>
                    <a:lnTo>
                      <a:pt x="3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>
                <a:off x="8843760" y="5692320"/>
                <a:ext cx="213120" cy="670320"/>
              </a:xfrm>
              <a:custGeom>
                <a:avLst/>
                <a:gdLst/>
                <a:ahLst/>
                <a:rect l="l" t="t" r="r" b="b"/>
                <a:pathLst>
                  <a:path w="117" h="337">
                    <a:moveTo>
                      <a:pt x="19" y="0"/>
                    </a:moveTo>
                    <a:lnTo>
                      <a:pt x="0" y="55"/>
                    </a:lnTo>
                    <a:lnTo>
                      <a:pt x="31" y="104"/>
                    </a:lnTo>
                    <a:lnTo>
                      <a:pt x="25" y="128"/>
                    </a:lnTo>
                    <a:lnTo>
                      <a:pt x="25" y="153"/>
                    </a:lnTo>
                    <a:lnTo>
                      <a:pt x="25" y="165"/>
                    </a:lnTo>
                    <a:lnTo>
                      <a:pt x="104" y="337"/>
                    </a:lnTo>
                    <a:lnTo>
                      <a:pt x="104" y="312"/>
                    </a:lnTo>
                    <a:lnTo>
                      <a:pt x="117" y="3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 flipV="1">
                <a:off x="8900640" y="5886720"/>
                <a:ext cx="12168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9022320" y="5887080"/>
                <a:ext cx="67320" cy="11880"/>
              </a:xfrm>
              <a:custGeom>
                <a:avLst/>
                <a:gdLst/>
                <a:ahLst/>
                <a:rect l="l" t="t" r="r" b="b"/>
                <a:pathLst>
                  <a:path w="37" h="6">
                    <a:moveTo>
                      <a:pt x="0" y="0"/>
                    </a:moveTo>
                    <a:lnTo>
                      <a:pt x="6" y="6"/>
                    </a:lnTo>
                    <a:lnTo>
                      <a:pt x="19" y="6"/>
                    </a:lnTo>
                    <a:lnTo>
                      <a:pt x="37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9089640" y="5825880"/>
                <a:ext cx="45720" cy="73440"/>
              </a:xfrm>
              <a:custGeom>
                <a:avLst/>
                <a:gdLst/>
                <a:ahLst/>
                <a:rect l="l" t="t" r="r" b="b"/>
                <a:pathLst>
                  <a:path w="25" h="37">
                    <a:moveTo>
                      <a:pt x="0" y="37"/>
                    </a:moveTo>
                    <a:lnTo>
                      <a:pt x="12" y="31"/>
                    </a:lnTo>
                    <a:lnTo>
                      <a:pt x="19" y="18"/>
                    </a:lnTo>
                    <a:lnTo>
                      <a:pt x="25" y="6"/>
                    </a:lnTo>
                    <a:lnTo>
                      <a:pt x="2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9022320" y="5789520"/>
                <a:ext cx="113040" cy="36000"/>
              </a:xfrm>
              <a:custGeom>
                <a:avLst/>
                <a:gdLst/>
                <a:ahLst/>
                <a:rect l="l" t="t" r="r" b="b"/>
                <a:pathLst>
                  <a:path w="62" h="18">
                    <a:moveTo>
                      <a:pt x="62" y="18"/>
                    </a:moveTo>
                    <a:lnTo>
                      <a:pt x="49" y="18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8843760" y="5778000"/>
                <a:ext cx="178200" cy="23760"/>
              </a:xfrm>
              <a:custGeom>
                <a:avLst/>
                <a:gdLst/>
                <a:ahLst/>
                <a:rect l="l" t="t" r="r" b="b"/>
                <a:pathLst>
                  <a:path w="98" h="12">
                    <a:moveTo>
                      <a:pt x="98" y="6"/>
                    </a:moveTo>
                    <a:lnTo>
                      <a:pt x="68" y="12"/>
                    </a:lnTo>
                    <a:lnTo>
                      <a:pt x="62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8754480" y="5837400"/>
                <a:ext cx="123840" cy="97200"/>
              </a:xfrm>
              <a:custGeom>
                <a:avLst/>
                <a:gdLst/>
                <a:ahLst/>
                <a:rect l="l" t="t" r="r" b="b"/>
                <a:pathLst>
                  <a:path w="68" h="49">
                    <a:moveTo>
                      <a:pt x="68" y="49"/>
                    </a:moveTo>
                    <a:lnTo>
                      <a:pt x="55" y="49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8608680" y="5837400"/>
                <a:ext cx="145800" cy="11880"/>
              </a:xfrm>
              <a:custGeom>
                <a:avLst/>
                <a:gdLst/>
                <a:ahLst/>
                <a:rect l="l" t="t" r="r" b="b"/>
                <a:pathLst>
                  <a:path w="80" h="6">
                    <a:moveTo>
                      <a:pt x="80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8754480" y="6020640"/>
                <a:ext cx="134640" cy="97200"/>
              </a:xfrm>
              <a:custGeom>
                <a:avLst/>
                <a:gdLst/>
                <a:ahLst/>
                <a:rect l="l" t="t" r="r" b="b"/>
                <a:pathLst>
                  <a:path w="74" h="49">
                    <a:moveTo>
                      <a:pt x="0" y="0"/>
                    </a:moveTo>
                    <a:lnTo>
                      <a:pt x="74" y="0"/>
                    </a:lnTo>
                    <a:lnTo>
                      <a:pt x="55" y="31"/>
                    </a:lnTo>
                    <a:lnTo>
                      <a:pt x="49" y="19"/>
                    </a:lnTo>
                    <a:lnTo>
                      <a:pt x="31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8854920" y="6082560"/>
                <a:ext cx="245880" cy="206280"/>
              </a:xfrm>
              <a:custGeom>
                <a:avLst/>
                <a:gdLst/>
                <a:ahLst/>
                <a:rect l="l" t="t" r="r" b="b"/>
                <a:pathLst>
                  <a:path w="135" h="104">
                    <a:moveTo>
                      <a:pt x="0" y="0"/>
                    </a:moveTo>
                    <a:lnTo>
                      <a:pt x="31" y="43"/>
                    </a:lnTo>
                    <a:lnTo>
                      <a:pt x="56" y="30"/>
                    </a:lnTo>
                    <a:lnTo>
                      <a:pt x="117" y="80"/>
                    </a:lnTo>
                    <a:lnTo>
                      <a:pt x="135" y="86"/>
                    </a:lnTo>
                    <a:lnTo>
                      <a:pt x="135" y="10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8989920" y="6277320"/>
                <a:ext cx="167760" cy="35280"/>
              </a:xfrm>
              <a:custGeom>
                <a:avLst/>
                <a:gdLst/>
                <a:ahLst/>
                <a:rect l="l" t="t" r="r" b="b"/>
                <a:pathLst>
                  <a:path w="92" h="18">
                    <a:moveTo>
                      <a:pt x="92" y="18"/>
                    </a:moveTo>
                    <a:lnTo>
                      <a:pt x="74" y="0"/>
                    </a:lnTo>
                    <a:lnTo>
                      <a:pt x="55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9068400" y="6325200"/>
                <a:ext cx="1440" cy="133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9046440" y="633852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9135720" y="6156000"/>
                <a:ext cx="121680" cy="71640"/>
              </a:xfrm>
              <a:custGeom>
                <a:avLst/>
                <a:gdLst/>
                <a:ahLst/>
                <a:rect l="l" t="t" r="r" b="b"/>
                <a:pathLst>
                  <a:path w="67" h="36">
                    <a:moveTo>
                      <a:pt x="0" y="0"/>
                    </a:moveTo>
                    <a:lnTo>
                      <a:pt x="24" y="12"/>
                    </a:lnTo>
                    <a:lnTo>
                      <a:pt x="67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9257760" y="6227640"/>
                <a:ext cx="21600" cy="7344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12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9279360" y="6265080"/>
                <a:ext cx="34560" cy="36000"/>
              </a:xfrm>
              <a:custGeom>
                <a:avLst/>
                <a:gdLst/>
                <a:ahLst/>
                <a:rect l="l" t="t" r="r" b="b"/>
                <a:pathLst>
                  <a:path w="19" h="18">
                    <a:moveTo>
                      <a:pt x="0" y="18"/>
                    </a:moveTo>
                    <a:lnTo>
                      <a:pt x="0" y="12"/>
                    </a:lnTo>
                    <a:lnTo>
                      <a:pt x="13" y="0"/>
                    </a:lnTo>
                    <a:lnTo>
                      <a:pt x="1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9314280" y="6203880"/>
                <a:ext cx="88920" cy="73440"/>
              </a:xfrm>
              <a:custGeom>
                <a:avLst/>
                <a:gdLst/>
                <a:ahLst/>
                <a:rect l="l" t="t" r="r" b="b"/>
                <a:pathLst>
                  <a:path w="49" h="37">
                    <a:moveTo>
                      <a:pt x="0" y="31"/>
                    </a:moveTo>
                    <a:lnTo>
                      <a:pt x="18" y="37"/>
                    </a:lnTo>
                    <a:lnTo>
                      <a:pt x="49" y="37"/>
                    </a:lnTo>
                    <a:lnTo>
                      <a:pt x="49" y="0"/>
                    </a:lnTo>
                    <a:lnTo>
                      <a:pt x="24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8441280" y="6424200"/>
                <a:ext cx="123480" cy="109440"/>
              </a:xfrm>
              <a:custGeom>
                <a:avLst/>
                <a:gdLst/>
                <a:ahLst/>
                <a:rect l="l" t="t" r="r" b="b"/>
                <a:pathLst>
                  <a:path w="68" h="55">
                    <a:moveTo>
                      <a:pt x="62" y="0"/>
                    </a:moveTo>
                    <a:lnTo>
                      <a:pt x="68" y="12"/>
                    </a:lnTo>
                    <a:lnTo>
                      <a:pt x="0" y="5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8519400" y="6483960"/>
                <a:ext cx="213120" cy="586800"/>
              </a:xfrm>
              <a:custGeom>
                <a:avLst/>
                <a:gdLst/>
                <a:ahLst/>
                <a:rect l="l" t="t" r="r" b="b"/>
                <a:pathLst>
                  <a:path w="117" h="295">
                    <a:moveTo>
                      <a:pt x="0" y="0"/>
                    </a:moveTo>
                    <a:lnTo>
                      <a:pt x="56" y="74"/>
                    </a:lnTo>
                    <a:lnTo>
                      <a:pt x="62" y="98"/>
                    </a:lnTo>
                    <a:lnTo>
                      <a:pt x="86" y="135"/>
                    </a:lnTo>
                    <a:lnTo>
                      <a:pt x="86" y="147"/>
                    </a:lnTo>
                    <a:lnTo>
                      <a:pt x="80" y="166"/>
                    </a:lnTo>
                    <a:lnTo>
                      <a:pt x="98" y="252"/>
                    </a:lnTo>
                    <a:lnTo>
                      <a:pt x="111" y="252"/>
                    </a:lnTo>
                    <a:lnTo>
                      <a:pt x="117" y="29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8608680" y="6593400"/>
                <a:ext cx="156960" cy="415800"/>
              </a:xfrm>
              <a:custGeom>
                <a:avLst/>
                <a:gdLst/>
                <a:ahLst/>
                <a:rect l="l" t="t" r="r" b="b"/>
                <a:pathLst>
                  <a:path w="86" h="209">
                    <a:moveTo>
                      <a:pt x="7" y="209"/>
                    </a:moveTo>
                    <a:lnTo>
                      <a:pt x="0" y="135"/>
                    </a:lnTo>
                    <a:lnTo>
                      <a:pt x="0" y="117"/>
                    </a:lnTo>
                    <a:lnTo>
                      <a:pt x="13" y="98"/>
                    </a:lnTo>
                    <a:lnTo>
                      <a:pt x="13" y="74"/>
                    </a:lnTo>
                    <a:lnTo>
                      <a:pt x="37" y="80"/>
                    </a:lnTo>
                    <a:lnTo>
                      <a:pt x="49" y="37"/>
                    </a:lnTo>
                    <a:lnTo>
                      <a:pt x="56" y="31"/>
                    </a:lnTo>
                    <a:lnTo>
                      <a:pt x="8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8765640" y="6545880"/>
                <a:ext cx="56160" cy="47520"/>
              </a:xfrm>
              <a:custGeom>
                <a:avLst/>
                <a:gdLst/>
                <a:ahLst/>
                <a:rect l="l" t="t" r="r" b="b"/>
                <a:pathLst>
                  <a:path w="31" h="24">
                    <a:moveTo>
                      <a:pt x="0" y="24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8822160" y="6521760"/>
                <a:ext cx="56520" cy="23760"/>
              </a:xfrm>
              <a:custGeom>
                <a:avLst/>
                <a:gdLst/>
                <a:ahLst/>
                <a:rect l="l" t="t" r="r" b="b"/>
                <a:pathLst>
                  <a:path w="31" h="12">
                    <a:moveTo>
                      <a:pt x="0" y="1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8878680" y="6362640"/>
                <a:ext cx="200160" cy="182880"/>
              </a:xfrm>
              <a:custGeom>
                <a:avLst/>
                <a:gdLst/>
                <a:ahLst/>
                <a:rect l="l" t="t" r="r" b="b"/>
                <a:pathLst>
                  <a:path w="110" h="92">
                    <a:moveTo>
                      <a:pt x="0" y="80"/>
                    </a:moveTo>
                    <a:lnTo>
                      <a:pt x="12" y="80"/>
                    </a:lnTo>
                    <a:lnTo>
                      <a:pt x="24" y="92"/>
                    </a:lnTo>
                    <a:lnTo>
                      <a:pt x="36" y="92"/>
                    </a:lnTo>
                    <a:lnTo>
                      <a:pt x="79" y="43"/>
                    </a:lnTo>
                    <a:lnTo>
                      <a:pt x="98" y="37"/>
                    </a:lnTo>
                    <a:lnTo>
                      <a:pt x="98" y="43"/>
                    </a:lnTo>
                    <a:lnTo>
                      <a:pt x="110" y="43"/>
                    </a:lnTo>
                    <a:lnTo>
                      <a:pt x="110" y="31"/>
                    </a:lnTo>
                    <a:lnTo>
                      <a:pt x="104" y="6"/>
                    </a:lnTo>
                    <a:lnTo>
                      <a:pt x="8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 flipV="1">
                <a:off x="8665200" y="6618960"/>
                <a:ext cx="10440" cy="1213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8676000" y="658152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2" h="19">
                    <a:moveTo>
                      <a:pt x="0" y="19"/>
                    </a:moveTo>
                    <a:lnTo>
                      <a:pt x="0" y="13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8554320" y="3726720"/>
                <a:ext cx="413640" cy="306720"/>
              </a:xfrm>
              <a:custGeom>
                <a:avLst/>
                <a:gdLst/>
                <a:ahLst/>
                <a:rect l="l" t="t" r="r" b="b"/>
                <a:pathLst>
                  <a:path w="227" h="154">
                    <a:moveTo>
                      <a:pt x="0" y="0"/>
                    </a:moveTo>
                    <a:lnTo>
                      <a:pt x="86" y="147"/>
                    </a:lnTo>
                    <a:lnTo>
                      <a:pt x="98" y="154"/>
                    </a:lnTo>
                    <a:lnTo>
                      <a:pt x="98" y="74"/>
                    </a:lnTo>
                    <a:lnTo>
                      <a:pt x="135" y="31"/>
                    </a:lnTo>
                    <a:lnTo>
                      <a:pt x="159" y="13"/>
                    </a:lnTo>
                    <a:lnTo>
                      <a:pt x="227" y="6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8732880" y="3800520"/>
                <a:ext cx="1262880" cy="121320"/>
              </a:xfrm>
              <a:custGeom>
                <a:avLst/>
                <a:gdLst/>
                <a:ahLst/>
                <a:rect l="l" t="t" r="r" b="b"/>
                <a:pathLst>
                  <a:path w="693" h="61">
                    <a:moveTo>
                      <a:pt x="0" y="37"/>
                    </a:moveTo>
                    <a:lnTo>
                      <a:pt x="31" y="31"/>
                    </a:lnTo>
                    <a:lnTo>
                      <a:pt x="55" y="0"/>
                    </a:lnTo>
                    <a:lnTo>
                      <a:pt x="208" y="12"/>
                    </a:lnTo>
                    <a:lnTo>
                      <a:pt x="208" y="37"/>
                    </a:lnTo>
                    <a:lnTo>
                      <a:pt x="227" y="43"/>
                    </a:lnTo>
                    <a:lnTo>
                      <a:pt x="227" y="61"/>
                    </a:lnTo>
                    <a:lnTo>
                      <a:pt x="392" y="49"/>
                    </a:lnTo>
                    <a:lnTo>
                      <a:pt x="503" y="49"/>
                    </a:lnTo>
                    <a:lnTo>
                      <a:pt x="570" y="37"/>
                    </a:lnTo>
                    <a:lnTo>
                      <a:pt x="576" y="25"/>
                    </a:lnTo>
                    <a:lnTo>
                      <a:pt x="638" y="18"/>
                    </a:lnTo>
                    <a:lnTo>
                      <a:pt x="693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10823040" y="4201920"/>
                <a:ext cx="54360" cy="25920"/>
              </a:xfrm>
              <a:custGeom>
                <a:avLst/>
                <a:gdLst/>
                <a:ahLst/>
                <a:rect l="l" t="t" r="r" b="b"/>
                <a:pathLst>
                  <a:path w="30" h="13">
                    <a:moveTo>
                      <a:pt x="30" y="0"/>
                    </a:moveTo>
                    <a:lnTo>
                      <a:pt x="24" y="13"/>
                    </a:lnTo>
                    <a:lnTo>
                      <a:pt x="12" y="13"/>
                    </a:lnTo>
                    <a:lnTo>
                      <a:pt x="0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10107000" y="4201920"/>
                <a:ext cx="56520" cy="182880"/>
              </a:xfrm>
              <a:custGeom>
                <a:avLst/>
                <a:gdLst/>
                <a:ahLst/>
                <a:rect l="l" t="t" r="r" b="b"/>
                <a:pathLst>
                  <a:path w="31" h="92">
                    <a:moveTo>
                      <a:pt x="0" y="49"/>
                    </a:moveTo>
                    <a:lnTo>
                      <a:pt x="6" y="56"/>
                    </a:lnTo>
                    <a:lnTo>
                      <a:pt x="25" y="92"/>
                    </a:lnTo>
                    <a:lnTo>
                      <a:pt x="19" y="49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10330920" y="4190400"/>
                <a:ext cx="100080" cy="146880"/>
              </a:xfrm>
              <a:custGeom>
                <a:avLst/>
                <a:gdLst/>
                <a:ahLst/>
                <a:rect l="l" t="t" r="r" b="b"/>
                <a:pathLst>
                  <a:path w="55" h="74">
                    <a:moveTo>
                      <a:pt x="55" y="31"/>
                    </a:moveTo>
                    <a:lnTo>
                      <a:pt x="55" y="43"/>
                    </a:lnTo>
                    <a:lnTo>
                      <a:pt x="24" y="62"/>
                    </a:lnTo>
                    <a:lnTo>
                      <a:pt x="12" y="74"/>
                    </a:lnTo>
                    <a:lnTo>
                      <a:pt x="6" y="55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10374840" y="4215960"/>
                <a:ext cx="269640" cy="145080"/>
              </a:xfrm>
              <a:custGeom>
                <a:avLst/>
                <a:gdLst/>
                <a:ahLst/>
                <a:rect l="l" t="t" r="r" b="b"/>
                <a:pathLst>
                  <a:path w="148" h="73">
                    <a:moveTo>
                      <a:pt x="19" y="12"/>
                    </a:moveTo>
                    <a:lnTo>
                      <a:pt x="31" y="24"/>
                    </a:lnTo>
                    <a:lnTo>
                      <a:pt x="37" y="18"/>
                    </a:lnTo>
                    <a:lnTo>
                      <a:pt x="43" y="6"/>
                    </a:lnTo>
                    <a:lnTo>
                      <a:pt x="74" y="0"/>
                    </a:lnTo>
                    <a:lnTo>
                      <a:pt x="80" y="36"/>
                    </a:lnTo>
                    <a:lnTo>
                      <a:pt x="68" y="49"/>
                    </a:lnTo>
                    <a:lnTo>
                      <a:pt x="25" y="73"/>
                    </a:lnTo>
                    <a:lnTo>
                      <a:pt x="6" y="73"/>
                    </a:lnTo>
                    <a:lnTo>
                      <a:pt x="0" y="67"/>
                    </a:lnTo>
                    <a:lnTo>
                      <a:pt x="0" y="55"/>
                    </a:lnTo>
                    <a:lnTo>
                      <a:pt x="25" y="42"/>
                    </a:lnTo>
                    <a:lnTo>
                      <a:pt x="37" y="36"/>
                    </a:lnTo>
                    <a:lnTo>
                      <a:pt x="68" y="30"/>
                    </a:lnTo>
                    <a:lnTo>
                      <a:pt x="98" y="24"/>
                    </a:lnTo>
                    <a:lnTo>
                      <a:pt x="117" y="18"/>
                    </a:lnTo>
                    <a:lnTo>
                      <a:pt x="129" y="18"/>
                    </a:lnTo>
                    <a:lnTo>
                      <a:pt x="141" y="12"/>
                    </a:lnTo>
                    <a:lnTo>
                      <a:pt x="148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10431360" y="3921840"/>
                <a:ext cx="78480" cy="341640"/>
              </a:xfrm>
              <a:custGeom>
                <a:avLst/>
                <a:gdLst/>
                <a:ahLst/>
                <a:rect l="l" t="t" r="r" b="b"/>
                <a:pathLst>
                  <a:path w="43" h="172">
                    <a:moveTo>
                      <a:pt x="0" y="172"/>
                    </a:moveTo>
                    <a:lnTo>
                      <a:pt x="12" y="154"/>
                    </a:lnTo>
                    <a:lnTo>
                      <a:pt x="6" y="141"/>
                    </a:lnTo>
                    <a:lnTo>
                      <a:pt x="25" y="129"/>
                    </a:lnTo>
                    <a:lnTo>
                      <a:pt x="18" y="117"/>
                    </a:lnTo>
                    <a:lnTo>
                      <a:pt x="18" y="86"/>
                    </a:lnTo>
                    <a:lnTo>
                      <a:pt x="37" y="80"/>
                    </a:lnTo>
                    <a:lnTo>
                      <a:pt x="43" y="68"/>
                    </a:lnTo>
                    <a:lnTo>
                      <a:pt x="37" y="37"/>
                    </a:lnTo>
                    <a:lnTo>
                      <a:pt x="25" y="19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10845000" y="4104720"/>
                <a:ext cx="457200" cy="342360"/>
              </a:xfrm>
              <a:custGeom>
                <a:avLst/>
                <a:gdLst/>
                <a:ahLst/>
                <a:rect l="l" t="t" r="r" b="b"/>
                <a:pathLst>
                  <a:path w="251" h="172">
                    <a:moveTo>
                      <a:pt x="6" y="0"/>
                    </a:moveTo>
                    <a:lnTo>
                      <a:pt x="0" y="31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37" y="80"/>
                    </a:lnTo>
                    <a:lnTo>
                      <a:pt x="55" y="98"/>
                    </a:lnTo>
                    <a:lnTo>
                      <a:pt x="61" y="117"/>
                    </a:lnTo>
                    <a:lnTo>
                      <a:pt x="61" y="129"/>
                    </a:lnTo>
                    <a:lnTo>
                      <a:pt x="98" y="154"/>
                    </a:lnTo>
                    <a:lnTo>
                      <a:pt x="116" y="172"/>
                    </a:lnTo>
                    <a:lnTo>
                      <a:pt x="159" y="166"/>
                    </a:lnTo>
                    <a:lnTo>
                      <a:pt x="172" y="166"/>
                    </a:lnTo>
                    <a:lnTo>
                      <a:pt x="190" y="160"/>
                    </a:lnTo>
                    <a:lnTo>
                      <a:pt x="208" y="160"/>
                    </a:lnTo>
                    <a:lnTo>
                      <a:pt x="233" y="160"/>
                    </a:lnTo>
                    <a:lnTo>
                      <a:pt x="245" y="160"/>
                    </a:lnTo>
                    <a:lnTo>
                      <a:pt x="251" y="148"/>
                    </a:lnTo>
                    <a:lnTo>
                      <a:pt x="251" y="14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10531800" y="4118760"/>
                <a:ext cx="112680" cy="194760"/>
              </a:xfrm>
              <a:custGeom>
                <a:avLst/>
                <a:gdLst/>
                <a:ahLst/>
                <a:rect l="l" t="t" r="r" b="b"/>
                <a:pathLst>
                  <a:path w="62" h="98">
                    <a:moveTo>
                      <a:pt x="62" y="0"/>
                    </a:moveTo>
                    <a:lnTo>
                      <a:pt x="43" y="55"/>
                    </a:lnTo>
                    <a:lnTo>
                      <a:pt x="37" y="98"/>
                    </a:lnTo>
                    <a:lnTo>
                      <a:pt x="31" y="67"/>
                    </a:lnTo>
                    <a:lnTo>
                      <a:pt x="6" y="18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10453320" y="4228200"/>
                <a:ext cx="324360" cy="109080"/>
              </a:xfrm>
              <a:custGeom>
                <a:avLst/>
                <a:gdLst/>
                <a:ahLst/>
                <a:rect l="l" t="t" r="r" b="b"/>
                <a:pathLst>
                  <a:path w="178" h="55">
                    <a:moveTo>
                      <a:pt x="0" y="12"/>
                    </a:moveTo>
                    <a:lnTo>
                      <a:pt x="6" y="12"/>
                    </a:lnTo>
                    <a:lnTo>
                      <a:pt x="13" y="6"/>
                    </a:lnTo>
                    <a:lnTo>
                      <a:pt x="13" y="24"/>
                    </a:lnTo>
                    <a:lnTo>
                      <a:pt x="25" y="55"/>
                    </a:lnTo>
                    <a:lnTo>
                      <a:pt x="43" y="55"/>
                    </a:lnTo>
                    <a:lnTo>
                      <a:pt x="37" y="30"/>
                    </a:lnTo>
                    <a:lnTo>
                      <a:pt x="111" y="12"/>
                    </a:lnTo>
                    <a:lnTo>
                      <a:pt x="141" y="0"/>
                    </a:lnTo>
                    <a:lnTo>
                      <a:pt x="166" y="0"/>
                    </a:lnTo>
                    <a:lnTo>
                      <a:pt x="178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10666440" y="4228200"/>
                <a:ext cx="43560" cy="7092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24" y="24"/>
                    </a:lnTo>
                    <a:lnTo>
                      <a:pt x="24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10330920" y="4299480"/>
                <a:ext cx="389880" cy="85680"/>
              </a:xfrm>
              <a:custGeom>
                <a:avLst/>
                <a:gdLst/>
                <a:ahLst/>
                <a:rect l="l" t="t" r="r" b="b"/>
                <a:pathLst>
                  <a:path w="214" h="43">
                    <a:moveTo>
                      <a:pt x="208" y="0"/>
                    </a:moveTo>
                    <a:lnTo>
                      <a:pt x="214" y="7"/>
                    </a:lnTo>
                    <a:lnTo>
                      <a:pt x="184" y="13"/>
                    </a:lnTo>
                    <a:lnTo>
                      <a:pt x="147" y="19"/>
                    </a:lnTo>
                    <a:lnTo>
                      <a:pt x="116" y="31"/>
                    </a:lnTo>
                    <a:lnTo>
                      <a:pt x="80" y="37"/>
                    </a:lnTo>
                    <a:lnTo>
                      <a:pt x="49" y="43"/>
                    </a:lnTo>
                    <a:lnTo>
                      <a:pt x="24" y="37"/>
                    </a:lnTo>
                    <a:lnTo>
                      <a:pt x="6" y="37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9749880" y="4166280"/>
                <a:ext cx="335160" cy="194760"/>
              </a:xfrm>
              <a:custGeom>
                <a:avLst/>
                <a:gdLst/>
                <a:ahLst/>
                <a:rect l="l" t="t" r="r" b="b"/>
                <a:pathLst>
                  <a:path w="184" h="98">
                    <a:moveTo>
                      <a:pt x="0" y="98"/>
                    </a:moveTo>
                    <a:lnTo>
                      <a:pt x="37" y="86"/>
                    </a:lnTo>
                    <a:lnTo>
                      <a:pt x="104" y="67"/>
                    </a:lnTo>
                    <a:lnTo>
                      <a:pt x="184" y="67"/>
                    </a:lnTo>
                    <a:lnTo>
                      <a:pt x="184" y="49"/>
                    </a:lnTo>
                    <a:lnTo>
                      <a:pt x="17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10934280" y="4080600"/>
                <a:ext cx="78480" cy="23760"/>
              </a:xfrm>
              <a:custGeom>
                <a:avLst/>
                <a:gdLst/>
                <a:ahLst/>
                <a:rect l="l" t="t" r="r" b="b"/>
                <a:pathLst>
                  <a:path w="43" h="12">
                    <a:moveTo>
                      <a:pt x="43" y="0"/>
                    </a:moveTo>
                    <a:lnTo>
                      <a:pt x="25" y="6"/>
                    </a:lnTo>
                    <a:lnTo>
                      <a:pt x="12" y="12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11068920" y="4033440"/>
                <a:ext cx="222120" cy="35280"/>
              </a:xfrm>
              <a:custGeom>
                <a:avLst/>
                <a:gdLst/>
                <a:ahLst/>
                <a:rect l="l" t="t" r="r" b="b"/>
                <a:pathLst>
                  <a:path w="122" h="18">
                    <a:moveTo>
                      <a:pt x="122" y="0"/>
                    </a:moveTo>
                    <a:lnTo>
                      <a:pt x="116" y="12"/>
                    </a:lnTo>
                    <a:lnTo>
                      <a:pt x="110" y="18"/>
                    </a:lnTo>
                    <a:lnTo>
                      <a:pt x="61" y="18"/>
                    </a:lnTo>
                    <a:lnTo>
                      <a:pt x="36" y="18"/>
                    </a:lnTo>
                    <a:lnTo>
                      <a:pt x="18" y="18"/>
                    </a:lnTo>
                    <a:lnTo>
                      <a:pt x="0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 flipV="1">
                <a:off x="10877760" y="4263840"/>
                <a:ext cx="3456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10688400" y="4228200"/>
                <a:ext cx="156600" cy="47520"/>
              </a:xfrm>
              <a:custGeom>
                <a:avLst/>
                <a:gdLst/>
                <a:ahLst/>
                <a:rect l="l" t="t" r="r" b="b"/>
                <a:pathLst>
                  <a:path w="86" h="24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43" y="12"/>
                    </a:lnTo>
                    <a:lnTo>
                      <a:pt x="61" y="6"/>
                    </a:lnTo>
                    <a:lnTo>
                      <a:pt x="74" y="6"/>
                    </a:lnTo>
                    <a:lnTo>
                      <a:pt x="80" y="12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86" y="2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10834200" y="4228200"/>
                <a:ext cx="99720" cy="206280"/>
              </a:xfrm>
              <a:custGeom>
                <a:avLst/>
                <a:gdLst/>
                <a:ahLst/>
                <a:rect l="l" t="t" r="r" b="b"/>
                <a:pathLst>
                  <a:path w="55" h="104">
                    <a:moveTo>
                      <a:pt x="0" y="0"/>
                    </a:moveTo>
                    <a:lnTo>
                      <a:pt x="6" y="49"/>
                    </a:lnTo>
                    <a:lnTo>
                      <a:pt x="30" y="67"/>
                    </a:lnTo>
                    <a:lnTo>
                      <a:pt x="49" y="92"/>
                    </a:lnTo>
                    <a:lnTo>
                      <a:pt x="55" y="10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10721160" y="4287960"/>
                <a:ext cx="145800" cy="25560"/>
              </a:xfrm>
              <a:custGeom>
                <a:avLst/>
                <a:gdLst/>
                <a:ahLst/>
                <a:rect l="l" t="t" r="r" b="b"/>
                <a:pathLst>
                  <a:path w="80" h="13">
                    <a:moveTo>
                      <a:pt x="0" y="13"/>
                    </a:moveTo>
                    <a:lnTo>
                      <a:pt x="43" y="13"/>
                    </a:lnTo>
                    <a:lnTo>
                      <a:pt x="80" y="0"/>
                    </a:lnTo>
                    <a:lnTo>
                      <a:pt x="74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10755720" y="4299480"/>
                <a:ext cx="99720" cy="85680"/>
              </a:xfrm>
              <a:custGeom>
                <a:avLst/>
                <a:gdLst/>
                <a:ahLst/>
                <a:rect l="l" t="t" r="r" b="b"/>
                <a:pathLst>
                  <a:path w="55" h="43">
                    <a:moveTo>
                      <a:pt x="55" y="0"/>
                    </a:moveTo>
                    <a:lnTo>
                      <a:pt x="49" y="13"/>
                    </a:lnTo>
                    <a:lnTo>
                      <a:pt x="18" y="37"/>
                    </a:lnTo>
                    <a:lnTo>
                      <a:pt x="0" y="4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9492840" y="4618080"/>
                <a:ext cx="346320" cy="280440"/>
              </a:xfrm>
              <a:custGeom>
                <a:avLst/>
                <a:gdLst/>
                <a:ahLst/>
                <a:rect l="l" t="t" r="r" b="b"/>
                <a:pathLst>
                  <a:path w="190" h="141">
                    <a:moveTo>
                      <a:pt x="0" y="18"/>
                    </a:moveTo>
                    <a:lnTo>
                      <a:pt x="61" y="43"/>
                    </a:lnTo>
                    <a:lnTo>
                      <a:pt x="67" y="55"/>
                    </a:lnTo>
                    <a:lnTo>
                      <a:pt x="147" y="141"/>
                    </a:lnTo>
                    <a:lnTo>
                      <a:pt x="190" y="141"/>
                    </a:lnTo>
                    <a:lnTo>
                      <a:pt x="159" y="49"/>
                    </a:lnTo>
                    <a:lnTo>
                      <a:pt x="147" y="24"/>
                    </a:lnTo>
                    <a:lnTo>
                      <a:pt x="135" y="6"/>
                    </a:lnTo>
                    <a:lnTo>
                      <a:pt x="12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9906480" y="4496760"/>
                <a:ext cx="43560" cy="194760"/>
              </a:xfrm>
              <a:custGeom>
                <a:avLst/>
                <a:gdLst/>
                <a:ahLst/>
                <a:rect l="l" t="t" r="r" b="b"/>
                <a:pathLst>
                  <a:path w="24" h="98">
                    <a:moveTo>
                      <a:pt x="0" y="0"/>
                    </a:moveTo>
                    <a:lnTo>
                      <a:pt x="6" y="30"/>
                    </a:lnTo>
                    <a:lnTo>
                      <a:pt x="18" y="61"/>
                    </a:lnTo>
                    <a:lnTo>
                      <a:pt x="24" y="85"/>
                    </a:lnTo>
                    <a:lnTo>
                      <a:pt x="24" y="9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9738720" y="4361400"/>
                <a:ext cx="246240" cy="182880"/>
              </a:xfrm>
              <a:custGeom>
                <a:avLst/>
                <a:gdLst/>
                <a:ahLst/>
                <a:rect l="l" t="t" r="r" b="b"/>
                <a:pathLst>
                  <a:path w="135" h="92">
                    <a:moveTo>
                      <a:pt x="0" y="43"/>
                    </a:moveTo>
                    <a:lnTo>
                      <a:pt x="12" y="43"/>
                    </a:lnTo>
                    <a:lnTo>
                      <a:pt x="24" y="61"/>
                    </a:lnTo>
                    <a:lnTo>
                      <a:pt x="24" y="92"/>
                    </a:lnTo>
                    <a:lnTo>
                      <a:pt x="18" y="61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0" y="86"/>
                    </a:lnTo>
                    <a:lnTo>
                      <a:pt x="12" y="92"/>
                    </a:lnTo>
                    <a:lnTo>
                      <a:pt x="24" y="92"/>
                    </a:lnTo>
                    <a:lnTo>
                      <a:pt x="67" y="80"/>
                    </a:lnTo>
                    <a:lnTo>
                      <a:pt x="86" y="74"/>
                    </a:lnTo>
                    <a:lnTo>
                      <a:pt x="92" y="55"/>
                    </a:lnTo>
                    <a:lnTo>
                      <a:pt x="116" y="31"/>
                    </a:lnTo>
                    <a:lnTo>
                      <a:pt x="129" y="25"/>
                    </a:lnTo>
                    <a:lnTo>
                      <a:pt x="13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10163520" y="4509000"/>
                <a:ext cx="480960" cy="206280"/>
              </a:xfrm>
              <a:custGeom>
                <a:avLst/>
                <a:gdLst/>
                <a:ahLst/>
                <a:rect l="l" t="t" r="r" b="b"/>
                <a:pathLst>
                  <a:path w="264" h="104">
                    <a:moveTo>
                      <a:pt x="0" y="30"/>
                    </a:moveTo>
                    <a:lnTo>
                      <a:pt x="43" y="30"/>
                    </a:lnTo>
                    <a:lnTo>
                      <a:pt x="73" y="30"/>
                    </a:lnTo>
                    <a:lnTo>
                      <a:pt x="98" y="24"/>
                    </a:lnTo>
                    <a:lnTo>
                      <a:pt x="104" y="24"/>
                    </a:lnTo>
                    <a:lnTo>
                      <a:pt x="129" y="24"/>
                    </a:lnTo>
                    <a:lnTo>
                      <a:pt x="147" y="24"/>
                    </a:lnTo>
                    <a:lnTo>
                      <a:pt x="165" y="12"/>
                    </a:lnTo>
                    <a:lnTo>
                      <a:pt x="178" y="0"/>
                    </a:lnTo>
                    <a:lnTo>
                      <a:pt x="202" y="92"/>
                    </a:lnTo>
                    <a:lnTo>
                      <a:pt x="221" y="92"/>
                    </a:lnTo>
                    <a:lnTo>
                      <a:pt x="239" y="104"/>
                    </a:lnTo>
                    <a:lnTo>
                      <a:pt x="264" y="10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10118160" y="4520520"/>
                <a:ext cx="77760" cy="109080"/>
              </a:xfrm>
              <a:custGeom>
                <a:avLst/>
                <a:gdLst/>
                <a:ahLst/>
                <a:rect l="l" t="t" r="r" b="b"/>
                <a:pathLst>
                  <a:path w="43" h="55">
                    <a:moveTo>
                      <a:pt x="0" y="37"/>
                    </a:moveTo>
                    <a:lnTo>
                      <a:pt x="25" y="55"/>
                    </a:lnTo>
                    <a:lnTo>
                      <a:pt x="31" y="43"/>
                    </a:lnTo>
                    <a:lnTo>
                      <a:pt x="37" y="31"/>
                    </a:lnTo>
                    <a:lnTo>
                      <a:pt x="43" y="12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10063080" y="4349520"/>
                <a:ext cx="178200" cy="121320"/>
              </a:xfrm>
              <a:custGeom>
                <a:avLst/>
                <a:gdLst/>
                <a:ahLst/>
                <a:rect l="l" t="t" r="r" b="b"/>
                <a:pathLst>
                  <a:path w="98" h="61">
                    <a:moveTo>
                      <a:pt x="0" y="61"/>
                    </a:moveTo>
                    <a:lnTo>
                      <a:pt x="36" y="55"/>
                    </a:lnTo>
                    <a:lnTo>
                      <a:pt x="61" y="49"/>
                    </a:lnTo>
                    <a:lnTo>
                      <a:pt x="98" y="25"/>
                    </a:lnTo>
                    <a:lnTo>
                      <a:pt x="85" y="6"/>
                    </a:lnTo>
                    <a:lnTo>
                      <a:pt x="85" y="0"/>
                    </a:lnTo>
                    <a:lnTo>
                      <a:pt x="73" y="12"/>
                    </a:lnTo>
                    <a:lnTo>
                      <a:pt x="43" y="37"/>
                    </a:lnTo>
                    <a:lnTo>
                      <a:pt x="0" y="61"/>
                    </a:lnTo>
                    <a:lnTo>
                      <a:pt x="24" y="31"/>
                    </a:lnTo>
                    <a:lnTo>
                      <a:pt x="24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10666440" y="4276080"/>
                <a:ext cx="32400" cy="37440"/>
              </a:xfrm>
              <a:custGeom>
                <a:avLst/>
                <a:gdLst/>
                <a:ahLst/>
                <a:rect l="l" t="t" r="r" b="b"/>
                <a:pathLst>
                  <a:path w="18" h="19">
                    <a:moveTo>
                      <a:pt x="0" y="19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360" bIns="-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10599120" y="4240080"/>
                <a:ext cx="77760" cy="73440"/>
              </a:xfrm>
              <a:custGeom>
                <a:avLst/>
                <a:gdLst/>
                <a:ahLst/>
                <a:rect l="l" t="t" r="r" b="b"/>
                <a:pathLst>
                  <a:path w="43" h="37">
                    <a:moveTo>
                      <a:pt x="0" y="37"/>
                    </a:moveTo>
                    <a:lnTo>
                      <a:pt x="18" y="24"/>
                    </a:lnTo>
                    <a:lnTo>
                      <a:pt x="25" y="30"/>
                    </a:lnTo>
                    <a:lnTo>
                      <a:pt x="25" y="18"/>
                    </a:lnTo>
                    <a:lnTo>
                      <a:pt x="37" y="12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11158920" y="4215960"/>
                <a:ext cx="132480" cy="121320"/>
              </a:xfrm>
              <a:custGeom>
                <a:avLst/>
                <a:gdLst/>
                <a:ahLst/>
                <a:rect l="l" t="t" r="r" b="b"/>
                <a:pathLst>
                  <a:path w="73" h="61">
                    <a:moveTo>
                      <a:pt x="0" y="24"/>
                    </a:moveTo>
                    <a:lnTo>
                      <a:pt x="36" y="61"/>
                    </a:lnTo>
                    <a:lnTo>
                      <a:pt x="12" y="42"/>
                    </a:lnTo>
                    <a:lnTo>
                      <a:pt x="0" y="24"/>
                    </a:lnTo>
                    <a:lnTo>
                      <a:pt x="55" y="0"/>
                    </a:lnTo>
                    <a:lnTo>
                      <a:pt x="73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 flipH="1">
                <a:off x="11134800" y="4447080"/>
                <a:ext cx="10800" cy="115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10710360" y="4313520"/>
                <a:ext cx="123840" cy="207000"/>
              </a:xfrm>
              <a:custGeom>
                <a:avLst/>
                <a:gdLst/>
                <a:ahLst/>
                <a:rect l="l" t="t" r="r" b="b"/>
                <a:pathLst>
                  <a:path w="68" h="104">
                    <a:moveTo>
                      <a:pt x="0" y="0"/>
                    </a:moveTo>
                    <a:lnTo>
                      <a:pt x="13" y="12"/>
                    </a:lnTo>
                    <a:lnTo>
                      <a:pt x="31" y="36"/>
                    </a:lnTo>
                    <a:lnTo>
                      <a:pt x="31" y="79"/>
                    </a:lnTo>
                    <a:lnTo>
                      <a:pt x="68" y="10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10877760" y="3824640"/>
                <a:ext cx="56520" cy="49320"/>
              </a:xfrm>
              <a:custGeom>
                <a:avLst/>
                <a:gdLst/>
                <a:ahLst/>
                <a:rect l="l" t="t" r="r" b="b"/>
                <a:pathLst>
                  <a:path w="31" h="25">
                    <a:moveTo>
                      <a:pt x="0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31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10788480" y="3702960"/>
                <a:ext cx="202320" cy="170640"/>
              </a:xfrm>
              <a:custGeom>
                <a:avLst/>
                <a:gdLst/>
                <a:ahLst/>
                <a:rect l="l" t="t" r="r" b="b"/>
                <a:pathLst>
                  <a:path w="111" h="86">
                    <a:moveTo>
                      <a:pt x="105" y="61"/>
                    </a:moveTo>
                    <a:lnTo>
                      <a:pt x="111" y="55"/>
                    </a:lnTo>
                    <a:lnTo>
                      <a:pt x="105" y="25"/>
                    </a:lnTo>
                    <a:lnTo>
                      <a:pt x="111" y="25"/>
                    </a:lnTo>
                    <a:lnTo>
                      <a:pt x="111" y="18"/>
                    </a:lnTo>
                    <a:lnTo>
                      <a:pt x="98" y="18"/>
                    </a:lnTo>
                    <a:lnTo>
                      <a:pt x="98" y="0"/>
                    </a:lnTo>
                    <a:lnTo>
                      <a:pt x="68" y="6"/>
                    </a:lnTo>
                    <a:lnTo>
                      <a:pt x="55" y="12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25" y="18"/>
                    </a:lnTo>
                    <a:lnTo>
                      <a:pt x="0" y="25"/>
                    </a:lnTo>
                    <a:lnTo>
                      <a:pt x="0" y="55"/>
                    </a:lnTo>
                    <a:lnTo>
                      <a:pt x="13" y="86"/>
                    </a:lnTo>
                    <a:lnTo>
                      <a:pt x="55" y="80"/>
                    </a:lnTo>
                    <a:lnTo>
                      <a:pt x="68" y="74"/>
                    </a:lnTo>
                    <a:lnTo>
                      <a:pt x="105" y="80"/>
                    </a:lnTo>
                    <a:lnTo>
                      <a:pt x="105" y="67"/>
                    </a:lnTo>
                    <a:lnTo>
                      <a:pt x="92" y="61"/>
                    </a:lnTo>
                    <a:lnTo>
                      <a:pt x="80" y="6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10956240" y="3788280"/>
                <a:ext cx="123840" cy="47520"/>
              </a:xfrm>
              <a:custGeom>
                <a:avLst/>
                <a:gdLst/>
                <a:ahLst/>
                <a:rect l="l" t="t" r="r" b="b"/>
                <a:pathLst>
                  <a:path w="68" h="24">
                    <a:moveTo>
                      <a:pt x="68" y="0"/>
                    </a:moveTo>
                    <a:lnTo>
                      <a:pt x="43" y="12"/>
                    </a:lnTo>
                    <a:lnTo>
                      <a:pt x="37" y="18"/>
                    </a:lnTo>
                    <a:lnTo>
                      <a:pt x="31" y="24"/>
                    </a:lnTo>
                    <a:lnTo>
                      <a:pt x="19" y="24"/>
                    </a:lnTo>
                    <a:lnTo>
                      <a:pt x="6" y="12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11080080" y="3764520"/>
                <a:ext cx="99720" cy="36000"/>
              </a:xfrm>
              <a:custGeom>
                <a:avLst/>
                <a:gdLst/>
                <a:ahLst/>
                <a:rect l="l" t="t" r="r" b="b"/>
                <a:pathLst>
                  <a:path w="55" h="18">
                    <a:moveTo>
                      <a:pt x="55" y="0"/>
                    </a:moveTo>
                    <a:lnTo>
                      <a:pt x="43" y="12"/>
                    </a:lnTo>
                    <a:lnTo>
                      <a:pt x="24" y="12"/>
                    </a:lnTo>
                    <a:lnTo>
                      <a:pt x="12" y="18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>
                <a:off x="9793800" y="3873960"/>
                <a:ext cx="213120" cy="389520"/>
              </a:xfrm>
              <a:custGeom>
                <a:avLst/>
                <a:gdLst/>
                <a:ahLst/>
                <a:rect l="l" t="t" r="r" b="b"/>
                <a:pathLst>
                  <a:path w="117" h="196">
                    <a:moveTo>
                      <a:pt x="50" y="80"/>
                    </a:moveTo>
                    <a:lnTo>
                      <a:pt x="50" y="92"/>
                    </a:lnTo>
                    <a:lnTo>
                      <a:pt x="7" y="196"/>
                    </a:lnTo>
                    <a:lnTo>
                      <a:pt x="0" y="196"/>
                    </a:lnTo>
                    <a:lnTo>
                      <a:pt x="43" y="80"/>
                    </a:lnTo>
                    <a:lnTo>
                      <a:pt x="11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10174320" y="3824640"/>
                <a:ext cx="313560" cy="97200"/>
              </a:xfrm>
              <a:custGeom>
                <a:avLst/>
                <a:gdLst/>
                <a:ahLst/>
                <a:rect l="l" t="t" r="r" b="b"/>
                <a:pathLst>
                  <a:path w="172" h="49">
                    <a:moveTo>
                      <a:pt x="172" y="43"/>
                    </a:moveTo>
                    <a:lnTo>
                      <a:pt x="147" y="43"/>
                    </a:lnTo>
                    <a:lnTo>
                      <a:pt x="135" y="43"/>
                    </a:lnTo>
                    <a:lnTo>
                      <a:pt x="92" y="49"/>
                    </a:lnTo>
                    <a:lnTo>
                      <a:pt x="74" y="31"/>
                    </a:lnTo>
                    <a:lnTo>
                      <a:pt x="37" y="13"/>
                    </a:lnTo>
                    <a:lnTo>
                      <a:pt x="18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10631880" y="4056840"/>
                <a:ext cx="78480" cy="61560"/>
              </a:xfrm>
              <a:custGeom>
                <a:avLst/>
                <a:gdLst/>
                <a:ahLst/>
                <a:rect l="l" t="t" r="r" b="b"/>
                <a:pathLst>
                  <a:path w="43" h="31">
                    <a:moveTo>
                      <a:pt x="0" y="31"/>
                    </a:moveTo>
                    <a:lnTo>
                      <a:pt x="7" y="12"/>
                    </a:lnTo>
                    <a:lnTo>
                      <a:pt x="13" y="12"/>
                    </a:lnTo>
                    <a:lnTo>
                      <a:pt x="19" y="12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10699200" y="4033440"/>
                <a:ext cx="10800" cy="2340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6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11045520" y="3983400"/>
                <a:ext cx="10800" cy="50040"/>
              </a:xfrm>
              <a:custGeom>
                <a:avLst/>
                <a:gdLst/>
                <a:ahLst/>
                <a:rect l="l" t="t" r="r" b="b"/>
                <a:pathLst>
                  <a:path w="6" h="25">
                    <a:moveTo>
                      <a:pt x="6" y="25"/>
                    </a:move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9950400" y="4019400"/>
                <a:ext cx="245880" cy="415440"/>
              </a:xfrm>
              <a:custGeom>
                <a:avLst/>
                <a:gdLst/>
                <a:ahLst/>
                <a:rect l="l" t="t" r="r" b="b"/>
                <a:pathLst>
                  <a:path w="135" h="209">
                    <a:moveTo>
                      <a:pt x="135" y="0"/>
                    </a:moveTo>
                    <a:lnTo>
                      <a:pt x="74" y="68"/>
                    </a:lnTo>
                    <a:lnTo>
                      <a:pt x="13" y="80"/>
                    </a:lnTo>
                    <a:lnTo>
                      <a:pt x="19" y="92"/>
                    </a:lnTo>
                    <a:lnTo>
                      <a:pt x="19" y="105"/>
                    </a:lnTo>
                    <a:lnTo>
                      <a:pt x="19" y="123"/>
                    </a:lnTo>
                    <a:lnTo>
                      <a:pt x="25" y="141"/>
                    </a:lnTo>
                    <a:lnTo>
                      <a:pt x="19" y="172"/>
                    </a:lnTo>
                    <a:lnTo>
                      <a:pt x="19" y="184"/>
                    </a:lnTo>
                    <a:lnTo>
                      <a:pt x="13" y="197"/>
                    </a:lnTo>
                    <a:lnTo>
                      <a:pt x="0" y="20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10163520" y="4130640"/>
                <a:ext cx="67320" cy="7092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3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30"/>
                    </a:lnTo>
                    <a:lnTo>
                      <a:pt x="37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10566000" y="3971520"/>
                <a:ext cx="413640" cy="132840"/>
              </a:xfrm>
              <a:custGeom>
                <a:avLst/>
                <a:gdLst/>
                <a:ahLst/>
                <a:rect l="l" t="t" r="r" b="b"/>
                <a:pathLst>
                  <a:path w="227" h="67">
                    <a:moveTo>
                      <a:pt x="227" y="24"/>
                    </a:moveTo>
                    <a:lnTo>
                      <a:pt x="220" y="18"/>
                    </a:lnTo>
                    <a:lnTo>
                      <a:pt x="190" y="49"/>
                    </a:lnTo>
                    <a:lnTo>
                      <a:pt x="165" y="55"/>
                    </a:lnTo>
                    <a:lnTo>
                      <a:pt x="110" y="67"/>
                    </a:lnTo>
                    <a:lnTo>
                      <a:pt x="92" y="37"/>
                    </a:lnTo>
                    <a:lnTo>
                      <a:pt x="73" y="24"/>
                    </a:lnTo>
                    <a:lnTo>
                      <a:pt x="55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55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10577160" y="3983400"/>
                <a:ext cx="300240" cy="330120"/>
              </a:xfrm>
              <a:custGeom>
                <a:avLst/>
                <a:gdLst/>
                <a:ahLst/>
                <a:rect l="l" t="t" r="r" b="b"/>
                <a:pathLst>
                  <a:path w="165" h="166">
                    <a:moveTo>
                      <a:pt x="165" y="147"/>
                    </a:moveTo>
                    <a:lnTo>
                      <a:pt x="147" y="166"/>
                    </a:lnTo>
                    <a:lnTo>
                      <a:pt x="141" y="135"/>
                    </a:lnTo>
                    <a:lnTo>
                      <a:pt x="12" y="55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 flipH="1" flipV="1">
                <a:off x="10498680" y="3909600"/>
                <a:ext cx="78480" cy="7344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10498680" y="3995280"/>
                <a:ext cx="145800" cy="135000"/>
              </a:xfrm>
              <a:custGeom>
                <a:avLst/>
                <a:gdLst/>
                <a:ahLst/>
                <a:rect l="l" t="t" r="r" b="b"/>
                <a:pathLst>
                  <a:path w="80" h="68">
                    <a:moveTo>
                      <a:pt x="0" y="43"/>
                    </a:moveTo>
                    <a:lnTo>
                      <a:pt x="12" y="49"/>
                    </a:lnTo>
                    <a:lnTo>
                      <a:pt x="18" y="49"/>
                    </a:lnTo>
                    <a:lnTo>
                      <a:pt x="18" y="55"/>
                    </a:lnTo>
                    <a:lnTo>
                      <a:pt x="24" y="68"/>
                    </a:lnTo>
                    <a:lnTo>
                      <a:pt x="80" y="43"/>
                    </a:lnTo>
                    <a:lnTo>
                      <a:pt x="67" y="37"/>
                    </a:lnTo>
                    <a:lnTo>
                      <a:pt x="67" y="19"/>
                    </a:lnTo>
                    <a:lnTo>
                      <a:pt x="8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11023560" y="3971520"/>
                <a:ext cx="200160" cy="35280"/>
              </a:xfrm>
              <a:custGeom>
                <a:avLst/>
                <a:gdLst/>
                <a:ahLst/>
                <a:rect l="l" t="t" r="r" b="b"/>
                <a:pathLst>
                  <a:path w="110" h="18">
                    <a:moveTo>
                      <a:pt x="0" y="18"/>
                    </a:moveTo>
                    <a:lnTo>
                      <a:pt x="37" y="6"/>
                    </a:lnTo>
                    <a:lnTo>
                      <a:pt x="61" y="0"/>
                    </a:lnTo>
                    <a:lnTo>
                      <a:pt x="86" y="6"/>
                    </a:lnTo>
                    <a:lnTo>
                      <a:pt x="11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11034720" y="3800520"/>
                <a:ext cx="67320" cy="206280"/>
              </a:xfrm>
              <a:custGeom>
                <a:avLst/>
                <a:gdLst/>
                <a:ahLst/>
                <a:rect l="l" t="t" r="r" b="b"/>
                <a:pathLst>
                  <a:path w="37" h="104">
                    <a:moveTo>
                      <a:pt x="0" y="104"/>
                    </a:moveTo>
                    <a:lnTo>
                      <a:pt x="19" y="104"/>
                    </a:lnTo>
                    <a:lnTo>
                      <a:pt x="25" y="104"/>
                    </a:lnTo>
                    <a:lnTo>
                      <a:pt x="31" y="92"/>
                    </a:lnTo>
                    <a:lnTo>
                      <a:pt x="31" y="80"/>
                    </a:lnTo>
                    <a:lnTo>
                      <a:pt x="31" y="68"/>
                    </a:lnTo>
                    <a:lnTo>
                      <a:pt x="31" y="55"/>
                    </a:lnTo>
                    <a:lnTo>
                      <a:pt x="25" y="49"/>
                    </a:lnTo>
                    <a:lnTo>
                      <a:pt x="31" y="43"/>
                    </a:lnTo>
                    <a:lnTo>
                      <a:pt x="31" y="31"/>
                    </a:lnTo>
                    <a:lnTo>
                      <a:pt x="31" y="18"/>
                    </a:lnTo>
                    <a:lnTo>
                      <a:pt x="37" y="6"/>
                    </a:lnTo>
                    <a:lnTo>
                      <a:pt x="3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>
                <a:off x="10888920" y="3862080"/>
                <a:ext cx="77760" cy="59760"/>
              </a:xfrm>
              <a:custGeom>
                <a:avLst/>
                <a:gdLst/>
                <a:ahLst/>
                <a:rect l="l" t="t" r="r" b="b"/>
                <a:pathLst>
                  <a:path w="43" h="30">
                    <a:moveTo>
                      <a:pt x="0" y="0"/>
                    </a:moveTo>
                    <a:lnTo>
                      <a:pt x="19" y="6"/>
                    </a:lnTo>
                    <a:lnTo>
                      <a:pt x="25" y="18"/>
                    </a:lnTo>
                    <a:lnTo>
                      <a:pt x="31" y="24"/>
                    </a:lnTo>
                    <a:lnTo>
                      <a:pt x="43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10128960" y="3652920"/>
                <a:ext cx="101880" cy="135000"/>
              </a:xfrm>
              <a:custGeom>
                <a:avLst/>
                <a:gdLst/>
                <a:ahLst/>
                <a:rect l="l" t="t" r="r" b="b"/>
                <a:pathLst>
                  <a:path w="56" h="68">
                    <a:moveTo>
                      <a:pt x="56" y="0"/>
                    </a:moveTo>
                    <a:lnTo>
                      <a:pt x="56" y="25"/>
                    </a:lnTo>
                    <a:lnTo>
                      <a:pt x="49" y="62"/>
                    </a:lnTo>
                    <a:lnTo>
                      <a:pt x="49" y="68"/>
                    </a:lnTo>
                    <a:lnTo>
                      <a:pt x="43" y="68"/>
                    </a:lnTo>
                    <a:lnTo>
                      <a:pt x="31" y="68"/>
                    </a:lnTo>
                    <a:lnTo>
                      <a:pt x="19" y="56"/>
                    </a:lnTo>
                    <a:lnTo>
                      <a:pt x="7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7" y="50"/>
                    </a:lnTo>
                    <a:lnTo>
                      <a:pt x="13" y="56"/>
                    </a:lnTo>
                    <a:lnTo>
                      <a:pt x="13" y="43"/>
                    </a:lnTo>
                    <a:lnTo>
                      <a:pt x="19" y="31"/>
                    </a:lnTo>
                    <a:lnTo>
                      <a:pt x="13" y="25"/>
                    </a:lnTo>
                    <a:lnTo>
                      <a:pt x="13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9806040" y="3726720"/>
                <a:ext cx="89640" cy="37800"/>
              </a:xfrm>
              <a:custGeom>
                <a:avLst/>
                <a:gdLst/>
                <a:ahLst/>
                <a:rect l="l" t="t" r="r" b="b"/>
                <a:pathLst>
                  <a:path w="49" h="19">
                    <a:moveTo>
                      <a:pt x="0" y="19"/>
                    </a:moveTo>
                    <a:lnTo>
                      <a:pt x="49" y="13"/>
                    </a:lnTo>
                    <a:lnTo>
                      <a:pt x="4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11180160" y="3483720"/>
                <a:ext cx="10800" cy="360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5" name=""/>
              <p:cNvSpPr/>
              <p:nvPr/>
            </p:nvSpPr>
            <p:spPr>
              <a:xfrm>
                <a:off x="11145960" y="3520080"/>
                <a:ext cx="45360" cy="244440"/>
              </a:xfrm>
              <a:custGeom>
                <a:avLst/>
                <a:gdLst/>
                <a:ahLst/>
                <a:rect l="l" t="t" r="r" b="b"/>
                <a:pathLst>
                  <a:path w="25" h="123">
                    <a:moveTo>
                      <a:pt x="25" y="0"/>
                    </a:moveTo>
                    <a:lnTo>
                      <a:pt x="19" y="18"/>
                    </a:lnTo>
                    <a:lnTo>
                      <a:pt x="13" y="49"/>
                    </a:lnTo>
                    <a:lnTo>
                      <a:pt x="13" y="61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7" y="86"/>
                    </a:lnTo>
                    <a:lnTo>
                      <a:pt x="19" y="12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6" name=""/>
              <p:cNvSpPr/>
              <p:nvPr/>
            </p:nvSpPr>
            <p:spPr>
              <a:xfrm>
                <a:off x="10744560" y="3531600"/>
                <a:ext cx="257040" cy="280440"/>
              </a:xfrm>
              <a:custGeom>
                <a:avLst/>
                <a:gdLst/>
                <a:ahLst/>
                <a:rect l="l" t="t" r="r" b="b"/>
                <a:pathLst>
                  <a:path w="141" h="141">
                    <a:moveTo>
                      <a:pt x="0" y="141"/>
                    </a:moveTo>
                    <a:lnTo>
                      <a:pt x="73" y="129"/>
                    </a:lnTo>
                    <a:lnTo>
                      <a:pt x="67" y="111"/>
                    </a:lnTo>
                    <a:lnTo>
                      <a:pt x="43" y="111"/>
                    </a:lnTo>
                    <a:lnTo>
                      <a:pt x="37" y="98"/>
                    </a:lnTo>
                    <a:lnTo>
                      <a:pt x="37" y="86"/>
                    </a:lnTo>
                    <a:lnTo>
                      <a:pt x="43" y="68"/>
                    </a:lnTo>
                    <a:lnTo>
                      <a:pt x="55" y="61"/>
                    </a:lnTo>
                    <a:lnTo>
                      <a:pt x="55" y="49"/>
                    </a:lnTo>
                    <a:lnTo>
                      <a:pt x="61" y="55"/>
                    </a:lnTo>
                    <a:lnTo>
                      <a:pt x="79" y="49"/>
                    </a:lnTo>
                    <a:lnTo>
                      <a:pt x="141" y="6"/>
                    </a:lnTo>
                    <a:lnTo>
                      <a:pt x="14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7" name=""/>
              <p:cNvSpPr/>
              <p:nvPr/>
            </p:nvSpPr>
            <p:spPr>
              <a:xfrm>
                <a:off x="10476720" y="3691080"/>
                <a:ext cx="76320" cy="207000"/>
              </a:xfrm>
              <a:custGeom>
                <a:avLst/>
                <a:gdLst/>
                <a:ahLst/>
                <a:rect l="l" t="t" r="r" b="b"/>
                <a:pathLst>
                  <a:path w="42" h="104">
                    <a:moveTo>
                      <a:pt x="6" y="104"/>
                    </a:moveTo>
                    <a:lnTo>
                      <a:pt x="0" y="92"/>
                    </a:lnTo>
                    <a:lnTo>
                      <a:pt x="6" y="80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42" y="55"/>
                    </a:lnTo>
                    <a:lnTo>
                      <a:pt x="36" y="43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31"/>
                    </a:lnTo>
                    <a:lnTo>
                      <a:pt x="12" y="4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8" name=""/>
              <p:cNvSpPr/>
              <p:nvPr/>
            </p:nvSpPr>
            <p:spPr>
              <a:xfrm>
                <a:off x="10152360" y="3836160"/>
                <a:ext cx="814320" cy="170640"/>
              </a:xfrm>
              <a:custGeom>
                <a:avLst/>
                <a:gdLst/>
                <a:ahLst/>
                <a:rect l="l" t="t" r="r" b="b"/>
                <a:pathLst>
                  <a:path w="447" h="86">
                    <a:moveTo>
                      <a:pt x="0" y="0"/>
                    </a:moveTo>
                    <a:lnTo>
                      <a:pt x="30" y="7"/>
                    </a:lnTo>
                    <a:lnTo>
                      <a:pt x="86" y="37"/>
                    </a:lnTo>
                    <a:lnTo>
                      <a:pt x="98" y="50"/>
                    </a:lnTo>
                    <a:lnTo>
                      <a:pt x="171" y="68"/>
                    </a:lnTo>
                    <a:lnTo>
                      <a:pt x="214" y="74"/>
                    </a:lnTo>
                    <a:lnTo>
                      <a:pt x="270" y="74"/>
                    </a:lnTo>
                    <a:lnTo>
                      <a:pt x="349" y="74"/>
                    </a:lnTo>
                    <a:lnTo>
                      <a:pt x="404" y="80"/>
                    </a:lnTo>
                    <a:lnTo>
                      <a:pt x="447" y="86"/>
                    </a:lnTo>
                    <a:lnTo>
                      <a:pt x="441" y="74"/>
                    </a:lnTo>
                    <a:lnTo>
                      <a:pt x="435" y="56"/>
                    </a:lnTo>
                    <a:lnTo>
                      <a:pt x="423" y="37"/>
                    </a:lnTo>
                    <a:lnTo>
                      <a:pt x="404" y="31"/>
                    </a:lnTo>
                    <a:lnTo>
                      <a:pt x="374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9" name=""/>
              <p:cNvSpPr/>
              <p:nvPr/>
            </p:nvSpPr>
            <p:spPr>
              <a:xfrm>
                <a:off x="10128960" y="3764520"/>
                <a:ext cx="123840" cy="133200"/>
              </a:xfrm>
              <a:custGeom>
                <a:avLst/>
                <a:gdLst/>
                <a:ahLst/>
                <a:rect l="l" t="t" r="r" b="b"/>
                <a:pathLst>
                  <a:path w="68" h="67">
                    <a:moveTo>
                      <a:pt x="0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3" y="43"/>
                    </a:lnTo>
                    <a:lnTo>
                      <a:pt x="25" y="43"/>
                    </a:lnTo>
                    <a:lnTo>
                      <a:pt x="68" y="6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0" name=""/>
              <p:cNvSpPr/>
              <p:nvPr/>
            </p:nvSpPr>
            <p:spPr>
              <a:xfrm>
                <a:off x="10074240" y="3824640"/>
                <a:ext cx="77760" cy="49320"/>
              </a:xfrm>
              <a:custGeom>
                <a:avLst/>
                <a:gdLst/>
                <a:ahLst/>
                <a:rect l="l" t="t" r="r" b="b"/>
                <a:pathLst>
                  <a:path w="43" h="25">
                    <a:moveTo>
                      <a:pt x="37" y="19"/>
                    </a:moveTo>
                    <a:lnTo>
                      <a:pt x="37" y="6"/>
                    </a:lnTo>
                    <a:lnTo>
                      <a:pt x="43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24" y="13"/>
                    </a:lnTo>
                    <a:lnTo>
                      <a:pt x="18" y="19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1" name=""/>
              <p:cNvSpPr/>
              <p:nvPr/>
            </p:nvSpPr>
            <p:spPr>
              <a:xfrm>
                <a:off x="10141560" y="3776760"/>
                <a:ext cx="143640" cy="365760"/>
              </a:xfrm>
              <a:custGeom>
                <a:avLst/>
                <a:gdLst/>
                <a:ahLst/>
                <a:rect l="l" t="t" r="r" b="b"/>
                <a:pathLst>
                  <a:path w="79" h="184">
                    <a:moveTo>
                      <a:pt x="0" y="0"/>
                    </a:moveTo>
                    <a:lnTo>
                      <a:pt x="6" y="24"/>
                    </a:lnTo>
                    <a:lnTo>
                      <a:pt x="6" y="30"/>
                    </a:lnTo>
                    <a:lnTo>
                      <a:pt x="12" y="37"/>
                    </a:lnTo>
                    <a:lnTo>
                      <a:pt x="18" y="49"/>
                    </a:lnTo>
                    <a:lnTo>
                      <a:pt x="49" y="80"/>
                    </a:lnTo>
                    <a:lnTo>
                      <a:pt x="67" y="159"/>
                    </a:lnTo>
                    <a:lnTo>
                      <a:pt x="79" y="184"/>
                    </a:lnTo>
                    <a:lnTo>
                      <a:pt x="67" y="15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2" name=""/>
              <p:cNvSpPr/>
              <p:nvPr/>
            </p:nvSpPr>
            <p:spPr>
              <a:xfrm>
                <a:off x="9928440" y="3776760"/>
                <a:ext cx="88920" cy="109080"/>
              </a:xfrm>
              <a:custGeom>
                <a:avLst/>
                <a:gdLst/>
                <a:ahLst/>
                <a:rect l="l" t="t" r="r" b="b"/>
                <a:pathLst>
                  <a:path w="49" h="55">
                    <a:moveTo>
                      <a:pt x="49" y="24"/>
                    </a:moveTo>
                    <a:lnTo>
                      <a:pt x="31" y="30"/>
                    </a:lnTo>
                    <a:lnTo>
                      <a:pt x="0" y="37"/>
                    </a:lnTo>
                    <a:lnTo>
                      <a:pt x="12" y="24"/>
                    </a:lnTo>
                    <a:lnTo>
                      <a:pt x="25" y="0"/>
                    </a:lnTo>
                    <a:lnTo>
                      <a:pt x="31" y="12"/>
                    </a:lnTo>
                    <a:lnTo>
                      <a:pt x="18" y="18"/>
                    </a:lnTo>
                    <a:lnTo>
                      <a:pt x="18" y="37"/>
                    </a:lnTo>
                    <a:lnTo>
                      <a:pt x="6" y="5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3" name=""/>
              <p:cNvSpPr/>
              <p:nvPr/>
            </p:nvSpPr>
            <p:spPr>
              <a:xfrm>
                <a:off x="9716760" y="3862080"/>
                <a:ext cx="268200" cy="280440"/>
              </a:xfrm>
              <a:custGeom>
                <a:avLst/>
                <a:gdLst/>
                <a:ahLst/>
                <a:rect l="l" t="t" r="r" b="b"/>
                <a:pathLst>
                  <a:path w="147" h="141">
                    <a:moveTo>
                      <a:pt x="147" y="18"/>
                    </a:moveTo>
                    <a:lnTo>
                      <a:pt x="134" y="0"/>
                    </a:lnTo>
                    <a:lnTo>
                      <a:pt x="122" y="24"/>
                    </a:lnTo>
                    <a:lnTo>
                      <a:pt x="92" y="61"/>
                    </a:lnTo>
                    <a:lnTo>
                      <a:pt x="0" y="14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4" name=""/>
              <p:cNvSpPr/>
              <p:nvPr/>
            </p:nvSpPr>
            <p:spPr>
              <a:xfrm flipH="1">
                <a:off x="9895680" y="3909600"/>
                <a:ext cx="32400" cy="615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5" name=""/>
              <p:cNvSpPr/>
              <p:nvPr/>
            </p:nvSpPr>
            <p:spPr>
              <a:xfrm>
                <a:off x="10877760" y="3605040"/>
                <a:ext cx="78480" cy="207000"/>
              </a:xfrm>
              <a:custGeom>
                <a:avLst/>
                <a:gdLst/>
                <a:ahLst/>
                <a:rect l="l" t="t" r="r" b="b"/>
                <a:pathLst>
                  <a:path w="43" h="104">
                    <a:moveTo>
                      <a:pt x="6" y="0"/>
                    </a:moveTo>
                    <a:lnTo>
                      <a:pt x="13" y="37"/>
                    </a:lnTo>
                    <a:lnTo>
                      <a:pt x="0" y="80"/>
                    </a:lnTo>
                    <a:lnTo>
                      <a:pt x="19" y="92"/>
                    </a:lnTo>
                    <a:lnTo>
                      <a:pt x="31" y="104"/>
                    </a:lnTo>
                    <a:lnTo>
                      <a:pt x="43" y="9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6" name=""/>
              <p:cNvSpPr/>
              <p:nvPr/>
            </p:nvSpPr>
            <p:spPr>
              <a:xfrm>
                <a:off x="10866960" y="3641400"/>
                <a:ext cx="123840" cy="208800"/>
              </a:xfrm>
              <a:custGeom>
                <a:avLst/>
                <a:gdLst/>
                <a:ahLst/>
                <a:rect l="l" t="t" r="r" b="b"/>
                <a:pathLst>
                  <a:path w="68" h="105">
                    <a:moveTo>
                      <a:pt x="0" y="0"/>
                    </a:moveTo>
                    <a:lnTo>
                      <a:pt x="6" y="13"/>
                    </a:lnTo>
                    <a:lnTo>
                      <a:pt x="12" y="56"/>
                    </a:lnTo>
                    <a:lnTo>
                      <a:pt x="55" y="92"/>
                    </a:lnTo>
                    <a:lnTo>
                      <a:pt x="68" y="105"/>
                    </a:lnTo>
                    <a:lnTo>
                      <a:pt x="62" y="10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7" name=""/>
              <p:cNvSpPr/>
              <p:nvPr/>
            </p:nvSpPr>
            <p:spPr>
              <a:xfrm>
                <a:off x="10866960" y="3776760"/>
                <a:ext cx="112680" cy="73440"/>
              </a:xfrm>
              <a:custGeom>
                <a:avLst/>
                <a:gdLst/>
                <a:ahLst/>
                <a:rect l="l" t="t" r="r" b="b"/>
                <a:pathLst>
                  <a:path w="62" h="37">
                    <a:moveTo>
                      <a:pt x="62" y="37"/>
                    </a:moveTo>
                    <a:lnTo>
                      <a:pt x="49" y="30"/>
                    </a:lnTo>
                    <a:lnTo>
                      <a:pt x="25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8" name=""/>
              <p:cNvSpPr/>
              <p:nvPr/>
            </p:nvSpPr>
            <p:spPr>
              <a:xfrm>
                <a:off x="10855800" y="3752640"/>
                <a:ext cx="10800" cy="2376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9" name=""/>
              <p:cNvSpPr/>
              <p:nvPr/>
            </p:nvSpPr>
            <p:spPr>
              <a:xfrm>
                <a:off x="10542600" y="3738600"/>
                <a:ext cx="358920" cy="135000"/>
              </a:xfrm>
              <a:custGeom>
                <a:avLst/>
                <a:gdLst/>
                <a:ahLst/>
                <a:rect l="l" t="t" r="r" b="b"/>
                <a:pathLst>
                  <a:path w="197" h="68">
                    <a:moveTo>
                      <a:pt x="172" y="7"/>
                    </a:moveTo>
                    <a:lnTo>
                      <a:pt x="178" y="7"/>
                    </a:lnTo>
                    <a:lnTo>
                      <a:pt x="197" y="62"/>
                    </a:lnTo>
                    <a:lnTo>
                      <a:pt x="148" y="68"/>
                    </a:lnTo>
                    <a:lnTo>
                      <a:pt x="135" y="37"/>
                    </a:lnTo>
                    <a:lnTo>
                      <a:pt x="111" y="37"/>
                    </a:lnTo>
                    <a:lnTo>
                      <a:pt x="98" y="25"/>
                    </a:lnTo>
                    <a:lnTo>
                      <a:pt x="105" y="25"/>
                    </a:lnTo>
                    <a:lnTo>
                      <a:pt x="92" y="7"/>
                    </a:lnTo>
                    <a:lnTo>
                      <a:pt x="68" y="19"/>
                    </a:lnTo>
                    <a:lnTo>
                      <a:pt x="31" y="19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0" name=""/>
              <p:cNvSpPr/>
              <p:nvPr/>
            </p:nvSpPr>
            <p:spPr>
              <a:xfrm>
                <a:off x="9871920" y="3312720"/>
                <a:ext cx="123840" cy="646200"/>
              </a:xfrm>
              <a:custGeom>
                <a:avLst/>
                <a:gdLst/>
                <a:ahLst/>
                <a:rect l="l" t="t" r="r" b="b"/>
                <a:pathLst>
                  <a:path w="68" h="325">
                    <a:moveTo>
                      <a:pt x="7" y="257"/>
                    </a:moveTo>
                    <a:lnTo>
                      <a:pt x="19" y="257"/>
                    </a:lnTo>
                    <a:lnTo>
                      <a:pt x="13" y="257"/>
                    </a:lnTo>
                    <a:lnTo>
                      <a:pt x="25" y="257"/>
                    </a:lnTo>
                    <a:lnTo>
                      <a:pt x="43" y="245"/>
                    </a:lnTo>
                    <a:lnTo>
                      <a:pt x="31" y="208"/>
                    </a:lnTo>
                    <a:lnTo>
                      <a:pt x="13" y="208"/>
                    </a:lnTo>
                    <a:lnTo>
                      <a:pt x="19" y="245"/>
                    </a:lnTo>
                    <a:lnTo>
                      <a:pt x="37" y="251"/>
                    </a:lnTo>
                    <a:lnTo>
                      <a:pt x="31" y="263"/>
                    </a:lnTo>
                    <a:lnTo>
                      <a:pt x="0" y="325"/>
                    </a:lnTo>
                    <a:lnTo>
                      <a:pt x="31" y="294"/>
                    </a:lnTo>
                    <a:lnTo>
                      <a:pt x="62" y="251"/>
                    </a:lnTo>
                    <a:lnTo>
                      <a:pt x="68" y="233"/>
                    </a:lnTo>
                    <a:lnTo>
                      <a:pt x="49" y="221"/>
                    </a:lnTo>
                    <a:lnTo>
                      <a:pt x="37" y="178"/>
                    </a:lnTo>
                    <a:lnTo>
                      <a:pt x="31" y="153"/>
                    </a:lnTo>
                    <a:lnTo>
                      <a:pt x="7" y="159"/>
                    </a:lnTo>
                    <a:lnTo>
                      <a:pt x="0" y="122"/>
                    </a:lnTo>
                    <a:lnTo>
                      <a:pt x="19" y="104"/>
                    </a:lnTo>
                    <a:lnTo>
                      <a:pt x="19" y="86"/>
                    </a:lnTo>
                    <a:lnTo>
                      <a:pt x="13" y="24"/>
                    </a:lnTo>
                    <a:lnTo>
                      <a:pt x="37" y="18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1" name=""/>
              <p:cNvSpPr/>
              <p:nvPr/>
            </p:nvSpPr>
            <p:spPr>
              <a:xfrm>
                <a:off x="9861120" y="3850200"/>
                <a:ext cx="291240" cy="109080"/>
              </a:xfrm>
              <a:custGeom>
                <a:avLst/>
                <a:gdLst/>
                <a:ahLst/>
                <a:rect l="l" t="t" r="r" b="b"/>
                <a:pathLst>
                  <a:path w="160" h="55">
                    <a:moveTo>
                      <a:pt x="6" y="55"/>
                    </a:moveTo>
                    <a:lnTo>
                      <a:pt x="0" y="12"/>
                    </a:lnTo>
                    <a:lnTo>
                      <a:pt x="13" y="0"/>
                    </a:lnTo>
                    <a:lnTo>
                      <a:pt x="19" y="36"/>
                    </a:lnTo>
                    <a:lnTo>
                      <a:pt x="55" y="30"/>
                    </a:lnTo>
                    <a:lnTo>
                      <a:pt x="55" y="24"/>
                    </a:lnTo>
                    <a:lnTo>
                      <a:pt x="68" y="24"/>
                    </a:lnTo>
                    <a:lnTo>
                      <a:pt x="68" y="30"/>
                    </a:lnTo>
                    <a:lnTo>
                      <a:pt x="16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2" name=""/>
              <p:cNvSpPr/>
              <p:nvPr/>
            </p:nvSpPr>
            <p:spPr>
              <a:xfrm>
                <a:off x="9614520" y="3824640"/>
                <a:ext cx="313560" cy="97200"/>
              </a:xfrm>
              <a:custGeom>
                <a:avLst/>
                <a:gdLst/>
                <a:ahLst/>
                <a:rect l="l" t="t" r="r" b="b"/>
                <a:pathLst>
                  <a:path w="172" h="49">
                    <a:moveTo>
                      <a:pt x="0" y="49"/>
                    </a:moveTo>
                    <a:lnTo>
                      <a:pt x="13" y="31"/>
                    </a:lnTo>
                    <a:lnTo>
                      <a:pt x="80" y="19"/>
                    </a:lnTo>
                    <a:lnTo>
                      <a:pt x="80" y="13"/>
                    </a:lnTo>
                    <a:lnTo>
                      <a:pt x="141" y="6"/>
                    </a:lnTo>
                    <a:lnTo>
                      <a:pt x="17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3" name=""/>
              <p:cNvSpPr/>
              <p:nvPr/>
            </p:nvSpPr>
            <p:spPr>
              <a:xfrm>
                <a:off x="10017720" y="3824640"/>
                <a:ext cx="134640" cy="49320"/>
              </a:xfrm>
              <a:custGeom>
                <a:avLst/>
                <a:gdLst/>
                <a:ahLst/>
                <a:rect l="l" t="t" r="r" b="b"/>
                <a:pathLst>
                  <a:path w="74" h="25">
                    <a:moveTo>
                      <a:pt x="0" y="19"/>
                    </a:moveTo>
                    <a:lnTo>
                      <a:pt x="6" y="19"/>
                    </a:lnTo>
                    <a:lnTo>
                      <a:pt x="25" y="19"/>
                    </a:lnTo>
                    <a:lnTo>
                      <a:pt x="31" y="13"/>
                    </a:lnTo>
                    <a:lnTo>
                      <a:pt x="43" y="0"/>
                    </a:lnTo>
                    <a:lnTo>
                      <a:pt x="43" y="19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37" y="6"/>
                    </a:lnTo>
                    <a:lnTo>
                      <a:pt x="74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4" name=""/>
              <p:cNvSpPr/>
              <p:nvPr/>
            </p:nvSpPr>
            <p:spPr>
              <a:xfrm>
                <a:off x="10052280" y="3836160"/>
                <a:ext cx="76320" cy="37800"/>
              </a:xfrm>
              <a:custGeom>
                <a:avLst/>
                <a:gdLst/>
                <a:ahLst/>
                <a:rect l="l" t="t" r="r" b="b"/>
                <a:pathLst>
                  <a:path w="42" h="19">
                    <a:moveTo>
                      <a:pt x="0" y="19"/>
                    </a:moveTo>
                    <a:lnTo>
                      <a:pt x="12" y="13"/>
                    </a:lnTo>
                    <a:lnTo>
                      <a:pt x="18" y="7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5" name=""/>
              <p:cNvSpPr/>
              <p:nvPr/>
            </p:nvSpPr>
            <p:spPr>
              <a:xfrm>
                <a:off x="9716760" y="3850200"/>
                <a:ext cx="367920" cy="268200"/>
              </a:xfrm>
              <a:custGeom>
                <a:avLst/>
                <a:gdLst/>
                <a:ahLst/>
                <a:rect l="l" t="t" r="r" b="b"/>
                <a:pathLst>
                  <a:path w="202" h="135">
                    <a:moveTo>
                      <a:pt x="0" y="135"/>
                    </a:moveTo>
                    <a:lnTo>
                      <a:pt x="85" y="61"/>
                    </a:lnTo>
                    <a:lnTo>
                      <a:pt x="128" y="55"/>
                    </a:lnTo>
                    <a:lnTo>
                      <a:pt x="147" y="24"/>
                    </a:lnTo>
                    <a:lnTo>
                      <a:pt x="147" y="18"/>
                    </a:lnTo>
                    <a:lnTo>
                      <a:pt x="171" y="24"/>
                    </a:lnTo>
                    <a:lnTo>
                      <a:pt x="184" y="18"/>
                    </a:lnTo>
                    <a:lnTo>
                      <a:pt x="196" y="12"/>
                    </a:lnTo>
                    <a:lnTo>
                      <a:pt x="202" y="30"/>
                    </a:lnTo>
                    <a:lnTo>
                      <a:pt x="184" y="36"/>
                    </a:lnTo>
                    <a:lnTo>
                      <a:pt x="177" y="18"/>
                    </a:lnTo>
                    <a:lnTo>
                      <a:pt x="165" y="18"/>
                    </a:lnTo>
                    <a:lnTo>
                      <a:pt x="153" y="12"/>
                    </a:lnTo>
                    <a:lnTo>
                      <a:pt x="153" y="6"/>
                    </a:lnTo>
                    <a:lnTo>
                      <a:pt x="14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6" name=""/>
              <p:cNvSpPr/>
              <p:nvPr/>
            </p:nvSpPr>
            <p:spPr>
              <a:xfrm>
                <a:off x="10039680" y="3850200"/>
                <a:ext cx="101880" cy="85680"/>
              </a:xfrm>
              <a:custGeom>
                <a:avLst/>
                <a:gdLst/>
                <a:ahLst/>
                <a:rect l="l" t="t" r="r" b="b"/>
                <a:pathLst>
                  <a:path w="56" h="43">
                    <a:moveTo>
                      <a:pt x="56" y="0"/>
                    </a:moveTo>
                    <a:lnTo>
                      <a:pt x="49" y="24"/>
                    </a:lnTo>
                    <a:lnTo>
                      <a:pt x="37" y="30"/>
                    </a:lnTo>
                    <a:lnTo>
                      <a:pt x="25" y="43"/>
                    </a:lnTo>
                    <a:lnTo>
                      <a:pt x="13" y="43"/>
                    </a:lnTo>
                    <a:lnTo>
                      <a:pt x="0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7" name=""/>
              <p:cNvSpPr/>
              <p:nvPr/>
            </p:nvSpPr>
            <p:spPr>
              <a:xfrm>
                <a:off x="10128960" y="3764520"/>
                <a:ext cx="23400" cy="36000"/>
              </a:xfrm>
              <a:custGeom>
                <a:avLst/>
                <a:gdLst/>
                <a:ahLst/>
                <a:rect l="l" t="t" r="r" b="b"/>
                <a:pathLst>
                  <a:path w="13" h="18">
                    <a:moveTo>
                      <a:pt x="0" y="0"/>
                    </a:moveTo>
                    <a:lnTo>
                      <a:pt x="13" y="0"/>
                    </a:lnTo>
                    <a:lnTo>
                      <a:pt x="13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8" name=""/>
              <p:cNvSpPr/>
              <p:nvPr/>
            </p:nvSpPr>
            <p:spPr>
              <a:xfrm>
                <a:off x="10063080" y="3788280"/>
                <a:ext cx="122040" cy="549000"/>
              </a:xfrm>
              <a:custGeom>
                <a:avLst/>
                <a:gdLst/>
                <a:ahLst/>
                <a:rect l="l" t="t" r="r" b="b"/>
                <a:pathLst>
                  <a:path w="67" h="276">
                    <a:moveTo>
                      <a:pt x="67" y="233"/>
                    </a:moveTo>
                    <a:lnTo>
                      <a:pt x="36" y="270"/>
                    </a:lnTo>
                    <a:lnTo>
                      <a:pt x="12" y="276"/>
                    </a:lnTo>
                    <a:lnTo>
                      <a:pt x="12" y="245"/>
                    </a:lnTo>
                    <a:lnTo>
                      <a:pt x="0" y="153"/>
                    </a:lnTo>
                    <a:lnTo>
                      <a:pt x="6" y="135"/>
                    </a:lnTo>
                    <a:lnTo>
                      <a:pt x="55" y="24"/>
                    </a:lnTo>
                    <a:lnTo>
                      <a:pt x="6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9" name=""/>
              <p:cNvSpPr/>
              <p:nvPr/>
            </p:nvSpPr>
            <p:spPr>
              <a:xfrm flipH="1">
                <a:off x="10174320" y="3812400"/>
                <a:ext cx="1080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0" name=""/>
              <p:cNvSpPr/>
              <p:nvPr/>
            </p:nvSpPr>
            <p:spPr>
              <a:xfrm>
                <a:off x="10141560" y="3824640"/>
                <a:ext cx="54360" cy="255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1" name=""/>
              <p:cNvSpPr/>
              <p:nvPr/>
            </p:nvSpPr>
            <p:spPr>
              <a:xfrm>
                <a:off x="10085040" y="3812400"/>
                <a:ext cx="245880" cy="306000"/>
              </a:xfrm>
              <a:custGeom>
                <a:avLst/>
                <a:gdLst/>
                <a:ahLst/>
                <a:rect l="l" t="t" r="r" b="b"/>
                <a:pathLst>
                  <a:path w="135" h="154">
                    <a:moveTo>
                      <a:pt x="0" y="55"/>
                    </a:moveTo>
                    <a:lnTo>
                      <a:pt x="6" y="62"/>
                    </a:lnTo>
                    <a:lnTo>
                      <a:pt x="18" y="62"/>
                    </a:lnTo>
                    <a:lnTo>
                      <a:pt x="24" y="55"/>
                    </a:lnTo>
                    <a:lnTo>
                      <a:pt x="49" y="49"/>
                    </a:lnTo>
                    <a:lnTo>
                      <a:pt x="110" y="0"/>
                    </a:lnTo>
                    <a:lnTo>
                      <a:pt x="73" y="31"/>
                    </a:lnTo>
                    <a:lnTo>
                      <a:pt x="67" y="86"/>
                    </a:lnTo>
                    <a:lnTo>
                      <a:pt x="61" y="104"/>
                    </a:lnTo>
                    <a:lnTo>
                      <a:pt x="67" y="104"/>
                    </a:lnTo>
                    <a:lnTo>
                      <a:pt x="80" y="154"/>
                    </a:lnTo>
                    <a:lnTo>
                      <a:pt x="123" y="154"/>
                    </a:lnTo>
                    <a:lnTo>
                      <a:pt x="135" y="15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2" name=""/>
              <p:cNvSpPr/>
              <p:nvPr/>
            </p:nvSpPr>
            <p:spPr>
              <a:xfrm>
                <a:off x="10230840" y="3776760"/>
                <a:ext cx="110880" cy="97200"/>
              </a:xfrm>
              <a:custGeom>
                <a:avLst/>
                <a:gdLst/>
                <a:ahLst/>
                <a:rect l="l" t="t" r="r" b="b"/>
                <a:pathLst>
                  <a:path w="61" h="49">
                    <a:moveTo>
                      <a:pt x="0" y="0"/>
                    </a:moveTo>
                    <a:lnTo>
                      <a:pt x="61" y="30"/>
                    </a:lnTo>
                    <a:lnTo>
                      <a:pt x="61" y="49"/>
                    </a:lnTo>
                    <a:lnTo>
                      <a:pt x="61" y="37"/>
                    </a:lnTo>
                    <a:lnTo>
                      <a:pt x="24" y="18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3" name=""/>
              <p:cNvSpPr/>
              <p:nvPr/>
            </p:nvSpPr>
            <p:spPr>
              <a:xfrm>
                <a:off x="10218240" y="3652920"/>
                <a:ext cx="101880" cy="221040"/>
              </a:xfrm>
              <a:custGeom>
                <a:avLst/>
                <a:gdLst/>
                <a:ahLst/>
                <a:rect l="l" t="t" r="r" b="b"/>
                <a:pathLst>
                  <a:path w="56" h="111">
                    <a:moveTo>
                      <a:pt x="50" y="0"/>
                    </a:moveTo>
                    <a:lnTo>
                      <a:pt x="56" y="43"/>
                    </a:lnTo>
                    <a:lnTo>
                      <a:pt x="37" y="43"/>
                    </a:lnTo>
                    <a:lnTo>
                      <a:pt x="37" y="62"/>
                    </a:lnTo>
                    <a:lnTo>
                      <a:pt x="7" y="92"/>
                    </a:lnTo>
                    <a:lnTo>
                      <a:pt x="7" y="99"/>
                    </a:lnTo>
                    <a:lnTo>
                      <a:pt x="0" y="11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4" name=""/>
              <p:cNvSpPr/>
              <p:nvPr/>
            </p:nvSpPr>
            <p:spPr>
              <a:xfrm>
                <a:off x="10085040" y="3372840"/>
                <a:ext cx="88920" cy="146880"/>
              </a:xfrm>
              <a:custGeom>
                <a:avLst/>
                <a:gdLst/>
                <a:ahLst/>
                <a:rect l="l" t="t" r="r" b="b"/>
                <a:pathLst>
                  <a:path w="49" h="74">
                    <a:moveTo>
                      <a:pt x="0" y="0"/>
                    </a:moveTo>
                    <a:lnTo>
                      <a:pt x="43" y="74"/>
                    </a:lnTo>
                    <a:lnTo>
                      <a:pt x="49" y="7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5" name=""/>
              <p:cNvSpPr/>
              <p:nvPr/>
            </p:nvSpPr>
            <p:spPr>
              <a:xfrm>
                <a:off x="10174320" y="3520080"/>
                <a:ext cx="1080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6" name=""/>
              <p:cNvSpPr/>
              <p:nvPr/>
            </p:nvSpPr>
            <p:spPr>
              <a:xfrm>
                <a:off x="10185480" y="3531600"/>
                <a:ext cx="10440" cy="118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7" name=""/>
              <p:cNvSpPr/>
              <p:nvPr/>
            </p:nvSpPr>
            <p:spPr>
              <a:xfrm>
                <a:off x="10085040" y="3372840"/>
                <a:ext cx="110880" cy="170640"/>
              </a:xfrm>
              <a:custGeom>
                <a:avLst/>
                <a:gdLst/>
                <a:ahLst/>
                <a:rect l="l" t="t" r="r" b="b"/>
                <a:pathLst>
                  <a:path w="61" h="86">
                    <a:moveTo>
                      <a:pt x="61" y="86"/>
                    </a:moveTo>
                    <a:lnTo>
                      <a:pt x="61" y="74"/>
                    </a:lnTo>
                    <a:lnTo>
                      <a:pt x="24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8" name=""/>
              <p:cNvSpPr/>
              <p:nvPr/>
            </p:nvSpPr>
            <p:spPr>
              <a:xfrm>
                <a:off x="11404800" y="3153600"/>
                <a:ext cx="110880" cy="61560"/>
              </a:xfrm>
              <a:custGeom>
                <a:avLst/>
                <a:gdLst/>
                <a:ahLst/>
                <a:rect l="l" t="t" r="r" b="b"/>
                <a:pathLst>
                  <a:path w="61" h="31">
                    <a:moveTo>
                      <a:pt x="0" y="31"/>
                    </a:moveTo>
                    <a:lnTo>
                      <a:pt x="18" y="31"/>
                    </a:lnTo>
                    <a:lnTo>
                      <a:pt x="42" y="25"/>
                    </a:lnTo>
                    <a:lnTo>
                      <a:pt x="61" y="12"/>
                    </a:lnTo>
                    <a:lnTo>
                      <a:pt x="6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9" name=""/>
              <p:cNvSpPr/>
              <p:nvPr/>
            </p:nvSpPr>
            <p:spPr>
              <a:xfrm>
                <a:off x="9760680" y="3349080"/>
                <a:ext cx="189360" cy="475200"/>
              </a:xfrm>
              <a:custGeom>
                <a:avLst/>
                <a:gdLst/>
                <a:ahLst/>
                <a:rect l="l" t="t" r="r" b="b"/>
                <a:pathLst>
                  <a:path w="104" h="239">
                    <a:moveTo>
                      <a:pt x="104" y="0"/>
                    </a:moveTo>
                    <a:lnTo>
                      <a:pt x="74" y="12"/>
                    </a:lnTo>
                    <a:lnTo>
                      <a:pt x="86" y="55"/>
                    </a:lnTo>
                    <a:lnTo>
                      <a:pt x="68" y="61"/>
                    </a:lnTo>
                    <a:lnTo>
                      <a:pt x="0" y="74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8" y="147"/>
                    </a:lnTo>
                    <a:lnTo>
                      <a:pt x="18" y="166"/>
                    </a:lnTo>
                    <a:lnTo>
                      <a:pt x="18" y="172"/>
                    </a:lnTo>
                    <a:lnTo>
                      <a:pt x="12" y="178"/>
                    </a:lnTo>
                    <a:lnTo>
                      <a:pt x="25" y="178"/>
                    </a:lnTo>
                    <a:lnTo>
                      <a:pt x="31" y="209"/>
                    </a:lnTo>
                    <a:lnTo>
                      <a:pt x="31" y="221"/>
                    </a:lnTo>
                    <a:lnTo>
                      <a:pt x="18" y="221"/>
                    </a:lnTo>
                    <a:lnTo>
                      <a:pt x="12" y="239"/>
                    </a:lnTo>
                    <a:lnTo>
                      <a:pt x="6" y="23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0" name=""/>
              <p:cNvSpPr/>
              <p:nvPr/>
            </p:nvSpPr>
            <p:spPr>
              <a:xfrm>
                <a:off x="10520640" y="3495960"/>
                <a:ext cx="134640" cy="132840"/>
              </a:xfrm>
              <a:custGeom>
                <a:avLst/>
                <a:gdLst/>
                <a:ahLst/>
                <a:rect l="l" t="t" r="r" b="b"/>
                <a:pathLst>
                  <a:path w="74" h="67">
                    <a:moveTo>
                      <a:pt x="68" y="6"/>
                    </a:moveTo>
                    <a:lnTo>
                      <a:pt x="18" y="12"/>
                    </a:lnTo>
                    <a:lnTo>
                      <a:pt x="6" y="24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18" y="49"/>
                    </a:lnTo>
                    <a:lnTo>
                      <a:pt x="18" y="61"/>
                    </a:lnTo>
                    <a:lnTo>
                      <a:pt x="31" y="67"/>
                    </a:lnTo>
                    <a:lnTo>
                      <a:pt x="18" y="61"/>
                    </a:lnTo>
                    <a:lnTo>
                      <a:pt x="12" y="55"/>
                    </a:lnTo>
                    <a:lnTo>
                      <a:pt x="0" y="55"/>
                    </a:lnTo>
                    <a:lnTo>
                      <a:pt x="0" y="43"/>
                    </a:lnTo>
                    <a:lnTo>
                      <a:pt x="0" y="18"/>
                    </a:lnTo>
                    <a:lnTo>
                      <a:pt x="12" y="12"/>
                    </a:lnTo>
                    <a:lnTo>
                      <a:pt x="74" y="0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55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1" name=""/>
              <p:cNvSpPr/>
              <p:nvPr/>
            </p:nvSpPr>
            <p:spPr>
              <a:xfrm flipH="1">
                <a:off x="10409400" y="3593520"/>
                <a:ext cx="78480" cy="115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2" name=""/>
              <p:cNvSpPr/>
              <p:nvPr/>
            </p:nvSpPr>
            <p:spPr>
              <a:xfrm>
                <a:off x="10141560" y="3569400"/>
                <a:ext cx="54360" cy="23760"/>
              </a:xfrm>
              <a:custGeom>
                <a:avLst/>
                <a:gdLst/>
                <a:ahLst/>
                <a:rect l="l" t="t" r="r" b="b"/>
                <a:pathLst>
                  <a:path w="30" h="12">
                    <a:moveTo>
                      <a:pt x="0" y="6"/>
                    </a:moveTo>
                    <a:lnTo>
                      <a:pt x="24" y="0"/>
                    </a:lnTo>
                    <a:lnTo>
                      <a:pt x="30" y="0"/>
                    </a:lnTo>
                    <a:lnTo>
                      <a:pt x="3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3" name=""/>
              <p:cNvSpPr/>
              <p:nvPr/>
            </p:nvSpPr>
            <p:spPr>
              <a:xfrm>
                <a:off x="11023560" y="3372840"/>
                <a:ext cx="122040" cy="123120"/>
              </a:xfrm>
              <a:custGeom>
                <a:avLst/>
                <a:gdLst/>
                <a:ahLst/>
                <a:rect l="l" t="t" r="r" b="b"/>
                <a:pathLst>
                  <a:path w="67" h="62">
                    <a:moveTo>
                      <a:pt x="0" y="62"/>
                    </a:moveTo>
                    <a:lnTo>
                      <a:pt x="6" y="43"/>
                    </a:lnTo>
                    <a:lnTo>
                      <a:pt x="6" y="49"/>
                    </a:lnTo>
                    <a:lnTo>
                      <a:pt x="37" y="13"/>
                    </a:lnTo>
                    <a:lnTo>
                      <a:pt x="37" y="0"/>
                    </a:lnTo>
                    <a:lnTo>
                      <a:pt x="49" y="19"/>
                    </a:lnTo>
                    <a:lnTo>
                      <a:pt x="55" y="31"/>
                    </a:lnTo>
                    <a:lnTo>
                      <a:pt x="67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4" name=""/>
              <p:cNvSpPr/>
              <p:nvPr/>
            </p:nvSpPr>
            <p:spPr>
              <a:xfrm>
                <a:off x="11112840" y="3372840"/>
                <a:ext cx="32760" cy="97200"/>
              </a:xfrm>
              <a:custGeom>
                <a:avLst/>
                <a:gdLst/>
                <a:ahLst/>
                <a:rect l="l" t="t" r="r" b="b"/>
                <a:pathLst>
                  <a:path w="18" h="49">
                    <a:moveTo>
                      <a:pt x="0" y="0"/>
                    </a:moveTo>
                    <a:lnTo>
                      <a:pt x="12" y="13"/>
                    </a:lnTo>
                    <a:lnTo>
                      <a:pt x="6" y="25"/>
                    </a:lnTo>
                    <a:lnTo>
                      <a:pt x="18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5" name=""/>
              <p:cNvSpPr/>
              <p:nvPr/>
            </p:nvSpPr>
            <p:spPr>
              <a:xfrm>
                <a:off x="9760680" y="3543840"/>
                <a:ext cx="10800" cy="37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6" name=""/>
              <p:cNvSpPr/>
              <p:nvPr/>
            </p:nvSpPr>
            <p:spPr>
              <a:xfrm>
                <a:off x="10230840" y="3386520"/>
                <a:ext cx="378720" cy="168840"/>
              </a:xfrm>
              <a:custGeom>
                <a:avLst/>
                <a:gdLst/>
                <a:ahLst/>
                <a:rect l="l" t="t" r="r" b="b"/>
                <a:pathLst>
                  <a:path w="208" h="85">
                    <a:moveTo>
                      <a:pt x="110" y="0"/>
                    </a:moveTo>
                    <a:lnTo>
                      <a:pt x="122" y="0"/>
                    </a:lnTo>
                    <a:lnTo>
                      <a:pt x="128" y="36"/>
                    </a:lnTo>
                    <a:lnTo>
                      <a:pt x="141" y="49"/>
                    </a:lnTo>
                    <a:lnTo>
                      <a:pt x="141" y="55"/>
                    </a:lnTo>
                    <a:lnTo>
                      <a:pt x="159" y="49"/>
                    </a:lnTo>
                    <a:lnTo>
                      <a:pt x="165" y="55"/>
                    </a:lnTo>
                    <a:lnTo>
                      <a:pt x="177" y="55"/>
                    </a:lnTo>
                    <a:lnTo>
                      <a:pt x="171" y="30"/>
                    </a:lnTo>
                    <a:lnTo>
                      <a:pt x="196" y="24"/>
                    </a:lnTo>
                    <a:lnTo>
                      <a:pt x="208" y="55"/>
                    </a:lnTo>
                    <a:lnTo>
                      <a:pt x="196" y="49"/>
                    </a:lnTo>
                    <a:lnTo>
                      <a:pt x="171" y="61"/>
                    </a:lnTo>
                    <a:lnTo>
                      <a:pt x="147" y="61"/>
                    </a:lnTo>
                    <a:lnTo>
                      <a:pt x="147" y="55"/>
                    </a:lnTo>
                    <a:lnTo>
                      <a:pt x="141" y="49"/>
                    </a:lnTo>
                    <a:lnTo>
                      <a:pt x="128" y="36"/>
                    </a:lnTo>
                    <a:lnTo>
                      <a:pt x="98" y="42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6" y="79"/>
                    </a:lnTo>
                    <a:lnTo>
                      <a:pt x="12" y="85"/>
                    </a:lnTo>
                    <a:lnTo>
                      <a:pt x="6" y="8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7" name=""/>
              <p:cNvSpPr/>
              <p:nvPr/>
            </p:nvSpPr>
            <p:spPr>
              <a:xfrm>
                <a:off x="10174320" y="3507840"/>
                <a:ext cx="289440" cy="133200"/>
              </a:xfrm>
              <a:custGeom>
                <a:avLst/>
                <a:gdLst/>
                <a:ahLst/>
                <a:rect l="l" t="t" r="r" b="b"/>
                <a:pathLst>
                  <a:path w="159" h="67">
                    <a:moveTo>
                      <a:pt x="159" y="0"/>
                    </a:moveTo>
                    <a:lnTo>
                      <a:pt x="159" y="12"/>
                    </a:lnTo>
                    <a:lnTo>
                      <a:pt x="129" y="18"/>
                    </a:lnTo>
                    <a:lnTo>
                      <a:pt x="135" y="31"/>
                    </a:lnTo>
                    <a:lnTo>
                      <a:pt x="135" y="49"/>
                    </a:lnTo>
                    <a:lnTo>
                      <a:pt x="24" y="67"/>
                    </a:lnTo>
                    <a:lnTo>
                      <a:pt x="24" y="49"/>
                    </a:lnTo>
                    <a:lnTo>
                      <a:pt x="18" y="37"/>
                    </a:lnTo>
                    <a:lnTo>
                      <a:pt x="31" y="37"/>
                    </a:lnTo>
                    <a:lnTo>
                      <a:pt x="37" y="24"/>
                    </a:lnTo>
                    <a:lnTo>
                      <a:pt x="12" y="24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6" y="18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8" name=""/>
              <p:cNvSpPr/>
              <p:nvPr/>
            </p:nvSpPr>
            <p:spPr>
              <a:xfrm>
                <a:off x="10085040" y="3142080"/>
                <a:ext cx="267480" cy="244440"/>
              </a:xfrm>
              <a:custGeom>
                <a:avLst/>
                <a:gdLst/>
                <a:ahLst/>
                <a:rect l="l" t="t" r="r" b="b"/>
                <a:pathLst>
                  <a:path w="147" h="123">
                    <a:moveTo>
                      <a:pt x="147" y="31"/>
                    </a:moveTo>
                    <a:lnTo>
                      <a:pt x="110" y="6"/>
                    </a:lnTo>
                    <a:lnTo>
                      <a:pt x="98" y="6"/>
                    </a:lnTo>
                    <a:lnTo>
                      <a:pt x="92" y="0"/>
                    </a:lnTo>
                    <a:lnTo>
                      <a:pt x="43" y="49"/>
                    </a:lnTo>
                    <a:lnTo>
                      <a:pt x="37" y="61"/>
                    </a:lnTo>
                    <a:lnTo>
                      <a:pt x="24" y="80"/>
                    </a:lnTo>
                    <a:lnTo>
                      <a:pt x="24" y="92"/>
                    </a:lnTo>
                    <a:lnTo>
                      <a:pt x="18" y="104"/>
                    </a:lnTo>
                    <a:lnTo>
                      <a:pt x="6" y="98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6" y="12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9" name=""/>
              <p:cNvSpPr/>
              <p:nvPr/>
            </p:nvSpPr>
            <p:spPr>
              <a:xfrm>
                <a:off x="10342080" y="3203640"/>
                <a:ext cx="32400" cy="168840"/>
              </a:xfrm>
              <a:custGeom>
                <a:avLst/>
                <a:gdLst/>
                <a:ahLst/>
                <a:rect l="l" t="t" r="r" b="b"/>
                <a:pathLst>
                  <a:path w="18" h="85">
                    <a:moveTo>
                      <a:pt x="0" y="0"/>
                    </a:moveTo>
                    <a:lnTo>
                      <a:pt x="12" y="43"/>
                    </a:lnTo>
                    <a:lnTo>
                      <a:pt x="6" y="85"/>
                    </a:lnTo>
                    <a:lnTo>
                      <a:pt x="18" y="8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0" name=""/>
              <p:cNvSpPr/>
              <p:nvPr/>
            </p:nvSpPr>
            <p:spPr>
              <a:xfrm>
                <a:off x="10163520" y="3543840"/>
                <a:ext cx="67320" cy="159120"/>
              </a:xfrm>
              <a:custGeom>
                <a:avLst/>
                <a:gdLst/>
                <a:ahLst/>
                <a:rect l="l" t="t" r="r" b="b"/>
                <a:pathLst>
                  <a:path w="37" h="80">
                    <a:moveTo>
                      <a:pt x="12" y="0"/>
                    </a:moveTo>
                    <a:lnTo>
                      <a:pt x="0" y="80"/>
                    </a:lnTo>
                    <a:lnTo>
                      <a:pt x="37" y="5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1" name=""/>
              <p:cNvSpPr/>
              <p:nvPr/>
            </p:nvSpPr>
            <p:spPr>
              <a:xfrm>
                <a:off x="10487880" y="3909600"/>
                <a:ext cx="216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2" name=""/>
              <p:cNvSpPr/>
              <p:nvPr/>
            </p:nvSpPr>
            <p:spPr>
              <a:xfrm flipH="1">
                <a:off x="10386000" y="3398760"/>
                <a:ext cx="4536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3" name=""/>
              <p:cNvSpPr/>
              <p:nvPr/>
            </p:nvSpPr>
            <p:spPr>
              <a:xfrm>
                <a:off x="10374840" y="3398760"/>
                <a:ext cx="23760" cy="1152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13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4" name=""/>
              <p:cNvSpPr/>
              <p:nvPr/>
            </p:nvSpPr>
            <p:spPr>
              <a:xfrm>
                <a:off x="10398600" y="3410280"/>
                <a:ext cx="32400" cy="216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5" name=""/>
              <p:cNvSpPr/>
              <p:nvPr/>
            </p:nvSpPr>
            <p:spPr>
              <a:xfrm>
                <a:off x="10431360" y="3410280"/>
                <a:ext cx="45360" cy="59760"/>
              </a:xfrm>
              <a:custGeom>
                <a:avLst/>
                <a:gdLst/>
                <a:ahLst/>
                <a:rect l="l" t="t" r="r" b="b"/>
                <a:pathLst>
                  <a:path w="25" h="30">
                    <a:moveTo>
                      <a:pt x="0" y="0"/>
                    </a:moveTo>
                    <a:lnTo>
                      <a:pt x="6" y="6"/>
                    </a:lnTo>
                    <a:lnTo>
                      <a:pt x="25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6" name=""/>
              <p:cNvSpPr/>
              <p:nvPr/>
            </p:nvSpPr>
            <p:spPr>
              <a:xfrm flipH="1" flipV="1">
                <a:off x="10442160" y="3470040"/>
                <a:ext cx="10800" cy="255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7" name=""/>
              <p:cNvSpPr/>
              <p:nvPr/>
            </p:nvSpPr>
            <p:spPr>
              <a:xfrm flipH="1">
                <a:off x="9961200" y="3788280"/>
                <a:ext cx="34560" cy="7344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8" name=""/>
              <p:cNvSpPr/>
              <p:nvPr/>
            </p:nvSpPr>
            <p:spPr>
              <a:xfrm>
                <a:off x="9828000" y="3921840"/>
                <a:ext cx="78480" cy="244440"/>
              </a:xfrm>
              <a:custGeom>
                <a:avLst/>
                <a:gdLst/>
                <a:ahLst/>
                <a:rect l="l" t="t" r="r" b="b"/>
                <a:pathLst>
                  <a:path w="43" h="123">
                    <a:moveTo>
                      <a:pt x="0" y="123"/>
                    </a:moveTo>
                    <a:lnTo>
                      <a:pt x="37" y="111"/>
                    </a:lnTo>
                    <a:lnTo>
                      <a:pt x="24" y="62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9" name=""/>
              <p:cNvSpPr/>
              <p:nvPr/>
            </p:nvSpPr>
            <p:spPr>
              <a:xfrm flipH="1">
                <a:off x="9871920" y="3959280"/>
                <a:ext cx="34560" cy="73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0" name=""/>
              <p:cNvSpPr/>
              <p:nvPr/>
            </p:nvSpPr>
            <p:spPr>
              <a:xfrm>
                <a:off x="11124000" y="3215520"/>
                <a:ext cx="280440" cy="73440"/>
              </a:xfrm>
              <a:custGeom>
                <a:avLst/>
                <a:gdLst/>
                <a:ahLst/>
                <a:rect l="l" t="t" r="r" b="b"/>
                <a:pathLst>
                  <a:path w="154" h="37">
                    <a:moveTo>
                      <a:pt x="0" y="12"/>
                    </a:moveTo>
                    <a:lnTo>
                      <a:pt x="6" y="37"/>
                    </a:lnTo>
                    <a:lnTo>
                      <a:pt x="55" y="30"/>
                    </a:lnTo>
                    <a:lnTo>
                      <a:pt x="62" y="30"/>
                    </a:lnTo>
                    <a:lnTo>
                      <a:pt x="68" y="24"/>
                    </a:lnTo>
                    <a:lnTo>
                      <a:pt x="111" y="18"/>
                    </a:lnTo>
                    <a:lnTo>
                      <a:pt x="123" y="6"/>
                    </a:lnTo>
                    <a:lnTo>
                      <a:pt x="154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1" name=""/>
              <p:cNvSpPr/>
              <p:nvPr/>
            </p:nvSpPr>
            <p:spPr>
              <a:xfrm>
                <a:off x="11404800" y="3165840"/>
                <a:ext cx="132840" cy="49320"/>
              </a:xfrm>
              <a:custGeom>
                <a:avLst/>
                <a:gdLst/>
                <a:ahLst/>
                <a:rect l="l" t="t" r="r" b="b"/>
                <a:pathLst>
                  <a:path w="73" h="25">
                    <a:moveTo>
                      <a:pt x="0" y="25"/>
                    </a:moveTo>
                    <a:lnTo>
                      <a:pt x="18" y="19"/>
                    </a:lnTo>
                    <a:lnTo>
                      <a:pt x="49" y="12"/>
                    </a:lnTo>
                    <a:lnTo>
                      <a:pt x="7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2" name=""/>
              <p:cNvSpPr/>
              <p:nvPr/>
            </p:nvSpPr>
            <p:spPr>
              <a:xfrm>
                <a:off x="11537640" y="3153600"/>
                <a:ext cx="34560" cy="11880"/>
              </a:xfrm>
              <a:custGeom>
                <a:avLst/>
                <a:gdLst/>
                <a:ahLst/>
                <a:rect l="l" t="t" r="r" b="b"/>
                <a:pathLst>
                  <a:path w="19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3" name=""/>
              <p:cNvSpPr/>
              <p:nvPr/>
            </p:nvSpPr>
            <p:spPr>
              <a:xfrm>
                <a:off x="11559600" y="3142080"/>
                <a:ext cx="88920" cy="182880"/>
              </a:xfrm>
              <a:custGeom>
                <a:avLst/>
                <a:gdLst/>
                <a:ahLst/>
                <a:rect l="l" t="t" r="r" b="b"/>
                <a:pathLst>
                  <a:path w="49" h="92">
                    <a:moveTo>
                      <a:pt x="7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9" y="31"/>
                    </a:lnTo>
                    <a:lnTo>
                      <a:pt x="31" y="24"/>
                    </a:lnTo>
                    <a:lnTo>
                      <a:pt x="49" y="31"/>
                    </a:lnTo>
                    <a:lnTo>
                      <a:pt x="43" y="67"/>
                    </a:lnTo>
                    <a:lnTo>
                      <a:pt x="49" y="9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4" name=""/>
              <p:cNvSpPr/>
              <p:nvPr/>
            </p:nvSpPr>
            <p:spPr>
              <a:xfrm>
                <a:off x="11648880" y="3324960"/>
                <a:ext cx="23400" cy="23760"/>
              </a:xfrm>
              <a:custGeom>
                <a:avLst/>
                <a:gdLst/>
                <a:ahLst/>
                <a:rect l="l" t="t" r="r" b="b"/>
                <a:pathLst>
                  <a:path w="13" h="12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13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5" name=""/>
              <p:cNvSpPr/>
              <p:nvPr/>
            </p:nvSpPr>
            <p:spPr>
              <a:xfrm>
                <a:off x="11672640" y="3349080"/>
                <a:ext cx="1440" cy="49320"/>
              </a:xfrm>
              <a:custGeom>
                <a:avLst/>
                <a:gdLst/>
                <a:ahLst/>
                <a:rect l="l" t="t" r="r" b="b"/>
                <a:pathLst>
                  <a:path w="0" h="25">
                    <a:moveTo>
                      <a:pt x="0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6" name=""/>
              <p:cNvSpPr/>
              <p:nvPr/>
            </p:nvSpPr>
            <p:spPr>
              <a:xfrm>
                <a:off x="11672640" y="3398760"/>
                <a:ext cx="167760" cy="59400"/>
              </a:xfrm>
              <a:custGeom>
                <a:avLst/>
                <a:gdLst/>
                <a:ahLst/>
                <a:rect l="l" t="t" r="r" b="b"/>
                <a:pathLst>
                  <a:path w="92" h="30">
                    <a:moveTo>
                      <a:pt x="0" y="0"/>
                    </a:moveTo>
                    <a:lnTo>
                      <a:pt x="18" y="6"/>
                    </a:lnTo>
                    <a:lnTo>
                      <a:pt x="18" y="12"/>
                    </a:lnTo>
                    <a:lnTo>
                      <a:pt x="30" y="30"/>
                    </a:lnTo>
                    <a:lnTo>
                      <a:pt x="67" y="24"/>
                    </a:lnTo>
                    <a:lnTo>
                      <a:pt x="67" y="12"/>
                    </a:lnTo>
                    <a:lnTo>
                      <a:pt x="73" y="12"/>
                    </a:lnTo>
                    <a:lnTo>
                      <a:pt x="73" y="6"/>
                    </a:lnTo>
                    <a:lnTo>
                      <a:pt x="92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7" name=""/>
              <p:cNvSpPr/>
              <p:nvPr/>
            </p:nvSpPr>
            <p:spPr>
              <a:xfrm>
                <a:off x="11056680" y="3239280"/>
                <a:ext cx="77760" cy="61560"/>
              </a:xfrm>
              <a:custGeom>
                <a:avLst/>
                <a:gdLst/>
                <a:ahLst/>
                <a:rect l="l" t="t" r="r" b="b"/>
                <a:pathLst>
                  <a:path w="43" h="31">
                    <a:moveTo>
                      <a:pt x="37" y="0"/>
                    </a:moveTo>
                    <a:lnTo>
                      <a:pt x="43" y="25"/>
                    </a:lnTo>
                    <a:lnTo>
                      <a:pt x="0" y="3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8" name=""/>
              <p:cNvSpPr/>
              <p:nvPr/>
            </p:nvSpPr>
            <p:spPr>
              <a:xfrm>
                <a:off x="11056680" y="3203640"/>
                <a:ext cx="380520" cy="109080"/>
              </a:xfrm>
              <a:custGeom>
                <a:avLst/>
                <a:gdLst/>
                <a:ahLst/>
                <a:rect l="l" t="t" r="r" b="b"/>
                <a:pathLst>
                  <a:path w="209" h="55">
                    <a:moveTo>
                      <a:pt x="0" y="55"/>
                    </a:moveTo>
                    <a:lnTo>
                      <a:pt x="92" y="36"/>
                    </a:lnTo>
                    <a:lnTo>
                      <a:pt x="99" y="43"/>
                    </a:lnTo>
                    <a:lnTo>
                      <a:pt x="105" y="36"/>
                    </a:lnTo>
                    <a:lnTo>
                      <a:pt x="148" y="30"/>
                    </a:lnTo>
                    <a:lnTo>
                      <a:pt x="166" y="12"/>
                    </a:lnTo>
                    <a:lnTo>
                      <a:pt x="20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9" name=""/>
              <p:cNvSpPr/>
              <p:nvPr/>
            </p:nvSpPr>
            <p:spPr>
              <a:xfrm>
                <a:off x="11437200" y="3177360"/>
                <a:ext cx="100080" cy="25920"/>
              </a:xfrm>
              <a:custGeom>
                <a:avLst/>
                <a:gdLst/>
                <a:ahLst/>
                <a:rect l="l" t="t" r="r" b="b"/>
                <a:pathLst>
                  <a:path w="55" h="13">
                    <a:moveTo>
                      <a:pt x="0" y="13"/>
                    </a:moveTo>
                    <a:lnTo>
                      <a:pt x="12" y="13"/>
                    </a:lnTo>
                    <a:lnTo>
                      <a:pt x="37" y="6"/>
                    </a:lnTo>
                    <a:lnTo>
                      <a:pt x="5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0" name=""/>
              <p:cNvSpPr/>
              <p:nvPr/>
            </p:nvSpPr>
            <p:spPr>
              <a:xfrm>
                <a:off x="11537640" y="315360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1" name=""/>
              <p:cNvSpPr/>
              <p:nvPr/>
            </p:nvSpPr>
            <p:spPr>
              <a:xfrm>
                <a:off x="11572560" y="3153600"/>
                <a:ext cx="121680" cy="23760"/>
              </a:xfrm>
              <a:custGeom>
                <a:avLst/>
                <a:gdLst/>
                <a:ahLst/>
                <a:rect l="l" t="t" r="r" b="b"/>
                <a:pathLst>
                  <a:path w="67" h="12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67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2" name=""/>
              <p:cNvSpPr/>
              <p:nvPr/>
            </p:nvSpPr>
            <p:spPr>
              <a:xfrm>
                <a:off x="11694240" y="3177360"/>
                <a:ext cx="56520" cy="37800"/>
              </a:xfrm>
              <a:custGeom>
                <a:avLst/>
                <a:gdLst/>
                <a:ahLst/>
                <a:rect l="l" t="t" r="r" b="b"/>
                <a:pathLst>
                  <a:path w="31" h="19">
                    <a:moveTo>
                      <a:pt x="0" y="0"/>
                    </a:moveTo>
                    <a:lnTo>
                      <a:pt x="6" y="6"/>
                    </a:lnTo>
                    <a:lnTo>
                      <a:pt x="18" y="13"/>
                    </a:lnTo>
                    <a:lnTo>
                      <a:pt x="31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3" name=""/>
              <p:cNvSpPr/>
              <p:nvPr/>
            </p:nvSpPr>
            <p:spPr>
              <a:xfrm>
                <a:off x="11751120" y="3215520"/>
                <a:ext cx="32400" cy="3600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4" name=""/>
              <p:cNvSpPr/>
              <p:nvPr/>
            </p:nvSpPr>
            <p:spPr>
              <a:xfrm>
                <a:off x="11783520" y="3251520"/>
                <a:ext cx="32400" cy="97200"/>
              </a:xfrm>
              <a:custGeom>
                <a:avLst/>
                <a:gdLst/>
                <a:ahLst/>
                <a:rect l="l" t="t" r="r" b="b"/>
                <a:pathLst>
                  <a:path w="18" h="49">
                    <a:moveTo>
                      <a:pt x="0" y="0"/>
                    </a:moveTo>
                    <a:lnTo>
                      <a:pt x="0" y="12"/>
                    </a:lnTo>
                    <a:lnTo>
                      <a:pt x="12" y="37"/>
                    </a:lnTo>
                    <a:lnTo>
                      <a:pt x="18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5" name=""/>
              <p:cNvSpPr/>
              <p:nvPr/>
            </p:nvSpPr>
            <p:spPr>
              <a:xfrm>
                <a:off x="11816280" y="3349080"/>
                <a:ext cx="1800" cy="180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6" name=""/>
              <p:cNvSpPr/>
              <p:nvPr/>
            </p:nvSpPr>
            <p:spPr>
              <a:xfrm>
                <a:off x="11751120" y="3215520"/>
                <a:ext cx="54360" cy="133200"/>
              </a:xfrm>
              <a:custGeom>
                <a:avLst/>
                <a:gdLst/>
                <a:ahLst/>
                <a:rect l="l" t="t" r="r" b="b"/>
                <a:pathLst>
                  <a:path w="30" h="67">
                    <a:moveTo>
                      <a:pt x="0" y="0"/>
                    </a:moveTo>
                    <a:lnTo>
                      <a:pt x="12" y="18"/>
                    </a:lnTo>
                    <a:lnTo>
                      <a:pt x="24" y="43"/>
                    </a:lnTo>
                    <a:lnTo>
                      <a:pt x="30" y="6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7" name=""/>
              <p:cNvSpPr/>
              <p:nvPr/>
            </p:nvSpPr>
            <p:spPr>
              <a:xfrm>
                <a:off x="11805480" y="334908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8" name=""/>
              <p:cNvSpPr/>
              <p:nvPr/>
            </p:nvSpPr>
            <p:spPr>
              <a:xfrm>
                <a:off x="11816280" y="336060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0" y="0"/>
                    </a:moveTo>
                    <a:lnTo>
                      <a:pt x="0" y="6"/>
                    </a:lnTo>
                    <a:lnTo>
                      <a:pt x="7" y="6"/>
                    </a:lnTo>
                    <a:lnTo>
                      <a:pt x="7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19" name=""/>
              <p:cNvSpPr/>
              <p:nvPr/>
            </p:nvSpPr>
            <p:spPr>
              <a:xfrm>
                <a:off x="11816280" y="3349080"/>
                <a:ext cx="67680" cy="244440"/>
              </a:xfrm>
              <a:custGeom>
                <a:avLst/>
                <a:gdLst/>
                <a:ahLst/>
                <a:rect l="l" t="t" r="r" b="b"/>
                <a:pathLst>
                  <a:path w="37" h="123">
                    <a:moveTo>
                      <a:pt x="7" y="19"/>
                    </a:moveTo>
                    <a:lnTo>
                      <a:pt x="19" y="61"/>
                    </a:lnTo>
                    <a:lnTo>
                      <a:pt x="31" y="68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31" y="92"/>
                    </a:lnTo>
                    <a:lnTo>
                      <a:pt x="25" y="92"/>
                    </a:lnTo>
                    <a:lnTo>
                      <a:pt x="25" y="117"/>
                    </a:lnTo>
                    <a:lnTo>
                      <a:pt x="31" y="117"/>
                    </a:lnTo>
                    <a:lnTo>
                      <a:pt x="31" y="123"/>
                    </a:lnTo>
                    <a:lnTo>
                      <a:pt x="31" y="92"/>
                    </a:lnTo>
                    <a:lnTo>
                      <a:pt x="31" y="86"/>
                    </a:lnTo>
                    <a:lnTo>
                      <a:pt x="31" y="80"/>
                    </a:lnTo>
                    <a:lnTo>
                      <a:pt x="37" y="68"/>
                    </a:lnTo>
                    <a:lnTo>
                      <a:pt x="19" y="61"/>
                    </a:lnTo>
                    <a:lnTo>
                      <a:pt x="13" y="19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0" name=""/>
              <p:cNvSpPr/>
              <p:nvPr/>
            </p:nvSpPr>
            <p:spPr>
              <a:xfrm>
                <a:off x="11572560" y="3153600"/>
                <a:ext cx="278280" cy="353880"/>
              </a:xfrm>
              <a:custGeom>
                <a:avLst/>
                <a:gdLst/>
                <a:ahLst/>
                <a:rect l="l" t="t" r="r" b="b"/>
                <a:pathLst>
                  <a:path w="153" h="178">
                    <a:moveTo>
                      <a:pt x="0" y="0"/>
                    </a:moveTo>
                    <a:lnTo>
                      <a:pt x="12" y="25"/>
                    </a:lnTo>
                    <a:lnTo>
                      <a:pt x="24" y="25"/>
                    </a:lnTo>
                    <a:lnTo>
                      <a:pt x="36" y="25"/>
                    </a:lnTo>
                    <a:lnTo>
                      <a:pt x="36" y="61"/>
                    </a:lnTo>
                    <a:lnTo>
                      <a:pt x="42" y="86"/>
                    </a:lnTo>
                    <a:lnTo>
                      <a:pt x="49" y="98"/>
                    </a:lnTo>
                    <a:lnTo>
                      <a:pt x="49" y="117"/>
                    </a:lnTo>
                    <a:lnTo>
                      <a:pt x="55" y="123"/>
                    </a:lnTo>
                    <a:lnTo>
                      <a:pt x="73" y="135"/>
                    </a:lnTo>
                    <a:lnTo>
                      <a:pt x="85" y="153"/>
                    </a:lnTo>
                    <a:lnTo>
                      <a:pt x="122" y="153"/>
                    </a:lnTo>
                    <a:lnTo>
                      <a:pt x="116" y="166"/>
                    </a:lnTo>
                    <a:lnTo>
                      <a:pt x="134" y="178"/>
                    </a:lnTo>
                    <a:lnTo>
                      <a:pt x="147" y="178"/>
                    </a:lnTo>
                    <a:lnTo>
                      <a:pt x="147" y="166"/>
                    </a:lnTo>
                    <a:lnTo>
                      <a:pt x="153" y="16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1" name=""/>
              <p:cNvSpPr/>
              <p:nvPr/>
            </p:nvSpPr>
            <p:spPr>
              <a:xfrm>
                <a:off x="11851200" y="3483720"/>
                <a:ext cx="21600" cy="2160"/>
              </a:xfrm>
              <a:custGeom>
                <a:avLst/>
                <a:gdLst/>
                <a:ahLst/>
                <a:rect l="l" t="t" r="r" b="b"/>
                <a:pathLst>
                  <a:path w="12" h="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2" name=""/>
              <p:cNvSpPr/>
              <p:nvPr/>
            </p:nvSpPr>
            <p:spPr>
              <a:xfrm>
                <a:off x="11851200" y="3483720"/>
                <a:ext cx="21600" cy="2160"/>
              </a:xfrm>
              <a:custGeom>
                <a:avLst/>
                <a:gdLst/>
                <a:ahLst/>
                <a:rect l="l" t="t" r="r" b="b"/>
                <a:pathLst>
                  <a:path w="12" h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3" name=""/>
              <p:cNvSpPr/>
              <p:nvPr/>
            </p:nvSpPr>
            <p:spPr>
              <a:xfrm flipH="1">
                <a:off x="11840040" y="3483720"/>
                <a:ext cx="1044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4" name=""/>
              <p:cNvSpPr/>
              <p:nvPr/>
            </p:nvSpPr>
            <p:spPr>
              <a:xfrm>
                <a:off x="11840400" y="348372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5" name=""/>
              <p:cNvSpPr/>
              <p:nvPr/>
            </p:nvSpPr>
            <p:spPr>
              <a:xfrm>
                <a:off x="11840400" y="350784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6" name=""/>
              <p:cNvSpPr/>
              <p:nvPr/>
            </p:nvSpPr>
            <p:spPr>
              <a:xfrm>
                <a:off x="11840400" y="350784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227" name=""/>
            <p:cNvGrpSpPr/>
            <p:nvPr/>
          </p:nvGrpSpPr>
          <p:grpSpPr>
            <a:xfrm>
              <a:off x="10733040" y="2800080"/>
              <a:ext cx="1584360" cy="1500840"/>
              <a:chOff x="10733040" y="2800080"/>
              <a:chExt cx="1584360" cy="1500840"/>
            </a:xfrm>
          </p:grpSpPr>
          <p:sp>
            <p:nvSpPr>
              <p:cNvPr id="1228" name=""/>
              <p:cNvSpPr/>
              <p:nvPr/>
            </p:nvSpPr>
            <p:spPr>
              <a:xfrm>
                <a:off x="11814840" y="3348720"/>
                <a:ext cx="56520" cy="232560"/>
              </a:xfrm>
              <a:custGeom>
                <a:avLst/>
                <a:gdLst/>
                <a:ahLst/>
                <a:rect l="l" t="t" r="r" b="b"/>
                <a:pathLst>
                  <a:path w="31" h="117">
                    <a:moveTo>
                      <a:pt x="0" y="0"/>
                    </a:moveTo>
                    <a:lnTo>
                      <a:pt x="7" y="19"/>
                    </a:lnTo>
                    <a:lnTo>
                      <a:pt x="19" y="61"/>
                    </a:lnTo>
                    <a:lnTo>
                      <a:pt x="31" y="68"/>
                    </a:lnTo>
                    <a:lnTo>
                      <a:pt x="25" y="80"/>
                    </a:lnTo>
                    <a:lnTo>
                      <a:pt x="25" y="86"/>
                    </a:lnTo>
                    <a:lnTo>
                      <a:pt x="31" y="92"/>
                    </a:lnTo>
                    <a:lnTo>
                      <a:pt x="31" y="11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29" name=""/>
              <p:cNvSpPr/>
              <p:nvPr/>
            </p:nvSpPr>
            <p:spPr>
              <a:xfrm>
                <a:off x="11814840" y="3348720"/>
                <a:ext cx="67680" cy="255960"/>
              </a:xfrm>
              <a:custGeom>
                <a:avLst/>
                <a:gdLst/>
                <a:ahLst/>
                <a:rect l="l" t="t" r="r" b="b"/>
                <a:pathLst>
                  <a:path w="37" h="129">
                    <a:moveTo>
                      <a:pt x="0" y="0"/>
                    </a:moveTo>
                    <a:lnTo>
                      <a:pt x="13" y="19"/>
                    </a:lnTo>
                    <a:lnTo>
                      <a:pt x="19" y="55"/>
                    </a:lnTo>
                    <a:lnTo>
                      <a:pt x="37" y="68"/>
                    </a:lnTo>
                    <a:lnTo>
                      <a:pt x="31" y="80"/>
                    </a:lnTo>
                    <a:lnTo>
                      <a:pt x="31" y="86"/>
                    </a:lnTo>
                    <a:lnTo>
                      <a:pt x="31" y="92"/>
                    </a:lnTo>
                    <a:lnTo>
                      <a:pt x="31" y="129"/>
                    </a:lnTo>
                    <a:lnTo>
                      <a:pt x="25" y="12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0" name=""/>
              <p:cNvSpPr/>
              <p:nvPr/>
            </p:nvSpPr>
            <p:spPr>
              <a:xfrm flipH="1">
                <a:off x="11849400" y="3604680"/>
                <a:ext cx="1080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1" name=""/>
              <p:cNvSpPr/>
              <p:nvPr/>
            </p:nvSpPr>
            <p:spPr>
              <a:xfrm>
                <a:off x="11849400" y="3604680"/>
                <a:ext cx="1080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2" name=""/>
              <p:cNvSpPr/>
              <p:nvPr/>
            </p:nvSpPr>
            <p:spPr>
              <a:xfrm>
                <a:off x="11860560" y="3604680"/>
                <a:ext cx="1044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3" name=""/>
              <p:cNvSpPr/>
              <p:nvPr/>
            </p:nvSpPr>
            <p:spPr>
              <a:xfrm>
                <a:off x="11849400" y="3470040"/>
                <a:ext cx="56520" cy="7344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0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6" y="25"/>
                    </a:lnTo>
                    <a:lnTo>
                      <a:pt x="12" y="31"/>
                    </a:lnTo>
                    <a:lnTo>
                      <a:pt x="31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4" name=""/>
              <p:cNvSpPr/>
              <p:nvPr/>
            </p:nvSpPr>
            <p:spPr>
              <a:xfrm>
                <a:off x="11849400" y="35690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5" name=""/>
              <p:cNvSpPr/>
              <p:nvPr/>
            </p:nvSpPr>
            <p:spPr>
              <a:xfrm>
                <a:off x="11849400" y="35690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6" name=""/>
              <p:cNvSpPr/>
              <p:nvPr/>
            </p:nvSpPr>
            <p:spPr>
              <a:xfrm>
                <a:off x="12106440" y="2909160"/>
                <a:ext cx="10440" cy="111240"/>
              </a:xfrm>
              <a:custGeom>
                <a:avLst/>
                <a:gdLst/>
                <a:ahLst/>
                <a:rect l="l" t="t" r="r" b="b"/>
                <a:pathLst>
                  <a:path w="6" h="56">
                    <a:moveTo>
                      <a:pt x="6" y="0"/>
                    </a:moveTo>
                    <a:lnTo>
                      <a:pt x="0" y="25"/>
                    </a:lnTo>
                    <a:lnTo>
                      <a:pt x="0" y="5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7" name=""/>
              <p:cNvSpPr/>
              <p:nvPr/>
            </p:nvSpPr>
            <p:spPr>
              <a:xfrm>
                <a:off x="11927880" y="3020400"/>
                <a:ext cx="178200" cy="97200"/>
              </a:xfrm>
              <a:custGeom>
                <a:avLst/>
                <a:gdLst/>
                <a:ahLst/>
                <a:rect l="l" t="t" r="r" b="b"/>
                <a:pathLst>
                  <a:path w="98" h="49">
                    <a:moveTo>
                      <a:pt x="98" y="0"/>
                    </a:moveTo>
                    <a:lnTo>
                      <a:pt x="92" y="6"/>
                    </a:lnTo>
                    <a:lnTo>
                      <a:pt x="79" y="12"/>
                    </a:lnTo>
                    <a:lnTo>
                      <a:pt x="61" y="24"/>
                    </a:lnTo>
                    <a:lnTo>
                      <a:pt x="37" y="43"/>
                    </a:lnTo>
                    <a:lnTo>
                      <a:pt x="0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8" name=""/>
              <p:cNvSpPr/>
              <p:nvPr/>
            </p:nvSpPr>
            <p:spPr>
              <a:xfrm>
                <a:off x="11838600" y="2934720"/>
                <a:ext cx="88920" cy="182880"/>
              </a:xfrm>
              <a:custGeom>
                <a:avLst/>
                <a:gdLst/>
                <a:ahLst/>
                <a:rect l="l" t="t" r="r" b="b"/>
                <a:pathLst>
                  <a:path w="49" h="92">
                    <a:moveTo>
                      <a:pt x="49" y="92"/>
                    </a:moveTo>
                    <a:lnTo>
                      <a:pt x="43" y="86"/>
                    </a:lnTo>
                    <a:lnTo>
                      <a:pt x="30" y="61"/>
                    </a:lnTo>
                    <a:lnTo>
                      <a:pt x="18" y="36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39" name=""/>
              <p:cNvSpPr/>
              <p:nvPr/>
            </p:nvSpPr>
            <p:spPr>
              <a:xfrm>
                <a:off x="11782080" y="2909160"/>
                <a:ext cx="56520" cy="25560"/>
              </a:xfrm>
              <a:custGeom>
                <a:avLst/>
                <a:gdLst/>
                <a:ahLst/>
                <a:rect l="l" t="t" r="r" b="b"/>
                <a:pathLst>
                  <a:path w="31" h="13">
                    <a:moveTo>
                      <a:pt x="31" y="13"/>
                    </a:move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0" name=""/>
              <p:cNvSpPr/>
              <p:nvPr/>
            </p:nvSpPr>
            <p:spPr>
              <a:xfrm>
                <a:off x="11938680" y="3117960"/>
                <a:ext cx="10800" cy="21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1" name=""/>
              <p:cNvSpPr/>
              <p:nvPr/>
            </p:nvSpPr>
            <p:spPr>
              <a:xfrm>
                <a:off x="11949840" y="311796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2" name=""/>
              <p:cNvSpPr/>
              <p:nvPr/>
            </p:nvSpPr>
            <p:spPr>
              <a:xfrm>
                <a:off x="11949840" y="3141720"/>
                <a:ext cx="121680" cy="230760"/>
              </a:xfrm>
              <a:custGeom>
                <a:avLst/>
                <a:gdLst/>
                <a:ahLst/>
                <a:rect l="l" t="t" r="r" b="b"/>
                <a:pathLst>
                  <a:path w="67" h="116">
                    <a:moveTo>
                      <a:pt x="0" y="0"/>
                    </a:moveTo>
                    <a:lnTo>
                      <a:pt x="18" y="43"/>
                    </a:lnTo>
                    <a:lnTo>
                      <a:pt x="18" y="67"/>
                    </a:lnTo>
                    <a:lnTo>
                      <a:pt x="18" y="74"/>
                    </a:lnTo>
                    <a:lnTo>
                      <a:pt x="25" y="86"/>
                    </a:lnTo>
                    <a:lnTo>
                      <a:pt x="49" y="86"/>
                    </a:lnTo>
                    <a:lnTo>
                      <a:pt x="61" y="104"/>
                    </a:lnTo>
                    <a:lnTo>
                      <a:pt x="61" y="116"/>
                    </a:lnTo>
                    <a:lnTo>
                      <a:pt x="67" y="116"/>
                    </a:lnTo>
                    <a:lnTo>
                      <a:pt x="67" y="110"/>
                    </a:lnTo>
                    <a:lnTo>
                      <a:pt x="43" y="11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3" name=""/>
              <p:cNvSpPr/>
              <p:nvPr/>
            </p:nvSpPr>
            <p:spPr>
              <a:xfrm>
                <a:off x="12017160" y="3372480"/>
                <a:ext cx="10440" cy="180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4" name=""/>
              <p:cNvSpPr/>
              <p:nvPr/>
            </p:nvSpPr>
            <p:spPr>
              <a:xfrm>
                <a:off x="11982600" y="3360240"/>
                <a:ext cx="34560" cy="11880"/>
              </a:xfrm>
              <a:custGeom>
                <a:avLst/>
                <a:gdLst/>
                <a:ahLst/>
                <a:rect l="l" t="t" r="r" b="b"/>
                <a:pathLst>
                  <a:path w="19" h="6">
                    <a:moveTo>
                      <a:pt x="19" y="6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5" name=""/>
              <p:cNvSpPr/>
              <p:nvPr/>
            </p:nvSpPr>
            <p:spPr>
              <a:xfrm>
                <a:off x="11960640" y="3360240"/>
                <a:ext cx="21600" cy="2160"/>
              </a:xfrm>
              <a:custGeom>
                <a:avLst/>
                <a:gdLst/>
                <a:ahLst/>
                <a:rect l="l" t="t" r="r" b="b"/>
                <a:pathLst>
                  <a:path w="12" h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6" name=""/>
              <p:cNvSpPr/>
              <p:nvPr/>
            </p:nvSpPr>
            <p:spPr>
              <a:xfrm>
                <a:off x="11949840" y="3360240"/>
                <a:ext cx="10440" cy="2160"/>
              </a:xfrm>
              <a:custGeom>
                <a:avLst/>
                <a:gdLst/>
                <a:ahLst/>
                <a:rect l="l" t="t" r="r" b="b"/>
                <a:pathLst>
                  <a:path w="6" h="0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7" name=""/>
              <p:cNvSpPr/>
              <p:nvPr/>
            </p:nvSpPr>
            <p:spPr>
              <a:xfrm>
                <a:off x="11927880" y="3348720"/>
                <a:ext cx="21600" cy="115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8" name=""/>
              <p:cNvSpPr/>
              <p:nvPr/>
            </p:nvSpPr>
            <p:spPr>
              <a:xfrm>
                <a:off x="11827440" y="3348720"/>
                <a:ext cx="100080" cy="11520"/>
              </a:xfrm>
              <a:custGeom>
                <a:avLst/>
                <a:gdLst/>
                <a:ahLst/>
                <a:rect l="l" t="t" r="r" b="b"/>
                <a:pathLst>
                  <a:path w="55" h="6">
                    <a:moveTo>
                      <a:pt x="55" y="0"/>
                    </a:moveTo>
                    <a:lnTo>
                      <a:pt x="18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49" name=""/>
              <p:cNvSpPr/>
              <p:nvPr/>
            </p:nvSpPr>
            <p:spPr>
              <a:xfrm flipH="1">
                <a:off x="11814480" y="3348720"/>
                <a:ext cx="126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0" name=""/>
              <p:cNvSpPr/>
              <p:nvPr/>
            </p:nvSpPr>
            <p:spPr>
              <a:xfrm>
                <a:off x="11949840" y="3360240"/>
                <a:ext cx="121680" cy="25560"/>
              </a:xfrm>
              <a:custGeom>
                <a:avLst/>
                <a:gdLst/>
                <a:ahLst/>
                <a:rect l="l" t="t" r="r" b="b"/>
                <a:pathLst>
                  <a:path w="67" h="13">
                    <a:moveTo>
                      <a:pt x="67" y="6"/>
                    </a:moveTo>
                    <a:lnTo>
                      <a:pt x="67" y="13"/>
                    </a:lnTo>
                    <a:lnTo>
                      <a:pt x="61" y="13"/>
                    </a:lnTo>
                    <a:lnTo>
                      <a:pt x="55" y="6"/>
                    </a:lnTo>
                    <a:lnTo>
                      <a:pt x="31" y="13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1" name=""/>
              <p:cNvSpPr/>
              <p:nvPr/>
            </p:nvSpPr>
            <p:spPr>
              <a:xfrm>
                <a:off x="11982600" y="3348720"/>
                <a:ext cx="23400" cy="61200"/>
              </a:xfrm>
              <a:custGeom>
                <a:avLst/>
                <a:gdLst/>
                <a:ahLst/>
                <a:rect l="l" t="t" r="r" b="b"/>
                <a:pathLst>
                  <a:path w="13" h="31">
                    <a:moveTo>
                      <a:pt x="0" y="31"/>
                    </a:moveTo>
                    <a:lnTo>
                      <a:pt x="0" y="12"/>
                    </a:lnTo>
                    <a:lnTo>
                      <a:pt x="13" y="6"/>
                    </a:lnTo>
                    <a:lnTo>
                      <a:pt x="1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0" bIns="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2" name=""/>
              <p:cNvSpPr/>
              <p:nvPr/>
            </p:nvSpPr>
            <p:spPr>
              <a:xfrm>
                <a:off x="11995200" y="3348720"/>
                <a:ext cx="21600" cy="115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3" name=""/>
              <p:cNvSpPr/>
              <p:nvPr/>
            </p:nvSpPr>
            <p:spPr>
              <a:xfrm>
                <a:off x="11995200" y="3312720"/>
                <a:ext cx="1440" cy="36000"/>
              </a:xfrm>
              <a:custGeom>
                <a:avLst/>
                <a:gdLst/>
                <a:ahLst/>
                <a:rect l="l" t="t" r="r" b="b"/>
                <a:pathLst>
                  <a:path w="0" h="18">
                    <a:moveTo>
                      <a:pt x="0" y="18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4" name=""/>
              <p:cNvSpPr/>
              <p:nvPr/>
            </p:nvSpPr>
            <p:spPr>
              <a:xfrm>
                <a:off x="11960640" y="328860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19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5" name=""/>
              <p:cNvSpPr/>
              <p:nvPr/>
            </p:nvSpPr>
            <p:spPr>
              <a:xfrm flipV="1">
                <a:off x="12071880" y="3359880"/>
                <a:ext cx="18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6" name=""/>
              <p:cNvSpPr/>
              <p:nvPr/>
            </p:nvSpPr>
            <p:spPr>
              <a:xfrm>
                <a:off x="12039120" y="3165480"/>
                <a:ext cx="278280" cy="146880"/>
              </a:xfrm>
              <a:custGeom>
                <a:avLst/>
                <a:gdLst/>
                <a:ahLst/>
                <a:rect l="l" t="t" r="r" b="b"/>
                <a:pathLst>
                  <a:path w="153" h="74">
                    <a:moveTo>
                      <a:pt x="0" y="74"/>
                    </a:moveTo>
                    <a:lnTo>
                      <a:pt x="31" y="31"/>
                    </a:lnTo>
                    <a:lnTo>
                      <a:pt x="49" y="12"/>
                    </a:lnTo>
                    <a:lnTo>
                      <a:pt x="80" y="0"/>
                    </a:lnTo>
                    <a:lnTo>
                      <a:pt x="80" y="6"/>
                    </a:lnTo>
                    <a:lnTo>
                      <a:pt x="80" y="12"/>
                    </a:lnTo>
                    <a:lnTo>
                      <a:pt x="153" y="3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7" name=""/>
              <p:cNvSpPr/>
              <p:nvPr/>
            </p:nvSpPr>
            <p:spPr>
              <a:xfrm>
                <a:off x="12128400" y="3177360"/>
                <a:ext cx="145800" cy="50040"/>
              </a:xfrm>
              <a:custGeom>
                <a:avLst/>
                <a:gdLst/>
                <a:ahLst/>
                <a:rect l="l" t="t" r="r" b="b"/>
                <a:pathLst>
                  <a:path w="80" h="25">
                    <a:moveTo>
                      <a:pt x="80" y="25"/>
                    </a:moveTo>
                    <a:lnTo>
                      <a:pt x="49" y="13"/>
                    </a:lnTo>
                    <a:lnTo>
                      <a:pt x="49" y="6"/>
                    </a:lnTo>
                    <a:lnTo>
                      <a:pt x="61" y="0"/>
                    </a:lnTo>
                    <a:lnTo>
                      <a:pt x="61" y="6"/>
                    </a:lnTo>
                    <a:lnTo>
                      <a:pt x="49" y="6"/>
                    </a:lnTo>
                    <a:lnTo>
                      <a:pt x="49" y="13"/>
                    </a:lnTo>
                    <a:lnTo>
                      <a:pt x="37" y="13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8" name=""/>
              <p:cNvSpPr/>
              <p:nvPr/>
            </p:nvSpPr>
            <p:spPr>
              <a:xfrm>
                <a:off x="12128400" y="3177360"/>
                <a:ext cx="56520" cy="7380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25" y="0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25" y="25"/>
                    </a:lnTo>
                    <a:lnTo>
                      <a:pt x="31" y="37"/>
                    </a:lnTo>
                    <a:lnTo>
                      <a:pt x="31" y="19"/>
                    </a:lnTo>
                    <a:lnTo>
                      <a:pt x="19" y="13"/>
                    </a:lnTo>
                    <a:lnTo>
                      <a:pt x="0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59" name=""/>
              <p:cNvSpPr/>
              <p:nvPr/>
            </p:nvSpPr>
            <p:spPr>
              <a:xfrm>
                <a:off x="12117240" y="3203640"/>
                <a:ext cx="1080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0" name=""/>
              <p:cNvSpPr/>
              <p:nvPr/>
            </p:nvSpPr>
            <p:spPr>
              <a:xfrm>
                <a:off x="12117240" y="3215160"/>
                <a:ext cx="18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1" name=""/>
              <p:cNvSpPr/>
              <p:nvPr/>
            </p:nvSpPr>
            <p:spPr>
              <a:xfrm>
                <a:off x="12184920" y="3153600"/>
                <a:ext cx="32400" cy="3600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12"/>
                    </a:lnTo>
                    <a:lnTo>
                      <a:pt x="18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2" name=""/>
              <p:cNvSpPr/>
              <p:nvPr/>
            </p:nvSpPr>
            <p:spPr>
              <a:xfrm flipV="1">
                <a:off x="12162960" y="3117960"/>
                <a:ext cx="144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3" name=""/>
              <p:cNvSpPr/>
              <p:nvPr/>
            </p:nvSpPr>
            <p:spPr>
              <a:xfrm>
                <a:off x="12150360" y="3092040"/>
                <a:ext cx="12600" cy="25560"/>
              </a:xfrm>
              <a:custGeom>
                <a:avLst/>
                <a:gdLst/>
                <a:ahLst/>
                <a:rect l="l" t="t" r="r" b="b"/>
                <a:pathLst>
                  <a:path w="7" h="13">
                    <a:moveTo>
                      <a:pt x="7" y="13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4" name=""/>
              <p:cNvSpPr/>
              <p:nvPr/>
            </p:nvSpPr>
            <p:spPr>
              <a:xfrm>
                <a:off x="12150360" y="3079800"/>
                <a:ext cx="12600" cy="11880"/>
              </a:xfrm>
              <a:custGeom>
                <a:avLst/>
                <a:gdLst/>
                <a:ahLst/>
                <a:rect l="l" t="t" r="r" b="b"/>
                <a:pathLst>
                  <a:path w="7" h="6">
                    <a:moveTo>
                      <a:pt x="7" y="6"/>
                    </a:move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5" name=""/>
              <p:cNvSpPr/>
              <p:nvPr/>
            </p:nvSpPr>
            <p:spPr>
              <a:xfrm>
                <a:off x="12117240" y="3068280"/>
                <a:ext cx="32760" cy="1152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6" name=""/>
              <p:cNvSpPr/>
              <p:nvPr/>
            </p:nvSpPr>
            <p:spPr>
              <a:xfrm>
                <a:off x="12117240" y="3068280"/>
                <a:ext cx="45720" cy="4932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25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7" name=""/>
              <p:cNvSpPr/>
              <p:nvPr/>
            </p:nvSpPr>
            <p:spPr>
              <a:xfrm>
                <a:off x="12084480" y="3020400"/>
                <a:ext cx="54360" cy="168840"/>
              </a:xfrm>
              <a:custGeom>
                <a:avLst/>
                <a:gdLst/>
                <a:ahLst/>
                <a:rect l="l" t="t" r="r" b="b"/>
                <a:pathLst>
                  <a:path w="30" h="85">
                    <a:moveTo>
                      <a:pt x="18" y="24"/>
                    </a:moveTo>
                    <a:lnTo>
                      <a:pt x="18" y="12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6" y="36"/>
                    </a:lnTo>
                    <a:lnTo>
                      <a:pt x="0" y="49"/>
                    </a:lnTo>
                    <a:lnTo>
                      <a:pt x="6" y="49"/>
                    </a:lnTo>
                    <a:lnTo>
                      <a:pt x="6" y="55"/>
                    </a:lnTo>
                    <a:lnTo>
                      <a:pt x="0" y="61"/>
                    </a:lnTo>
                    <a:lnTo>
                      <a:pt x="6" y="85"/>
                    </a:lnTo>
                    <a:lnTo>
                      <a:pt x="24" y="8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8" name=""/>
              <p:cNvSpPr/>
              <p:nvPr/>
            </p:nvSpPr>
            <p:spPr>
              <a:xfrm>
                <a:off x="12106440" y="2909160"/>
                <a:ext cx="21600" cy="111240"/>
              </a:xfrm>
              <a:custGeom>
                <a:avLst/>
                <a:gdLst/>
                <a:ahLst/>
                <a:rect l="l" t="t" r="r" b="b"/>
                <a:pathLst>
                  <a:path w="12" h="56">
                    <a:moveTo>
                      <a:pt x="0" y="56"/>
                    </a:moveTo>
                    <a:lnTo>
                      <a:pt x="0" y="49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69" name=""/>
              <p:cNvSpPr/>
              <p:nvPr/>
            </p:nvSpPr>
            <p:spPr>
              <a:xfrm>
                <a:off x="12106440" y="2958480"/>
                <a:ext cx="43560" cy="4752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8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2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0" name=""/>
              <p:cNvSpPr/>
              <p:nvPr/>
            </p:nvSpPr>
            <p:spPr>
              <a:xfrm>
                <a:off x="12095640" y="3227400"/>
                <a:ext cx="43200" cy="47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24"/>
                    </a:moveTo>
                    <a:lnTo>
                      <a:pt x="12" y="24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1" name=""/>
              <p:cNvSpPr/>
              <p:nvPr/>
            </p:nvSpPr>
            <p:spPr>
              <a:xfrm>
                <a:off x="12071880" y="3117960"/>
                <a:ext cx="56520" cy="85320"/>
              </a:xfrm>
              <a:custGeom>
                <a:avLst/>
                <a:gdLst/>
                <a:ahLst/>
                <a:rect l="l" t="t" r="r" b="b"/>
                <a:pathLst>
                  <a:path w="31" h="43">
                    <a:moveTo>
                      <a:pt x="7" y="0"/>
                    </a:moveTo>
                    <a:lnTo>
                      <a:pt x="7" y="6"/>
                    </a:lnTo>
                    <a:lnTo>
                      <a:pt x="0" y="12"/>
                    </a:lnTo>
                    <a:lnTo>
                      <a:pt x="13" y="36"/>
                    </a:lnTo>
                    <a:lnTo>
                      <a:pt x="13" y="43"/>
                    </a:lnTo>
                    <a:lnTo>
                      <a:pt x="31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2" name=""/>
              <p:cNvSpPr/>
              <p:nvPr/>
            </p:nvSpPr>
            <p:spPr>
              <a:xfrm>
                <a:off x="12071880" y="3189600"/>
                <a:ext cx="23760" cy="13680"/>
              </a:xfrm>
              <a:custGeom>
                <a:avLst/>
                <a:gdLst/>
                <a:ahLst/>
                <a:rect l="l" t="t" r="r" b="b"/>
                <a:pathLst>
                  <a:path w="13" h="7">
                    <a:moveTo>
                      <a:pt x="13" y="7"/>
                    </a:moveTo>
                    <a:lnTo>
                      <a:pt x="13" y="0"/>
                    </a:lnTo>
                    <a:lnTo>
                      <a:pt x="7" y="0"/>
                    </a:lnTo>
                    <a:lnTo>
                      <a:pt x="0" y="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3" name=""/>
              <p:cNvSpPr/>
              <p:nvPr/>
            </p:nvSpPr>
            <p:spPr>
              <a:xfrm>
                <a:off x="12049920" y="320364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4" name=""/>
              <p:cNvSpPr/>
              <p:nvPr/>
            </p:nvSpPr>
            <p:spPr>
              <a:xfrm>
                <a:off x="12039120" y="3215160"/>
                <a:ext cx="10440" cy="118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5" name=""/>
              <p:cNvSpPr/>
              <p:nvPr/>
            </p:nvSpPr>
            <p:spPr>
              <a:xfrm>
                <a:off x="11971800" y="3215160"/>
                <a:ext cx="67320" cy="11880"/>
              </a:xfrm>
              <a:custGeom>
                <a:avLst/>
                <a:gdLst/>
                <a:ahLst/>
                <a:rect l="l" t="t" r="r" b="b"/>
                <a:pathLst>
                  <a:path w="37" h="6">
                    <a:moveTo>
                      <a:pt x="37" y="0"/>
                    </a:moveTo>
                    <a:lnTo>
                      <a:pt x="37" y="6"/>
                    </a:lnTo>
                    <a:lnTo>
                      <a:pt x="25" y="6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6" name=""/>
              <p:cNvSpPr/>
              <p:nvPr/>
            </p:nvSpPr>
            <p:spPr>
              <a:xfrm>
                <a:off x="11792880" y="3141720"/>
                <a:ext cx="156960" cy="61560"/>
              </a:xfrm>
              <a:custGeom>
                <a:avLst/>
                <a:gdLst/>
                <a:ahLst/>
                <a:rect l="l" t="t" r="r" b="b"/>
                <a:pathLst>
                  <a:path w="86" h="31">
                    <a:moveTo>
                      <a:pt x="86" y="0"/>
                    </a:moveTo>
                    <a:lnTo>
                      <a:pt x="74" y="18"/>
                    </a:lnTo>
                    <a:lnTo>
                      <a:pt x="49" y="24"/>
                    </a:lnTo>
                    <a:lnTo>
                      <a:pt x="49" y="31"/>
                    </a:lnTo>
                    <a:lnTo>
                      <a:pt x="43" y="24"/>
                    </a:lnTo>
                    <a:lnTo>
                      <a:pt x="19" y="24"/>
                    </a:lnTo>
                    <a:lnTo>
                      <a:pt x="0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7" name=""/>
              <p:cNvSpPr/>
              <p:nvPr/>
            </p:nvSpPr>
            <p:spPr>
              <a:xfrm flipH="1">
                <a:off x="11803680" y="3189600"/>
                <a:ext cx="23400" cy="493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8" name=""/>
              <p:cNvSpPr/>
              <p:nvPr/>
            </p:nvSpPr>
            <p:spPr>
              <a:xfrm>
                <a:off x="11771280" y="3274560"/>
                <a:ext cx="10440" cy="37800"/>
              </a:xfrm>
              <a:custGeom>
                <a:avLst/>
                <a:gdLst/>
                <a:ahLst/>
                <a:rect l="l" t="t" r="r" b="b"/>
                <a:pathLst>
                  <a:path w="6" h="19">
                    <a:moveTo>
                      <a:pt x="6" y="0"/>
                    </a:move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79" name=""/>
              <p:cNvSpPr/>
              <p:nvPr/>
            </p:nvSpPr>
            <p:spPr>
              <a:xfrm>
                <a:off x="11771280" y="331272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0" name=""/>
              <p:cNvSpPr/>
              <p:nvPr/>
            </p:nvSpPr>
            <p:spPr>
              <a:xfrm>
                <a:off x="11771280" y="3336480"/>
                <a:ext cx="32400" cy="73440"/>
              </a:xfrm>
              <a:custGeom>
                <a:avLst/>
                <a:gdLst/>
                <a:ahLst/>
                <a:rect l="l" t="t" r="r" b="b"/>
                <a:pathLst>
                  <a:path w="18" h="37">
                    <a:moveTo>
                      <a:pt x="0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12" y="37"/>
                    </a:lnTo>
                    <a:lnTo>
                      <a:pt x="18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1" name=""/>
              <p:cNvSpPr/>
              <p:nvPr/>
            </p:nvSpPr>
            <p:spPr>
              <a:xfrm>
                <a:off x="11670840" y="3227400"/>
                <a:ext cx="88920" cy="11520"/>
              </a:xfrm>
              <a:custGeom>
                <a:avLst/>
                <a:gdLst/>
                <a:ahLst/>
                <a:rect l="l" t="t" r="r" b="b"/>
                <a:pathLst>
                  <a:path w="49" h="6">
                    <a:moveTo>
                      <a:pt x="49" y="0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2" name=""/>
              <p:cNvSpPr/>
              <p:nvPr/>
            </p:nvSpPr>
            <p:spPr>
              <a:xfrm>
                <a:off x="11479680" y="3215160"/>
                <a:ext cx="191160" cy="157320"/>
              </a:xfrm>
              <a:custGeom>
                <a:avLst/>
                <a:gdLst/>
                <a:ahLst/>
                <a:rect l="l" t="t" r="r" b="b"/>
                <a:pathLst>
                  <a:path w="105" h="79">
                    <a:moveTo>
                      <a:pt x="105" y="12"/>
                    </a:moveTo>
                    <a:lnTo>
                      <a:pt x="105" y="43"/>
                    </a:lnTo>
                    <a:lnTo>
                      <a:pt x="92" y="55"/>
                    </a:lnTo>
                    <a:lnTo>
                      <a:pt x="92" y="61"/>
                    </a:lnTo>
                    <a:lnTo>
                      <a:pt x="31" y="79"/>
                    </a:lnTo>
                    <a:lnTo>
                      <a:pt x="25" y="79"/>
                    </a:lnTo>
                    <a:lnTo>
                      <a:pt x="13" y="61"/>
                    </a:lnTo>
                    <a:lnTo>
                      <a:pt x="7" y="49"/>
                    </a:lnTo>
                    <a:lnTo>
                      <a:pt x="0" y="43"/>
                    </a:lnTo>
                    <a:lnTo>
                      <a:pt x="7" y="24"/>
                    </a:lnTo>
                    <a:lnTo>
                      <a:pt x="0" y="24"/>
                    </a:lnTo>
                    <a:lnTo>
                      <a:pt x="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3" name=""/>
              <p:cNvSpPr/>
              <p:nvPr/>
            </p:nvSpPr>
            <p:spPr>
              <a:xfrm>
                <a:off x="11457720" y="3203640"/>
                <a:ext cx="34560" cy="11520"/>
              </a:xfrm>
              <a:custGeom>
                <a:avLst/>
                <a:gdLst/>
                <a:ahLst/>
                <a:rect l="l" t="t" r="r" b="b"/>
                <a:pathLst>
                  <a:path w="19" h="6">
                    <a:moveTo>
                      <a:pt x="19" y="6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4" name=""/>
              <p:cNvSpPr/>
              <p:nvPr/>
            </p:nvSpPr>
            <p:spPr>
              <a:xfrm>
                <a:off x="11457720" y="3203640"/>
                <a:ext cx="34560" cy="1800"/>
              </a:xfrm>
              <a:custGeom>
                <a:avLst/>
                <a:gdLst/>
                <a:ahLst/>
                <a:rect l="l" t="t" r="r" b="b"/>
                <a:pathLst>
                  <a:path w="19" h="0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5" name=""/>
              <p:cNvSpPr/>
              <p:nvPr/>
            </p:nvSpPr>
            <p:spPr>
              <a:xfrm>
                <a:off x="11479680" y="3203640"/>
                <a:ext cx="12600" cy="35280"/>
              </a:xfrm>
              <a:custGeom>
                <a:avLst/>
                <a:gdLst/>
                <a:ahLst/>
                <a:rect l="l" t="t" r="r" b="b"/>
                <a:pathLst>
                  <a:path w="7" h="18">
                    <a:moveTo>
                      <a:pt x="7" y="0"/>
                    </a:moveTo>
                    <a:lnTo>
                      <a:pt x="7" y="6"/>
                    </a:lnTo>
                    <a:lnTo>
                      <a:pt x="7" y="18"/>
                    </a:lnTo>
                    <a:lnTo>
                      <a:pt x="0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6" name=""/>
              <p:cNvSpPr/>
              <p:nvPr/>
            </p:nvSpPr>
            <p:spPr>
              <a:xfrm>
                <a:off x="11479680" y="3238920"/>
                <a:ext cx="144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11368800" y="3153600"/>
                <a:ext cx="110880" cy="109440"/>
              </a:xfrm>
              <a:custGeom>
                <a:avLst/>
                <a:gdLst/>
                <a:ahLst/>
                <a:rect l="l" t="t" r="r" b="b"/>
                <a:pathLst>
                  <a:path w="61" h="55">
                    <a:moveTo>
                      <a:pt x="61" y="55"/>
                    </a:moveTo>
                    <a:lnTo>
                      <a:pt x="49" y="55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11390400" y="3129840"/>
                <a:ext cx="180360" cy="73440"/>
              </a:xfrm>
              <a:custGeom>
                <a:avLst/>
                <a:gdLst/>
                <a:ahLst/>
                <a:rect l="l" t="t" r="r" b="b"/>
                <a:pathLst>
                  <a:path w="99" h="37">
                    <a:moveTo>
                      <a:pt x="0" y="0"/>
                    </a:moveTo>
                    <a:lnTo>
                      <a:pt x="31" y="37"/>
                    </a:lnTo>
                    <a:lnTo>
                      <a:pt x="19" y="18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31" y="18"/>
                    </a:lnTo>
                    <a:lnTo>
                      <a:pt x="99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640" bIns="26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10787400" y="3372480"/>
                <a:ext cx="737640" cy="427320"/>
              </a:xfrm>
              <a:custGeom>
                <a:avLst/>
                <a:gdLst/>
                <a:ahLst/>
                <a:rect l="l" t="t" r="r" b="b"/>
                <a:pathLst>
                  <a:path w="405" h="215">
                    <a:moveTo>
                      <a:pt x="405" y="0"/>
                    </a:moveTo>
                    <a:lnTo>
                      <a:pt x="356" y="25"/>
                    </a:lnTo>
                    <a:lnTo>
                      <a:pt x="356" y="43"/>
                    </a:lnTo>
                    <a:lnTo>
                      <a:pt x="325" y="80"/>
                    </a:lnTo>
                    <a:lnTo>
                      <a:pt x="307" y="99"/>
                    </a:lnTo>
                    <a:lnTo>
                      <a:pt x="288" y="129"/>
                    </a:lnTo>
                    <a:lnTo>
                      <a:pt x="270" y="148"/>
                    </a:lnTo>
                    <a:lnTo>
                      <a:pt x="221" y="197"/>
                    </a:lnTo>
                    <a:lnTo>
                      <a:pt x="196" y="215"/>
                    </a:lnTo>
                    <a:lnTo>
                      <a:pt x="166" y="191"/>
                    </a:lnTo>
                    <a:lnTo>
                      <a:pt x="147" y="203"/>
                    </a:lnTo>
                    <a:lnTo>
                      <a:pt x="123" y="141"/>
                    </a:lnTo>
                    <a:lnTo>
                      <a:pt x="86" y="105"/>
                    </a:lnTo>
                    <a:lnTo>
                      <a:pt x="55" y="129"/>
                    </a:lnTo>
                    <a:lnTo>
                      <a:pt x="37" y="129"/>
                    </a:lnTo>
                    <a:lnTo>
                      <a:pt x="31" y="141"/>
                    </a:lnTo>
                    <a:lnTo>
                      <a:pt x="31" y="148"/>
                    </a:lnTo>
                    <a:lnTo>
                      <a:pt x="19" y="154"/>
                    </a:lnTo>
                    <a:lnTo>
                      <a:pt x="31" y="172"/>
                    </a:lnTo>
                    <a:lnTo>
                      <a:pt x="31" y="184"/>
                    </a:lnTo>
                    <a:lnTo>
                      <a:pt x="6" y="184"/>
                    </a:lnTo>
                    <a:lnTo>
                      <a:pt x="6" y="178"/>
                    </a:lnTo>
                    <a:lnTo>
                      <a:pt x="0" y="178"/>
                    </a:lnTo>
                    <a:lnTo>
                      <a:pt x="0" y="19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10733040" y="3752280"/>
                <a:ext cx="54360" cy="11520"/>
              </a:xfrm>
              <a:custGeom>
                <a:avLst/>
                <a:gdLst/>
                <a:ahLst/>
                <a:rect l="l" t="t" r="r" b="b"/>
                <a:pathLst>
                  <a:path w="30" h="6">
                    <a:moveTo>
                      <a:pt x="30" y="0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10733040" y="3763800"/>
                <a:ext cx="1440" cy="1368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10733040" y="3752280"/>
                <a:ext cx="43560" cy="2376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24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10776600" y="3752280"/>
                <a:ext cx="77760" cy="11520"/>
              </a:xfrm>
              <a:custGeom>
                <a:avLst/>
                <a:gdLst/>
                <a:ahLst/>
                <a:rect l="l" t="t" r="r" b="b"/>
                <a:pathLst>
                  <a:path w="43" h="6">
                    <a:moveTo>
                      <a:pt x="0" y="6"/>
                    </a:moveTo>
                    <a:lnTo>
                      <a:pt x="12" y="6"/>
                    </a:lnTo>
                    <a:lnTo>
                      <a:pt x="25" y="0"/>
                    </a:lnTo>
                    <a:lnTo>
                      <a:pt x="4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10854720" y="3714480"/>
                <a:ext cx="1800" cy="37800"/>
              </a:xfrm>
              <a:custGeom>
                <a:avLst/>
                <a:gdLst/>
                <a:ahLst/>
                <a:rect l="l" t="t" r="r" b="b"/>
                <a:pathLst>
                  <a:path w="0" h="19">
                    <a:moveTo>
                      <a:pt x="0" y="19"/>
                    </a:move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10854720" y="3641040"/>
                <a:ext cx="10800" cy="97200"/>
              </a:xfrm>
              <a:custGeom>
                <a:avLst/>
                <a:gdLst/>
                <a:ahLst/>
                <a:rect l="l" t="t" r="r" b="b"/>
                <a:pathLst>
                  <a:path w="6" h="49">
                    <a:moveTo>
                      <a:pt x="0" y="3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5"/>
                    </a:lnTo>
                    <a:lnTo>
                      <a:pt x="6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11157480" y="3398400"/>
                <a:ext cx="65160" cy="268200"/>
              </a:xfrm>
              <a:custGeom>
                <a:avLst/>
                <a:gdLst/>
                <a:ahLst/>
                <a:rect l="l" t="t" r="r" b="b"/>
                <a:pathLst>
                  <a:path w="36" h="135">
                    <a:moveTo>
                      <a:pt x="12" y="135"/>
                    </a:moveTo>
                    <a:lnTo>
                      <a:pt x="24" y="116"/>
                    </a:lnTo>
                    <a:lnTo>
                      <a:pt x="18" y="110"/>
                    </a:lnTo>
                    <a:lnTo>
                      <a:pt x="30" y="79"/>
                    </a:lnTo>
                    <a:lnTo>
                      <a:pt x="30" y="73"/>
                    </a:lnTo>
                    <a:lnTo>
                      <a:pt x="30" y="67"/>
                    </a:lnTo>
                    <a:lnTo>
                      <a:pt x="36" y="61"/>
                    </a:lnTo>
                    <a:lnTo>
                      <a:pt x="30" y="36"/>
                    </a:lnTo>
                    <a:lnTo>
                      <a:pt x="12" y="3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11157480" y="3386160"/>
                <a:ext cx="1440" cy="1368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11133720" y="3360240"/>
                <a:ext cx="23760" cy="2556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11122920" y="3300840"/>
                <a:ext cx="369720" cy="437040"/>
              </a:xfrm>
              <a:custGeom>
                <a:avLst/>
                <a:gdLst/>
                <a:ahLst/>
                <a:rect l="l" t="t" r="r" b="b"/>
                <a:pathLst>
                  <a:path w="203" h="220">
                    <a:moveTo>
                      <a:pt x="0" y="0"/>
                    </a:moveTo>
                    <a:lnTo>
                      <a:pt x="6" y="30"/>
                    </a:lnTo>
                    <a:lnTo>
                      <a:pt x="68" y="36"/>
                    </a:lnTo>
                    <a:lnTo>
                      <a:pt x="74" y="43"/>
                    </a:lnTo>
                    <a:lnTo>
                      <a:pt x="129" y="55"/>
                    </a:lnTo>
                    <a:lnTo>
                      <a:pt x="160" y="49"/>
                    </a:lnTo>
                    <a:lnTo>
                      <a:pt x="166" y="49"/>
                    </a:lnTo>
                    <a:lnTo>
                      <a:pt x="172" y="61"/>
                    </a:lnTo>
                    <a:lnTo>
                      <a:pt x="166" y="61"/>
                    </a:lnTo>
                    <a:lnTo>
                      <a:pt x="184" y="79"/>
                    </a:lnTo>
                    <a:lnTo>
                      <a:pt x="196" y="85"/>
                    </a:lnTo>
                    <a:lnTo>
                      <a:pt x="203" y="98"/>
                    </a:lnTo>
                    <a:lnTo>
                      <a:pt x="196" y="104"/>
                    </a:lnTo>
                    <a:lnTo>
                      <a:pt x="178" y="122"/>
                    </a:lnTo>
                    <a:lnTo>
                      <a:pt x="135" y="147"/>
                    </a:lnTo>
                    <a:lnTo>
                      <a:pt x="111" y="159"/>
                    </a:lnTo>
                    <a:lnTo>
                      <a:pt x="104" y="165"/>
                    </a:lnTo>
                    <a:lnTo>
                      <a:pt x="80" y="177"/>
                    </a:lnTo>
                    <a:lnTo>
                      <a:pt x="80" y="190"/>
                    </a:lnTo>
                    <a:lnTo>
                      <a:pt x="68" y="190"/>
                    </a:lnTo>
                    <a:lnTo>
                      <a:pt x="111" y="208"/>
                    </a:lnTo>
                    <a:lnTo>
                      <a:pt x="123" y="220"/>
                    </a:lnTo>
                    <a:lnTo>
                      <a:pt x="129" y="220"/>
                    </a:lnTo>
                    <a:lnTo>
                      <a:pt x="123" y="202"/>
                    </a:lnTo>
                    <a:lnTo>
                      <a:pt x="135" y="196"/>
                    </a:lnTo>
                    <a:lnTo>
                      <a:pt x="123" y="190"/>
                    </a:lnTo>
                    <a:lnTo>
                      <a:pt x="111" y="184"/>
                    </a:lnTo>
                    <a:lnTo>
                      <a:pt x="55" y="171"/>
                    </a:lnTo>
                    <a:lnTo>
                      <a:pt x="49" y="171"/>
                    </a:lnTo>
                    <a:lnTo>
                      <a:pt x="43" y="159"/>
                    </a:lnTo>
                    <a:lnTo>
                      <a:pt x="31" y="16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 flipV="1">
                <a:off x="11222640" y="3628440"/>
                <a:ext cx="126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 flipV="1">
                <a:off x="11425320" y="3386160"/>
                <a:ext cx="110880" cy="360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0" bIns="-10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1479680" y="3483360"/>
                <a:ext cx="245520" cy="71640"/>
              </a:xfrm>
              <a:custGeom>
                <a:avLst/>
                <a:gdLst/>
                <a:ahLst/>
                <a:rect l="l" t="t" r="r" b="b"/>
                <a:pathLst>
                  <a:path w="135" h="36">
                    <a:moveTo>
                      <a:pt x="0" y="0"/>
                    </a:moveTo>
                    <a:lnTo>
                      <a:pt x="68" y="6"/>
                    </a:lnTo>
                    <a:lnTo>
                      <a:pt x="74" y="6"/>
                    </a:lnTo>
                    <a:lnTo>
                      <a:pt x="99" y="12"/>
                    </a:lnTo>
                    <a:lnTo>
                      <a:pt x="123" y="36"/>
                    </a:lnTo>
                    <a:lnTo>
                      <a:pt x="135" y="30"/>
                    </a:lnTo>
                    <a:lnTo>
                      <a:pt x="129" y="36"/>
                    </a:lnTo>
                    <a:lnTo>
                      <a:pt x="123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11714760" y="3543480"/>
                <a:ext cx="99720" cy="37800"/>
              </a:xfrm>
              <a:custGeom>
                <a:avLst/>
                <a:gdLst/>
                <a:ahLst/>
                <a:rect l="l" t="t" r="r" b="b"/>
                <a:pathLst>
                  <a:path w="55" h="19">
                    <a:moveTo>
                      <a:pt x="0" y="6"/>
                    </a:moveTo>
                    <a:lnTo>
                      <a:pt x="6" y="0"/>
                    </a:lnTo>
                    <a:lnTo>
                      <a:pt x="49" y="0"/>
                    </a:lnTo>
                    <a:lnTo>
                      <a:pt x="55" y="13"/>
                    </a:lnTo>
                    <a:lnTo>
                      <a:pt x="49" y="19"/>
                    </a:lnTo>
                    <a:lnTo>
                      <a:pt x="37" y="1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11692800" y="3569040"/>
                <a:ext cx="88920" cy="23760"/>
              </a:xfrm>
              <a:custGeom>
                <a:avLst/>
                <a:gdLst/>
                <a:ahLst/>
                <a:rect l="l" t="t" r="r" b="b"/>
                <a:pathLst>
                  <a:path w="49" h="12">
                    <a:moveTo>
                      <a:pt x="49" y="6"/>
                    </a:moveTo>
                    <a:lnTo>
                      <a:pt x="18" y="6"/>
                    </a:lnTo>
                    <a:lnTo>
                      <a:pt x="18" y="0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11468880" y="3555360"/>
                <a:ext cx="234360" cy="135000"/>
              </a:xfrm>
              <a:custGeom>
                <a:avLst/>
                <a:gdLst/>
                <a:ahLst/>
                <a:rect l="l" t="t" r="r" b="b"/>
                <a:pathLst>
                  <a:path w="129" h="68">
                    <a:moveTo>
                      <a:pt x="129" y="0"/>
                    </a:moveTo>
                    <a:lnTo>
                      <a:pt x="117" y="19"/>
                    </a:lnTo>
                    <a:lnTo>
                      <a:pt x="123" y="31"/>
                    </a:lnTo>
                    <a:lnTo>
                      <a:pt x="111" y="25"/>
                    </a:lnTo>
                    <a:lnTo>
                      <a:pt x="105" y="31"/>
                    </a:lnTo>
                    <a:lnTo>
                      <a:pt x="92" y="31"/>
                    </a:lnTo>
                    <a:lnTo>
                      <a:pt x="56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49" y="49"/>
                    </a:lnTo>
                    <a:lnTo>
                      <a:pt x="105" y="31"/>
                    </a:lnTo>
                    <a:lnTo>
                      <a:pt x="62" y="56"/>
                    </a:lnTo>
                    <a:lnTo>
                      <a:pt x="56" y="49"/>
                    </a:lnTo>
                    <a:lnTo>
                      <a:pt x="25" y="49"/>
                    </a:lnTo>
                    <a:lnTo>
                      <a:pt x="13" y="37"/>
                    </a:lnTo>
                    <a:lnTo>
                      <a:pt x="0" y="49"/>
                    </a:lnTo>
                    <a:lnTo>
                      <a:pt x="6" y="56"/>
                    </a:lnTo>
                    <a:lnTo>
                      <a:pt x="6" y="62"/>
                    </a:lnTo>
                    <a:lnTo>
                      <a:pt x="0" y="62"/>
                    </a:lnTo>
                    <a:lnTo>
                      <a:pt x="13" y="68"/>
                    </a:lnTo>
                    <a:lnTo>
                      <a:pt x="49" y="62"/>
                    </a:lnTo>
                    <a:lnTo>
                      <a:pt x="56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11436120" y="3616920"/>
                <a:ext cx="100080" cy="61560"/>
              </a:xfrm>
              <a:custGeom>
                <a:avLst/>
                <a:gdLst/>
                <a:ahLst/>
                <a:rect l="l" t="t" r="r" b="b"/>
                <a:pathLst>
                  <a:path w="55" h="31">
                    <a:moveTo>
                      <a:pt x="18" y="31"/>
                    </a:moveTo>
                    <a:lnTo>
                      <a:pt x="0" y="6"/>
                    </a:lnTo>
                    <a:lnTo>
                      <a:pt x="55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11536200" y="3604680"/>
                <a:ext cx="10440" cy="118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11547000" y="3581280"/>
                <a:ext cx="10800" cy="2340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0" y="12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11479680" y="3495600"/>
                <a:ext cx="123840" cy="120960"/>
              </a:xfrm>
              <a:custGeom>
                <a:avLst/>
                <a:gdLst/>
                <a:ahLst/>
                <a:rect l="l" t="t" r="r" b="b"/>
                <a:pathLst>
                  <a:path w="68" h="61">
                    <a:moveTo>
                      <a:pt x="43" y="43"/>
                    </a:moveTo>
                    <a:lnTo>
                      <a:pt x="43" y="30"/>
                    </a:lnTo>
                    <a:lnTo>
                      <a:pt x="56" y="18"/>
                    </a:lnTo>
                    <a:lnTo>
                      <a:pt x="43" y="18"/>
                    </a:lnTo>
                    <a:lnTo>
                      <a:pt x="37" y="30"/>
                    </a:lnTo>
                    <a:lnTo>
                      <a:pt x="31" y="43"/>
                    </a:lnTo>
                    <a:lnTo>
                      <a:pt x="31" y="49"/>
                    </a:lnTo>
                    <a:lnTo>
                      <a:pt x="31" y="55"/>
                    </a:lnTo>
                    <a:lnTo>
                      <a:pt x="50" y="43"/>
                    </a:lnTo>
                    <a:lnTo>
                      <a:pt x="43" y="30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68" y="6"/>
                    </a:lnTo>
                    <a:lnTo>
                      <a:pt x="68" y="0"/>
                    </a:lnTo>
                    <a:lnTo>
                      <a:pt x="68" y="6"/>
                    </a:lnTo>
                    <a:lnTo>
                      <a:pt x="56" y="12"/>
                    </a:lnTo>
                    <a:lnTo>
                      <a:pt x="56" y="30"/>
                    </a:lnTo>
                    <a:lnTo>
                      <a:pt x="43" y="55"/>
                    </a:lnTo>
                    <a:lnTo>
                      <a:pt x="37" y="61"/>
                    </a:lnTo>
                    <a:lnTo>
                      <a:pt x="0" y="6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11425320" y="361692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11425320" y="361692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11425320" y="361692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11492640" y="2800080"/>
                <a:ext cx="489600" cy="403560"/>
              </a:xfrm>
              <a:custGeom>
                <a:avLst/>
                <a:gdLst/>
                <a:ahLst/>
                <a:rect l="l" t="t" r="r" b="b"/>
                <a:pathLst>
                  <a:path w="269" h="203">
                    <a:moveTo>
                      <a:pt x="0" y="0"/>
                    </a:moveTo>
                    <a:lnTo>
                      <a:pt x="18" y="141"/>
                    </a:lnTo>
                    <a:lnTo>
                      <a:pt x="49" y="172"/>
                    </a:lnTo>
                    <a:lnTo>
                      <a:pt x="49" y="190"/>
                    </a:lnTo>
                    <a:lnTo>
                      <a:pt x="55" y="190"/>
                    </a:lnTo>
                    <a:lnTo>
                      <a:pt x="61" y="196"/>
                    </a:lnTo>
                    <a:lnTo>
                      <a:pt x="67" y="190"/>
                    </a:lnTo>
                    <a:lnTo>
                      <a:pt x="85" y="203"/>
                    </a:lnTo>
                    <a:lnTo>
                      <a:pt x="135" y="190"/>
                    </a:lnTo>
                    <a:lnTo>
                      <a:pt x="141" y="190"/>
                    </a:lnTo>
                    <a:lnTo>
                      <a:pt x="153" y="178"/>
                    </a:lnTo>
                    <a:lnTo>
                      <a:pt x="165" y="178"/>
                    </a:lnTo>
                    <a:lnTo>
                      <a:pt x="171" y="172"/>
                    </a:lnTo>
                    <a:lnTo>
                      <a:pt x="196" y="172"/>
                    </a:lnTo>
                    <a:lnTo>
                      <a:pt x="220" y="166"/>
                    </a:lnTo>
                    <a:lnTo>
                      <a:pt x="227" y="166"/>
                    </a:lnTo>
                    <a:lnTo>
                      <a:pt x="214" y="172"/>
                    </a:lnTo>
                    <a:lnTo>
                      <a:pt x="214" y="178"/>
                    </a:lnTo>
                    <a:lnTo>
                      <a:pt x="227" y="166"/>
                    </a:lnTo>
                    <a:lnTo>
                      <a:pt x="233" y="172"/>
                    </a:lnTo>
                    <a:lnTo>
                      <a:pt x="269" y="17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11982600" y="3153600"/>
                <a:ext cx="45360" cy="2376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7" y="0"/>
                    </a:lnTo>
                    <a:lnTo>
                      <a:pt x="13" y="6"/>
                    </a:lnTo>
                    <a:lnTo>
                      <a:pt x="25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2027960" y="3165480"/>
                <a:ext cx="21600" cy="115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 flipV="1">
                <a:off x="12049920" y="3129840"/>
                <a:ext cx="10800" cy="352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1492640" y="2811600"/>
                <a:ext cx="245520" cy="391680"/>
              </a:xfrm>
              <a:custGeom>
                <a:avLst/>
                <a:gdLst/>
                <a:ahLst/>
                <a:rect l="l" t="t" r="r" b="b"/>
                <a:pathLst>
                  <a:path w="135" h="197">
                    <a:moveTo>
                      <a:pt x="135" y="184"/>
                    </a:moveTo>
                    <a:lnTo>
                      <a:pt x="85" y="197"/>
                    </a:lnTo>
                    <a:lnTo>
                      <a:pt x="67" y="190"/>
                    </a:lnTo>
                    <a:lnTo>
                      <a:pt x="55" y="190"/>
                    </a:lnTo>
                    <a:lnTo>
                      <a:pt x="55" y="184"/>
                    </a:lnTo>
                    <a:lnTo>
                      <a:pt x="49" y="184"/>
                    </a:lnTo>
                    <a:lnTo>
                      <a:pt x="43" y="166"/>
                    </a:lnTo>
                    <a:lnTo>
                      <a:pt x="18" y="135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1938680" y="2823480"/>
                <a:ext cx="178200" cy="244800"/>
              </a:xfrm>
              <a:custGeom>
                <a:avLst/>
                <a:gdLst/>
                <a:ahLst/>
                <a:rect l="l" t="t" r="r" b="b"/>
                <a:pathLst>
                  <a:path w="98" h="123">
                    <a:moveTo>
                      <a:pt x="0" y="0"/>
                    </a:moveTo>
                    <a:lnTo>
                      <a:pt x="37" y="86"/>
                    </a:lnTo>
                    <a:lnTo>
                      <a:pt x="98" y="12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11938680" y="2811600"/>
                <a:ext cx="178200" cy="256320"/>
              </a:xfrm>
              <a:custGeom>
                <a:avLst/>
                <a:gdLst/>
                <a:ahLst/>
                <a:rect l="l" t="t" r="r" b="b"/>
                <a:pathLst>
                  <a:path w="98" h="129">
                    <a:moveTo>
                      <a:pt x="98" y="129"/>
                    </a:moveTo>
                    <a:lnTo>
                      <a:pt x="37" y="9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12106440" y="3117960"/>
                <a:ext cx="21600" cy="59400"/>
              </a:xfrm>
              <a:custGeom>
                <a:avLst/>
                <a:gdLst/>
                <a:ahLst/>
                <a:rect l="l" t="t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12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 flipH="1">
                <a:off x="12117240" y="3092040"/>
                <a:ext cx="21600" cy="136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1346840" y="3738240"/>
                <a:ext cx="43560" cy="2556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0" y="7"/>
                    </a:lnTo>
                    <a:lnTo>
                      <a:pt x="24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1390400" y="3763800"/>
                <a:ext cx="67320" cy="11880"/>
              </a:xfrm>
              <a:custGeom>
                <a:avLst/>
                <a:gdLst/>
                <a:ahLst/>
                <a:rect l="l" t="t" r="r" b="b"/>
                <a:pathLst>
                  <a:path w="37" h="6">
                    <a:moveTo>
                      <a:pt x="0" y="0"/>
                    </a:moveTo>
                    <a:lnTo>
                      <a:pt x="7" y="0"/>
                    </a:lnTo>
                    <a:lnTo>
                      <a:pt x="19" y="6"/>
                    </a:lnTo>
                    <a:lnTo>
                      <a:pt x="37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1457720" y="3776040"/>
                <a:ext cx="10800" cy="2376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1457720" y="3763800"/>
                <a:ext cx="56520" cy="59760"/>
              </a:xfrm>
              <a:custGeom>
                <a:avLst/>
                <a:gdLst/>
                <a:ahLst/>
                <a:rect l="l" t="t" r="r" b="b"/>
                <a:pathLst>
                  <a:path w="31" h="30">
                    <a:moveTo>
                      <a:pt x="6" y="18"/>
                    </a:moveTo>
                    <a:lnTo>
                      <a:pt x="12" y="30"/>
                    </a:lnTo>
                    <a:lnTo>
                      <a:pt x="19" y="30"/>
                    </a:lnTo>
                    <a:lnTo>
                      <a:pt x="19" y="18"/>
                    </a:lnTo>
                    <a:lnTo>
                      <a:pt x="31" y="6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1503440" y="3690360"/>
                <a:ext cx="156960" cy="120960"/>
              </a:xfrm>
              <a:custGeom>
                <a:avLst/>
                <a:gdLst/>
                <a:ahLst/>
                <a:rect l="l" t="t" r="r" b="b"/>
                <a:pathLst>
                  <a:path w="86" h="61">
                    <a:moveTo>
                      <a:pt x="6" y="43"/>
                    </a:moveTo>
                    <a:lnTo>
                      <a:pt x="6" y="3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73" y="6"/>
                    </a:lnTo>
                    <a:lnTo>
                      <a:pt x="86" y="0"/>
                    </a:lnTo>
                    <a:lnTo>
                      <a:pt x="73" y="6"/>
                    </a:lnTo>
                    <a:lnTo>
                      <a:pt x="61" y="6"/>
                    </a:lnTo>
                    <a:lnTo>
                      <a:pt x="12" y="37"/>
                    </a:lnTo>
                    <a:lnTo>
                      <a:pt x="12" y="43"/>
                    </a:lnTo>
                    <a:lnTo>
                      <a:pt x="6" y="49"/>
                    </a:lnTo>
                    <a:lnTo>
                      <a:pt x="12" y="55"/>
                    </a:lnTo>
                    <a:lnTo>
                      <a:pt x="0" y="61"/>
                    </a:lnTo>
                    <a:lnTo>
                      <a:pt x="12" y="55"/>
                    </a:lnTo>
                    <a:lnTo>
                      <a:pt x="6" y="43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1503440" y="3690360"/>
                <a:ext cx="156960" cy="120960"/>
              </a:xfrm>
              <a:custGeom>
                <a:avLst/>
                <a:gdLst/>
                <a:ahLst/>
                <a:rect l="l" t="t" r="r" b="b"/>
                <a:pathLst>
                  <a:path w="86" h="61">
                    <a:moveTo>
                      <a:pt x="6" y="43"/>
                    </a:moveTo>
                    <a:lnTo>
                      <a:pt x="6" y="37"/>
                    </a:lnTo>
                    <a:lnTo>
                      <a:pt x="61" y="6"/>
                    </a:lnTo>
                    <a:lnTo>
                      <a:pt x="73" y="6"/>
                    </a:lnTo>
                    <a:lnTo>
                      <a:pt x="73" y="0"/>
                    </a:lnTo>
                    <a:lnTo>
                      <a:pt x="73" y="6"/>
                    </a:lnTo>
                    <a:lnTo>
                      <a:pt x="86" y="0"/>
                    </a:lnTo>
                    <a:lnTo>
                      <a:pt x="73" y="6"/>
                    </a:lnTo>
                    <a:lnTo>
                      <a:pt x="61" y="6"/>
                    </a:lnTo>
                    <a:lnTo>
                      <a:pt x="12" y="37"/>
                    </a:lnTo>
                    <a:lnTo>
                      <a:pt x="12" y="43"/>
                    </a:lnTo>
                    <a:lnTo>
                      <a:pt x="6" y="49"/>
                    </a:lnTo>
                    <a:lnTo>
                      <a:pt x="12" y="55"/>
                    </a:lnTo>
                    <a:lnTo>
                      <a:pt x="0" y="61"/>
                    </a:lnTo>
                    <a:lnTo>
                      <a:pt x="12" y="55"/>
                    </a:lnTo>
                    <a:lnTo>
                      <a:pt x="6" y="4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11514600" y="3738240"/>
                <a:ext cx="56520" cy="61560"/>
              </a:xfrm>
              <a:custGeom>
                <a:avLst/>
                <a:gdLst/>
                <a:ahLst/>
                <a:rect l="l" t="t" r="r" b="b"/>
                <a:pathLst>
                  <a:path w="31" h="31">
                    <a:moveTo>
                      <a:pt x="0" y="19"/>
                    </a:moveTo>
                    <a:lnTo>
                      <a:pt x="6" y="31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1670840" y="3616920"/>
                <a:ext cx="21600" cy="4932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1670840" y="3616920"/>
                <a:ext cx="21600" cy="4932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1692800" y="3616920"/>
                <a:ext cx="32400" cy="49320"/>
              </a:xfrm>
              <a:custGeom>
                <a:avLst/>
                <a:gdLst/>
                <a:ahLst/>
                <a:rect l="l" t="t" r="r" b="b"/>
                <a:pathLst>
                  <a:path w="18" h="25">
                    <a:moveTo>
                      <a:pt x="18" y="25"/>
                    </a:moveTo>
                    <a:lnTo>
                      <a:pt x="12" y="12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1558160" y="3678840"/>
                <a:ext cx="167040" cy="97200"/>
              </a:xfrm>
              <a:custGeom>
                <a:avLst/>
                <a:gdLst/>
                <a:ahLst/>
                <a:rect l="l" t="t" r="r" b="b"/>
                <a:pathLst>
                  <a:path w="92" h="49">
                    <a:moveTo>
                      <a:pt x="92" y="0"/>
                    </a:moveTo>
                    <a:lnTo>
                      <a:pt x="80" y="0"/>
                    </a:lnTo>
                    <a:lnTo>
                      <a:pt x="62" y="6"/>
                    </a:lnTo>
                    <a:lnTo>
                      <a:pt x="56" y="12"/>
                    </a:lnTo>
                    <a:lnTo>
                      <a:pt x="49" y="43"/>
                    </a:lnTo>
                    <a:lnTo>
                      <a:pt x="43" y="43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7" y="49"/>
                    </a:lnTo>
                    <a:lnTo>
                      <a:pt x="0" y="49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1660400" y="3616920"/>
                <a:ext cx="32400" cy="1800"/>
              </a:xfrm>
              <a:custGeom>
                <a:avLst/>
                <a:gdLst/>
                <a:ahLst/>
                <a:rect l="l" t="t" r="r" b="b"/>
                <a:pathLst>
                  <a:path w="18" h="0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1692800" y="3555360"/>
                <a:ext cx="144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1771280" y="3569040"/>
                <a:ext cx="10440" cy="118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1782080" y="3569040"/>
                <a:ext cx="144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1814840" y="3531240"/>
                <a:ext cx="34560" cy="23760"/>
              </a:xfrm>
              <a:custGeom>
                <a:avLst/>
                <a:gdLst/>
                <a:ahLst/>
                <a:rect l="l" t="t" r="r" b="b"/>
                <a:pathLst>
                  <a:path w="19" h="12">
                    <a:moveTo>
                      <a:pt x="13" y="12"/>
                    </a:moveTo>
                    <a:lnTo>
                      <a:pt x="13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1814840" y="3543480"/>
                <a:ext cx="12600" cy="180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1827440" y="3543480"/>
                <a:ext cx="1800" cy="1368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11782080" y="3555360"/>
                <a:ext cx="45360" cy="111240"/>
              </a:xfrm>
              <a:custGeom>
                <a:avLst/>
                <a:gdLst/>
                <a:ahLst/>
                <a:rect l="l" t="t" r="r" b="b"/>
                <a:pathLst>
                  <a:path w="25" h="56">
                    <a:moveTo>
                      <a:pt x="25" y="0"/>
                    </a:moveTo>
                    <a:lnTo>
                      <a:pt x="18" y="7"/>
                    </a:lnTo>
                    <a:lnTo>
                      <a:pt x="0" y="56"/>
                    </a:lnTo>
                    <a:lnTo>
                      <a:pt x="6" y="49"/>
                    </a:lnTo>
                    <a:lnTo>
                      <a:pt x="6" y="43"/>
                    </a:lnTo>
                    <a:lnTo>
                      <a:pt x="18" y="37"/>
                    </a:lnTo>
                    <a:lnTo>
                      <a:pt x="25" y="13"/>
                    </a:lnTo>
                    <a:lnTo>
                      <a:pt x="18" y="13"/>
                    </a:lnTo>
                    <a:lnTo>
                      <a:pt x="12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 flipH="1">
                <a:off x="11814480" y="3543480"/>
                <a:ext cx="12600" cy="255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11838600" y="3531240"/>
                <a:ext cx="21600" cy="5004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6" y="25"/>
                    </a:moveTo>
                    <a:lnTo>
                      <a:pt x="0" y="25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11804040" y="3604680"/>
                <a:ext cx="45360" cy="61560"/>
              </a:xfrm>
              <a:custGeom>
                <a:avLst/>
                <a:gdLst/>
                <a:ahLst/>
                <a:rect l="l" t="t" r="r" b="b"/>
                <a:pathLst>
                  <a:path w="25" h="31">
                    <a:moveTo>
                      <a:pt x="25" y="0"/>
                    </a:moveTo>
                    <a:lnTo>
                      <a:pt x="19" y="0"/>
                    </a:lnTo>
                    <a:lnTo>
                      <a:pt x="13" y="6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13" y="31"/>
                    </a:lnTo>
                    <a:lnTo>
                      <a:pt x="19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11838600" y="3616920"/>
                <a:ext cx="1440" cy="2376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11782080" y="3714480"/>
                <a:ext cx="100080" cy="120960"/>
              </a:xfrm>
              <a:custGeom>
                <a:avLst/>
                <a:gdLst/>
                <a:ahLst/>
                <a:rect l="l" t="t" r="r" b="b"/>
                <a:pathLst>
                  <a:path w="55" h="61">
                    <a:moveTo>
                      <a:pt x="37" y="61"/>
                    </a:moveTo>
                    <a:lnTo>
                      <a:pt x="0" y="43"/>
                    </a:lnTo>
                    <a:lnTo>
                      <a:pt x="0" y="37"/>
                    </a:lnTo>
                    <a:lnTo>
                      <a:pt x="25" y="12"/>
                    </a:lnTo>
                    <a:lnTo>
                      <a:pt x="49" y="0"/>
                    </a:lnTo>
                    <a:lnTo>
                      <a:pt x="55" y="12"/>
                    </a:lnTo>
                    <a:lnTo>
                      <a:pt x="49" y="19"/>
                    </a:lnTo>
                    <a:lnTo>
                      <a:pt x="55" y="31"/>
                    </a:lnTo>
                    <a:lnTo>
                      <a:pt x="43" y="19"/>
                    </a:lnTo>
                    <a:lnTo>
                      <a:pt x="49" y="12"/>
                    </a:lnTo>
                    <a:lnTo>
                      <a:pt x="49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1849400" y="3726000"/>
                <a:ext cx="10800" cy="37800"/>
              </a:xfrm>
              <a:custGeom>
                <a:avLst/>
                <a:gdLst/>
                <a:ahLst/>
                <a:rect l="l" t="t" r="r" b="b"/>
                <a:pathLst>
                  <a:path w="6" h="19">
                    <a:moveTo>
                      <a:pt x="0" y="0"/>
                    </a:moveTo>
                    <a:lnTo>
                      <a:pt x="6" y="13"/>
                    </a:ln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1871360" y="3690360"/>
                <a:ext cx="1800" cy="352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 flipV="1">
                <a:off x="11871360" y="3690360"/>
                <a:ext cx="180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11849400" y="3690360"/>
                <a:ext cx="21600" cy="2376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11760120" y="3628800"/>
                <a:ext cx="100080" cy="85320"/>
              </a:xfrm>
              <a:custGeom>
                <a:avLst/>
                <a:gdLst/>
                <a:ahLst/>
                <a:rect l="l" t="t" r="r" b="b"/>
                <a:pathLst>
                  <a:path w="55" h="43">
                    <a:moveTo>
                      <a:pt x="55" y="43"/>
                    </a:moveTo>
                    <a:lnTo>
                      <a:pt x="12" y="37"/>
                    </a:lnTo>
                    <a:lnTo>
                      <a:pt x="0" y="31"/>
                    </a:lnTo>
                    <a:lnTo>
                      <a:pt x="12" y="19"/>
                    </a:lnTo>
                    <a:lnTo>
                      <a:pt x="30" y="19"/>
                    </a:lnTo>
                    <a:lnTo>
                      <a:pt x="24" y="12"/>
                    </a:lnTo>
                    <a:lnTo>
                      <a:pt x="3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11738520" y="3690360"/>
                <a:ext cx="21600" cy="4752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12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2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11782080" y="3702600"/>
                <a:ext cx="1440" cy="23400"/>
              </a:xfrm>
              <a:custGeom>
                <a:avLst/>
                <a:gdLst/>
                <a:ahLst/>
                <a:rect l="l" t="t" r="r" b="b"/>
                <a:pathLst>
                  <a:path w="0"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400" bIns="-23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1782080" y="371448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11525040" y="3752280"/>
                <a:ext cx="88920" cy="97200"/>
              </a:xfrm>
              <a:custGeom>
                <a:avLst/>
                <a:gdLst/>
                <a:ahLst/>
                <a:rect l="l" t="t" r="r" b="b"/>
                <a:pathLst>
                  <a:path w="49" h="49">
                    <a:moveTo>
                      <a:pt x="43" y="0"/>
                    </a:moveTo>
                    <a:lnTo>
                      <a:pt x="43" y="12"/>
                    </a:lnTo>
                    <a:lnTo>
                      <a:pt x="49" y="24"/>
                    </a:lnTo>
                    <a:lnTo>
                      <a:pt x="43" y="30"/>
                    </a:lnTo>
                    <a:lnTo>
                      <a:pt x="25" y="36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31" y="49"/>
                    </a:lnTo>
                    <a:lnTo>
                      <a:pt x="31" y="42"/>
                    </a:lnTo>
                    <a:lnTo>
                      <a:pt x="31" y="3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11525040" y="3849480"/>
                <a:ext cx="56520" cy="168840"/>
              </a:xfrm>
              <a:custGeom>
                <a:avLst/>
                <a:gdLst/>
                <a:ahLst/>
                <a:rect l="l" t="t" r="r" b="b"/>
                <a:pathLst>
                  <a:path w="31" h="85">
                    <a:moveTo>
                      <a:pt x="31" y="0"/>
                    </a:moveTo>
                    <a:lnTo>
                      <a:pt x="31" y="12"/>
                    </a:lnTo>
                    <a:lnTo>
                      <a:pt x="31" y="24"/>
                    </a:lnTo>
                    <a:lnTo>
                      <a:pt x="18" y="30"/>
                    </a:lnTo>
                    <a:lnTo>
                      <a:pt x="0" y="61"/>
                    </a:lnTo>
                    <a:lnTo>
                      <a:pt x="6" y="67"/>
                    </a:lnTo>
                    <a:lnTo>
                      <a:pt x="6" y="79"/>
                    </a:lnTo>
                    <a:lnTo>
                      <a:pt x="6" y="85"/>
                    </a:lnTo>
                    <a:lnTo>
                      <a:pt x="0" y="61"/>
                    </a:lnTo>
                    <a:lnTo>
                      <a:pt x="18" y="30"/>
                    </a:lnTo>
                    <a:lnTo>
                      <a:pt x="25" y="24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11625480" y="3811680"/>
                <a:ext cx="56520" cy="85320"/>
              </a:xfrm>
              <a:custGeom>
                <a:avLst/>
                <a:gdLst/>
                <a:ahLst/>
                <a:rect l="l" t="t" r="r" b="b"/>
                <a:pathLst>
                  <a:path w="31" h="43">
                    <a:moveTo>
                      <a:pt x="0" y="25"/>
                    </a:moveTo>
                    <a:lnTo>
                      <a:pt x="6" y="31"/>
                    </a:lnTo>
                    <a:lnTo>
                      <a:pt x="0" y="43"/>
                    </a:lnTo>
                    <a:lnTo>
                      <a:pt x="12" y="25"/>
                    </a:lnTo>
                    <a:lnTo>
                      <a:pt x="19" y="12"/>
                    </a:lnTo>
                    <a:lnTo>
                      <a:pt x="31" y="6"/>
                    </a:lnTo>
                    <a:lnTo>
                      <a:pt x="25" y="0"/>
                    </a:lnTo>
                    <a:lnTo>
                      <a:pt x="12" y="12"/>
                    </a:lnTo>
                    <a:lnTo>
                      <a:pt x="6" y="25"/>
                    </a:lnTo>
                    <a:lnTo>
                      <a:pt x="0" y="2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11614320" y="3861360"/>
                <a:ext cx="10800" cy="2376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11581920" y="3885120"/>
                <a:ext cx="32400" cy="1188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18" y="0"/>
                    </a:move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11581920" y="3897360"/>
                <a:ext cx="21600" cy="84960"/>
              </a:xfrm>
              <a:custGeom>
                <a:avLst/>
                <a:gdLst/>
                <a:ahLst/>
                <a:rect l="l" t="t" r="r" b="b"/>
                <a:pathLst>
                  <a:path w="12" h="43">
                    <a:moveTo>
                      <a:pt x="0" y="0"/>
                    </a:moveTo>
                    <a:lnTo>
                      <a:pt x="12" y="31"/>
                    </a:lnTo>
                    <a:lnTo>
                      <a:pt x="12" y="37"/>
                    </a:lnTo>
                    <a:lnTo>
                      <a:pt x="12" y="43"/>
                    </a:lnTo>
                    <a:lnTo>
                      <a:pt x="12" y="3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11603520" y="3811680"/>
                <a:ext cx="78480" cy="61560"/>
              </a:xfrm>
              <a:custGeom>
                <a:avLst/>
                <a:gdLst/>
                <a:ahLst/>
                <a:rect l="l" t="t" r="r" b="b"/>
                <a:pathLst>
                  <a:path w="43" h="31">
                    <a:moveTo>
                      <a:pt x="0" y="31"/>
                    </a:moveTo>
                    <a:lnTo>
                      <a:pt x="31" y="6"/>
                    </a:lnTo>
                    <a:lnTo>
                      <a:pt x="31" y="0"/>
                    </a:lnTo>
                    <a:lnTo>
                      <a:pt x="43" y="0"/>
                    </a:lnTo>
                    <a:lnTo>
                      <a:pt x="31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11670840" y="3666600"/>
                <a:ext cx="67320" cy="145080"/>
              </a:xfrm>
              <a:custGeom>
                <a:avLst/>
                <a:gdLst/>
                <a:ahLst/>
                <a:rect l="l" t="t" r="r" b="b"/>
                <a:pathLst>
                  <a:path w="37" h="73">
                    <a:moveTo>
                      <a:pt x="24" y="73"/>
                    </a:moveTo>
                    <a:lnTo>
                      <a:pt x="30" y="67"/>
                    </a:lnTo>
                    <a:lnTo>
                      <a:pt x="37" y="67"/>
                    </a:lnTo>
                    <a:lnTo>
                      <a:pt x="37" y="61"/>
                    </a:lnTo>
                    <a:lnTo>
                      <a:pt x="18" y="36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11692800" y="372600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2" h="19">
                    <a:moveTo>
                      <a:pt x="0" y="6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11692800" y="3726000"/>
                <a:ext cx="21600" cy="37800"/>
              </a:xfrm>
              <a:custGeom>
                <a:avLst/>
                <a:gdLst/>
                <a:ahLst/>
                <a:rect l="l" t="t" r="r" b="b"/>
                <a:pathLst>
                  <a:path w="12" h="19">
                    <a:moveTo>
                      <a:pt x="0" y="6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11670840" y="3752280"/>
                <a:ext cx="43560" cy="59400"/>
              </a:xfrm>
              <a:custGeom>
                <a:avLst/>
                <a:gdLst/>
                <a:ahLst/>
                <a:rect l="l" t="t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12" y="18"/>
                    </a:lnTo>
                    <a:lnTo>
                      <a:pt x="0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11714760" y="3738240"/>
                <a:ext cx="34560" cy="13680"/>
              </a:xfrm>
              <a:custGeom>
                <a:avLst/>
                <a:gdLst/>
                <a:ahLst/>
                <a:rect l="l" t="t" r="r" b="b"/>
                <a:pathLst>
                  <a:path w="19" h="7">
                    <a:moveTo>
                      <a:pt x="19" y="7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11714760" y="3738240"/>
                <a:ext cx="23400" cy="2556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0" y="0"/>
                    </a:moveTo>
                    <a:lnTo>
                      <a:pt x="0" y="0"/>
                    </a:lnTo>
                    <a:lnTo>
                      <a:pt x="13" y="7"/>
                    </a:lnTo>
                    <a:lnTo>
                      <a:pt x="13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>
                <a:off x="11738520" y="3763800"/>
                <a:ext cx="18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11714760" y="3726000"/>
                <a:ext cx="2340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11714760" y="3714480"/>
                <a:ext cx="23400" cy="11520"/>
              </a:xfrm>
              <a:custGeom>
                <a:avLst/>
                <a:gdLst/>
                <a:ahLst/>
                <a:rect l="l" t="t" r="r" b="b"/>
                <a:pathLst>
                  <a:path w="13" h="6">
                    <a:moveTo>
                      <a:pt x="0" y="6"/>
                    </a:move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11771280" y="3726000"/>
                <a:ext cx="10440" cy="73800"/>
              </a:xfrm>
              <a:custGeom>
                <a:avLst/>
                <a:gdLst/>
                <a:ahLst/>
                <a:rect l="l" t="t" r="r" b="b"/>
                <a:pathLst>
                  <a:path w="6" h="37">
                    <a:moveTo>
                      <a:pt x="0" y="0"/>
                    </a:moveTo>
                    <a:lnTo>
                      <a:pt x="6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31"/>
                    </a:lnTo>
                    <a:lnTo>
                      <a:pt x="6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11682000" y="3738240"/>
                <a:ext cx="99720" cy="85320"/>
              </a:xfrm>
              <a:custGeom>
                <a:avLst/>
                <a:gdLst/>
                <a:ahLst/>
                <a:rect l="l" t="t" r="r" b="b"/>
                <a:pathLst>
                  <a:path w="55" h="43">
                    <a:moveTo>
                      <a:pt x="49" y="0"/>
                    </a:moveTo>
                    <a:lnTo>
                      <a:pt x="49" y="7"/>
                    </a:lnTo>
                    <a:lnTo>
                      <a:pt x="55" y="13"/>
                    </a:lnTo>
                    <a:lnTo>
                      <a:pt x="55" y="25"/>
                    </a:lnTo>
                    <a:lnTo>
                      <a:pt x="55" y="31"/>
                    </a:lnTo>
                    <a:lnTo>
                      <a:pt x="49" y="31"/>
                    </a:lnTo>
                    <a:lnTo>
                      <a:pt x="37" y="43"/>
                    </a:lnTo>
                    <a:lnTo>
                      <a:pt x="24" y="43"/>
                    </a:lnTo>
                    <a:lnTo>
                      <a:pt x="18" y="37"/>
                    </a:lnTo>
                    <a:lnTo>
                      <a:pt x="0" y="37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 flipH="1">
                <a:off x="11603160" y="4227480"/>
                <a:ext cx="1044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11390400" y="4251240"/>
                <a:ext cx="88920" cy="47160"/>
              </a:xfrm>
              <a:custGeom>
                <a:avLst/>
                <a:gdLst/>
                <a:ahLst/>
                <a:rect l="l" t="t" r="r" b="b"/>
                <a:pathLst>
                  <a:path w="49" h="24">
                    <a:moveTo>
                      <a:pt x="0" y="24"/>
                    </a:moveTo>
                    <a:lnTo>
                      <a:pt x="7" y="18"/>
                    </a:lnTo>
                    <a:lnTo>
                      <a:pt x="13" y="0"/>
                    </a:lnTo>
                    <a:lnTo>
                      <a:pt x="31" y="12"/>
                    </a:lnTo>
                    <a:lnTo>
                      <a:pt x="49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" bIns="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 flipH="1" flipV="1">
                <a:off x="11379240" y="4275360"/>
                <a:ext cx="23760" cy="115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11536200" y="3994920"/>
                <a:ext cx="67320" cy="4932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37" y="0"/>
                    </a:moveTo>
                    <a:lnTo>
                      <a:pt x="37" y="12"/>
                    </a:lnTo>
                    <a:lnTo>
                      <a:pt x="25" y="25"/>
                    </a:lnTo>
                    <a:lnTo>
                      <a:pt x="19" y="19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11536200" y="3982680"/>
                <a:ext cx="67320" cy="61560"/>
              </a:xfrm>
              <a:custGeom>
                <a:avLst/>
                <a:gdLst/>
                <a:ahLst/>
                <a:rect l="l" t="t" r="r" b="b"/>
                <a:pathLst>
                  <a:path w="37" h="31">
                    <a:moveTo>
                      <a:pt x="37" y="6"/>
                    </a:moveTo>
                    <a:lnTo>
                      <a:pt x="37" y="18"/>
                    </a:lnTo>
                    <a:lnTo>
                      <a:pt x="25" y="31"/>
                    </a:lnTo>
                    <a:lnTo>
                      <a:pt x="19" y="25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11571120" y="4056120"/>
                <a:ext cx="32400" cy="109440"/>
              </a:xfrm>
              <a:custGeom>
                <a:avLst/>
                <a:gdLst/>
                <a:ahLst/>
                <a:rect l="l" t="t" r="r" b="b"/>
                <a:pathLst>
                  <a:path w="18" h="55">
                    <a:moveTo>
                      <a:pt x="0" y="55"/>
                    </a:moveTo>
                    <a:lnTo>
                      <a:pt x="18" y="43"/>
                    </a:lnTo>
                    <a:lnTo>
                      <a:pt x="18" y="37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11581920" y="404460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11571120" y="4068360"/>
                <a:ext cx="32400" cy="85320"/>
              </a:xfrm>
              <a:custGeom>
                <a:avLst/>
                <a:gdLst/>
                <a:ahLst/>
                <a:rect l="l" t="t" r="r" b="b"/>
                <a:pathLst>
                  <a:path w="18" h="43">
                    <a:moveTo>
                      <a:pt x="0" y="43"/>
                    </a:moveTo>
                    <a:lnTo>
                      <a:pt x="18" y="31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11571120" y="4044600"/>
                <a:ext cx="10440" cy="2376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>
                <a:off x="11525040" y="4044600"/>
                <a:ext cx="10800" cy="115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 flipV="1">
                <a:off x="11536200" y="4044600"/>
                <a:ext cx="1440" cy="1152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11558160" y="4068360"/>
                <a:ext cx="23400" cy="85320"/>
              </a:xfrm>
              <a:custGeom>
                <a:avLst/>
                <a:gdLst/>
                <a:ahLst/>
                <a:rect l="l" t="t" r="r" b="b"/>
                <a:pathLst>
                  <a:path w="13" h="43">
                    <a:moveTo>
                      <a:pt x="7" y="43"/>
                    </a:moveTo>
                    <a:lnTo>
                      <a:pt x="13" y="37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7" y="43"/>
                    </a:lnTo>
                    <a:lnTo>
                      <a:pt x="13" y="6"/>
                    </a:lnTo>
                    <a:lnTo>
                      <a:pt x="7" y="37"/>
                    </a:lnTo>
                    <a:lnTo>
                      <a:pt x="7" y="4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 flipV="1">
                <a:off x="11547000" y="4079520"/>
                <a:ext cx="10800" cy="1188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11536200" y="4092120"/>
                <a:ext cx="21600" cy="1152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11547000" y="4104000"/>
                <a:ext cx="23760" cy="2592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6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880" bIns="-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11447280" y="4006440"/>
                <a:ext cx="21600" cy="11880"/>
              </a:xfrm>
              <a:custGeom>
                <a:avLst/>
                <a:gdLst/>
                <a:ahLst/>
                <a:rect l="l" t="t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11447280" y="4006440"/>
                <a:ext cx="10440" cy="1188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11457720" y="4018680"/>
                <a:ext cx="1800" cy="180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11457720" y="4018680"/>
                <a:ext cx="10800" cy="180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11447280" y="4006440"/>
                <a:ext cx="2160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11468880" y="399492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11468880" y="3970800"/>
                <a:ext cx="10440" cy="23760"/>
              </a:xfrm>
              <a:custGeom>
                <a:avLst/>
                <a:gdLst/>
                <a:ahLst/>
                <a:rect l="l" t="t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11436120" y="3935160"/>
                <a:ext cx="43560" cy="7092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8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8" y="18"/>
                    </a:lnTo>
                    <a:lnTo>
                      <a:pt x="24" y="1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11468880" y="3947040"/>
                <a:ext cx="23400" cy="59400"/>
              </a:xfrm>
              <a:custGeom>
                <a:avLst/>
                <a:gdLst/>
                <a:ahLst/>
                <a:rect l="l" t="t" r="r" b="b"/>
                <a:pathLst>
                  <a:path w="13" h="30">
                    <a:moveTo>
                      <a:pt x="0" y="30"/>
                    </a:moveTo>
                    <a:lnTo>
                      <a:pt x="13" y="30"/>
                    </a:lnTo>
                    <a:lnTo>
                      <a:pt x="13" y="24"/>
                    </a:lnTo>
                    <a:lnTo>
                      <a:pt x="13" y="18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 flipV="1">
                <a:off x="11479680" y="3861360"/>
                <a:ext cx="9108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11547000" y="3835800"/>
                <a:ext cx="23760" cy="25560"/>
              </a:xfrm>
              <a:custGeom>
                <a:avLst/>
                <a:gdLst/>
                <a:ahLst/>
                <a:rect l="l" t="t" r="r" b="b"/>
                <a:pathLst>
                  <a:path w="13" h="13">
                    <a:moveTo>
                      <a:pt x="13" y="13"/>
                    </a:moveTo>
                    <a:lnTo>
                      <a:pt x="13" y="7"/>
                    </a:lnTo>
                    <a:lnTo>
                      <a:pt x="6" y="7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11547000" y="3835800"/>
                <a:ext cx="1800" cy="180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11492640" y="3811680"/>
                <a:ext cx="54360" cy="23760"/>
              </a:xfrm>
              <a:custGeom>
                <a:avLst/>
                <a:gdLst/>
                <a:ahLst/>
                <a:rect l="l" t="t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11503440" y="3811680"/>
                <a:ext cx="12600" cy="216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11514600" y="3811680"/>
                <a:ext cx="1440" cy="2160"/>
              </a:xfrm>
              <a:prstGeom prst="rect">
                <a:avLst/>
              </a:prstGeom>
              <a:noFill/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11514600" y="3811680"/>
                <a:ext cx="10440" cy="61560"/>
              </a:xfrm>
              <a:custGeom>
                <a:avLst/>
                <a:gdLst/>
                <a:ahLst/>
                <a:rect l="l" t="t" r="r" b="b"/>
                <a:pathLst>
                  <a:path w="6" h="31">
                    <a:moveTo>
                      <a:pt x="0" y="0"/>
                    </a:moveTo>
                    <a:lnTo>
                      <a:pt x="0" y="12"/>
                    </a:lnTo>
                    <a:lnTo>
                      <a:pt x="6" y="3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760" bIns="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11603520" y="3752280"/>
                <a:ext cx="21600" cy="352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6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520" bIns="-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11703600" y="3885120"/>
                <a:ext cx="100080" cy="244800"/>
              </a:xfrm>
              <a:custGeom>
                <a:avLst/>
                <a:gdLst/>
                <a:ahLst/>
                <a:rect l="l" t="t" r="r" b="b"/>
                <a:pathLst>
                  <a:path w="55" h="123">
                    <a:moveTo>
                      <a:pt x="0" y="0"/>
                    </a:moveTo>
                    <a:lnTo>
                      <a:pt x="19" y="31"/>
                    </a:lnTo>
                    <a:lnTo>
                      <a:pt x="31" y="55"/>
                    </a:lnTo>
                    <a:lnTo>
                      <a:pt x="43" y="74"/>
                    </a:lnTo>
                    <a:lnTo>
                      <a:pt x="55" y="80"/>
                    </a:lnTo>
                    <a:lnTo>
                      <a:pt x="55" y="86"/>
                    </a:lnTo>
                    <a:lnTo>
                      <a:pt x="49" y="92"/>
                    </a:lnTo>
                    <a:lnTo>
                      <a:pt x="49" y="12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11682000" y="3835800"/>
                <a:ext cx="77760" cy="182880"/>
              </a:xfrm>
              <a:custGeom>
                <a:avLst/>
                <a:gdLst/>
                <a:ahLst/>
                <a:rect l="l" t="t" r="r" b="b"/>
                <a:pathLst>
                  <a:path w="43" h="92">
                    <a:moveTo>
                      <a:pt x="43" y="80"/>
                    </a:moveTo>
                    <a:lnTo>
                      <a:pt x="31" y="86"/>
                    </a:lnTo>
                    <a:lnTo>
                      <a:pt x="12" y="92"/>
                    </a:lnTo>
                    <a:lnTo>
                      <a:pt x="0" y="56"/>
                    </a:lnTo>
                    <a:lnTo>
                      <a:pt x="6" y="43"/>
                    </a:lnTo>
                    <a:lnTo>
                      <a:pt x="6" y="19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11749680" y="3800160"/>
                <a:ext cx="32400" cy="23760"/>
              </a:xfrm>
              <a:custGeom>
                <a:avLst/>
                <a:gdLst/>
                <a:ahLst/>
                <a:rect l="l" t="t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11703600" y="3811680"/>
                <a:ext cx="1080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11682000" y="3752280"/>
                <a:ext cx="99720" cy="59400"/>
              </a:xfrm>
              <a:custGeom>
                <a:avLst/>
                <a:gdLst/>
                <a:ahLst/>
                <a:rect l="l" t="t" r="r" b="b"/>
                <a:pathLst>
                  <a:path w="55" h="30">
                    <a:moveTo>
                      <a:pt x="55" y="6"/>
                    </a:moveTo>
                    <a:lnTo>
                      <a:pt x="49" y="6"/>
                    </a:lnTo>
                    <a:lnTo>
                      <a:pt x="49" y="12"/>
                    </a:lnTo>
                    <a:lnTo>
                      <a:pt x="43" y="12"/>
                    </a:lnTo>
                    <a:lnTo>
                      <a:pt x="43" y="6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18"/>
                    </a:lnTo>
                    <a:lnTo>
                      <a:pt x="0" y="3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11682000" y="375228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 flipH="1">
                <a:off x="11324520" y="4298760"/>
                <a:ext cx="54360" cy="21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11222640" y="3726000"/>
                <a:ext cx="180360" cy="123480"/>
              </a:xfrm>
              <a:custGeom>
                <a:avLst/>
                <a:gdLst/>
                <a:ahLst/>
                <a:rect l="l" t="t" r="r" b="b"/>
                <a:pathLst>
                  <a:path w="99" h="62">
                    <a:moveTo>
                      <a:pt x="92" y="19"/>
                    </a:moveTo>
                    <a:lnTo>
                      <a:pt x="92" y="0"/>
                    </a:lnTo>
                    <a:lnTo>
                      <a:pt x="99" y="6"/>
                    </a:lnTo>
                    <a:lnTo>
                      <a:pt x="92" y="19"/>
                    </a:lnTo>
                    <a:lnTo>
                      <a:pt x="62" y="43"/>
                    </a:lnTo>
                    <a:lnTo>
                      <a:pt x="43" y="37"/>
                    </a:lnTo>
                    <a:lnTo>
                      <a:pt x="37" y="49"/>
                    </a:lnTo>
                    <a:lnTo>
                      <a:pt x="0" y="6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11927880" y="2811600"/>
                <a:ext cx="156240" cy="294120"/>
              </a:xfrm>
              <a:custGeom>
                <a:avLst/>
                <a:gdLst/>
                <a:ahLst/>
                <a:rect l="l" t="t" r="r" b="b"/>
                <a:pathLst>
                  <a:path w="86" h="148">
                    <a:moveTo>
                      <a:pt x="0" y="0"/>
                    </a:moveTo>
                    <a:lnTo>
                      <a:pt x="43" y="92"/>
                    </a:lnTo>
                    <a:lnTo>
                      <a:pt x="86" y="123"/>
                    </a:lnTo>
                    <a:lnTo>
                      <a:pt x="79" y="14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11804040" y="3519720"/>
                <a:ext cx="23400" cy="1800"/>
              </a:xfrm>
              <a:custGeom>
                <a:avLst/>
                <a:gdLst/>
                <a:ahLst/>
                <a:rect l="l" t="t" r="r" b="b"/>
                <a:pathLst>
                  <a:path w="13" h="0">
                    <a:moveTo>
                      <a:pt x="13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11760120" y="3519720"/>
                <a:ext cx="43560" cy="2376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11647440" y="3543480"/>
                <a:ext cx="134640" cy="146880"/>
              </a:xfrm>
              <a:custGeom>
                <a:avLst/>
                <a:gdLst/>
                <a:ahLst/>
                <a:rect l="l" t="t" r="r" b="b"/>
                <a:pathLst>
                  <a:path w="74" h="74">
                    <a:moveTo>
                      <a:pt x="62" y="0"/>
                    </a:moveTo>
                    <a:lnTo>
                      <a:pt x="68" y="31"/>
                    </a:lnTo>
                    <a:lnTo>
                      <a:pt x="68" y="37"/>
                    </a:lnTo>
                    <a:lnTo>
                      <a:pt x="74" y="62"/>
                    </a:lnTo>
                    <a:lnTo>
                      <a:pt x="43" y="74"/>
                    </a:lnTo>
                    <a:lnTo>
                      <a:pt x="0" y="68"/>
                    </a:lnTo>
                    <a:lnTo>
                      <a:pt x="7" y="62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11647440" y="3616920"/>
                <a:ext cx="12600" cy="49320"/>
              </a:xfrm>
              <a:custGeom>
                <a:avLst/>
                <a:gdLst/>
                <a:ahLst/>
                <a:rect l="l" t="t" r="r" b="b"/>
                <a:pathLst>
                  <a:path w="7" h="25">
                    <a:moveTo>
                      <a:pt x="7" y="25"/>
                    </a:moveTo>
                    <a:lnTo>
                      <a:pt x="7" y="2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11614320" y="3604680"/>
                <a:ext cx="32760" cy="1188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18" y="6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11547000" y="3604680"/>
                <a:ext cx="67320" cy="11880"/>
              </a:xfrm>
              <a:custGeom>
                <a:avLst/>
                <a:gdLst/>
                <a:ahLst/>
                <a:rect l="l" t="t" r="r" b="b"/>
                <a:pathLst>
                  <a:path w="37" h="6">
                    <a:moveTo>
                      <a:pt x="37" y="0"/>
                    </a:moveTo>
                    <a:lnTo>
                      <a:pt x="31" y="0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920" bIns="-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11536200" y="3616920"/>
                <a:ext cx="10440" cy="1152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280" bIns="-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11067840" y="3628800"/>
                <a:ext cx="468360" cy="195120"/>
              </a:xfrm>
              <a:custGeom>
                <a:avLst/>
                <a:gdLst/>
                <a:ahLst/>
                <a:rect l="l" t="t" r="r" b="b"/>
                <a:pathLst>
                  <a:path w="257" h="98">
                    <a:moveTo>
                      <a:pt x="257" y="0"/>
                    </a:moveTo>
                    <a:lnTo>
                      <a:pt x="233" y="31"/>
                    </a:lnTo>
                    <a:lnTo>
                      <a:pt x="220" y="31"/>
                    </a:lnTo>
                    <a:lnTo>
                      <a:pt x="220" y="37"/>
                    </a:lnTo>
                    <a:lnTo>
                      <a:pt x="214" y="74"/>
                    </a:lnTo>
                    <a:lnTo>
                      <a:pt x="190" y="80"/>
                    </a:lnTo>
                    <a:lnTo>
                      <a:pt x="171" y="80"/>
                    </a:lnTo>
                    <a:lnTo>
                      <a:pt x="147" y="80"/>
                    </a:lnTo>
                    <a:lnTo>
                      <a:pt x="128" y="80"/>
                    </a:lnTo>
                    <a:lnTo>
                      <a:pt x="73" y="92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18" y="86"/>
                    </a:lnTo>
                    <a:lnTo>
                      <a:pt x="0" y="98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 flipH="1" flipV="1">
                <a:off x="11660040" y="3666600"/>
                <a:ext cx="10440" cy="23760"/>
              </a:xfrm>
              <a:prstGeom prst="line">
                <a:avLst/>
              </a:prstGeom>
              <a:ln w="126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10989720" y="3678840"/>
                <a:ext cx="657360" cy="339840"/>
              </a:xfrm>
              <a:custGeom>
                <a:avLst/>
                <a:gdLst/>
                <a:ahLst/>
                <a:rect l="l" t="t" r="r" b="b"/>
                <a:pathLst>
                  <a:path w="361" h="171">
                    <a:moveTo>
                      <a:pt x="361" y="0"/>
                    </a:moveTo>
                    <a:lnTo>
                      <a:pt x="257" y="55"/>
                    </a:lnTo>
                    <a:lnTo>
                      <a:pt x="227" y="61"/>
                    </a:lnTo>
                    <a:lnTo>
                      <a:pt x="214" y="55"/>
                    </a:lnTo>
                    <a:lnTo>
                      <a:pt x="202" y="55"/>
                    </a:lnTo>
                    <a:lnTo>
                      <a:pt x="190" y="61"/>
                    </a:lnTo>
                    <a:lnTo>
                      <a:pt x="171" y="61"/>
                    </a:lnTo>
                    <a:lnTo>
                      <a:pt x="147" y="67"/>
                    </a:lnTo>
                    <a:lnTo>
                      <a:pt x="116" y="67"/>
                    </a:lnTo>
                    <a:lnTo>
                      <a:pt x="92" y="67"/>
                    </a:lnTo>
                    <a:lnTo>
                      <a:pt x="104" y="92"/>
                    </a:lnTo>
                    <a:lnTo>
                      <a:pt x="79" y="73"/>
                    </a:lnTo>
                    <a:lnTo>
                      <a:pt x="67" y="73"/>
                    </a:lnTo>
                    <a:lnTo>
                      <a:pt x="61" y="67"/>
                    </a:lnTo>
                    <a:lnTo>
                      <a:pt x="43" y="79"/>
                    </a:lnTo>
                    <a:lnTo>
                      <a:pt x="30" y="67"/>
                    </a:lnTo>
                    <a:lnTo>
                      <a:pt x="18" y="61"/>
                    </a:lnTo>
                    <a:lnTo>
                      <a:pt x="18" y="73"/>
                    </a:lnTo>
                    <a:lnTo>
                      <a:pt x="12" y="79"/>
                    </a:lnTo>
                    <a:lnTo>
                      <a:pt x="0" y="98"/>
                    </a:lnTo>
                    <a:lnTo>
                      <a:pt x="24" y="171"/>
                    </a:lnTo>
                    <a:lnTo>
                      <a:pt x="61" y="165"/>
                    </a:lnTo>
                    <a:lnTo>
                      <a:pt x="135" y="171"/>
                    </a:lnTo>
                    <a:lnTo>
                      <a:pt x="159" y="171"/>
                    </a:lnTo>
                    <a:lnTo>
                      <a:pt x="184" y="171"/>
                    </a:lnTo>
                    <a:lnTo>
                      <a:pt x="184" y="159"/>
                    </a:lnTo>
                    <a:lnTo>
                      <a:pt x="245" y="147"/>
                    </a:lnTo>
                    <a:lnTo>
                      <a:pt x="245" y="165"/>
                    </a:lnTo>
                    <a:lnTo>
                      <a:pt x="276" y="153"/>
                    </a:lnTo>
                    <a:lnTo>
                      <a:pt x="288" y="17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11503440" y="3823920"/>
                <a:ext cx="21600" cy="1800"/>
              </a:xfrm>
              <a:custGeom>
                <a:avLst/>
                <a:gdLst/>
                <a:ahLst/>
                <a:rect l="l" t="t" r="r" b="b"/>
                <a:pathLst>
                  <a:path w="12" h="0">
                    <a:moveTo>
                      <a:pt x="0" y="0"/>
                    </a:moveTo>
                    <a:lnTo>
                      <a:pt x="6" y="0"/>
                    </a:lnTo>
                    <a:lnTo>
                      <a:pt x="12" y="0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11525040" y="3823920"/>
                <a:ext cx="10800" cy="25560"/>
              </a:xfrm>
              <a:custGeom>
                <a:avLst/>
                <a:gdLst/>
                <a:ahLst/>
                <a:rect l="l" t="t" r="r" b="b"/>
                <a:pathLst>
                  <a:path w="6" h="13">
                    <a:moveTo>
                      <a:pt x="0" y="0"/>
                    </a:moveTo>
                    <a:lnTo>
                      <a:pt x="6" y="6"/>
                    </a:lnTo>
                    <a:lnTo>
                      <a:pt x="6" y="13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11503440" y="3849480"/>
                <a:ext cx="88920" cy="168840"/>
              </a:xfrm>
              <a:custGeom>
                <a:avLst/>
                <a:gdLst/>
                <a:ahLst/>
                <a:rect l="l" t="t" r="r" b="b"/>
                <a:pathLst>
                  <a:path w="49" h="85">
                    <a:moveTo>
                      <a:pt x="18" y="0"/>
                    </a:moveTo>
                    <a:lnTo>
                      <a:pt x="37" y="6"/>
                    </a:lnTo>
                    <a:lnTo>
                      <a:pt x="49" y="12"/>
                    </a:lnTo>
                    <a:lnTo>
                      <a:pt x="43" y="24"/>
                    </a:lnTo>
                    <a:lnTo>
                      <a:pt x="24" y="30"/>
                    </a:lnTo>
                    <a:lnTo>
                      <a:pt x="6" y="61"/>
                    </a:lnTo>
                    <a:lnTo>
                      <a:pt x="0" y="67"/>
                    </a:lnTo>
                    <a:lnTo>
                      <a:pt x="12" y="85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10965960" y="4006440"/>
                <a:ext cx="526680" cy="280440"/>
              </a:xfrm>
              <a:custGeom>
                <a:avLst/>
                <a:gdLst/>
                <a:ahLst/>
                <a:rect l="l" t="t" r="r" b="b"/>
                <a:pathLst>
                  <a:path w="289" h="141">
                    <a:moveTo>
                      <a:pt x="0" y="13"/>
                    </a:moveTo>
                    <a:lnTo>
                      <a:pt x="37" y="6"/>
                    </a:lnTo>
                    <a:lnTo>
                      <a:pt x="43" y="25"/>
                    </a:lnTo>
                    <a:lnTo>
                      <a:pt x="49" y="43"/>
                    </a:lnTo>
                    <a:lnTo>
                      <a:pt x="123" y="37"/>
                    </a:lnTo>
                    <a:lnTo>
                      <a:pt x="154" y="43"/>
                    </a:lnTo>
                    <a:lnTo>
                      <a:pt x="190" y="43"/>
                    </a:lnTo>
                    <a:lnTo>
                      <a:pt x="197" y="19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70" y="13"/>
                    </a:lnTo>
                    <a:lnTo>
                      <a:pt x="270" y="19"/>
                    </a:lnTo>
                    <a:lnTo>
                      <a:pt x="270" y="43"/>
                    </a:lnTo>
                    <a:lnTo>
                      <a:pt x="276" y="68"/>
                    </a:lnTo>
                    <a:lnTo>
                      <a:pt x="276" y="86"/>
                    </a:lnTo>
                    <a:lnTo>
                      <a:pt x="282" y="129"/>
                    </a:lnTo>
                    <a:lnTo>
                      <a:pt x="289" y="141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11201040" y="4092120"/>
                <a:ext cx="267840" cy="206280"/>
              </a:xfrm>
              <a:custGeom>
                <a:avLst/>
                <a:gdLst/>
                <a:ahLst/>
                <a:rect l="l" t="t" r="r" b="b"/>
                <a:pathLst>
                  <a:path w="147" h="104">
                    <a:moveTo>
                      <a:pt x="147" y="49"/>
                    </a:moveTo>
                    <a:lnTo>
                      <a:pt x="98" y="25"/>
                    </a:lnTo>
                    <a:lnTo>
                      <a:pt x="98" y="19"/>
                    </a:lnTo>
                    <a:lnTo>
                      <a:pt x="92" y="19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61" y="6"/>
                    </a:lnTo>
                    <a:lnTo>
                      <a:pt x="25" y="6"/>
                    </a:lnTo>
                    <a:lnTo>
                      <a:pt x="0" y="0"/>
                    </a:lnTo>
                    <a:lnTo>
                      <a:pt x="37" y="55"/>
                    </a:lnTo>
                    <a:lnTo>
                      <a:pt x="68" y="104"/>
                    </a:lnTo>
                  </a:path>
                </a:pathLst>
              </a:custGeom>
              <a:noFill/>
              <a:ln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28" name=""/>
            <p:cNvSpPr/>
            <p:nvPr/>
          </p:nvSpPr>
          <p:spPr>
            <a:xfrm>
              <a:off x="11290680" y="4300200"/>
              <a:ext cx="44640" cy="25200"/>
            </a:xfrm>
            <a:custGeom>
              <a:avLst/>
              <a:gdLst/>
              <a:ahLst/>
              <a:rect l="l" t="t" r="r" b="b"/>
              <a:pathLst>
                <a:path w="25" h="13">
                  <a:moveTo>
                    <a:pt x="25" y="13"/>
                  </a:moveTo>
                  <a:lnTo>
                    <a:pt x="19" y="0"/>
                  </a:lnTo>
                  <a:lnTo>
                    <a:pt x="0" y="13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9" name=""/>
            <p:cNvSpPr/>
            <p:nvPr/>
          </p:nvSpPr>
          <p:spPr>
            <a:xfrm flipH="1">
              <a:off x="11280240" y="4252320"/>
              <a:ext cx="9720" cy="1116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0" name=""/>
            <p:cNvSpPr/>
            <p:nvPr/>
          </p:nvSpPr>
          <p:spPr>
            <a:xfrm flipH="1" flipV="1">
              <a:off x="11594160" y="4044960"/>
              <a:ext cx="40680" cy="9684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1" name=""/>
            <p:cNvSpPr/>
            <p:nvPr/>
          </p:nvSpPr>
          <p:spPr>
            <a:xfrm>
              <a:off x="11594520" y="4056480"/>
              <a:ext cx="30600" cy="8568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2" name=""/>
            <p:cNvSpPr/>
            <p:nvPr/>
          </p:nvSpPr>
          <p:spPr>
            <a:xfrm>
              <a:off x="11604240" y="3738600"/>
              <a:ext cx="101160" cy="123480"/>
            </a:xfrm>
            <a:custGeom>
              <a:avLst/>
              <a:gdLst/>
              <a:ahLst/>
              <a:rect l="l" t="t" r="r" b="b"/>
              <a:pathLst>
                <a:path w="55" h="62">
                  <a:moveTo>
                    <a:pt x="43" y="0"/>
                  </a:moveTo>
                  <a:lnTo>
                    <a:pt x="49" y="7"/>
                  </a:lnTo>
                  <a:lnTo>
                    <a:pt x="55" y="7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24" y="37"/>
                  </a:lnTo>
                  <a:lnTo>
                    <a:pt x="24" y="43"/>
                  </a:lnTo>
                  <a:lnTo>
                    <a:pt x="0" y="62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3" name=""/>
            <p:cNvSpPr/>
            <p:nvPr/>
          </p:nvSpPr>
          <p:spPr>
            <a:xfrm>
              <a:off x="11739240" y="3691080"/>
              <a:ext cx="88560" cy="195480"/>
            </a:xfrm>
            <a:custGeom>
              <a:avLst/>
              <a:gdLst/>
              <a:ahLst/>
              <a:rect l="l" t="t" r="r" b="b"/>
              <a:pathLst>
                <a:path w="49" h="98">
                  <a:moveTo>
                    <a:pt x="49" y="0"/>
                  </a:moveTo>
                  <a:lnTo>
                    <a:pt x="30" y="49"/>
                  </a:lnTo>
                  <a:lnTo>
                    <a:pt x="36" y="67"/>
                  </a:lnTo>
                  <a:lnTo>
                    <a:pt x="42" y="73"/>
                  </a:lnTo>
                  <a:lnTo>
                    <a:pt x="24" y="92"/>
                  </a:lnTo>
                  <a:lnTo>
                    <a:pt x="0" y="98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4" name=""/>
            <p:cNvSpPr/>
            <p:nvPr/>
          </p:nvSpPr>
          <p:spPr>
            <a:xfrm>
              <a:off x="11739240" y="3835800"/>
              <a:ext cx="45000" cy="50400"/>
            </a:xfrm>
            <a:custGeom>
              <a:avLst/>
              <a:gdLst/>
              <a:ahLst/>
              <a:rect l="l" t="t" r="r" b="b"/>
              <a:pathLst>
                <a:path w="24" h="25">
                  <a:moveTo>
                    <a:pt x="0" y="25"/>
                  </a:moveTo>
                  <a:lnTo>
                    <a:pt x="6" y="19"/>
                  </a:lnTo>
                  <a:lnTo>
                    <a:pt x="18" y="7"/>
                  </a:lnTo>
                  <a:lnTo>
                    <a:pt x="24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" bIns="3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5" name=""/>
            <p:cNvSpPr/>
            <p:nvPr/>
          </p:nvSpPr>
          <p:spPr>
            <a:xfrm>
              <a:off x="11784600" y="3811680"/>
              <a:ext cx="1080" cy="23760"/>
            </a:xfrm>
            <a:custGeom>
              <a:avLst/>
              <a:gdLst/>
              <a:ahLst/>
              <a:rect l="l" t="t" r="r" b="b"/>
              <a:pathLst>
                <a:path w="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6" name=""/>
            <p:cNvSpPr/>
            <p:nvPr/>
          </p:nvSpPr>
          <p:spPr>
            <a:xfrm>
              <a:off x="11752200" y="3811680"/>
              <a:ext cx="39240" cy="61560"/>
            </a:xfrm>
            <a:custGeom>
              <a:avLst/>
              <a:gdLst/>
              <a:ahLst/>
              <a:rect l="l" t="t" r="r" b="b"/>
              <a:pathLst>
                <a:path w="24" h="31">
                  <a:moveTo>
                    <a:pt x="18" y="0"/>
                  </a:moveTo>
                  <a:lnTo>
                    <a:pt x="24" y="12"/>
                  </a:lnTo>
                  <a:lnTo>
                    <a:pt x="0" y="31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760" bIns="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7" name=""/>
            <p:cNvSpPr/>
            <p:nvPr/>
          </p:nvSpPr>
          <p:spPr>
            <a:xfrm>
              <a:off x="11705760" y="3873600"/>
              <a:ext cx="46080" cy="2520"/>
            </a:xfrm>
            <a:custGeom>
              <a:avLst/>
              <a:gdLst/>
              <a:ahLst/>
              <a:rect l="l" t="t" r="r" b="b"/>
              <a:pathLst>
                <a:path w="25" h="0">
                  <a:moveTo>
                    <a:pt x="25" y="0"/>
                  </a:moveTo>
                  <a:lnTo>
                    <a:pt x="19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8" name=""/>
            <p:cNvSpPr/>
            <p:nvPr/>
          </p:nvSpPr>
          <p:spPr>
            <a:xfrm>
              <a:off x="11604240" y="3873600"/>
              <a:ext cx="101160" cy="23760"/>
            </a:xfrm>
            <a:custGeom>
              <a:avLst/>
              <a:gdLst/>
              <a:ahLst/>
              <a:rect l="l" t="t" r="r" b="b"/>
              <a:pathLst>
                <a:path w="55" h="12">
                  <a:moveTo>
                    <a:pt x="55" y="0"/>
                  </a:moveTo>
                  <a:lnTo>
                    <a:pt x="43" y="0"/>
                  </a:lnTo>
                  <a:lnTo>
                    <a:pt x="18" y="6"/>
                  </a:lnTo>
                  <a:lnTo>
                    <a:pt x="0" y="12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9" name=""/>
            <p:cNvSpPr/>
            <p:nvPr/>
          </p:nvSpPr>
          <p:spPr>
            <a:xfrm flipV="1">
              <a:off x="11604240" y="3862080"/>
              <a:ext cx="1080" cy="3492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0" name=""/>
            <p:cNvSpPr/>
            <p:nvPr/>
          </p:nvSpPr>
          <p:spPr>
            <a:xfrm>
              <a:off x="11180880" y="3835800"/>
              <a:ext cx="365400" cy="74520"/>
            </a:xfrm>
            <a:custGeom>
              <a:avLst/>
              <a:gdLst/>
              <a:ahLst/>
              <a:rect l="l" t="t" r="r" b="b"/>
              <a:pathLst>
                <a:path w="202" h="37">
                  <a:moveTo>
                    <a:pt x="202" y="37"/>
                  </a:moveTo>
                  <a:lnTo>
                    <a:pt x="190" y="37"/>
                  </a:lnTo>
                  <a:lnTo>
                    <a:pt x="184" y="37"/>
                  </a:lnTo>
                  <a:lnTo>
                    <a:pt x="153" y="13"/>
                  </a:lnTo>
                  <a:lnTo>
                    <a:pt x="123" y="19"/>
                  </a:lnTo>
                  <a:lnTo>
                    <a:pt x="92" y="13"/>
                  </a:lnTo>
                  <a:lnTo>
                    <a:pt x="86" y="7"/>
                  </a:lnTo>
                  <a:lnTo>
                    <a:pt x="67" y="0"/>
                  </a:lnTo>
                  <a:lnTo>
                    <a:pt x="37" y="7"/>
                  </a:lnTo>
                  <a:lnTo>
                    <a:pt x="31" y="19"/>
                  </a:lnTo>
                  <a:lnTo>
                    <a:pt x="18" y="13"/>
                  </a:lnTo>
                  <a:lnTo>
                    <a:pt x="0" y="13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1" name=""/>
            <p:cNvSpPr/>
            <p:nvPr/>
          </p:nvSpPr>
          <p:spPr>
            <a:xfrm>
              <a:off x="11480400" y="2811240"/>
              <a:ext cx="311040" cy="427320"/>
            </a:xfrm>
            <a:custGeom>
              <a:avLst/>
              <a:gdLst/>
              <a:ahLst/>
              <a:rect l="l" t="t" r="r" b="b"/>
              <a:pathLst>
                <a:path w="172" h="215">
                  <a:moveTo>
                    <a:pt x="0" y="0"/>
                  </a:moveTo>
                  <a:lnTo>
                    <a:pt x="19" y="141"/>
                  </a:lnTo>
                  <a:lnTo>
                    <a:pt x="43" y="166"/>
                  </a:lnTo>
                  <a:lnTo>
                    <a:pt x="68" y="166"/>
                  </a:lnTo>
                  <a:lnTo>
                    <a:pt x="86" y="184"/>
                  </a:lnTo>
                  <a:lnTo>
                    <a:pt x="129" y="178"/>
                  </a:lnTo>
                  <a:lnTo>
                    <a:pt x="154" y="209"/>
                  </a:lnTo>
                  <a:lnTo>
                    <a:pt x="172" y="2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2" name=""/>
            <p:cNvSpPr/>
            <p:nvPr/>
          </p:nvSpPr>
          <p:spPr>
            <a:xfrm>
              <a:off x="11705760" y="3251880"/>
              <a:ext cx="65880" cy="23760"/>
            </a:xfrm>
            <a:custGeom>
              <a:avLst/>
              <a:gdLst/>
              <a:ahLst/>
              <a:rect l="l" t="t" r="r" b="b"/>
              <a:pathLst>
                <a:path w="37" h="12">
                  <a:moveTo>
                    <a:pt x="0" y="0"/>
                  </a:moveTo>
                  <a:lnTo>
                    <a:pt x="0" y="6"/>
                  </a:lnTo>
                  <a:lnTo>
                    <a:pt x="37" y="12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3" name=""/>
            <p:cNvSpPr/>
            <p:nvPr/>
          </p:nvSpPr>
          <p:spPr>
            <a:xfrm>
              <a:off x="11377800" y="3117960"/>
              <a:ext cx="68760" cy="60480"/>
            </a:xfrm>
            <a:custGeom>
              <a:avLst/>
              <a:gdLst/>
              <a:ahLst/>
              <a:rect l="l" t="t" r="r" b="b"/>
              <a:pathLst>
                <a:path w="37" h="30">
                  <a:moveTo>
                    <a:pt x="0" y="0"/>
                  </a:moveTo>
                  <a:lnTo>
                    <a:pt x="13" y="6"/>
                  </a:lnTo>
                  <a:lnTo>
                    <a:pt x="25" y="18"/>
                  </a:lnTo>
                  <a:lnTo>
                    <a:pt x="37" y="3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4" name=""/>
            <p:cNvSpPr/>
            <p:nvPr/>
          </p:nvSpPr>
          <p:spPr>
            <a:xfrm>
              <a:off x="11446560" y="3154680"/>
              <a:ext cx="99720" cy="23760"/>
            </a:xfrm>
            <a:custGeom>
              <a:avLst/>
              <a:gdLst/>
              <a:ahLst/>
              <a:rect l="l" t="t" r="r" b="b"/>
              <a:pathLst>
                <a:path w="55" h="12">
                  <a:moveTo>
                    <a:pt x="0" y="12"/>
                  </a:moveTo>
                  <a:lnTo>
                    <a:pt x="12" y="6"/>
                  </a:lnTo>
                  <a:lnTo>
                    <a:pt x="37" y="6"/>
                  </a:lnTo>
                  <a:lnTo>
                    <a:pt x="55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5" name=""/>
            <p:cNvSpPr/>
            <p:nvPr/>
          </p:nvSpPr>
          <p:spPr>
            <a:xfrm>
              <a:off x="11525400" y="4155120"/>
              <a:ext cx="44640" cy="84240"/>
            </a:xfrm>
            <a:custGeom>
              <a:avLst/>
              <a:gdLst/>
              <a:ahLst/>
              <a:rect l="l" t="t" r="r" b="b"/>
              <a:pathLst>
                <a:path w="25" h="43">
                  <a:moveTo>
                    <a:pt x="0" y="43"/>
                  </a:moveTo>
                  <a:lnTo>
                    <a:pt x="25" y="31"/>
                  </a:lnTo>
                  <a:lnTo>
                    <a:pt x="18" y="18"/>
                  </a:lnTo>
                  <a:lnTo>
                    <a:pt x="12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6" name=""/>
            <p:cNvSpPr/>
            <p:nvPr/>
          </p:nvSpPr>
          <p:spPr>
            <a:xfrm>
              <a:off x="10543320" y="3811680"/>
              <a:ext cx="289800" cy="319320"/>
            </a:xfrm>
            <a:custGeom>
              <a:avLst/>
              <a:gdLst/>
              <a:ahLst/>
              <a:rect l="l" t="t" r="r" b="b"/>
              <a:pathLst>
                <a:path w="160" h="160">
                  <a:moveTo>
                    <a:pt x="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13" y="19"/>
                  </a:lnTo>
                  <a:lnTo>
                    <a:pt x="43" y="43"/>
                  </a:lnTo>
                  <a:lnTo>
                    <a:pt x="111" y="62"/>
                  </a:lnTo>
                  <a:lnTo>
                    <a:pt x="129" y="86"/>
                  </a:lnTo>
                  <a:lnTo>
                    <a:pt x="160" y="86"/>
                  </a:lnTo>
                  <a:lnTo>
                    <a:pt x="62" y="135"/>
                  </a:lnTo>
                  <a:lnTo>
                    <a:pt x="62" y="16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7" name=""/>
            <p:cNvSpPr/>
            <p:nvPr/>
          </p:nvSpPr>
          <p:spPr>
            <a:xfrm>
              <a:off x="10385640" y="3434760"/>
              <a:ext cx="11160" cy="35280"/>
            </a:xfrm>
            <a:custGeom>
              <a:avLst/>
              <a:gdLst/>
              <a:ahLst/>
              <a:rect l="l" t="t" r="r" b="b"/>
              <a:pathLst>
                <a:path w="7" h="18">
                  <a:moveTo>
                    <a:pt x="7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8" name=""/>
            <p:cNvSpPr/>
            <p:nvPr/>
          </p:nvSpPr>
          <p:spPr>
            <a:xfrm>
              <a:off x="10172880" y="3824640"/>
              <a:ext cx="167400" cy="559800"/>
            </a:xfrm>
            <a:custGeom>
              <a:avLst/>
              <a:gdLst/>
              <a:ahLst/>
              <a:rect l="l" t="t" r="r" b="b"/>
              <a:pathLst>
                <a:path w="92" h="282">
                  <a:moveTo>
                    <a:pt x="24" y="264"/>
                  </a:moveTo>
                  <a:lnTo>
                    <a:pt x="37" y="282"/>
                  </a:lnTo>
                  <a:lnTo>
                    <a:pt x="80" y="184"/>
                  </a:lnTo>
                  <a:lnTo>
                    <a:pt x="49" y="172"/>
                  </a:lnTo>
                  <a:lnTo>
                    <a:pt x="61" y="197"/>
                  </a:lnTo>
                  <a:lnTo>
                    <a:pt x="92" y="141"/>
                  </a:lnTo>
                  <a:lnTo>
                    <a:pt x="86" y="74"/>
                  </a:lnTo>
                  <a:lnTo>
                    <a:pt x="86" y="43"/>
                  </a:lnTo>
                  <a:lnTo>
                    <a:pt x="80" y="37"/>
                  </a:lnTo>
                  <a:lnTo>
                    <a:pt x="74" y="31"/>
                  </a:lnTo>
                  <a:lnTo>
                    <a:pt x="24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9" name=""/>
            <p:cNvSpPr/>
            <p:nvPr/>
          </p:nvSpPr>
          <p:spPr>
            <a:xfrm>
              <a:off x="10509480" y="4118400"/>
              <a:ext cx="33480" cy="97200"/>
            </a:xfrm>
            <a:custGeom>
              <a:avLst/>
              <a:gdLst/>
              <a:ahLst/>
              <a:rect l="l" t="t" r="r" b="b"/>
              <a:pathLst>
                <a:path w="18" h="49">
                  <a:moveTo>
                    <a:pt x="12" y="0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0" y="49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0" name=""/>
            <p:cNvSpPr/>
            <p:nvPr/>
          </p:nvSpPr>
          <p:spPr>
            <a:xfrm>
              <a:off x="10296720" y="4398840"/>
              <a:ext cx="88560" cy="98280"/>
            </a:xfrm>
            <a:custGeom>
              <a:avLst/>
              <a:gdLst/>
              <a:ahLst/>
              <a:rect l="l" t="t" r="r" b="b"/>
              <a:pathLst>
                <a:path w="49" h="49">
                  <a:moveTo>
                    <a:pt x="43" y="24"/>
                  </a:moveTo>
                  <a:lnTo>
                    <a:pt x="49" y="36"/>
                  </a:lnTo>
                  <a:lnTo>
                    <a:pt x="31" y="49"/>
                  </a:lnTo>
                  <a:lnTo>
                    <a:pt x="7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7" y="30"/>
                  </a:lnTo>
                  <a:lnTo>
                    <a:pt x="7" y="18"/>
                  </a:lnTo>
                  <a:lnTo>
                    <a:pt x="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1" name=""/>
            <p:cNvSpPr/>
            <p:nvPr/>
          </p:nvSpPr>
          <p:spPr>
            <a:xfrm>
              <a:off x="10153440" y="4532400"/>
              <a:ext cx="63000" cy="1260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2" name=""/>
            <p:cNvSpPr/>
            <p:nvPr/>
          </p:nvSpPr>
          <p:spPr>
            <a:xfrm flipV="1">
              <a:off x="9986040" y="3862080"/>
              <a:ext cx="40680" cy="5868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3" name=""/>
            <p:cNvSpPr/>
            <p:nvPr/>
          </p:nvSpPr>
          <p:spPr>
            <a:xfrm>
              <a:off x="9458280" y="3862440"/>
              <a:ext cx="291240" cy="596520"/>
            </a:xfrm>
            <a:custGeom>
              <a:avLst/>
              <a:gdLst/>
              <a:ahLst/>
              <a:rect l="l" t="t" r="r" b="b"/>
              <a:pathLst>
                <a:path w="160" h="300">
                  <a:moveTo>
                    <a:pt x="43" y="300"/>
                  </a:moveTo>
                  <a:lnTo>
                    <a:pt x="7" y="135"/>
                  </a:lnTo>
                  <a:lnTo>
                    <a:pt x="0" y="43"/>
                  </a:lnTo>
                  <a:lnTo>
                    <a:pt x="37" y="49"/>
                  </a:lnTo>
                  <a:lnTo>
                    <a:pt x="117" y="37"/>
                  </a:lnTo>
                  <a:lnTo>
                    <a:pt x="117" y="12"/>
                  </a:lnTo>
                  <a:lnTo>
                    <a:pt x="160" y="6"/>
                  </a:lnTo>
                  <a:lnTo>
                    <a:pt x="16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4" name=""/>
            <p:cNvSpPr/>
            <p:nvPr/>
          </p:nvSpPr>
          <p:spPr>
            <a:xfrm>
              <a:off x="9893160" y="3714840"/>
              <a:ext cx="56160" cy="12600"/>
            </a:xfrm>
            <a:custGeom>
              <a:avLst/>
              <a:gdLst/>
              <a:ahLst/>
              <a:rect l="l" t="t" r="r" b="b"/>
              <a:pathLst>
                <a:path w="30" h="6">
                  <a:moveTo>
                    <a:pt x="0" y="6"/>
                  </a:moveTo>
                  <a:lnTo>
                    <a:pt x="18" y="6"/>
                  </a:lnTo>
                  <a:lnTo>
                    <a:pt x="30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5" name=""/>
            <p:cNvSpPr/>
            <p:nvPr/>
          </p:nvSpPr>
          <p:spPr>
            <a:xfrm>
              <a:off x="9961920" y="3764160"/>
              <a:ext cx="23760" cy="12600"/>
            </a:xfrm>
            <a:custGeom>
              <a:avLst/>
              <a:gdLst/>
              <a:ahLst/>
              <a:rect l="l" t="t" r="r" b="b"/>
              <a:pathLst>
                <a:path w="13" h="6">
                  <a:moveTo>
                    <a:pt x="13" y="0"/>
                  </a:moveTo>
                  <a:lnTo>
                    <a:pt x="13" y="0"/>
                  </a:lnTo>
                  <a:lnTo>
                    <a:pt x="7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6" name=""/>
            <p:cNvSpPr/>
            <p:nvPr/>
          </p:nvSpPr>
          <p:spPr>
            <a:xfrm>
              <a:off x="9972000" y="3862440"/>
              <a:ext cx="23760" cy="2376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7" name=""/>
            <p:cNvSpPr/>
            <p:nvPr/>
          </p:nvSpPr>
          <p:spPr>
            <a:xfrm>
              <a:off x="10620720" y="3508200"/>
              <a:ext cx="12240" cy="4752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8" name=""/>
            <p:cNvSpPr/>
            <p:nvPr/>
          </p:nvSpPr>
          <p:spPr>
            <a:xfrm>
              <a:off x="10463040" y="3508200"/>
              <a:ext cx="33480" cy="252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9" name=""/>
            <p:cNvSpPr/>
            <p:nvPr/>
          </p:nvSpPr>
          <p:spPr>
            <a:xfrm flipV="1">
              <a:off x="10463040" y="3508200"/>
              <a:ext cx="33480" cy="12240"/>
            </a:xfrm>
            <a:prstGeom prst="line">
              <a:avLst/>
            </a:prstGeom>
            <a:ln w="1260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0" name=""/>
            <p:cNvSpPr/>
            <p:nvPr/>
          </p:nvSpPr>
          <p:spPr>
            <a:xfrm>
              <a:off x="10095840" y="3300840"/>
              <a:ext cx="19440" cy="3636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18"/>
                  </a:move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1" name=""/>
            <p:cNvSpPr/>
            <p:nvPr/>
          </p:nvSpPr>
          <p:spPr>
            <a:xfrm>
              <a:off x="11904120" y="2655000"/>
              <a:ext cx="25200" cy="156240"/>
            </a:xfrm>
            <a:custGeom>
              <a:avLst/>
              <a:gdLst/>
              <a:ahLst/>
              <a:rect l="l" t="t" r="r" b="b"/>
              <a:pathLst>
                <a:path w="12" h="79">
                  <a:moveTo>
                    <a:pt x="12" y="79"/>
                  </a:moveTo>
                  <a:lnTo>
                    <a:pt x="12" y="61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2" name=""/>
            <p:cNvSpPr/>
            <p:nvPr/>
          </p:nvSpPr>
          <p:spPr>
            <a:xfrm flipH="1" flipV="1">
              <a:off x="9582120" y="3372840"/>
              <a:ext cx="303840" cy="972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3" name=""/>
            <p:cNvSpPr/>
            <p:nvPr/>
          </p:nvSpPr>
          <p:spPr>
            <a:xfrm>
              <a:off x="9317520" y="4338000"/>
              <a:ext cx="104040" cy="120960"/>
            </a:xfrm>
            <a:custGeom>
              <a:avLst/>
              <a:gdLst/>
              <a:ahLst/>
              <a:rect l="l" t="t" r="r" b="b"/>
              <a:pathLst>
                <a:path w="55" h="61">
                  <a:moveTo>
                    <a:pt x="55" y="61"/>
                  </a:moveTo>
                  <a:lnTo>
                    <a:pt x="12" y="3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4" name=""/>
            <p:cNvSpPr/>
            <p:nvPr/>
          </p:nvSpPr>
          <p:spPr>
            <a:xfrm>
              <a:off x="9961920" y="5946840"/>
              <a:ext cx="233280" cy="195480"/>
            </a:xfrm>
            <a:custGeom>
              <a:avLst/>
              <a:gdLst/>
              <a:ahLst/>
              <a:rect l="l" t="t" r="r" b="b"/>
              <a:pathLst>
                <a:path w="129" h="98">
                  <a:moveTo>
                    <a:pt x="37" y="80"/>
                  </a:moveTo>
                  <a:lnTo>
                    <a:pt x="68" y="56"/>
                  </a:lnTo>
                  <a:lnTo>
                    <a:pt x="86" y="74"/>
                  </a:lnTo>
                  <a:lnTo>
                    <a:pt x="105" y="74"/>
                  </a:lnTo>
                  <a:lnTo>
                    <a:pt x="117" y="62"/>
                  </a:lnTo>
                  <a:lnTo>
                    <a:pt x="99" y="37"/>
                  </a:lnTo>
                  <a:lnTo>
                    <a:pt x="129" y="13"/>
                  </a:lnTo>
                  <a:lnTo>
                    <a:pt x="123" y="0"/>
                  </a:lnTo>
                  <a:lnTo>
                    <a:pt x="50" y="62"/>
                  </a:lnTo>
                  <a:lnTo>
                    <a:pt x="25" y="74"/>
                  </a:lnTo>
                  <a:lnTo>
                    <a:pt x="0" y="9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5" name=""/>
            <p:cNvSpPr/>
            <p:nvPr/>
          </p:nvSpPr>
          <p:spPr>
            <a:xfrm>
              <a:off x="10185840" y="5423040"/>
              <a:ext cx="578160" cy="634680"/>
            </a:xfrm>
            <a:custGeom>
              <a:avLst/>
              <a:gdLst/>
              <a:ahLst/>
              <a:rect l="l" t="t" r="r" b="b"/>
              <a:pathLst>
                <a:path w="319" h="319">
                  <a:moveTo>
                    <a:pt x="0" y="276"/>
                  </a:moveTo>
                  <a:lnTo>
                    <a:pt x="37" y="288"/>
                  </a:lnTo>
                  <a:lnTo>
                    <a:pt x="61" y="306"/>
                  </a:lnTo>
                  <a:lnTo>
                    <a:pt x="74" y="312"/>
                  </a:lnTo>
                  <a:lnTo>
                    <a:pt x="98" y="300"/>
                  </a:lnTo>
                  <a:lnTo>
                    <a:pt x="166" y="288"/>
                  </a:lnTo>
                  <a:lnTo>
                    <a:pt x="184" y="288"/>
                  </a:lnTo>
                  <a:lnTo>
                    <a:pt x="209" y="319"/>
                  </a:lnTo>
                  <a:lnTo>
                    <a:pt x="270" y="282"/>
                  </a:lnTo>
                  <a:lnTo>
                    <a:pt x="307" y="251"/>
                  </a:lnTo>
                  <a:lnTo>
                    <a:pt x="288" y="245"/>
                  </a:lnTo>
                  <a:lnTo>
                    <a:pt x="288" y="239"/>
                  </a:lnTo>
                  <a:lnTo>
                    <a:pt x="252" y="214"/>
                  </a:lnTo>
                  <a:lnTo>
                    <a:pt x="215" y="227"/>
                  </a:lnTo>
                  <a:lnTo>
                    <a:pt x="209" y="220"/>
                  </a:lnTo>
                  <a:lnTo>
                    <a:pt x="202" y="220"/>
                  </a:lnTo>
                  <a:lnTo>
                    <a:pt x="184" y="165"/>
                  </a:lnTo>
                  <a:lnTo>
                    <a:pt x="147" y="153"/>
                  </a:lnTo>
                  <a:lnTo>
                    <a:pt x="141" y="159"/>
                  </a:lnTo>
                  <a:lnTo>
                    <a:pt x="117" y="135"/>
                  </a:lnTo>
                  <a:lnTo>
                    <a:pt x="123" y="49"/>
                  </a:lnTo>
                  <a:lnTo>
                    <a:pt x="110" y="12"/>
                  </a:lnTo>
                  <a:lnTo>
                    <a:pt x="110" y="0"/>
                  </a:lnTo>
                  <a:lnTo>
                    <a:pt x="61" y="18"/>
                  </a:lnTo>
                  <a:lnTo>
                    <a:pt x="49" y="18"/>
                  </a:lnTo>
                  <a:lnTo>
                    <a:pt x="55" y="49"/>
                  </a:lnTo>
                  <a:lnTo>
                    <a:pt x="61" y="73"/>
                  </a:lnTo>
                  <a:lnTo>
                    <a:pt x="74" y="43"/>
                  </a:lnTo>
                  <a:lnTo>
                    <a:pt x="123" y="49"/>
                  </a:lnTo>
                  <a:lnTo>
                    <a:pt x="135" y="55"/>
                  </a:lnTo>
                  <a:lnTo>
                    <a:pt x="141" y="79"/>
                  </a:lnTo>
                  <a:lnTo>
                    <a:pt x="172" y="73"/>
                  </a:lnTo>
                  <a:lnTo>
                    <a:pt x="239" y="98"/>
                  </a:lnTo>
                  <a:lnTo>
                    <a:pt x="294" y="79"/>
                  </a:lnTo>
                  <a:lnTo>
                    <a:pt x="319" y="15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6" name=""/>
            <p:cNvSpPr/>
            <p:nvPr/>
          </p:nvSpPr>
          <p:spPr>
            <a:xfrm>
              <a:off x="10285560" y="5509080"/>
              <a:ext cx="33480" cy="59040"/>
            </a:xfrm>
            <a:custGeom>
              <a:avLst/>
              <a:gdLst/>
              <a:ahLst/>
              <a:rect l="l" t="t" r="r" b="b"/>
              <a:pathLst>
                <a:path w="19" h="30">
                  <a:moveTo>
                    <a:pt x="0" y="30"/>
                  </a:moveTo>
                  <a:lnTo>
                    <a:pt x="6" y="24"/>
                  </a:lnTo>
                  <a:lnTo>
                    <a:pt x="13" y="6"/>
                  </a:lnTo>
                  <a:lnTo>
                    <a:pt x="19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7" name=""/>
            <p:cNvSpPr/>
            <p:nvPr/>
          </p:nvSpPr>
          <p:spPr>
            <a:xfrm>
              <a:off x="10185840" y="5716080"/>
              <a:ext cx="243360" cy="354240"/>
            </a:xfrm>
            <a:custGeom>
              <a:avLst/>
              <a:gdLst/>
              <a:ahLst/>
              <a:rect l="l" t="t" r="r" b="b"/>
              <a:pathLst>
                <a:path w="135" h="178">
                  <a:moveTo>
                    <a:pt x="61" y="178"/>
                  </a:moveTo>
                  <a:lnTo>
                    <a:pt x="49" y="165"/>
                  </a:lnTo>
                  <a:lnTo>
                    <a:pt x="25" y="172"/>
                  </a:lnTo>
                  <a:lnTo>
                    <a:pt x="12" y="153"/>
                  </a:lnTo>
                  <a:lnTo>
                    <a:pt x="0" y="147"/>
                  </a:lnTo>
                  <a:lnTo>
                    <a:pt x="0" y="129"/>
                  </a:lnTo>
                  <a:lnTo>
                    <a:pt x="0" y="98"/>
                  </a:lnTo>
                  <a:lnTo>
                    <a:pt x="61" y="86"/>
                  </a:lnTo>
                  <a:lnTo>
                    <a:pt x="61" y="61"/>
                  </a:lnTo>
                  <a:lnTo>
                    <a:pt x="68" y="86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7" y="73"/>
                  </a:lnTo>
                  <a:lnTo>
                    <a:pt x="135" y="73"/>
                  </a:lnTo>
                  <a:lnTo>
                    <a:pt x="13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8" name=""/>
            <p:cNvSpPr/>
            <p:nvPr/>
          </p:nvSpPr>
          <p:spPr>
            <a:xfrm>
              <a:off x="10285560" y="5459760"/>
              <a:ext cx="125280" cy="72720"/>
            </a:xfrm>
            <a:custGeom>
              <a:avLst/>
              <a:gdLst/>
              <a:ahLst/>
              <a:rect l="l" t="t" r="r" b="b"/>
              <a:pathLst>
                <a:path w="68" h="37">
                  <a:moveTo>
                    <a:pt x="0" y="0"/>
                  </a:moveTo>
                  <a:lnTo>
                    <a:pt x="19" y="6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2" y="6"/>
                  </a:lnTo>
                  <a:lnTo>
                    <a:pt x="68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9" name=""/>
            <p:cNvSpPr/>
            <p:nvPr/>
          </p:nvSpPr>
          <p:spPr>
            <a:xfrm>
              <a:off x="10450440" y="5349960"/>
              <a:ext cx="26640" cy="120600"/>
            </a:xfrm>
            <a:custGeom>
              <a:avLst/>
              <a:gdLst/>
              <a:ahLst/>
              <a:rect l="l" t="t" r="r" b="b"/>
              <a:pathLst>
                <a:path w="13" h="61">
                  <a:moveTo>
                    <a:pt x="0" y="61"/>
                  </a:moveTo>
                  <a:lnTo>
                    <a:pt x="0" y="49"/>
                  </a:lnTo>
                  <a:lnTo>
                    <a:pt x="6" y="24"/>
                  </a:lnTo>
                  <a:lnTo>
                    <a:pt x="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0" name=""/>
            <p:cNvSpPr/>
            <p:nvPr/>
          </p:nvSpPr>
          <p:spPr>
            <a:xfrm>
              <a:off x="10477080" y="5264280"/>
              <a:ext cx="77040" cy="85680"/>
            </a:xfrm>
            <a:custGeom>
              <a:avLst/>
              <a:gdLst/>
              <a:ahLst/>
              <a:rect l="l" t="t" r="r" b="b"/>
              <a:pathLst>
                <a:path w="42" h="43">
                  <a:moveTo>
                    <a:pt x="0" y="43"/>
                  </a:moveTo>
                  <a:lnTo>
                    <a:pt x="12" y="31"/>
                  </a:lnTo>
                  <a:lnTo>
                    <a:pt x="30" y="12"/>
                  </a:lnTo>
                  <a:lnTo>
                    <a:pt x="4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1" name=""/>
            <p:cNvSpPr/>
            <p:nvPr/>
          </p:nvSpPr>
          <p:spPr>
            <a:xfrm>
              <a:off x="10496880" y="5143320"/>
              <a:ext cx="57240" cy="120600"/>
            </a:xfrm>
            <a:custGeom>
              <a:avLst/>
              <a:gdLst/>
              <a:ahLst/>
              <a:rect l="l" t="t" r="r" b="b"/>
              <a:pathLst>
                <a:path w="30" h="61">
                  <a:moveTo>
                    <a:pt x="30" y="61"/>
                  </a:moveTo>
                  <a:lnTo>
                    <a:pt x="12" y="49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2" name=""/>
            <p:cNvSpPr/>
            <p:nvPr/>
          </p:nvSpPr>
          <p:spPr>
            <a:xfrm>
              <a:off x="11114280" y="4983840"/>
              <a:ext cx="255960" cy="133560"/>
            </a:xfrm>
            <a:custGeom>
              <a:avLst/>
              <a:gdLst/>
              <a:ahLst/>
              <a:rect l="l" t="t" r="r" b="b"/>
              <a:pathLst>
                <a:path w="141" h="67">
                  <a:moveTo>
                    <a:pt x="0" y="6"/>
                  </a:moveTo>
                  <a:lnTo>
                    <a:pt x="0" y="61"/>
                  </a:lnTo>
                  <a:lnTo>
                    <a:pt x="31" y="67"/>
                  </a:lnTo>
                  <a:lnTo>
                    <a:pt x="43" y="61"/>
                  </a:lnTo>
                  <a:lnTo>
                    <a:pt x="68" y="49"/>
                  </a:lnTo>
                  <a:lnTo>
                    <a:pt x="98" y="43"/>
                  </a:lnTo>
                  <a:lnTo>
                    <a:pt x="110" y="43"/>
                  </a:lnTo>
                  <a:lnTo>
                    <a:pt x="141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3" name=""/>
            <p:cNvSpPr/>
            <p:nvPr/>
          </p:nvSpPr>
          <p:spPr>
            <a:xfrm>
              <a:off x="11424240" y="4960440"/>
              <a:ext cx="179640" cy="133200"/>
            </a:xfrm>
            <a:custGeom>
              <a:avLst/>
              <a:gdLst/>
              <a:ahLst/>
              <a:rect l="l" t="t" r="r" b="b"/>
              <a:pathLst>
                <a:path w="98" h="67">
                  <a:moveTo>
                    <a:pt x="98" y="61"/>
                  </a:moveTo>
                  <a:lnTo>
                    <a:pt x="73" y="12"/>
                  </a:lnTo>
                  <a:lnTo>
                    <a:pt x="0" y="0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61" y="55"/>
                  </a:lnTo>
                  <a:lnTo>
                    <a:pt x="86" y="6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4" name=""/>
            <p:cNvSpPr/>
            <p:nvPr/>
          </p:nvSpPr>
          <p:spPr>
            <a:xfrm>
              <a:off x="11211840" y="5385240"/>
              <a:ext cx="131760" cy="171360"/>
            </a:xfrm>
            <a:custGeom>
              <a:avLst/>
              <a:gdLst/>
              <a:ahLst/>
              <a:rect l="l" t="t" r="r" b="b"/>
              <a:pathLst>
                <a:path w="74" h="86">
                  <a:moveTo>
                    <a:pt x="74" y="0"/>
                  </a:moveTo>
                  <a:lnTo>
                    <a:pt x="68" y="19"/>
                  </a:lnTo>
                  <a:lnTo>
                    <a:pt x="43" y="19"/>
                  </a:lnTo>
                  <a:lnTo>
                    <a:pt x="13" y="25"/>
                  </a:lnTo>
                  <a:lnTo>
                    <a:pt x="0" y="37"/>
                  </a:lnTo>
                  <a:lnTo>
                    <a:pt x="6" y="8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5" name=""/>
            <p:cNvSpPr/>
            <p:nvPr/>
          </p:nvSpPr>
          <p:spPr>
            <a:xfrm>
              <a:off x="11066760" y="5326200"/>
              <a:ext cx="257400" cy="47520"/>
            </a:xfrm>
            <a:custGeom>
              <a:avLst/>
              <a:gdLst/>
              <a:ahLst/>
              <a:rect l="l" t="t" r="r" b="b"/>
              <a:pathLst>
                <a:path w="141" h="24">
                  <a:moveTo>
                    <a:pt x="0" y="18"/>
                  </a:moveTo>
                  <a:lnTo>
                    <a:pt x="0" y="0"/>
                  </a:lnTo>
                  <a:lnTo>
                    <a:pt x="141" y="2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6" name=""/>
            <p:cNvSpPr/>
            <p:nvPr/>
          </p:nvSpPr>
          <p:spPr>
            <a:xfrm>
              <a:off x="11324520" y="5374080"/>
              <a:ext cx="46080" cy="2376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7" name=""/>
            <p:cNvSpPr/>
            <p:nvPr/>
          </p:nvSpPr>
          <p:spPr>
            <a:xfrm>
              <a:off x="11054160" y="5105160"/>
              <a:ext cx="226440" cy="233280"/>
            </a:xfrm>
            <a:custGeom>
              <a:avLst/>
              <a:gdLst/>
              <a:ahLst/>
              <a:rect l="l" t="t" r="r" b="b"/>
              <a:pathLst>
                <a:path w="123" h="117">
                  <a:moveTo>
                    <a:pt x="7" y="117"/>
                  </a:moveTo>
                  <a:lnTo>
                    <a:pt x="0" y="111"/>
                  </a:lnTo>
                  <a:lnTo>
                    <a:pt x="31" y="0"/>
                  </a:lnTo>
                  <a:lnTo>
                    <a:pt x="49" y="31"/>
                  </a:lnTo>
                  <a:lnTo>
                    <a:pt x="123" y="3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8" name=""/>
            <p:cNvSpPr/>
            <p:nvPr/>
          </p:nvSpPr>
          <p:spPr>
            <a:xfrm>
              <a:off x="10643040" y="5946840"/>
              <a:ext cx="423720" cy="268560"/>
            </a:xfrm>
            <a:custGeom>
              <a:avLst/>
              <a:gdLst/>
              <a:ahLst/>
              <a:rect l="l" t="t" r="r" b="b"/>
              <a:pathLst>
                <a:path w="233" h="135">
                  <a:moveTo>
                    <a:pt x="0" y="92"/>
                  </a:moveTo>
                  <a:lnTo>
                    <a:pt x="12" y="86"/>
                  </a:lnTo>
                  <a:lnTo>
                    <a:pt x="36" y="80"/>
                  </a:lnTo>
                  <a:lnTo>
                    <a:pt x="55" y="56"/>
                  </a:lnTo>
                  <a:lnTo>
                    <a:pt x="85" y="31"/>
                  </a:lnTo>
                  <a:lnTo>
                    <a:pt x="110" y="31"/>
                  </a:lnTo>
                  <a:lnTo>
                    <a:pt x="116" y="31"/>
                  </a:lnTo>
                  <a:lnTo>
                    <a:pt x="159" y="25"/>
                  </a:lnTo>
                  <a:lnTo>
                    <a:pt x="190" y="0"/>
                  </a:lnTo>
                  <a:lnTo>
                    <a:pt x="226" y="37"/>
                  </a:lnTo>
                  <a:lnTo>
                    <a:pt x="233" y="13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79" name=""/>
            <p:cNvSpPr/>
            <p:nvPr/>
          </p:nvSpPr>
          <p:spPr>
            <a:xfrm>
              <a:off x="11054160" y="6019920"/>
              <a:ext cx="137520" cy="134640"/>
            </a:xfrm>
            <a:custGeom>
              <a:avLst/>
              <a:gdLst/>
              <a:ahLst/>
              <a:rect l="l" t="t" r="r" b="b"/>
              <a:pathLst>
                <a:path w="74" h="68">
                  <a:moveTo>
                    <a:pt x="74" y="25"/>
                  </a:moveTo>
                  <a:lnTo>
                    <a:pt x="68" y="37"/>
                  </a:lnTo>
                  <a:lnTo>
                    <a:pt x="56" y="49"/>
                  </a:lnTo>
                  <a:lnTo>
                    <a:pt x="49" y="68"/>
                  </a:lnTo>
                  <a:lnTo>
                    <a:pt x="43" y="68"/>
                  </a:lnTo>
                  <a:lnTo>
                    <a:pt x="19" y="37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0" name=""/>
            <p:cNvSpPr/>
            <p:nvPr/>
          </p:nvSpPr>
          <p:spPr>
            <a:xfrm>
              <a:off x="11604240" y="4629600"/>
              <a:ext cx="119520" cy="427680"/>
            </a:xfrm>
            <a:custGeom>
              <a:avLst/>
              <a:gdLst/>
              <a:ahLst/>
              <a:rect l="l" t="t" r="r" b="b"/>
              <a:pathLst>
                <a:path w="67" h="215">
                  <a:moveTo>
                    <a:pt x="0" y="215"/>
                  </a:moveTo>
                  <a:lnTo>
                    <a:pt x="12" y="184"/>
                  </a:lnTo>
                  <a:lnTo>
                    <a:pt x="24" y="123"/>
                  </a:lnTo>
                  <a:lnTo>
                    <a:pt x="43" y="98"/>
                  </a:lnTo>
                  <a:lnTo>
                    <a:pt x="67" y="92"/>
                  </a:lnTo>
                  <a:lnTo>
                    <a:pt x="61" y="80"/>
                  </a:lnTo>
                  <a:lnTo>
                    <a:pt x="43" y="74"/>
                  </a:lnTo>
                  <a:lnTo>
                    <a:pt x="12" y="55"/>
                  </a:lnTo>
                  <a:lnTo>
                    <a:pt x="31" y="31"/>
                  </a:lnTo>
                  <a:lnTo>
                    <a:pt x="24" y="25"/>
                  </a:lnTo>
                  <a:lnTo>
                    <a:pt x="12" y="0"/>
                  </a:lnTo>
                  <a:lnTo>
                    <a:pt x="31" y="25"/>
                  </a:lnTo>
                  <a:lnTo>
                    <a:pt x="43" y="3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1" name=""/>
            <p:cNvSpPr/>
            <p:nvPr/>
          </p:nvSpPr>
          <p:spPr>
            <a:xfrm>
              <a:off x="9131760" y="2866320"/>
              <a:ext cx="709200" cy="101160"/>
            </a:xfrm>
            <a:custGeom>
              <a:avLst/>
              <a:gdLst/>
              <a:ahLst/>
              <a:rect l="l" t="t" r="r" b="b"/>
              <a:pathLst>
                <a:path w="390" h="51">
                  <a:moveTo>
                    <a:pt x="0" y="0"/>
                  </a:moveTo>
                  <a:lnTo>
                    <a:pt x="101" y="30"/>
                  </a:lnTo>
                  <a:lnTo>
                    <a:pt x="390" y="5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2" name=""/>
            <p:cNvSpPr/>
            <p:nvPr/>
          </p:nvSpPr>
          <p:spPr>
            <a:xfrm>
              <a:off x="9182520" y="2756520"/>
              <a:ext cx="306360" cy="1073520"/>
            </a:xfrm>
            <a:custGeom>
              <a:avLst/>
              <a:gdLst/>
              <a:ahLst/>
              <a:rect l="l" t="t" r="r" b="b"/>
              <a:pathLst>
                <a:path w="169" h="540">
                  <a:moveTo>
                    <a:pt x="169" y="0"/>
                  </a:moveTo>
                  <a:lnTo>
                    <a:pt x="84" y="41"/>
                  </a:lnTo>
                  <a:lnTo>
                    <a:pt x="22" y="212"/>
                  </a:lnTo>
                  <a:lnTo>
                    <a:pt x="0" y="54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3" name=""/>
            <p:cNvSpPr/>
            <p:nvPr/>
          </p:nvSpPr>
          <p:spPr>
            <a:xfrm>
              <a:off x="8965800" y="3044880"/>
              <a:ext cx="251640" cy="129240"/>
            </a:xfrm>
            <a:custGeom>
              <a:avLst/>
              <a:gdLst/>
              <a:ahLst/>
              <a:rect l="l" t="t" r="r" b="b"/>
              <a:pathLst>
                <a:path w="138" h="65">
                  <a:moveTo>
                    <a:pt x="0" y="0"/>
                  </a:moveTo>
                  <a:lnTo>
                    <a:pt x="79" y="0"/>
                  </a:lnTo>
                  <a:lnTo>
                    <a:pt x="79" y="65"/>
                  </a:lnTo>
                  <a:lnTo>
                    <a:pt x="138" y="65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4" name=""/>
            <p:cNvSpPr/>
            <p:nvPr/>
          </p:nvSpPr>
          <p:spPr>
            <a:xfrm>
              <a:off x="9024840" y="3271680"/>
              <a:ext cx="123480" cy="15444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5" name=""/>
            <p:cNvSpPr/>
            <p:nvPr/>
          </p:nvSpPr>
          <p:spPr>
            <a:xfrm>
              <a:off x="8440920" y="3215160"/>
              <a:ext cx="1110240" cy="548640"/>
            </a:xfrm>
            <a:custGeom>
              <a:avLst/>
              <a:gdLst/>
              <a:ahLst/>
              <a:rect l="l" t="t" r="r" b="b"/>
              <a:pathLst>
                <a:path w="610" h="276">
                  <a:moveTo>
                    <a:pt x="610" y="8"/>
                  </a:moveTo>
                  <a:lnTo>
                    <a:pt x="425" y="73"/>
                  </a:lnTo>
                  <a:lnTo>
                    <a:pt x="175" y="27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6" name=""/>
            <p:cNvSpPr/>
            <p:nvPr/>
          </p:nvSpPr>
          <p:spPr>
            <a:xfrm flipH="1">
              <a:off x="8736480" y="3771000"/>
              <a:ext cx="22320" cy="61776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7" name=""/>
            <p:cNvSpPr/>
            <p:nvPr/>
          </p:nvSpPr>
          <p:spPr>
            <a:xfrm>
              <a:off x="7887600" y="3554280"/>
              <a:ext cx="2027520" cy="2166840"/>
            </a:xfrm>
            <a:custGeom>
              <a:avLst/>
              <a:gdLst/>
              <a:ahLst/>
              <a:rect l="l" t="t" r="r" b="b"/>
              <a:pathLst>
                <a:path w="1114" h="1090">
                  <a:moveTo>
                    <a:pt x="1114" y="0"/>
                  </a:moveTo>
                  <a:lnTo>
                    <a:pt x="1044" y="65"/>
                  </a:lnTo>
                  <a:lnTo>
                    <a:pt x="915" y="73"/>
                  </a:lnTo>
                  <a:lnTo>
                    <a:pt x="713" y="138"/>
                  </a:lnTo>
                  <a:lnTo>
                    <a:pt x="472" y="423"/>
                  </a:lnTo>
                  <a:lnTo>
                    <a:pt x="351" y="548"/>
                  </a:lnTo>
                  <a:lnTo>
                    <a:pt x="199" y="680"/>
                  </a:lnTo>
                  <a:lnTo>
                    <a:pt x="111" y="800"/>
                  </a:lnTo>
                  <a:lnTo>
                    <a:pt x="0" y="109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8" name=""/>
            <p:cNvSpPr/>
            <p:nvPr/>
          </p:nvSpPr>
          <p:spPr>
            <a:xfrm>
              <a:off x="8526600" y="4632480"/>
              <a:ext cx="133560" cy="15048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9" name=""/>
            <p:cNvSpPr/>
            <p:nvPr/>
          </p:nvSpPr>
          <p:spPr>
            <a:xfrm>
              <a:off x="8087400" y="4643640"/>
              <a:ext cx="158760" cy="264240"/>
            </a:xfrm>
            <a:custGeom>
              <a:avLst/>
              <a:gdLst/>
              <a:ahLst/>
              <a:rect l="l" t="t" r="r" b="b"/>
              <a:pathLst>
                <a:path w="87" h="133">
                  <a:moveTo>
                    <a:pt x="0" y="0"/>
                  </a:moveTo>
                  <a:lnTo>
                    <a:pt x="6" y="84"/>
                  </a:lnTo>
                  <a:lnTo>
                    <a:pt x="87" y="13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0" name=""/>
            <p:cNvSpPr/>
            <p:nvPr/>
          </p:nvSpPr>
          <p:spPr>
            <a:xfrm>
              <a:off x="8179200" y="5005440"/>
              <a:ext cx="357120" cy="233280"/>
            </a:xfrm>
            <a:custGeom>
              <a:avLst/>
              <a:gdLst/>
              <a:ahLst/>
              <a:rect l="l" t="t" r="r" b="b"/>
              <a:pathLst>
                <a:path w="197" h="117">
                  <a:moveTo>
                    <a:pt x="0" y="0"/>
                  </a:moveTo>
                  <a:lnTo>
                    <a:pt x="71" y="71"/>
                  </a:lnTo>
                  <a:lnTo>
                    <a:pt x="197" y="11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1" name=""/>
            <p:cNvSpPr/>
            <p:nvPr/>
          </p:nvSpPr>
          <p:spPr>
            <a:xfrm>
              <a:off x="7860960" y="5108040"/>
              <a:ext cx="240480" cy="257400"/>
            </a:xfrm>
            <a:custGeom>
              <a:avLst/>
              <a:gdLst/>
              <a:ahLst/>
              <a:rect l="l" t="t" r="r" b="b"/>
              <a:pathLst>
                <a:path w="132" h="130">
                  <a:moveTo>
                    <a:pt x="132" y="0"/>
                  </a:moveTo>
                  <a:lnTo>
                    <a:pt x="0" y="65"/>
                  </a:lnTo>
                  <a:lnTo>
                    <a:pt x="14" y="13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8051040" y="5230440"/>
              <a:ext cx="95400" cy="13500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7385400" y="2445480"/>
              <a:ext cx="1788120" cy="1374840"/>
            </a:xfrm>
            <a:custGeom>
              <a:avLst/>
              <a:gdLst/>
              <a:ahLst/>
              <a:rect l="l" t="t" r="r" b="b"/>
              <a:pathLst>
                <a:path w="982" h="691">
                  <a:moveTo>
                    <a:pt x="0" y="0"/>
                  </a:moveTo>
                  <a:lnTo>
                    <a:pt x="311" y="191"/>
                  </a:lnTo>
                  <a:lnTo>
                    <a:pt x="611" y="406"/>
                  </a:lnTo>
                  <a:lnTo>
                    <a:pt x="982" y="69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6902640" y="3845520"/>
              <a:ext cx="1833480" cy="382320"/>
            </a:xfrm>
            <a:custGeom>
              <a:avLst/>
              <a:gdLst/>
              <a:ahLst/>
              <a:rect l="l" t="t" r="r" b="b"/>
              <a:pathLst>
                <a:path w="1006" h="192">
                  <a:moveTo>
                    <a:pt x="0" y="0"/>
                  </a:moveTo>
                  <a:lnTo>
                    <a:pt x="333" y="41"/>
                  </a:lnTo>
                  <a:lnTo>
                    <a:pt x="429" y="188"/>
                  </a:lnTo>
                  <a:lnTo>
                    <a:pt x="1006" y="192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7117920" y="4743360"/>
              <a:ext cx="84240" cy="299880"/>
            </a:xfrm>
            <a:custGeom>
              <a:avLst/>
              <a:gdLst/>
              <a:ahLst/>
              <a:rect l="l" t="t" r="r" b="b"/>
              <a:pathLst>
                <a:path w="46" h="151">
                  <a:moveTo>
                    <a:pt x="0" y="0"/>
                  </a:moveTo>
                  <a:lnTo>
                    <a:pt x="46" y="98"/>
                  </a:lnTo>
                  <a:lnTo>
                    <a:pt x="13" y="15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7685280" y="5714640"/>
              <a:ext cx="312120" cy="492480"/>
            </a:xfrm>
            <a:custGeom>
              <a:avLst/>
              <a:gdLst/>
              <a:ahLst/>
              <a:rect l="l" t="t" r="r" b="b"/>
              <a:pathLst>
                <a:path w="170" h="248">
                  <a:moveTo>
                    <a:pt x="76" y="136"/>
                  </a:moveTo>
                  <a:lnTo>
                    <a:pt x="0" y="8"/>
                  </a:lnTo>
                  <a:lnTo>
                    <a:pt x="115" y="0"/>
                  </a:lnTo>
                  <a:lnTo>
                    <a:pt x="170" y="86"/>
                  </a:lnTo>
                  <a:lnTo>
                    <a:pt x="145" y="248"/>
                  </a:lnTo>
                  <a:lnTo>
                    <a:pt x="55" y="244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 flipH="1">
              <a:off x="7527240" y="5293800"/>
              <a:ext cx="503640" cy="25164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6105960" y="5013720"/>
              <a:ext cx="1625400" cy="1072080"/>
            </a:xfrm>
            <a:custGeom>
              <a:avLst/>
              <a:gdLst/>
              <a:ahLst/>
              <a:rect l="l" t="t" r="r" b="b"/>
              <a:pathLst>
                <a:path w="892" h="539">
                  <a:moveTo>
                    <a:pt x="0" y="0"/>
                  </a:moveTo>
                  <a:lnTo>
                    <a:pt x="1" y="2"/>
                  </a:lnTo>
                  <a:lnTo>
                    <a:pt x="542" y="2"/>
                  </a:lnTo>
                  <a:lnTo>
                    <a:pt x="673" y="67"/>
                  </a:lnTo>
                  <a:lnTo>
                    <a:pt x="778" y="266"/>
                  </a:lnTo>
                  <a:lnTo>
                    <a:pt x="892" y="53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8526600" y="6067800"/>
              <a:ext cx="3016800" cy="841320"/>
            </a:xfrm>
            <a:custGeom>
              <a:avLst/>
              <a:gdLst/>
              <a:ahLst/>
              <a:rect l="l" t="t" r="r" b="b"/>
              <a:pathLst>
                <a:path w="1657" h="423">
                  <a:moveTo>
                    <a:pt x="1649" y="419"/>
                  </a:moveTo>
                  <a:lnTo>
                    <a:pt x="1657" y="281"/>
                  </a:lnTo>
                  <a:lnTo>
                    <a:pt x="1560" y="240"/>
                  </a:lnTo>
                  <a:lnTo>
                    <a:pt x="1450" y="49"/>
                  </a:lnTo>
                  <a:lnTo>
                    <a:pt x="1303" y="0"/>
                  </a:lnTo>
                  <a:lnTo>
                    <a:pt x="784" y="8"/>
                  </a:lnTo>
                  <a:lnTo>
                    <a:pt x="616" y="61"/>
                  </a:lnTo>
                  <a:lnTo>
                    <a:pt x="278" y="85"/>
                  </a:lnTo>
                  <a:lnTo>
                    <a:pt x="126" y="146"/>
                  </a:lnTo>
                  <a:lnTo>
                    <a:pt x="38" y="240"/>
                  </a:lnTo>
                  <a:lnTo>
                    <a:pt x="0" y="305"/>
                  </a:lnTo>
                  <a:lnTo>
                    <a:pt x="17" y="42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11118960" y="6400080"/>
              <a:ext cx="167040" cy="98280"/>
            </a:xfrm>
            <a:custGeom>
              <a:avLst/>
              <a:gdLst/>
              <a:ahLst/>
              <a:rect l="l" t="t" r="r" b="b"/>
              <a:pathLst>
                <a:path w="92" h="49">
                  <a:moveTo>
                    <a:pt x="92" y="0"/>
                  </a:moveTo>
                  <a:lnTo>
                    <a:pt x="38" y="12"/>
                  </a:lnTo>
                  <a:lnTo>
                    <a:pt x="0" y="4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11196000" y="6417000"/>
              <a:ext cx="67320" cy="115200"/>
            </a:xfrm>
            <a:custGeom>
              <a:avLst/>
              <a:gdLst/>
              <a:ahLst/>
              <a:rect l="l" t="t" r="r" b="b"/>
              <a:pathLst>
                <a:path w="38" h="58">
                  <a:moveTo>
                    <a:pt x="38" y="58"/>
                  </a:moveTo>
                  <a:lnTo>
                    <a:pt x="4" y="4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 flipV="1">
              <a:off x="11170800" y="6490080"/>
              <a:ext cx="30600" cy="5472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8812440" y="6837480"/>
              <a:ext cx="139320" cy="185400"/>
            </a:xfrm>
            <a:custGeom>
              <a:avLst/>
              <a:gdLst/>
              <a:ahLst/>
              <a:rect l="l" t="t" r="r" b="b"/>
              <a:pathLst>
                <a:path w="77" h="93">
                  <a:moveTo>
                    <a:pt x="77" y="0"/>
                  </a:moveTo>
                  <a:lnTo>
                    <a:pt x="4" y="8"/>
                  </a:lnTo>
                  <a:lnTo>
                    <a:pt x="0" y="9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8639280" y="6653160"/>
              <a:ext cx="181440" cy="20124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8390160" y="6270480"/>
              <a:ext cx="661320" cy="527760"/>
            </a:xfrm>
            <a:custGeom>
              <a:avLst/>
              <a:gdLst/>
              <a:ahLst/>
              <a:rect l="l" t="t" r="r" b="b"/>
              <a:pathLst>
                <a:path w="363" h="265">
                  <a:moveTo>
                    <a:pt x="363" y="16"/>
                  </a:moveTo>
                  <a:lnTo>
                    <a:pt x="160" y="135"/>
                  </a:lnTo>
                  <a:lnTo>
                    <a:pt x="84" y="265"/>
                  </a:lnTo>
                  <a:lnTo>
                    <a:pt x="0" y="257"/>
                  </a:lnTo>
                  <a:lnTo>
                    <a:pt x="4" y="151"/>
                  </a:lnTo>
                  <a:lnTo>
                    <a:pt x="101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8322840" y="6152400"/>
              <a:ext cx="1156320" cy="371160"/>
            </a:xfrm>
            <a:custGeom>
              <a:avLst/>
              <a:gdLst/>
              <a:ahLst/>
              <a:rect l="l" t="t" r="r" b="b"/>
              <a:pathLst>
                <a:path w="636" h="187">
                  <a:moveTo>
                    <a:pt x="0" y="187"/>
                  </a:moveTo>
                  <a:lnTo>
                    <a:pt x="118" y="171"/>
                  </a:lnTo>
                  <a:lnTo>
                    <a:pt x="211" y="77"/>
                  </a:lnTo>
                  <a:lnTo>
                    <a:pt x="392" y="8"/>
                  </a:lnTo>
                  <a:lnTo>
                    <a:pt x="636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11138400" y="6101640"/>
              <a:ext cx="125280" cy="153000"/>
            </a:xfrm>
            <a:custGeom>
              <a:avLst/>
              <a:gdLst/>
              <a:ahLst/>
              <a:rect l="l" t="t" r="r" b="b"/>
              <a:pathLst>
                <a:path w="69" h="77">
                  <a:moveTo>
                    <a:pt x="69" y="0"/>
                  </a:moveTo>
                  <a:lnTo>
                    <a:pt x="13" y="28"/>
                  </a:lnTo>
                  <a:lnTo>
                    <a:pt x="0" y="7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8" name=""/>
            <p:cNvSpPr/>
            <p:nvPr/>
          </p:nvSpPr>
          <p:spPr>
            <a:xfrm>
              <a:off x="8836200" y="6476040"/>
              <a:ext cx="199440" cy="298080"/>
            </a:xfrm>
            <a:custGeom>
              <a:avLst/>
              <a:gdLst/>
              <a:ahLst/>
              <a:rect l="l" t="t" r="r" b="b"/>
              <a:pathLst>
                <a:path w="109" h="150">
                  <a:moveTo>
                    <a:pt x="80" y="0"/>
                  </a:moveTo>
                  <a:lnTo>
                    <a:pt x="109" y="41"/>
                  </a:lnTo>
                  <a:lnTo>
                    <a:pt x="80" y="69"/>
                  </a:lnTo>
                  <a:lnTo>
                    <a:pt x="0" y="109"/>
                  </a:lnTo>
                  <a:lnTo>
                    <a:pt x="4" y="15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9" name=""/>
            <p:cNvGrpSpPr/>
            <p:nvPr/>
          </p:nvGrpSpPr>
          <p:grpSpPr>
            <a:xfrm>
              <a:off x="5163480" y="2469240"/>
              <a:ext cx="7085160" cy="4305240"/>
              <a:chOff x="5163480" y="2469240"/>
              <a:chExt cx="7085160" cy="4305240"/>
            </a:xfrm>
          </p:grpSpPr>
          <p:sp>
            <p:nvSpPr>
              <p:cNvPr id="1510" name=""/>
              <p:cNvSpPr/>
              <p:nvPr/>
            </p:nvSpPr>
            <p:spPr>
              <a:xfrm flipH="1">
                <a:off x="12168720" y="3306240"/>
                <a:ext cx="79920" cy="2556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511" name=""/>
              <p:cNvGrpSpPr/>
              <p:nvPr/>
            </p:nvGrpSpPr>
            <p:grpSpPr>
              <a:xfrm>
                <a:off x="5163480" y="2469240"/>
                <a:ext cx="5411880" cy="4305240"/>
                <a:chOff x="5163480" y="2469240"/>
                <a:chExt cx="5411880" cy="4305240"/>
              </a:xfrm>
            </p:grpSpPr>
            <p:sp>
              <p:nvSpPr>
                <p:cNvPr id="1512" name=""/>
                <p:cNvSpPr/>
                <p:nvPr/>
              </p:nvSpPr>
              <p:spPr>
                <a:xfrm flipH="1">
                  <a:off x="7786800" y="5710320"/>
                  <a:ext cx="96480" cy="484920"/>
                </a:xfrm>
                <a:prstGeom prst="line">
                  <a:avLst/>
                </a:prstGeom>
                <a:ln w="12600">
                  <a:solidFill>
                    <a:srgbClr val="ffe80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5279760" y="2469240"/>
                  <a:ext cx="1160280" cy="783000"/>
                </a:xfrm>
                <a:custGeom>
                  <a:avLst/>
                  <a:gdLst/>
                  <a:ahLst/>
                  <a:rect l="l" t="t" r="r" b="b"/>
                  <a:pathLst>
                    <a:path w="637" h="394">
                      <a:moveTo>
                        <a:pt x="21" y="394"/>
                      </a:moveTo>
                      <a:lnTo>
                        <a:pt x="0" y="349"/>
                      </a:lnTo>
                      <a:lnTo>
                        <a:pt x="131" y="175"/>
                      </a:lnTo>
                      <a:lnTo>
                        <a:pt x="169" y="154"/>
                      </a:lnTo>
                      <a:lnTo>
                        <a:pt x="198" y="142"/>
                      </a:lnTo>
                      <a:lnTo>
                        <a:pt x="291" y="175"/>
                      </a:lnTo>
                      <a:lnTo>
                        <a:pt x="494" y="20"/>
                      </a:lnTo>
                      <a:lnTo>
                        <a:pt x="553" y="0"/>
                      </a:lnTo>
                      <a:lnTo>
                        <a:pt x="637" y="41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5225400" y="3429360"/>
                  <a:ext cx="281880" cy="296280"/>
                </a:xfrm>
                <a:custGeom>
                  <a:avLst/>
                  <a:gdLst/>
                  <a:ahLst/>
                  <a:rect l="l" t="t" r="r" b="b"/>
                  <a:pathLst>
                    <a:path w="155" h="149">
                      <a:moveTo>
                        <a:pt x="24" y="0"/>
                      </a:moveTo>
                      <a:lnTo>
                        <a:pt x="0" y="68"/>
                      </a:lnTo>
                      <a:lnTo>
                        <a:pt x="155" y="149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5" name=""/>
                <p:cNvSpPr/>
                <p:nvPr/>
              </p:nvSpPr>
              <p:spPr>
                <a:xfrm>
                  <a:off x="5163480" y="3767400"/>
                  <a:ext cx="245520" cy="353880"/>
                </a:xfrm>
                <a:custGeom>
                  <a:avLst/>
                  <a:gdLst/>
                  <a:ahLst/>
                  <a:rect l="l" t="t" r="r" b="b"/>
                  <a:pathLst>
                    <a:path w="135" h="178">
                      <a:moveTo>
                        <a:pt x="0" y="0"/>
                      </a:moveTo>
                      <a:lnTo>
                        <a:pt x="58" y="178"/>
                      </a:lnTo>
                      <a:lnTo>
                        <a:pt x="135" y="171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6" name=""/>
                <p:cNvSpPr/>
                <p:nvPr/>
              </p:nvSpPr>
              <p:spPr>
                <a:xfrm>
                  <a:off x="5531400" y="4264920"/>
                  <a:ext cx="98280" cy="528840"/>
                </a:xfrm>
                <a:custGeom>
                  <a:avLst/>
                  <a:gdLst/>
                  <a:ahLst/>
                  <a:rect l="l" t="t" r="r" b="b"/>
                  <a:pathLst>
                    <a:path w="54" h="266">
                      <a:moveTo>
                        <a:pt x="0" y="0"/>
                      </a:moveTo>
                      <a:lnTo>
                        <a:pt x="54" y="10"/>
                      </a:lnTo>
                      <a:lnTo>
                        <a:pt x="34" y="266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7" name=""/>
                <p:cNvSpPr/>
                <p:nvPr/>
              </p:nvSpPr>
              <p:spPr>
                <a:xfrm>
                  <a:off x="5500440" y="4437720"/>
                  <a:ext cx="281880" cy="602280"/>
                </a:xfrm>
                <a:custGeom>
                  <a:avLst/>
                  <a:gdLst/>
                  <a:ahLst/>
                  <a:rect l="l" t="t" r="r" b="b"/>
                  <a:pathLst>
                    <a:path w="155" h="303">
                      <a:moveTo>
                        <a:pt x="0" y="0"/>
                      </a:moveTo>
                      <a:lnTo>
                        <a:pt x="58" y="92"/>
                      </a:lnTo>
                      <a:lnTo>
                        <a:pt x="145" y="225"/>
                      </a:lnTo>
                      <a:lnTo>
                        <a:pt x="155" y="281"/>
                      </a:lnTo>
                      <a:lnTo>
                        <a:pt x="71" y="303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8" name=""/>
                <p:cNvSpPr/>
                <p:nvPr/>
              </p:nvSpPr>
              <p:spPr>
                <a:xfrm>
                  <a:off x="5464080" y="4618440"/>
                  <a:ext cx="276480" cy="389880"/>
                </a:xfrm>
                <a:prstGeom prst="line">
                  <a:avLst/>
                </a:prstGeom>
                <a:ln w="12600">
                  <a:solidFill>
                    <a:srgbClr val="ffe80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19" name=""/>
                <p:cNvSpPr/>
                <p:nvPr/>
              </p:nvSpPr>
              <p:spPr>
                <a:xfrm>
                  <a:off x="5766480" y="4942800"/>
                  <a:ext cx="77760" cy="433800"/>
                </a:xfrm>
                <a:custGeom>
                  <a:avLst/>
                  <a:gdLst/>
                  <a:ahLst/>
                  <a:rect l="l" t="t" r="r" b="b"/>
                  <a:pathLst>
                    <a:path w="43" h="218">
                      <a:moveTo>
                        <a:pt x="9" y="0"/>
                      </a:moveTo>
                      <a:lnTo>
                        <a:pt x="43" y="43"/>
                      </a:lnTo>
                      <a:lnTo>
                        <a:pt x="37" y="144"/>
                      </a:lnTo>
                      <a:lnTo>
                        <a:pt x="17" y="218"/>
                      </a:lnTo>
                      <a:lnTo>
                        <a:pt x="0" y="163"/>
                      </a:lnTo>
                      <a:lnTo>
                        <a:pt x="37" y="150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0" name=""/>
                <p:cNvSpPr/>
                <p:nvPr/>
              </p:nvSpPr>
              <p:spPr>
                <a:xfrm flipH="1">
                  <a:off x="8346240" y="6354720"/>
                  <a:ext cx="103680" cy="210960"/>
                </a:xfrm>
                <a:prstGeom prst="line">
                  <a:avLst/>
                </a:prstGeom>
                <a:ln w="12600">
                  <a:solidFill>
                    <a:srgbClr val="ffe80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1" name=""/>
                <p:cNvSpPr/>
                <p:nvPr/>
              </p:nvSpPr>
              <p:spPr>
                <a:xfrm>
                  <a:off x="8597160" y="6404400"/>
                  <a:ext cx="282240" cy="370080"/>
                </a:xfrm>
                <a:custGeom>
                  <a:avLst/>
                  <a:gdLst/>
                  <a:ahLst/>
                  <a:rect l="l" t="t" r="r" b="b"/>
                  <a:pathLst>
                    <a:path w="155" h="186">
                      <a:moveTo>
                        <a:pt x="3" y="186"/>
                      </a:moveTo>
                      <a:lnTo>
                        <a:pt x="0" y="111"/>
                      </a:lnTo>
                      <a:lnTo>
                        <a:pt x="20" y="78"/>
                      </a:lnTo>
                      <a:lnTo>
                        <a:pt x="91" y="26"/>
                      </a:lnTo>
                      <a:lnTo>
                        <a:pt x="155" y="0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522" name=""/>
                <p:cNvSpPr/>
                <p:nvPr/>
              </p:nvSpPr>
              <p:spPr>
                <a:xfrm>
                  <a:off x="10032840" y="4276440"/>
                  <a:ext cx="542520" cy="562680"/>
                </a:xfrm>
                <a:custGeom>
                  <a:avLst/>
                  <a:gdLst/>
                  <a:ahLst/>
                  <a:rect l="l" t="t" r="r" b="b"/>
                  <a:pathLst>
                    <a:path w="298" h="283">
                      <a:moveTo>
                        <a:pt x="298" y="0"/>
                      </a:moveTo>
                      <a:lnTo>
                        <a:pt x="227" y="104"/>
                      </a:lnTo>
                      <a:lnTo>
                        <a:pt x="0" y="283"/>
                      </a:lnTo>
                    </a:path>
                  </a:pathLst>
                </a:custGeom>
                <a:noFill/>
                <a:ln w="12600">
                  <a:solidFill>
                    <a:srgbClr val="ffe80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1523" name=""/>
            <p:cNvSpPr/>
            <p:nvPr/>
          </p:nvSpPr>
          <p:spPr>
            <a:xfrm flipH="1" flipV="1">
              <a:off x="10016640" y="5449680"/>
              <a:ext cx="89640" cy="3348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24" name=""/>
            <p:cNvGrpSpPr/>
            <p:nvPr/>
          </p:nvGrpSpPr>
          <p:grpSpPr>
            <a:xfrm>
              <a:off x="5809320" y="3683880"/>
              <a:ext cx="5177880" cy="2503080"/>
              <a:chOff x="5809320" y="3683880"/>
              <a:chExt cx="5177880" cy="2503080"/>
            </a:xfrm>
          </p:grpSpPr>
          <p:sp>
            <p:nvSpPr>
              <p:cNvPr id="1525" name=""/>
              <p:cNvSpPr/>
              <p:nvPr/>
            </p:nvSpPr>
            <p:spPr>
              <a:xfrm>
                <a:off x="5809320" y="4972320"/>
                <a:ext cx="393120" cy="63360"/>
              </a:xfrm>
              <a:custGeom>
                <a:avLst/>
                <a:gdLst/>
                <a:ahLst/>
                <a:rect l="l" t="t" r="r" b="b"/>
                <a:pathLst>
                  <a:path w="216" h="32">
                    <a:moveTo>
                      <a:pt x="17" y="25"/>
                    </a:moveTo>
                    <a:lnTo>
                      <a:pt x="182" y="32"/>
                    </a:lnTo>
                    <a:lnTo>
                      <a:pt x="216" y="6"/>
                    </a:lnTo>
                    <a:lnTo>
                      <a:pt x="152" y="0"/>
                    </a:lnTo>
                    <a:lnTo>
                      <a:pt x="0" y="6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7419240" y="5753880"/>
                <a:ext cx="866880" cy="433080"/>
              </a:xfrm>
              <a:custGeom>
                <a:avLst/>
                <a:gdLst/>
                <a:ahLst/>
                <a:rect l="l" t="t" r="r" b="b"/>
                <a:pathLst>
                  <a:path w="476" h="218">
                    <a:moveTo>
                      <a:pt x="0" y="0"/>
                    </a:moveTo>
                    <a:lnTo>
                      <a:pt x="243" y="144"/>
                    </a:lnTo>
                    <a:lnTo>
                      <a:pt x="476" y="218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7" name=""/>
              <p:cNvSpPr/>
              <p:nvPr/>
            </p:nvSpPr>
            <p:spPr>
              <a:xfrm flipH="1">
                <a:off x="7565040" y="3683880"/>
                <a:ext cx="38160" cy="21492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8" name=""/>
              <p:cNvSpPr/>
              <p:nvPr/>
            </p:nvSpPr>
            <p:spPr>
              <a:xfrm>
                <a:off x="7497720" y="3904560"/>
                <a:ext cx="2783160" cy="1811160"/>
              </a:xfrm>
              <a:custGeom>
                <a:avLst/>
                <a:gdLst/>
                <a:ahLst/>
                <a:rect l="l" t="t" r="r" b="b"/>
                <a:pathLst>
                  <a:path w="1528" h="911">
                    <a:moveTo>
                      <a:pt x="0" y="911"/>
                    </a:moveTo>
                    <a:lnTo>
                      <a:pt x="61" y="868"/>
                    </a:lnTo>
                    <a:lnTo>
                      <a:pt x="243" y="713"/>
                    </a:lnTo>
                    <a:lnTo>
                      <a:pt x="314" y="550"/>
                    </a:lnTo>
                    <a:lnTo>
                      <a:pt x="398" y="478"/>
                    </a:lnTo>
                    <a:lnTo>
                      <a:pt x="826" y="62"/>
                    </a:lnTo>
                    <a:lnTo>
                      <a:pt x="1194" y="0"/>
                    </a:lnTo>
                    <a:lnTo>
                      <a:pt x="1376" y="42"/>
                    </a:lnTo>
                    <a:lnTo>
                      <a:pt x="1427" y="257"/>
                    </a:lnTo>
                    <a:lnTo>
                      <a:pt x="1470" y="283"/>
                    </a:lnTo>
                    <a:lnTo>
                      <a:pt x="1528" y="426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8543160" y="4292280"/>
                <a:ext cx="23400" cy="22644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7665120" y="5165280"/>
                <a:ext cx="963360" cy="711360"/>
              </a:xfrm>
              <a:custGeom>
                <a:avLst/>
                <a:gdLst/>
                <a:ahLst/>
                <a:rect l="l" t="t" r="r" b="b"/>
                <a:pathLst>
                  <a:path w="529" h="358">
                    <a:moveTo>
                      <a:pt x="0" y="358"/>
                    </a:moveTo>
                    <a:lnTo>
                      <a:pt x="158" y="286"/>
                    </a:lnTo>
                    <a:lnTo>
                      <a:pt x="239" y="0"/>
                    </a:lnTo>
                    <a:lnTo>
                      <a:pt x="529" y="123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 flipV="1">
                <a:off x="9126000" y="5598360"/>
                <a:ext cx="30960" cy="13500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10200960" y="5443560"/>
                <a:ext cx="37800" cy="14904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9949320" y="5560920"/>
                <a:ext cx="61920" cy="160920"/>
              </a:xfrm>
              <a:custGeom>
                <a:avLst/>
                <a:gdLst/>
                <a:ahLst/>
                <a:rect l="l" t="t" r="r" b="b"/>
                <a:pathLst>
                  <a:path w="34" h="81">
                    <a:moveTo>
                      <a:pt x="34" y="81"/>
                    </a:moveTo>
                    <a:lnTo>
                      <a:pt x="28" y="49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 flipH="1" flipV="1">
                <a:off x="10537560" y="4125240"/>
                <a:ext cx="449640" cy="16704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 flipH="1">
                <a:off x="9519840" y="5193000"/>
                <a:ext cx="36000" cy="34776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9395640" y="5403960"/>
                <a:ext cx="61920" cy="20052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 flipV="1">
                <a:off x="9253800" y="5657760"/>
                <a:ext cx="225720" cy="612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10189800" y="4642200"/>
                <a:ext cx="245880" cy="97200"/>
              </a:xfrm>
              <a:custGeom>
                <a:avLst/>
                <a:gdLst/>
                <a:ahLst/>
                <a:rect l="l" t="t" r="r" b="b"/>
                <a:pathLst>
                  <a:path w="135" h="49">
                    <a:moveTo>
                      <a:pt x="135" y="9"/>
                    </a:moveTo>
                    <a:lnTo>
                      <a:pt x="91" y="49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 flipH="1">
                <a:off x="10049760" y="5378040"/>
                <a:ext cx="3600" cy="9108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280" bIns="44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 flipV="1">
                <a:off x="9677880" y="5650200"/>
                <a:ext cx="1800" cy="6516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41" name=""/>
            <p:cNvGrpSpPr/>
            <p:nvPr/>
          </p:nvGrpSpPr>
          <p:grpSpPr>
            <a:xfrm>
              <a:off x="7178400" y="3154680"/>
              <a:ext cx="5167080" cy="3348720"/>
              <a:chOff x="7178400" y="3154680"/>
              <a:chExt cx="5167080" cy="3348720"/>
            </a:xfrm>
          </p:grpSpPr>
          <p:sp>
            <p:nvSpPr>
              <p:cNvPr id="1542" name=""/>
              <p:cNvSpPr/>
              <p:nvPr/>
            </p:nvSpPr>
            <p:spPr>
              <a:xfrm>
                <a:off x="7178400" y="4168800"/>
                <a:ext cx="114480" cy="250560"/>
              </a:xfrm>
              <a:custGeom>
                <a:avLst/>
                <a:gdLst/>
                <a:ahLst/>
                <a:rect l="l" t="t" r="r" b="b"/>
                <a:pathLst>
                  <a:path w="63" h="126">
                    <a:moveTo>
                      <a:pt x="63" y="126"/>
                    </a:moveTo>
                    <a:lnTo>
                      <a:pt x="38" y="69"/>
                    </a:lnTo>
                    <a:lnTo>
                      <a:pt x="38" y="0"/>
                    </a:lnTo>
                    <a:lnTo>
                      <a:pt x="0" y="28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 flipH="1">
                <a:off x="7801560" y="4725720"/>
                <a:ext cx="90720" cy="10296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8710920" y="4059720"/>
                <a:ext cx="258480" cy="632160"/>
              </a:xfrm>
              <a:custGeom>
                <a:avLst/>
                <a:gdLst/>
                <a:ahLst/>
                <a:rect l="l" t="t" r="r" b="b"/>
                <a:pathLst>
                  <a:path w="142" h="318">
                    <a:moveTo>
                      <a:pt x="37" y="318"/>
                    </a:moveTo>
                    <a:lnTo>
                      <a:pt x="0" y="234"/>
                    </a:lnTo>
                    <a:lnTo>
                      <a:pt x="142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>
                <a:off x="8127720" y="4433400"/>
                <a:ext cx="1099080" cy="421560"/>
              </a:xfrm>
              <a:custGeom>
                <a:avLst/>
                <a:gdLst/>
                <a:ahLst/>
                <a:rect l="l" t="t" r="r" b="b"/>
                <a:pathLst>
                  <a:path w="603" h="212">
                    <a:moveTo>
                      <a:pt x="0" y="212"/>
                    </a:moveTo>
                    <a:lnTo>
                      <a:pt x="299" y="95"/>
                    </a:lnTo>
                    <a:lnTo>
                      <a:pt x="600" y="72"/>
                    </a:lnTo>
                    <a:lnTo>
                      <a:pt x="603" y="0"/>
                    </a:lnTo>
                    <a:lnTo>
                      <a:pt x="327" y="56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>
                <a:off x="8291880" y="3916080"/>
                <a:ext cx="1795320" cy="866880"/>
              </a:xfrm>
              <a:custGeom>
                <a:avLst/>
                <a:gdLst/>
                <a:ahLst/>
                <a:rect l="l" t="t" r="r" b="b"/>
                <a:pathLst>
                  <a:path w="985" h="436">
                    <a:moveTo>
                      <a:pt x="985" y="0"/>
                    </a:moveTo>
                    <a:lnTo>
                      <a:pt x="709" y="62"/>
                    </a:lnTo>
                    <a:lnTo>
                      <a:pt x="411" y="173"/>
                    </a:lnTo>
                    <a:lnTo>
                      <a:pt x="0" y="436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>
                <a:off x="12147120" y="3154680"/>
                <a:ext cx="61920" cy="12924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>
                <a:off x="12172320" y="3349800"/>
                <a:ext cx="173160" cy="75240"/>
              </a:xfrm>
              <a:custGeom>
                <a:avLst/>
                <a:gdLst/>
                <a:ahLst/>
                <a:rect l="l" t="t" r="r" b="b"/>
                <a:pathLst>
                  <a:path w="95" h="38">
                    <a:moveTo>
                      <a:pt x="95" y="22"/>
                    </a:moveTo>
                    <a:lnTo>
                      <a:pt x="41" y="38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 flipH="1">
                <a:off x="11312280" y="3381480"/>
                <a:ext cx="79920" cy="26460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11109600" y="3381480"/>
                <a:ext cx="933120" cy="361800"/>
              </a:xfrm>
              <a:custGeom>
                <a:avLst/>
                <a:gdLst/>
                <a:ahLst/>
                <a:rect l="l" t="t" r="r" b="b"/>
                <a:pathLst>
                  <a:path w="512" h="182">
                    <a:moveTo>
                      <a:pt x="0" y="182"/>
                    </a:moveTo>
                    <a:lnTo>
                      <a:pt x="23" y="156"/>
                    </a:lnTo>
                    <a:lnTo>
                      <a:pt x="114" y="133"/>
                    </a:lnTo>
                    <a:lnTo>
                      <a:pt x="202" y="139"/>
                    </a:lnTo>
                    <a:lnTo>
                      <a:pt x="296" y="117"/>
                    </a:lnTo>
                    <a:lnTo>
                      <a:pt x="347" y="126"/>
                    </a:lnTo>
                    <a:lnTo>
                      <a:pt x="434" y="156"/>
                    </a:lnTo>
                    <a:lnTo>
                      <a:pt x="489" y="114"/>
                    </a:lnTo>
                    <a:lnTo>
                      <a:pt x="509" y="98"/>
                    </a:lnTo>
                    <a:lnTo>
                      <a:pt x="501" y="65"/>
                    </a:lnTo>
                    <a:lnTo>
                      <a:pt x="512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10721520" y="4206600"/>
                <a:ext cx="934920" cy="491040"/>
              </a:xfrm>
              <a:custGeom>
                <a:avLst/>
                <a:gdLst/>
                <a:ahLst/>
                <a:rect l="l" t="t" r="r" b="b"/>
                <a:pathLst>
                  <a:path w="513" h="247">
                    <a:moveTo>
                      <a:pt x="513" y="23"/>
                    </a:moveTo>
                    <a:lnTo>
                      <a:pt x="462" y="0"/>
                    </a:lnTo>
                    <a:lnTo>
                      <a:pt x="361" y="0"/>
                    </a:lnTo>
                    <a:lnTo>
                      <a:pt x="54" y="62"/>
                    </a:lnTo>
                    <a:lnTo>
                      <a:pt x="61" y="182"/>
                    </a:lnTo>
                    <a:lnTo>
                      <a:pt x="0" y="247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10003680" y="3936600"/>
                <a:ext cx="1053360" cy="2483280"/>
              </a:xfrm>
              <a:custGeom>
                <a:avLst/>
                <a:gdLst/>
                <a:ahLst/>
                <a:rect l="l" t="t" r="r" b="b"/>
                <a:pathLst>
                  <a:path w="578" h="1249">
                    <a:moveTo>
                      <a:pt x="578" y="0"/>
                    </a:moveTo>
                    <a:lnTo>
                      <a:pt x="494" y="62"/>
                    </a:lnTo>
                    <a:lnTo>
                      <a:pt x="446" y="172"/>
                    </a:lnTo>
                    <a:lnTo>
                      <a:pt x="334" y="341"/>
                    </a:lnTo>
                    <a:lnTo>
                      <a:pt x="297" y="448"/>
                    </a:lnTo>
                    <a:lnTo>
                      <a:pt x="108" y="647"/>
                    </a:lnTo>
                    <a:lnTo>
                      <a:pt x="51" y="784"/>
                    </a:lnTo>
                    <a:lnTo>
                      <a:pt x="57" y="914"/>
                    </a:lnTo>
                    <a:lnTo>
                      <a:pt x="3" y="1161"/>
                    </a:lnTo>
                    <a:lnTo>
                      <a:pt x="0" y="1249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 flipH="1" flipV="1">
                <a:off x="11009520" y="5385600"/>
                <a:ext cx="223920" cy="194760"/>
              </a:xfrm>
              <a:prstGeom prst="line">
                <a:avLst/>
              </a:prstGeom>
              <a:ln w="1260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4" name=""/>
              <p:cNvSpPr/>
              <p:nvPr/>
            </p:nvSpPr>
            <p:spPr>
              <a:xfrm>
                <a:off x="9676800" y="6078240"/>
                <a:ext cx="404640" cy="264240"/>
              </a:xfrm>
              <a:custGeom>
                <a:avLst/>
                <a:gdLst/>
                <a:ahLst/>
                <a:rect l="l" t="t" r="r" b="b"/>
                <a:pathLst>
                  <a:path w="222" h="133">
                    <a:moveTo>
                      <a:pt x="222" y="62"/>
                    </a:moveTo>
                    <a:lnTo>
                      <a:pt x="111" y="133"/>
                    </a:lnTo>
                    <a:lnTo>
                      <a:pt x="0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5" name=""/>
              <p:cNvSpPr/>
              <p:nvPr/>
            </p:nvSpPr>
            <p:spPr>
              <a:xfrm>
                <a:off x="9840960" y="4174920"/>
                <a:ext cx="1058760" cy="1125360"/>
              </a:xfrm>
              <a:custGeom>
                <a:avLst/>
                <a:gdLst/>
                <a:ahLst/>
                <a:rect l="l" t="t" r="r" b="b"/>
                <a:pathLst>
                  <a:path w="581" h="566">
                    <a:moveTo>
                      <a:pt x="581" y="0"/>
                    </a:moveTo>
                    <a:lnTo>
                      <a:pt x="520" y="94"/>
                    </a:lnTo>
                    <a:lnTo>
                      <a:pt x="472" y="198"/>
                    </a:lnTo>
                    <a:lnTo>
                      <a:pt x="260" y="384"/>
                    </a:lnTo>
                    <a:lnTo>
                      <a:pt x="92" y="556"/>
                    </a:lnTo>
                    <a:lnTo>
                      <a:pt x="0" y="566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9338040" y="5403960"/>
                <a:ext cx="421200" cy="1099440"/>
              </a:xfrm>
              <a:custGeom>
                <a:avLst/>
                <a:gdLst/>
                <a:ahLst/>
                <a:rect l="l" t="t" r="r" b="b"/>
                <a:pathLst>
                  <a:path w="231" h="553">
                    <a:moveTo>
                      <a:pt x="0" y="553"/>
                    </a:moveTo>
                    <a:lnTo>
                      <a:pt x="81" y="488"/>
                    </a:lnTo>
                    <a:lnTo>
                      <a:pt x="95" y="377"/>
                    </a:lnTo>
                    <a:lnTo>
                      <a:pt x="147" y="124"/>
                    </a:lnTo>
                    <a:lnTo>
                      <a:pt x="231" y="40"/>
                    </a:lnTo>
                    <a:lnTo>
                      <a:pt x="231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10139760" y="4181040"/>
                <a:ext cx="218880" cy="538920"/>
              </a:xfrm>
              <a:custGeom>
                <a:avLst/>
                <a:gdLst/>
                <a:ahLst/>
                <a:rect l="l" t="t" r="r" b="b"/>
                <a:pathLst>
                  <a:path w="120" h="271">
                    <a:moveTo>
                      <a:pt x="120" y="0"/>
                    </a:moveTo>
                    <a:lnTo>
                      <a:pt x="0" y="16"/>
                    </a:lnTo>
                    <a:lnTo>
                      <a:pt x="14" y="271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9645840" y="4958280"/>
                <a:ext cx="342360" cy="640080"/>
              </a:xfrm>
              <a:custGeom>
                <a:avLst/>
                <a:gdLst/>
                <a:ahLst/>
                <a:rect l="l" t="t" r="r" b="b"/>
                <a:pathLst>
                  <a:path w="188" h="322">
                    <a:moveTo>
                      <a:pt x="0" y="322"/>
                    </a:moveTo>
                    <a:lnTo>
                      <a:pt x="6" y="264"/>
                    </a:lnTo>
                    <a:lnTo>
                      <a:pt x="104" y="199"/>
                    </a:lnTo>
                    <a:lnTo>
                      <a:pt x="188" y="23"/>
                    </a:lnTo>
                    <a:lnTo>
                      <a:pt x="185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8988480" y="5483520"/>
                <a:ext cx="688320" cy="484920"/>
              </a:xfrm>
              <a:custGeom>
                <a:avLst/>
                <a:gdLst/>
                <a:ahLst/>
                <a:rect l="l" t="t" r="r" b="b"/>
                <a:pathLst>
                  <a:path w="378" h="244">
                    <a:moveTo>
                      <a:pt x="0" y="244"/>
                    </a:moveTo>
                    <a:lnTo>
                      <a:pt x="125" y="185"/>
                    </a:lnTo>
                    <a:lnTo>
                      <a:pt x="257" y="77"/>
                    </a:lnTo>
                    <a:lnTo>
                      <a:pt x="378" y="0"/>
                    </a:lnTo>
                  </a:path>
                </a:pathLst>
              </a:custGeom>
              <a:noFill/>
              <a:ln w="12600">
                <a:solidFill>
                  <a:srgbClr val="ffe80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60" name=""/>
            <p:cNvSpPr/>
            <p:nvPr/>
          </p:nvSpPr>
          <p:spPr>
            <a:xfrm>
              <a:off x="8725320" y="5017680"/>
              <a:ext cx="361440" cy="1326960"/>
            </a:xfrm>
            <a:custGeom>
              <a:avLst/>
              <a:gdLst/>
              <a:ahLst/>
              <a:rect l="l" t="t" r="r" b="b"/>
              <a:pathLst>
                <a:path w="197" h="667">
                  <a:moveTo>
                    <a:pt x="0" y="0"/>
                  </a:moveTo>
                  <a:lnTo>
                    <a:pt x="71" y="378"/>
                  </a:lnTo>
                  <a:lnTo>
                    <a:pt x="176" y="525"/>
                  </a:lnTo>
                  <a:lnTo>
                    <a:pt x="168" y="618"/>
                  </a:lnTo>
                  <a:lnTo>
                    <a:pt x="197" y="66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411160" y="1857240"/>
              <a:ext cx="1393200" cy="2585160"/>
            </a:xfrm>
            <a:custGeom>
              <a:avLst/>
              <a:gdLst/>
              <a:ahLst/>
              <a:rect l="l" t="t" r="r" b="b"/>
              <a:pathLst>
                <a:path w="764" h="1300">
                  <a:moveTo>
                    <a:pt x="709" y="0"/>
                  </a:moveTo>
                  <a:lnTo>
                    <a:pt x="743" y="77"/>
                  </a:lnTo>
                  <a:lnTo>
                    <a:pt x="764" y="162"/>
                  </a:lnTo>
                  <a:lnTo>
                    <a:pt x="574" y="227"/>
                  </a:lnTo>
                  <a:lnTo>
                    <a:pt x="557" y="276"/>
                  </a:lnTo>
                  <a:lnTo>
                    <a:pt x="498" y="325"/>
                  </a:lnTo>
                  <a:lnTo>
                    <a:pt x="274" y="500"/>
                  </a:lnTo>
                  <a:lnTo>
                    <a:pt x="46" y="691"/>
                  </a:lnTo>
                  <a:lnTo>
                    <a:pt x="80" y="837"/>
                  </a:lnTo>
                  <a:lnTo>
                    <a:pt x="0" y="1137"/>
                  </a:lnTo>
                  <a:lnTo>
                    <a:pt x="51" y="130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5557320" y="2133000"/>
              <a:ext cx="246240" cy="662760"/>
            </a:xfrm>
            <a:custGeom>
              <a:avLst/>
              <a:gdLst/>
              <a:ahLst/>
              <a:rect l="l" t="t" r="r" b="b"/>
              <a:pathLst>
                <a:path w="135" h="333">
                  <a:moveTo>
                    <a:pt x="135" y="0"/>
                  </a:moveTo>
                  <a:lnTo>
                    <a:pt x="101" y="49"/>
                  </a:lnTo>
                  <a:lnTo>
                    <a:pt x="93" y="154"/>
                  </a:lnTo>
                  <a:lnTo>
                    <a:pt x="21" y="211"/>
                  </a:lnTo>
                  <a:lnTo>
                    <a:pt x="0" y="33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6764760" y="2028960"/>
              <a:ext cx="662760" cy="426240"/>
            </a:xfrm>
            <a:custGeom>
              <a:avLst/>
              <a:gdLst/>
              <a:ahLst/>
              <a:rect l="l" t="t" r="r" b="b"/>
              <a:pathLst>
                <a:path w="363" h="215">
                  <a:moveTo>
                    <a:pt x="363" y="215"/>
                  </a:moveTo>
                  <a:lnTo>
                    <a:pt x="253" y="110"/>
                  </a:lnTo>
                  <a:lnTo>
                    <a:pt x="186" y="10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6752160" y="1976760"/>
              <a:ext cx="4453920" cy="1235520"/>
            </a:xfrm>
            <a:custGeom>
              <a:avLst/>
              <a:gdLst/>
              <a:ahLst/>
              <a:rect l="l" t="t" r="r" b="b"/>
              <a:pathLst>
                <a:path w="2445" h="621">
                  <a:moveTo>
                    <a:pt x="6" y="0"/>
                  </a:moveTo>
                  <a:lnTo>
                    <a:pt x="0" y="10"/>
                  </a:lnTo>
                  <a:lnTo>
                    <a:pt x="190" y="112"/>
                  </a:lnTo>
                  <a:lnTo>
                    <a:pt x="191" y="112"/>
                  </a:lnTo>
                  <a:lnTo>
                    <a:pt x="193" y="113"/>
                  </a:lnTo>
                  <a:lnTo>
                    <a:pt x="758" y="182"/>
                  </a:lnTo>
                  <a:lnTo>
                    <a:pt x="758" y="176"/>
                  </a:lnTo>
                  <a:lnTo>
                    <a:pt x="757" y="182"/>
                  </a:lnTo>
                  <a:lnTo>
                    <a:pt x="1119" y="251"/>
                  </a:lnTo>
                  <a:lnTo>
                    <a:pt x="1120" y="251"/>
                  </a:lnTo>
                  <a:lnTo>
                    <a:pt x="1567" y="255"/>
                  </a:lnTo>
                  <a:lnTo>
                    <a:pt x="1567" y="249"/>
                  </a:lnTo>
                  <a:lnTo>
                    <a:pt x="1565" y="255"/>
                  </a:lnTo>
                  <a:lnTo>
                    <a:pt x="1662" y="292"/>
                  </a:lnTo>
                  <a:lnTo>
                    <a:pt x="1664" y="292"/>
                  </a:lnTo>
                  <a:lnTo>
                    <a:pt x="1666" y="291"/>
                  </a:lnTo>
                  <a:lnTo>
                    <a:pt x="1668" y="291"/>
                  </a:lnTo>
                  <a:lnTo>
                    <a:pt x="1731" y="234"/>
                  </a:lnTo>
                  <a:lnTo>
                    <a:pt x="1727" y="229"/>
                  </a:lnTo>
                  <a:lnTo>
                    <a:pt x="1729" y="235"/>
                  </a:lnTo>
                  <a:lnTo>
                    <a:pt x="1797" y="214"/>
                  </a:lnTo>
                  <a:lnTo>
                    <a:pt x="1795" y="208"/>
                  </a:lnTo>
                  <a:lnTo>
                    <a:pt x="1795" y="214"/>
                  </a:lnTo>
                  <a:lnTo>
                    <a:pt x="2301" y="198"/>
                  </a:lnTo>
                  <a:lnTo>
                    <a:pt x="2301" y="192"/>
                  </a:lnTo>
                  <a:lnTo>
                    <a:pt x="2300" y="198"/>
                  </a:lnTo>
                  <a:lnTo>
                    <a:pt x="2329" y="206"/>
                  </a:lnTo>
                  <a:lnTo>
                    <a:pt x="2330" y="200"/>
                  </a:lnTo>
                  <a:lnTo>
                    <a:pt x="2326" y="205"/>
                  </a:lnTo>
                  <a:lnTo>
                    <a:pt x="2360" y="242"/>
                  </a:lnTo>
                  <a:lnTo>
                    <a:pt x="2364" y="237"/>
                  </a:lnTo>
                  <a:lnTo>
                    <a:pt x="2359" y="239"/>
                  </a:lnTo>
                  <a:lnTo>
                    <a:pt x="2389" y="320"/>
                  </a:lnTo>
                  <a:lnTo>
                    <a:pt x="2394" y="318"/>
                  </a:lnTo>
                  <a:lnTo>
                    <a:pt x="2388" y="319"/>
                  </a:lnTo>
                  <a:lnTo>
                    <a:pt x="2409" y="555"/>
                  </a:lnTo>
                  <a:lnTo>
                    <a:pt x="2410" y="556"/>
                  </a:lnTo>
                  <a:lnTo>
                    <a:pt x="2435" y="621"/>
                  </a:lnTo>
                  <a:lnTo>
                    <a:pt x="2445" y="617"/>
                  </a:lnTo>
                  <a:lnTo>
                    <a:pt x="2420" y="552"/>
                  </a:lnTo>
                  <a:lnTo>
                    <a:pt x="2415" y="554"/>
                  </a:lnTo>
                  <a:lnTo>
                    <a:pt x="2421" y="554"/>
                  </a:lnTo>
                  <a:lnTo>
                    <a:pt x="2400" y="318"/>
                  </a:lnTo>
                  <a:lnTo>
                    <a:pt x="2399" y="316"/>
                  </a:lnTo>
                  <a:lnTo>
                    <a:pt x="2369" y="235"/>
                  </a:lnTo>
                  <a:lnTo>
                    <a:pt x="2368" y="233"/>
                  </a:lnTo>
                  <a:lnTo>
                    <a:pt x="2368" y="233"/>
                  </a:lnTo>
                  <a:lnTo>
                    <a:pt x="2334" y="196"/>
                  </a:lnTo>
                  <a:lnTo>
                    <a:pt x="2332" y="195"/>
                  </a:lnTo>
                  <a:lnTo>
                    <a:pt x="2332" y="195"/>
                  </a:lnTo>
                  <a:lnTo>
                    <a:pt x="2303" y="187"/>
                  </a:lnTo>
                  <a:lnTo>
                    <a:pt x="2301" y="186"/>
                  </a:lnTo>
                  <a:lnTo>
                    <a:pt x="2301" y="186"/>
                  </a:lnTo>
                  <a:lnTo>
                    <a:pt x="1795" y="202"/>
                  </a:lnTo>
                  <a:lnTo>
                    <a:pt x="1793" y="203"/>
                  </a:lnTo>
                  <a:lnTo>
                    <a:pt x="1725" y="224"/>
                  </a:lnTo>
                  <a:lnTo>
                    <a:pt x="1725" y="224"/>
                  </a:lnTo>
                  <a:lnTo>
                    <a:pt x="1724" y="225"/>
                  </a:lnTo>
                  <a:lnTo>
                    <a:pt x="1661" y="282"/>
                  </a:lnTo>
                  <a:lnTo>
                    <a:pt x="1664" y="280"/>
                  </a:lnTo>
                  <a:lnTo>
                    <a:pt x="1662" y="281"/>
                  </a:lnTo>
                  <a:lnTo>
                    <a:pt x="1664" y="286"/>
                  </a:lnTo>
                  <a:lnTo>
                    <a:pt x="1666" y="281"/>
                  </a:lnTo>
                  <a:lnTo>
                    <a:pt x="1569" y="244"/>
                  </a:lnTo>
                  <a:lnTo>
                    <a:pt x="1567" y="243"/>
                  </a:lnTo>
                  <a:lnTo>
                    <a:pt x="1120" y="239"/>
                  </a:lnTo>
                  <a:lnTo>
                    <a:pt x="1120" y="245"/>
                  </a:lnTo>
                  <a:lnTo>
                    <a:pt x="1121" y="239"/>
                  </a:lnTo>
                  <a:lnTo>
                    <a:pt x="759" y="170"/>
                  </a:lnTo>
                  <a:lnTo>
                    <a:pt x="759" y="170"/>
                  </a:lnTo>
                  <a:lnTo>
                    <a:pt x="194" y="101"/>
                  </a:lnTo>
                  <a:lnTo>
                    <a:pt x="193" y="107"/>
                  </a:lnTo>
                  <a:lnTo>
                    <a:pt x="196" y="10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80f"/>
            </a:solidFill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5885280" y="2479320"/>
              <a:ext cx="1346400" cy="2289600"/>
            </a:xfrm>
            <a:custGeom>
              <a:avLst/>
              <a:gdLst/>
              <a:ahLst/>
              <a:rect l="l" t="t" r="r" b="b"/>
              <a:pathLst>
                <a:path w="740" h="1151">
                  <a:moveTo>
                    <a:pt x="52" y="9"/>
                  </a:moveTo>
                  <a:lnTo>
                    <a:pt x="44" y="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31" y="169"/>
                  </a:lnTo>
                  <a:lnTo>
                    <a:pt x="32" y="171"/>
                  </a:lnTo>
                  <a:lnTo>
                    <a:pt x="32" y="172"/>
                  </a:lnTo>
                  <a:lnTo>
                    <a:pt x="162" y="334"/>
                  </a:lnTo>
                  <a:lnTo>
                    <a:pt x="166" y="329"/>
                  </a:lnTo>
                  <a:lnTo>
                    <a:pt x="161" y="330"/>
                  </a:lnTo>
                  <a:lnTo>
                    <a:pt x="174" y="391"/>
                  </a:lnTo>
                  <a:lnTo>
                    <a:pt x="175" y="394"/>
                  </a:lnTo>
                  <a:lnTo>
                    <a:pt x="175" y="395"/>
                  </a:lnTo>
                  <a:lnTo>
                    <a:pt x="318" y="582"/>
                  </a:lnTo>
                  <a:lnTo>
                    <a:pt x="320" y="582"/>
                  </a:lnTo>
                  <a:lnTo>
                    <a:pt x="322" y="583"/>
                  </a:lnTo>
                  <a:lnTo>
                    <a:pt x="322" y="583"/>
                  </a:lnTo>
                  <a:lnTo>
                    <a:pt x="428" y="579"/>
                  </a:lnTo>
                  <a:lnTo>
                    <a:pt x="430" y="578"/>
                  </a:lnTo>
                  <a:lnTo>
                    <a:pt x="432" y="578"/>
                  </a:lnTo>
                  <a:lnTo>
                    <a:pt x="457" y="554"/>
                  </a:lnTo>
                  <a:lnTo>
                    <a:pt x="453" y="549"/>
                  </a:lnTo>
                  <a:lnTo>
                    <a:pt x="456" y="555"/>
                  </a:lnTo>
                  <a:lnTo>
                    <a:pt x="477" y="546"/>
                  </a:lnTo>
                  <a:lnTo>
                    <a:pt x="474" y="540"/>
                  </a:lnTo>
                  <a:lnTo>
                    <a:pt x="472" y="545"/>
                  </a:lnTo>
                  <a:lnTo>
                    <a:pt x="474" y="546"/>
                  </a:lnTo>
                  <a:lnTo>
                    <a:pt x="476" y="545"/>
                  </a:lnTo>
                  <a:lnTo>
                    <a:pt x="471" y="545"/>
                  </a:lnTo>
                  <a:lnTo>
                    <a:pt x="505" y="570"/>
                  </a:lnTo>
                  <a:lnTo>
                    <a:pt x="506" y="570"/>
                  </a:lnTo>
                  <a:lnTo>
                    <a:pt x="508" y="571"/>
                  </a:lnTo>
                  <a:lnTo>
                    <a:pt x="550" y="575"/>
                  </a:lnTo>
                  <a:lnTo>
                    <a:pt x="550" y="569"/>
                  </a:lnTo>
                  <a:lnTo>
                    <a:pt x="546" y="573"/>
                  </a:lnTo>
                  <a:lnTo>
                    <a:pt x="548" y="574"/>
                  </a:lnTo>
                  <a:lnTo>
                    <a:pt x="545" y="570"/>
                  </a:lnTo>
                  <a:lnTo>
                    <a:pt x="562" y="643"/>
                  </a:lnTo>
                  <a:lnTo>
                    <a:pt x="563" y="646"/>
                  </a:lnTo>
                  <a:lnTo>
                    <a:pt x="564" y="647"/>
                  </a:lnTo>
                  <a:lnTo>
                    <a:pt x="678" y="757"/>
                  </a:lnTo>
                  <a:lnTo>
                    <a:pt x="681" y="752"/>
                  </a:lnTo>
                  <a:lnTo>
                    <a:pt x="676" y="751"/>
                  </a:lnTo>
                  <a:lnTo>
                    <a:pt x="659" y="840"/>
                  </a:lnTo>
                  <a:lnTo>
                    <a:pt x="658" y="841"/>
                  </a:lnTo>
                  <a:lnTo>
                    <a:pt x="660" y="845"/>
                  </a:lnTo>
                  <a:lnTo>
                    <a:pt x="661" y="846"/>
                  </a:lnTo>
                  <a:lnTo>
                    <a:pt x="712" y="883"/>
                  </a:lnTo>
                  <a:lnTo>
                    <a:pt x="715" y="878"/>
                  </a:lnTo>
                  <a:lnTo>
                    <a:pt x="710" y="877"/>
                  </a:lnTo>
                  <a:lnTo>
                    <a:pt x="693" y="946"/>
                  </a:lnTo>
                  <a:lnTo>
                    <a:pt x="698" y="947"/>
                  </a:lnTo>
                  <a:lnTo>
                    <a:pt x="694" y="943"/>
                  </a:lnTo>
                  <a:lnTo>
                    <a:pt x="694" y="943"/>
                  </a:lnTo>
                  <a:lnTo>
                    <a:pt x="660" y="983"/>
                  </a:lnTo>
                  <a:lnTo>
                    <a:pt x="664" y="987"/>
                  </a:lnTo>
                  <a:lnTo>
                    <a:pt x="661" y="982"/>
                  </a:lnTo>
                  <a:lnTo>
                    <a:pt x="606" y="1011"/>
                  </a:lnTo>
                  <a:lnTo>
                    <a:pt x="605" y="1012"/>
                  </a:lnTo>
                  <a:lnTo>
                    <a:pt x="603" y="1016"/>
                  </a:lnTo>
                  <a:lnTo>
                    <a:pt x="605" y="1020"/>
                  </a:lnTo>
                  <a:lnTo>
                    <a:pt x="605" y="1021"/>
                  </a:lnTo>
                  <a:lnTo>
                    <a:pt x="660" y="1098"/>
                  </a:lnTo>
                  <a:lnTo>
                    <a:pt x="661" y="1098"/>
                  </a:lnTo>
                  <a:lnTo>
                    <a:pt x="733" y="1151"/>
                  </a:lnTo>
                  <a:lnTo>
                    <a:pt x="740" y="1141"/>
                  </a:lnTo>
                  <a:lnTo>
                    <a:pt x="668" y="1088"/>
                  </a:lnTo>
                  <a:lnTo>
                    <a:pt x="664" y="1093"/>
                  </a:lnTo>
                  <a:lnTo>
                    <a:pt x="668" y="1089"/>
                  </a:lnTo>
                  <a:lnTo>
                    <a:pt x="613" y="1012"/>
                  </a:lnTo>
                  <a:lnTo>
                    <a:pt x="613" y="1020"/>
                  </a:lnTo>
                  <a:lnTo>
                    <a:pt x="615" y="1016"/>
                  </a:lnTo>
                  <a:lnTo>
                    <a:pt x="613" y="1012"/>
                  </a:lnTo>
                  <a:lnTo>
                    <a:pt x="609" y="1016"/>
                  </a:lnTo>
                  <a:lnTo>
                    <a:pt x="612" y="1021"/>
                  </a:lnTo>
                  <a:lnTo>
                    <a:pt x="667" y="992"/>
                  </a:lnTo>
                  <a:lnTo>
                    <a:pt x="668" y="992"/>
                  </a:lnTo>
                  <a:lnTo>
                    <a:pt x="702" y="952"/>
                  </a:lnTo>
                  <a:lnTo>
                    <a:pt x="702" y="951"/>
                  </a:lnTo>
                  <a:lnTo>
                    <a:pt x="704" y="947"/>
                  </a:lnTo>
                  <a:lnTo>
                    <a:pt x="704" y="949"/>
                  </a:lnTo>
                  <a:lnTo>
                    <a:pt x="721" y="880"/>
                  </a:lnTo>
                  <a:lnTo>
                    <a:pt x="721" y="878"/>
                  </a:lnTo>
                  <a:lnTo>
                    <a:pt x="719" y="874"/>
                  </a:lnTo>
                  <a:lnTo>
                    <a:pt x="719" y="873"/>
                  </a:lnTo>
                  <a:lnTo>
                    <a:pt x="668" y="836"/>
                  </a:lnTo>
                  <a:lnTo>
                    <a:pt x="664" y="841"/>
                  </a:lnTo>
                  <a:lnTo>
                    <a:pt x="670" y="842"/>
                  </a:lnTo>
                  <a:lnTo>
                    <a:pt x="687" y="753"/>
                  </a:lnTo>
                  <a:lnTo>
                    <a:pt x="687" y="752"/>
                  </a:lnTo>
                  <a:lnTo>
                    <a:pt x="685" y="748"/>
                  </a:lnTo>
                  <a:lnTo>
                    <a:pt x="685" y="748"/>
                  </a:lnTo>
                  <a:lnTo>
                    <a:pt x="571" y="638"/>
                  </a:lnTo>
                  <a:lnTo>
                    <a:pt x="567" y="642"/>
                  </a:lnTo>
                  <a:lnTo>
                    <a:pt x="573" y="641"/>
                  </a:lnTo>
                  <a:lnTo>
                    <a:pt x="556" y="568"/>
                  </a:lnTo>
                  <a:lnTo>
                    <a:pt x="554" y="565"/>
                  </a:lnTo>
                  <a:lnTo>
                    <a:pt x="552" y="564"/>
                  </a:lnTo>
                  <a:lnTo>
                    <a:pt x="551" y="563"/>
                  </a:lnTo>
                  <a:lnTo>
                    <a:pt x="509" y="559"/>
                  </a:lnTo>
                  <a:lnTo>
                    <a:pt x="510" y="560"/>
                  </a:lnTo>
                  <a:lnTo>
                    <a:pt x="508" y="565"/>
                  </a:lnTo>
                  <a:lnTo>
                    <a:pt x="512" y="560"/>
                  </a:lnTo>
                  <a:lnTo>
                    <a:pt x="478" y="535"/>
                  </a:lnTo>
                  <a:lnTo>
                    <a:pt x="476" y="535"/>
                  </a:lnTo>
                  <a:lnTo>
                    <a:pt x="474" y="534"/>
                  </a:lnTo>
                  <a:lnTo>
                    <a:pt x="472" y="535"/>
                  </a:lnTo>
                  <a:lnTo>
                    <a:pt x="472" y="535"/>
                  </a:lnTo>
                  <a:lnTo>
                    <a:pt x="451" y="544"/>
                  </a:lnTo>
                  <a:lnTo>
                    <a:pt x="450" y="545"/>
                  </a:lnTo>
                  <a:lnTo>
                    <a:pt x="425" y="569"/>
                  </a:lnTo>
                  <a:lnTo>
                    <a:pt x="426" y="568"/>
                  </a:lnTo>
                  <a:lnTo>
                    <a:pt x="428" y="573"/>
                  </a:lnTo>
                  <a:lnTo>
                    <a:pt x="428" y="567"/>
                  </a:lnTo>
                  <a:lnTo>
                    <a:pt x="322" y="571"/>
                  </a:lnTo>
                  <a:lnTo>
                    <a:pt x="324" y="572"/>
                  </a:lnTo>
                  <a:lnTo>
                    <a:pt x="322" y="571"/>
                  </a:lnTo>
                  <a:lnTo>
                    <a:pt x="322" y="577"/>
                  </a:lnTo>
                  <a:lnTo>
                    <a:pt x="326" y="573"/>
                  </a:lnTo>
                  <a:lnTo>
                    <a:pt x="183" y="386"/>
                  </a:lnTo>
                  <a:lnTo>
                    <a:pt x="179" y="390"/>
                  </a:lnTo>
                  <a:lnTo>
                    <a:pt x="185" y="389"/>
                  </a:lnTo>
                  <a:lnTo>
                    <a:pt x="172" y="328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40" y="163"/>
                  </a:lnTo>
                  <a:lnTo>
                    <a:pt x="36" y="167"/>
                  </a:lnTo>
                  <a:lnTo>
                    <a:pt x="42" y="166"/>
                  </a:lnTo>
                  <a:lnTo>
                    <a:pt x="12" y="64"/>
                  </a:lnTo>
                  <a:lnTo>
                    <a:pt x="6" y="65"/>
                  </a:lnTo>
                  <a:lnTo>
                    <a:pt x="10" y="70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fe80f"/>
            </a:solidFill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6980040" y="2421360"/>
              <a:ext cx="261360" cy="1398960"/>
            </a:xfrm>
            <a:custGeom>
              <a:avLst/>
              <a:gdLst/>
              <a:ahLst/>
              <a:rect l="l" t="t" r="r" b="b"/>
              <a:pathLst>
                <a:path w="144" h="703">
                  <a:moveTo>
                    <a:pt x="76" y="0"/>
                  </a:moveTo>
                  <a:lnTo>
                    <a:pt x="144" y="447"/>
                  </a:lnTo>
                  <a:lnTo>
                    <a:pt x="0" y="70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5357520" y="4266720"/>
              <a:ext cx="1172160" cy="1125360"/>
            </a:xfrm>
            <a:custGeom>
              <a:avLst/>
              <a:gdLst/>
              <a:ahLst/>
              <a:rect l="l" t="t" r="r" b="b"/>
              <a:pathLst>
                <a:path w="645" h="566">
                  <a:moveTo>
                    <a:pt x="101" y="0"/>
                  </a:moveTo>
                  <a:lnTo>
                    <a:pt x="81" y="84"/>
                  </a:lnTo>
                  <a:lnTo>
                    <a:pt x="55" y="120"/>
                  </a:lnTo>
                  <a:lnTo>
                    <a:pt x="64" y="179"/>
                  </a:lnTo>
                  <a:lnTo>
                    <a:pt x="0" y="211"/>
                  </a:lnTo>
                  <a:lnTo>
                    <a:pt x="21" y="319"/>
                  </a:lnTo>
                  <a:lnTo>
                    <a:pt x="95" y="344"/>
                  </a:lnTo>
                  <a:lnTo>
                    <a:pt x="263" y="478"/>
                  </a:lnTo>
                  <a:lnTo>
                    <a:pt x="435" y="510"/>
                  </a:lnTo>
                  <a:lnTo>
                    <a:pt x="645" y="566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 flipV="1">
              <a:off x="6027120" y="5262480"/>
              <a:ext cx="2520" cy="14580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6427080" y="4964400"/>
              <a:ext cx="1861560" cy="1208520"/>
            </a:xfrm>
            <a:custGeom>
              <a:avLst/>
              <a:gdLst/>
              <a:ahLst/>
              <a:rect l="l" t="t" r="r" b="b"/>
              <a:pathLst>
                <a:path w="1023" h="608">
                  <a:moveTo>
                    <a:pt x="0" y="0"/>
                  </a:moveTo>
                  <a:lnTo>
                    <a:pt x="81" y="302"/>
                  </a:lnTo>
                  <a:lnTo>
                    <a:pt x="247" y="377"/>
                  </a:lnTo>
                  <a:lnTo>
                    <a:pt x="435" y="342"/>
                  </a:lnTo>
                  <a:lnTo>
                    <a:pt x="1023" y="60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7293960" y="3269880"/>
              <a:ext cx="118080" cy="58680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7057440" y="3775320"/>
              <a:ext cx="1644840" cy="1433520"/>
            </a:xfrm>
            <a:custGeom>
              <a:avLst/>
              <a:gdLst/>
              <a:ahLst/>
              <a:rect l="l" t="t" r="r" b="b"/>
              <a:pathLst>
                <a:path w="901" h="721">
                  <a:moveTo>
                    <a:pt x="0" y="0"/>
                  </a:moveTo>
                  <a:lnTo>
                    <a:pt x="47" y="36"/>
                  </a:lnTo>
                  <a:lnTo>
                    <a:pt x="101" y="19"/>
                  </a:lnTo>
                  <a:lnTo>
                    <a:pt x="301" y="68"/>
                  </a:lnTo>
                  <a:lnTo>
                    <a:pt x="347" y="127"/>
                  </a:lnTo>
                  <a:lnTo>
                    <a:pt x="385" y="133"/>
                  </a:lnTo>
                  <a:lnTo>
                    <a:pt x="786" y="409"/>
                  </a:lnTo>
                  <a:lnTo>
                    <a:pt x="887" y="422"/>
                  </a:lnTo>
                  <a:lnTo>
                    <a:pt x="901" y="72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7156080" y="3845520"/>
              <a:ext cx="2185200" cy="1014480"/>
            </a:xfrm>
            <a:custGeom>
              <a:avLst/>
              <a:gdLst/>
              <a:ahLst/>
              <a:rect l="l" t="t" r="r" b="b"/>
              <a:pathLst>
                <a:path w="1198" h="510">
                  <a:moveTo>
                    <a:pt x="0" y="0"/>
                  </a:moveTo>
                  <a:lnTo>
                    <a:pt x="155" y="26"/>
                  </a:lnTo>
                  <a:lnTo>
                    <a:pt x="209" y="52"/>
                  </a:lnTo>
                  <a:lnTo>
                    <a:pt x="287" y="81"/>
                  </a:lnTo>
                  <a:lnTo>
                    <a:pt x="334" y="127"/>
                  </a:lnTo>
                  <a:lnTo>
                    <a:pt x="351" y="364"/>
                  </a:lnTo>
                  <a:lnTo>
                    <a:pt x="456" y="507"/>
                  </a:lnTo>
                  <a:lnTo>
                    <a:pt x="881" y="510"/>
                  </a:lnTo>
                  <a:lnTo>
                    <a:pt x="1069" y="507"/>
                  </a:lnTo>
                  <a:lnTo>
                    <a:pt x="1198" y="465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7789320" y="4460760"/>
              <a:ext cx="194040" cy="393840"/>
            </a:xfrm>
            <a:custGeom>
              <a:avLst/>
              <a:gdLst/>
              <a:ahLst/>
              <a:rect l="l" t="t" r="r" b="b"/>
              <a:pathLst>
                <a:path w="104" h="198">
                  <a:moveTo>
                    <a:pt x="0" y="0"/>
                  </a:moveTo>
                  <a:lnTo>
                    <a:pt x="104" y="81"/>
                  </a:lnTo>
                  <a:lnTo>
                    <a:pt x="104" y="19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 flipV="1">
              <a:off x="7836840" y="5715720"/>
              <a:ext cx="575640" cy="30780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 flipH="1" flipV="1">
              <a:off x="8035200" y="5926680"/>
              <a:ext cx="325080" cy="10548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8692560" y="4305960"/>
              <a:ext cx="396720" cy="794880"/>
            </a:xfrm>
            <a:custGeom>
              <a:avLst/>
              <a:gdLst/>
              <a:ahLst/>
              <a:rect l="l" t="t" r="r" b="b"/>
              <a:pathLst>
                <a:path w="218" h="400">
                  <a:moveTo>
                    <a:pt x="218" y="0"/>
                  </a:moveTo>
                  <a:lnTo>
                    <a:pt x="204" y="81"/>
                  </a:lnTo>
                  <a:lnTo>
                    <a:pt x="171" y="149"/>
                  </a:lnTo>
                  <a:lnTo>
                    <a:pt x="148" y="271"/>
                  </a:lnTo>
                  <a:lnTo>
                    <a:pt x="57" y="375"/>
                  </a:lnTo>
                  <a:lnTo>
                    <a:pt x="0" y="40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8289000" y="4815360"/>
              <a:ext cx="452880" cy="409680"/>
            </a:xfrm>
            <a:custGeom>
              <a:avLst/>
              <a:gdLst/>
              <a:ahLst/>
              <a:rect l="l" t="t" r="r" b="b"/>
              <a:pathLst>
                <a:path w="249" h="206">
                  <a:moveTo>
                    <a:pt x="40" y="206"/>
                  </a:moveTo>
                  <a:lnTo>
                    <a:pt x="249" y="49"/>
                  </a:lnTo>
                  <a:lnTo>
                    <a:pt x="245" y="16"/>
                  </a:lnTo>
                  <a:lnTo>
                    <a:pt x="222" y="0"/>
                  </a:lnTo>
                  <a:lnTo>
                    <a:pt x="0" y="3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8472960" y="5067360"/>
              <a:ext cx="1352160" cy="324720"/>
            </a:xfrm>
            <a:custGeom>
              <a:avLst/>
              <a:gdLst/>
              <a:ahLst/>
              <a:rect l="l" t="t" r="r" b="b"/>
              <a:pathLst>
                <a:path w="743" h="163">
                  <a:moveTo>
                    <a:pt x="0" y="39"/>
                  </a:moveTo>
                  <a:lnTo>
                    <a:pt x="47" y="88"/>
                  </a:lnTo>
                  <a:lnTo>
                    <a:pt x="108" y="140"/>
                  </a:lnTo>
                  <a:lnTo>
                    <a:pt x="175" y="163"/>
                  </a:lnTo>
                  <a:lnTo>
                    <a:pt x="273" y="160"/>
                  </a:lnTo>
                  <a:lnTo>
                    <a:pt x="507" y="78"/>
                  </a:lnTo>
                  <a:lnTo>
                    <a:pt x="743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9189360" y="5016600"/>
              <a:ext cx="216360" cy="208080"/>
            </a:xfrm>
            <a:custGeom>
              <a:avLst/>
              <a:gdLst/>
              <a:ahLst/>
              <a:rect l="l" t="t" r="r" b="b"/>
              <a:pathLst>
                <a:path w="118" h="105">
                  <a:moveTo>
                    <a:pt x="0" y="0"/>
                  </a:moveTo>
                  <a:lnTo>
                    <a:pt x="44" y="56"/>
                  </a:lnTo>
                  <a:lnTo>
                    <a:pt x="118" y="105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8326800" y="3795120"/>
              <a:ext cx="1675800" cy="976680"/>
            </a:xfrm>
            <a:custGeom>
              <a:avLst/>
              <a:gdLst/>
              <a:ahLst/>
              <a:rect l="l" t="t" r="r" b="b"/>
              <a:pathLst>
                <a:path w="921" h="491">
                  <a:moveTo>
                    <a:pt x="921" y="0"/>
                  </a:moveTo>
                  <a:lnTo>
                    <a:pt x="765" y="81"/>
                  </a:lnTo>
                  <a:lnTo>
                    <a:pt x="681" y="108"/>
                  </a:lnTo>
                  <a:lnTo>
                    <a:pt x="374" y="140"/>
                  </a:lnTo>
                  <a:lnTo>
                    <a:pt x="0" y="49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8770320" y="2547000"/>
              <a:ext cx="941400" cy="807480"/>
            </a:xfrm>
            <a:custGeom>
              <a:avLst/>
              <a:gdLst/>
              <a:ahLst/>
              <a:rect l="l" t="t" r="r" b="b"/>
              <a:pathLst>
                <a:path w="516" h="406">
                  <a:moveTo>
                    <a:pt x="0" y="0"/>
                  </a:moveTo>
                  <a:lnTo>
                    <a:pt x="26" y="176"/>
                  </a:lnTo>
                  <a:lnTo>
                    <a:pt x="51" y="211"/>
                  </a:lnTo>
                  <a:lnTo>
                    <a:pt x="161" y="269"/>
                  </a:lnTo>
                  <a:lnTo>
                    <a:pt x="432" y="406"/>
                  </a:lnTo>
                  <a:lnTo>
                    <a:pt x="516" y="406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8782920" y="2547000"/>
              <a:ext cx="1413720" cy="555840"/>
            </a:xfrm>
            <a:custGeom>
              <a:avLst/>
              <a:gdLst/>
              <a:ahLst/>
              <a:rect l="l" t="t" r="r" b="b"/>
              <a:pathLst>
                <a:path w="779" h="279">
                  <a:moveTo>
                    <a:pt x="0" y="0"/>
                  </a:moveTo>
                  <a:lnTo>
                    <a:pt x="141" y="152"/>
                  </a:lnTo>
                  <a:lnTo>
                    <a:pt x="246" y="155"/>
                  </a:lnTo>
                  <a:lnTo>
                    <a:pt x="273" y="211"/>
                  </a:lnTo>
                  <a:lnTo>
                    <a:pt x="330" y="230"/>
                  </a:lnTo>
                  <a:lnTo>
                    <a:pt x="492" y="230"/>
                  </a:lnTo>
                  <a:lnTo>
                    <a:pt x="613" y="279"/>
                  </a:lnTo>
                  <a:lnTo>
                    <a:pt x="779" y="21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11125800" y="2727000"/>
              <a:ext cx="820440" cy="142200"/>
            </a:xfrm>
            <a:custGeom>
              <a:avLst/>
              <a:gdLst/>
              <a:ahLst/>
              <a:rect l="l" t="t" r="r" b="b"/>
              <a:pathLst>
                <a:path w="449" h="72">
                  <a:moveTo>
                    <a:pt x="0" y="26"/>
                  </a:moveTo>
                  <a:lnTo>
                    <a:pt x="81" y="16"/>
                  </a:lnTo>
                  <a:lnTo>
                    <a:pt x="189" y="49"/>
                  </a:lnTo>
                  <a:lnTo>
                    <a:pt x="280" y="72"/>
                  </a:lnTo>
                  <a:lnTo>
                    <a:pt x="334" y="59"/>
                  </a:lnTo>
                  <a:lnTo>
                    <a:pt x="365" y="53"/>
                  </a:lnTo>
                  <a:lnTo>
                    <a:pt x="418" y="0"/>
                  </a:lnTo>
                  <a:lnTo>
                    <a:pt x="438" y="0"/>
                  </a:lnTo>
                  <a:lnTo>
                    <a:pt x="449" y="72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10971000" y="2849400"/>
              <a:ext cx="734400" cy="640080"/>
            </a:xfrm>
            <a:custGeom>
              <a:avLst/>
              <a:gdLst/>
              <a:ahLst/>
              <a:rect l="l" t="t" r="r" b="b"/>
              <a:pathLst>
                <a:path w="403" h="322">
                  <a:moveTo>
                    <a:pt x="403" y="0"/>
                  </a:moveTo>
                  <a:lnTo>
                    <a:pt x="383" y="26"/>
                  </a:lnTo>
                  <a:lnTo>
                    <a:pt x="288" y="88"/>
                  </a:lnTo>
                  <a:lnTo>
                    <a:pt x="199" y="156"/>
                  </a:lnTo>
                  <a:lnTo>
                    <a:pt x="132" y="176"/>
                  </a:lnTo>
                  <a:lnTo>
                    <a:pt x="67" y="198"/>
                  </a:lnTo>
                  <a:lnTo>
                    <a:pt x="20" y="231"/>
                  </a:lnTo>
                  <a:lnTo>
                    <a:pt x="3" y="267"/>
                  </a:lnTo>
                  <a:lnTo>
                    <a:pt x="0" y="306"/>
                  </a:lnTo>
                  <a:lnTo>
                    <a:pt x="31" y="322"/>
                  </a:lnTo>
                  <a:lnTo>
                    <a:pt x="84" y="306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11058120" y="3251880"/>
              <a:ext cx="1198800" cy="775440"/>
            </a:xfrm>
            <a:custGeom>
              <a:avLst/>
              <a:gdLst/>
              <a:ahLst/>
              <a:rect l="l" t="t" r="r" b="b"/>
              <a:pathLst>
                <a:path w="658" h="390">
                  <a:moveTo>
                    <a:pt x="658" y="0"/>
                  </a:moveTo>
                  <a:lnTo>
                    <a:pt x="590" y="55"/>
                  </a:lnTo>
                  <a:lnTo>
                    <a:pt x="489" y="71"/>
                  </a:lnTo>
                  <a:lnTo>
                    <a:pt x="415" y="12"/>
                  </a:lnTo>
                  <a:lnTo>
                    <a:pt x="331" y="55"/>
                  </a:lnTo>
                  <a:lnTo>
                    <a:pt x="290" y="22"/>
                  </a:lnTo>
                  <a:lnTo>
                    <a:pt x="112" y="81"/>
                  </a:lnTo>
                  <a:lnTo>
                    <a:pt x="54" y="142"/>
                  </a:lnTo>
                  <a:lnTo>
                    <a:pt x="31" y="234"/>
                  </a:lnTo>
                  <a:lnTo>
                    <a:pt x="0" y="347"/>
                  </a:lnTo>
                  <a:lnTo>
                    <a:pt x="14" y="39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9036000" y="3381480"/>
              <a:ext cx="3167640" cy="2268000"/>
            </a:xfrm>
            <a:custGeom>
              <a:avLst/>
              <a:gdLst/>
              <a:ahLst/>
              <a:rect l="l" t="t" r="r" b="b"/>
              <a:pathLst>
                <a:path w="1739" h="1141">
                  <a:moveTo>
                    <a:pt x="1739" y="0"/>
                  </a:moveTo>
                  <a:lnTo>
                    <a:pt x="1567" y="110"/>
                  </a:lnTo>
                  <a:lnTo>
                    <a:pt x="1486" y="253"/>
                  </a:lnTo>
                  <a:lnTo>
                    <a:pt x="1247" y="309"/>
                  </a:lnTo>
                  <a:lnTo>
                    <a:pt x="1068" y="386"/>
                  </a:lnTo>
                  <a:lnTo>
                    <a:pt x="809" y="429"/>
                  </a:lnTo>
                  <a:lnTo>
                    <a:pt x="580" y="581"/>
                  </a:lnTo>
                  <a:lnTo>
                    <a:pt x="435" y="735"/>
                  </a:lnTo>
                  <a:lnTo>
                    <a:pt x="192" y="1024"/>
                  </a:lnTo>
                  <a:lnTo>
                    <a:pt x="51" y="1125"/>
                  </a:lnTo>
                  <a:lnTo>
                    <a:pt x="0" y="114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10206720" y="2979000"/>
              <a:ext cx="519120" cy="691920"/>
            </a:xfrm>
            <a:custGeom>
              <a:avLst/>
              <a:gdLst/>
              <a:ahLst/>
              <a:rect l="l" t="t" r="r" b="b"/>
              <a:pathLst>
                <a:path w="285" h="348">
                  <a:moveTo>
                    <a:pt x="0" y="0"/>
                  </a:moveTo>
                  <a:lnTo>
                    <a:pt x="48" y="7"/>
                  </a:lnTo>
                  <a:lnTo>
                    <a:pt x="102" y="270"/>
                  </a:lnTo>
                  <a:lnTo>
                    <a:pt x="125" y="311"/>
                  </a:lnTo>
                  <a:lnTo>
                    <a:pt x="285" y="34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9695880" y="3257640"/>
              <a:ext cx="268920" cy="485280"/>
            </a:xfrm>
            <a:custGeom>
              <a:avLst/>
              <a:gdLst/>
              <a:ahLst/>
              <a:rect l="l" t="t" r="r" b="b"/>
              <a:pathLst>
                <a:path w="148" h="244">
                  <a:moveTo>
                    <a:pt x="23" y="74"/>
                  </a:moveTo>
                  <a:lnTo>
                    <a:pt x="3" y="36"/>
                  </a:lnTo>
                  <a:lnTo>
                    <a:pt x="0" y="16"/>
                  </a:lnTo>
                  <a:lnTo>
                    <a:pt x="17" y="3"/>
                  </a:lnTo>
                  <a:lnTo>
                    <a:pt x="102" y="0"/>
                  </a:lnTo>
                  <a:lnTo>
                    <a:pt x="145" y="211"/>
                  </a:lnTo>
                  <a:lnTo>
                    <a:pt x="128" y="244"/>
                  </a:lnTo>
                  <a:lnTo>
                    <a:pt x="78" y="201"/>
                  </a:lnTo>
                  <a:lnTo>
                    <a:pt x="94" y="84"/>
                  </a:lnTo>
                  <a:lnTo>
                    <a:pt x="148" y="5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9927000" y="3547440"/>
              <a:ext cx="461160" cy="413640"/>
            </a:xfrm>
            <a:custGeom>
              <a:avLst/>
              <a:gdLst/>
              <a:ahLst/>
              <a:rect l="l" t="t" r="r" b="b"/>
              <a:pathLst>
                <a:path w="253" h="208">
                  <a:moveTo>
                    <a:pt x="0" y="97"/>
                  </a:moveTo>
                  <a:lnTo>
                    <a:pt x="0" y="208"/>
                  </a:lnTo>
                  <a:lnTo>
                    <a:pt x="115" y="188"/>
                  </a:lnTo>
                  <a:lnTo>
                    <a:pt x="189" y="127"/>
                  </a:lnTo>
                  <a:lnTo>
                    <a:pt x="193" y="62"/>
                  </a:lnTo>
                  <a:lnTo>
                    <a:pt x="253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10261800" y="3818880"/>
              <a:ext cx="219240" cy="118080"/>
            </a:xfrm>
            <a:prstGeom prst="line">
              <a:avLst/>
            </a:prstGeom>
            <a:ln w="12600">
              <a:solidFill>
                <a:srgbClr val="b2b2b2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11296080" y="3665520"/>
              <a:ext cx="491040" cy="120600"/>
            </a:xfrm>
            <a:custGeom>
              <a:avLst/>
              <a:gdLst/>
              <a:ahLst/>
              <a:rect l="l" t="t" r="r" b="b"/>
              <a:pathLst>
                <a:path w="270" h="61">
                  <a:moveTo>
                    <a:pt x="0" y="0"/>
                  </a:moveTo>
                  <a:lnTo>
                    <a:pt x="26" y="20"/>
                  </a:lnTo>
                  <a:lnTo>
                    <a:pt x="67" y="13"/>
                  </a:lnTo>
                  <a:lnTo>
                    <a:pt x="121" y="20"/>
                  </a:lnTo>
                  <a:lnTo>
                    <a:pt x="144" y="4"/>
                  </a:lnTo>
                  <a:lnTo>
                    <a:pt x="169" y="7"/>
                  </a:lnTo>
                  <a:lnTo>
                    <a:pt x="270" y="6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8878320" y="3786480"/>
              <a:ext cx="2908800" cy="2620080"/>
            </a:xfrm>
            <a:custGeom>
              <a:avLst/>
              <a:gdLst/>
              <a:ahLst/>
              <a:rect l="l" t="t" r="r" b="b"/>
              <a:pathLst>
                <a:path w="1598" h="1317">
                  <a:moveTo>
                    <a:pt x="1598" y="0"/>
                  </a:moveTo>
                  <a:lnTo>
                    <a:pt x="1554" y="40"/>
                  </a:lnTo>
                  <a:lnTo>
                    <a:pt x="1483" y="72"/>
                  </a:lnTo>
                  <a:lnTo>
                    <a:pt x="1429" y="182"/>
                  </a:lnTo>
                  <a:lnTo>
                    <a:pt x="1416" y="228"/>
                  </a:lnTo>
                  <a:lnTo>
                    <a:pt x="1393" y="293"/>
                  </a:lnTo>
                  <a:lnTo>
                    <a:pt x="1355" y="384"/>
                  </a:lnTo>
                  <a:lnTo>
                    <a:pt x="1345" y="384"/>
                  </a:lnTo>
                  <a:lnTo>
                    <a:pt x="1308" y="488"/>
                  </a:lnTo>
                  <a:lnTo>
                    <a:pt x="1233" y="566"/>
                  </a:lnTo>
                  <a:lnTo>
                    <a:pt x="1203" y="576"/>
                  </a:lnTo>
                  <a:lnTo>
                    <a:pt x="1031" y="794"/>
                  </a:lnTo>
                  <a:lnTo>
                    <a:pt x="994" y="810"/>
                  </a:lnTo>
                  <a:lnTo>
                    <a:pt x="765" y="940"/>
                  </a:lnTo>
                  <a:lnTo>
                    <a:pt x="634" y="1002"/>
                  </a:lnTo>
                  <a:lnTo>
                    <a:pt x="452" y="1129"/>
                  </a:lnTo>
                  <a:lnTo>
                    <a:pt x="421" y="1129"/>
                  </a:lnTo>
                  <a:lnTo>
                    <a:pt x="98" y="1203"/>
                  </a:lnTo>
                  <a:lnTo>
                    <a:pt x="0" y="131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8446680" y="3720600"/>
              <a:ext cx="2140200" cy="2641320"/>
            </a:xfrm>
            <a:custGeom>
              <a:avLst/>
              <a:gdLst/>
              <a:ahLst/>
              <a:rect l="l" t="t" r="r" b="b"/>
              <a:pathLst>
                <a:path w="1174" h="1328">
                  <a:moveTo>
                    <a:pt x="1174" y="0"/>
                  </a:moveTo>
                  <a:lnTo>
                    <a:pt x="1116" y="111"/>
                  </a:lnTo>
                  <a:lnTo>
                    <a:pt x="981" y="361"/>
                  </a:lnTo>
                  <a:lnTo>
                    <a:pt x="938" y="420"/>
                  </a:lnTo>
                  <a:lnTo>
                    <a:pt x="857" y="593"/>
                  </a:lnTo>
                  <a:lnTo>
                    <a:pt x="833" y="642"/>
                  </a:lnTo>
                  <a:lnTo>
                    <a:pt x="725" y="853"/>
                  </a:lnTo>
                  <a:lnTo>
                    <a:pt x="418" y="1077"/>
                  </a:lnTo>
                  <a:lnTo>
                    <a:pt x="145" y="1188"/>
                  </a:lnTo>
                  <a:lnTo>
                    <a:pt x="0" y="132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9062640" y="3809160"/>
              <a:ext cx="923040" cy="2261520"/>
            </a:xfrm>
            <a:custGeom>
              <a:avLst/>
              <a:gdLst/>
              <a:ahLst/>
              <a:rect l="l" t="t" r="r" b="b"/>
              <a:pathLst>
                <a:path w="506" h="1137">
                  <a:moveTo>
                    <a:pt x="506" y="0"/>
                  </a:moveTo>
                  <a:lnTo>
                    <a:pt x="472" y="279"/>
                  </a:lnTo>
                  <a:lnTo>
                    <a:pt x="438" y="292"/>
                  </a:lnTo>
                  <a:lnTo>
                    <a:pt x="405" y="409"/>
                  </a:lnTo>
                  <a:lnTo>
                    <a:pt x="385" y="422"/>
                  </a:lnTo>
                  <a:lnTo>
                    <a:pt x="276" y="666"/>
                  </a:lnTo>
                  <a:lnTo>
                    <a:pt x="158" y="812"/>
                  </a:lnTo>
                  <a:lnTo>
                    <a:pt x="20" y="916"/>
                  </a:lnTo>
                  <a:lnTo>
                    <a:pt x="37" y="975"/>
                  </a:lnTo>
                  <a:lnTo>
                    <a:pt x="0" y="113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11156760" y="3858480"/>
              <a:ext cx="738720" cy="245880"/>
            </a:xfrm>
            <a:custGeom>
              <a:avLst/>
              <a:gdLst/>
              <a:ahLst/>
              <a:rect l="l" t="t" r="r" b="b"/>
              <a:pathLst>
                <a:path w="405" h="124">
                  <a:moveTo>
                    <a:pt x="405" y="4"/>
                  </a:moveTo>
                  <a:lnTo>
                    <a:pt x="368" y="53"/>
                  </a:lnTo>
                  <a:lnTo>
                    <a:pt x="222" y="26"/>
                  </a:lnTo>
                  <a:lnTo>
                    <a:pt x="109" y="0"/>
                  </a:lnTo>
                  <a:lnTo>
                    <a:pt x="34" y="10"/>
                  </a:lnTo>
                  <a:lnTo>
                    <a:pt x="0" y="95"/>
                  </a:lnTo>
                  <a:lnTo>
                    <a:pt x="20" y="124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0836000" y="4205880"/>
              <a:ext cx="597960" cy="364320"/>
            </a:xfrm>
            <a:custGeom>
              <a:avLst/>
              <a:gdLst/>
              <a:ahLst/>
              <a:rect l="l" t="t" r="r" b="b"/>
              <a:pathLst>
                <a:path w="327" h="183">
                  <a:moveTo>
                    <a:pt x="327" y="0"/>
                  </a:moveTo>
                  <a:lnTo>
                    <a:pt x="260" y="160"/>
                  </a:lnTo>
                  <a:lnTo>
                    <a:pt x="155" y="157"/>
                  </a:lnTo>
                  <a:lnTo>
                    <a:pt x="98" y="180"/>
                  </a:lnTo>
                  <a:lnTo>
                    <a:pt x="0" y="183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0796760" y="3737160"/>
              <a:ext cx="113760" cy="588240"/>
            </a:xfrm>
            <a:custGeom>
              <a:avLst/>
              <a:gdLst/>
              <a:ahLst/>
              <a:rect l="l" t="t" r="r" b="b"/>
              <a:pathLst>
                <a:path w="63" h="296">
                  <a:moveTo>
                    <a:pt x="37" y="0"/>
                  </a:moveTo>
                  <a:lnTo>
                    <a:pt x="63" y="36"/>
                  </a:lnTo>
                  <a:lnTo>
                    <a:pt x="0" y="98"/>
                  </a:lnTo>
                  <a:lnTo>
                    <a:pt x="10" y="296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0625040" y="3809160"/>
              <a:ext cx="460080" cy="112320"/>
            </a:xfrm>
            <a:custGeom>
              <a:avLst/>
              <a:gdLst/>
              <a:ahLst/>
              <a:rect l="l" t="t" r="r" b="b"/>
              <a:pathLst>
                <a:path w="253" h="57">
                  <a:moveTo>
                    <a:pt x="0" y="0"/>
                  </a:moveTo>
                  <a:lnTo>
                    <a:pt x="98" y="57"/>
                  </a:lnTo>
                  <a:lnTo>
                    <a:pt x="206" y="57"/>
                  </a:lnTo>
                  <a:lnTo>
                    <a:pt x="253" y="2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9681840" y="5262840"/>
              <a:ext cx="1481760" cy="534240"/>
            </a:xfrm>
            <a:custGeom>
              <a:avLst/>
              <a:gdLst/>
              <a:ahLst/>
              <a:rect l="l" t="t" r="r" b="b"/>
              <a:pathLst>
                <a:path w="813" h="269">
                  <a:moveTo>
                    <a:pt x="813" y="0"/>
                  </a:moveTo>
                  <a:lnTo>
                    <a:pt x="678" y="87"/>
                  </a:lnTo>
                  <a:lnTo>
                    <a:pt x="574" y="111"/>
                  </a:lnTo>
                  <a:lnTo>
                    <a:pt x="307" y="159"/>
                  </a:lnTo>
                  <a:lnTo>
                    <a:pt x="135" y="266"/>
                  </a:lnTo>
                  <a:lnTo>
                    <a:pt x="0" y="26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9189360" y="5301000"/>
              <a:ext cx="1635120" cy="485280"/>
            </a:xfrm>
            <a:custGeom>
              <a:avLst/>
              <a:gdLst/>
              <a:ahLst/>
              <a:rect l="l" t="t" r="r" b="b"/>
              <a:pathLst>
                <a:path w="897" h="244">
                  <a:moveTo>
                    <a:pt x="877" y="124"/>
                  </a:moveTo>
                  <a:lnTo>
                    <a:pt x="851" y="91"/>
                  </a:lnTo>
                  <a:lnTo>
                    <a:pt x="897" y="19"/>
                  </a:lnTo>
                  <a:lnTo>
                    <a:pt x="891" y="0"/>
                  </a:lnTo>
                  <a:lnTo>
                    <a:pt x="749" y="16"/>
                  </a:lnTo>
                  <a:lnTo>
                    <a:pt x="509" y="78"/>
                  </a:lnTo>
                  <a:lnTo>
                    <a:pt x="354" y="169"/>
                  </a:lnTo>
                  <a:lnTo>
                    <a:pt x="213" y="176"/>
                  </a:lnTo>
                  <a:lnTo>
                    <a:pt x="0" y="244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0477080" y="5081400"/>
              <a:ext cx="109440" cy="252720"/>
            </a:xfrm>
            <a:custGeom>
              <a:avLst/>
              <a:gdLst/>
              <a:ahLst/>
              <a:rect l="l" t="t" r="r" b="b"/>
              <a:pathLst>
                <a:path w="61" h="127">
                  <a:moveTo>
                    <a:pt x="0" y="0"/>
                  </a:moveTo>
                  <a:lnTo>
                    <a:pt x="61" y="59"/>
                  </a:lnTo>
                  <a:lnTo>
                    <a:pt x="40" y="127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0824840" y="5327280"/>
              <a:ext cx="85680" cy="114120"/>
            </a:xfrm>
            <a:custGeom>
              <a:avLst/>
              <a:gdLst/>
              <a:ahLst/>
              <a:rect l="l" t="t" r="r" b="b"/>
              <a:pathLst>
                <a:path w="48" h="57">
                  <a:moveTo>
                    <a:pt x="48" y="57"/>
                  </a:move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0430640" y="5230440"/>
              <a:ext cx="32400" cy="135000"/>
            </a:xfrm>
            <a:custGeom>
              <a:avLst/>
              <a:gdLst/>
              <a:ahLst/>
              <a:rect l="l" t="t" r="r" b="b"/>
              <a:pathLst>
                <a:path w="17" h="68">
                  <a:moveTo>
                    <a:pt x="17" y="0"/>
                  </a:moveTo>
                  <a:lnTo>
                    <a:pt x="0" y="32"/>
                  </a:lnTo>
                  <a:lnTo>
                    <a:pt x="0" y="68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9148680" y="4011480"/>
              <a:ext cx="1605600" cy="1666080"/>
            </a:xfrm>
            <a:custGeom>
              <a:avLst/>
              <a:gdLst/>
              <a:ahLst/>
              <a:rect l="l" t="t" r="r" b="b"/>
              <a:pathLst>
                <a:path w="882" h="838">
                  <a:moveTo>
                    <a:pt x="882" y="16"/>
                  </a:moveTo>
                  <a:lnTo>
                    <a:pt x="879" y="0"/>
                  </a:lnTo>
                  <a:lnTo>
                    <a:pt x="811" y="12"/>
                  </a:lnTo>
                  <a:lnTo>
                    <a:pt x="809" y="13"/>
                  </a:lnTo>
                  <a:lnTo>
                    <a:pt x="806" y="14"/>
                  </a:lnTo>
                  <a:lnTo>
                    <a:pt x="805" y="17"/>
                  </a:lnTo>
                  <a:lnTo>
                    <a:pt x="677" y="284"/>
                  </a:lnTo>
                  <a:lnTo>
                    <a:pt x="684" y="287"/>
                  </a:lnTo>
                  <a:lnTo>
                    <a:pt x="678" y="281"/>
                  </a:lnTo>
                  <a:lnTo>
                    <a:pt x="680" y="281"/>
                  </a:lnTo>
                  <a:lnTo>
                    <a:pt x="437" y="444"/>
                  </a:lnTo>
                  <a:lnTo>
                    <a:pt x="435" y="444"/>
                  </a:lnTo>
                  <a:lnTo>
                    <a:pt x="434" y="447"/>
                  </a:lnTo>
                  <a:lnTo>
                    <a:pt x="320" y="664"/>
                  </a:lnTo>
                  <a:lnTo>
                    <a:pt x="327" y="667"/>
                  </a:lnTo>
                  <a:lnTo>
                    <a:pt x="322" y="661"/>
                  </a:lnTo>
                  <a:lnTo>
                    <a:pt x="167" y="795"/>
                  </a:lnTo>
                  <a:lnTo>
                    <a:pt x="172" y="801"/>
                  </a:lnTo>
                  <a:lnTo>
                    <a:pt x="171" y="794"/>
                  </a:lnTo>
                  <a:lnTo>
                    <a:pt x="39" y="823"/>
                  </a:lnTo>
                  <a:lnTo>
                    <a:pt x="40" y="830"/>
                  </a:lnTo>
                  <a:lnTo>
                    <a:pt x="43" y="823"/>
                  </a:lnTo>
                  <a:lnTo>
                    <a:pt x="40" y="822"/>
                  </a:lnTo>
                  <a:lnTo>
                    <a:pt x="43" y="823"/>
                  </a:lnTo>
                  <a:lnTo>
                    <a:pt x="6" y="807"/>
                  </a:lnTo>
                  <a:lnTo>
                    <a:pt x="0" y="822"/>
                  </a:lnTo>
                  <a:lnTo>
                    <a:pt x="37" y="838"/>
                  </a:lnTo>
                  <a:lnTo>
                    <a:pt x="37" y="837"/>
                  </a:lnTo>
                  <a:lnTo>
                    <a:pt x="40" y="838"/>
                  </a:lnTo>
                  <a:lnTo>
                    <a:pt x="42" y="838"/>
                  </a:lnTo>
                  <a:lnTo>
                    <a:pt x="174" y="809"/>
                  </a:lnTo>
                  <a:lnTo>
                    <a:pt x="175" y="808"/>
                  </a:lnTo>
                  <a:lnTo>
                    <a:pt x="177" y="807"/>
                  </a:lnTo>
                  <a:lnTo>
                    <a:pt x="332" y="673"/>
                  </a:lnTo>
                  <a:lnTo>
                    <a:pt x="333" y="673"/>
                  </a:lnTo>
                  <a:lnTo>
                    <a:pt x="334" y="671"/>
                  </a:lnTo>
                  <a:lnTo>
                    <a:pt x="448" y="454"/>
                  </a:lnTo>
                  <a:lnTo>
                    <a:pt x="447" y="456"/>
                  </a:lnTo>
                  <a:lnTo>
                    <a:pt x="441" y="450"/>
                  </a:lnTo>
                  <a:lnTo>
                    <a:pt x="446" y="457"/>
                  </a:lnTo>
                  <a:lnTo>
                    <a:pt x="689" y="294"/>
                  </a:lnTo>
                  <a:lnTo>
                    <a:pt x="690" y="293"/>
                  </a:lnTo>
                  <a:lnTo>
                    <a:pt x="691" y="291"/>
                  </a:lnTo>
                  <a:lnTo>
                    <a:pt x="819" y="24"/>
                  </a:lnTo>
                  <a:lnTo>
                    <a:pt x="815" y="27"/>
                  </a:lnTo>
                  <a:lnTo>
                    <a:pt x="818" y="26"/>
                  </a:lnTo>
                  <a:lnTo>
                    <a:pt x="812" y="20"/>
                  </a:lnTo>
                  <a:lnTo>
                    <a:pt x="814" y="28"/>
                  </a:lnTo>
                  <a:lnTo>
                    <a:pt x="882" y="16"/>
                  </a:lnTo>
                  <a:close/>
                </a:path>
              </a:pathLst>
            </a:custGeom>
            <a:solidFill>
              <a:srgbClr val="ffe80f"/>
            </a:solidFill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8601480" y="6768720"/>
              <a:ext cx="54720" cy="129240"/>
            </a:xfrm>
            <a:custGeom>
              <a:avLst/>
              <a:gdLst/>
              <a:ahLst/>
              <a:rect l="l" t="t" r="r" b="b"/>
              <a:pathLst>
                <a:path w="30" h="65">
                  <a:moveTo>
                    <a:pt x="30" y="65"/>
                  </a:moveTo>
                  <a:lnTo>
                    <a:pt x="27" y="37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8508600" y="6211440"/>
              <a:ext cx="527400" cy="666720"/>
            </a:xfrm>
            <a:custGeom>
              <a:avLst/>
              <a:gdLst/>
              <a:ahLst/>
              <a:rect l="l" t="t" r="r" b="b"/>
              <a:pathLst>
                <a:path w="288" h="335">
                  <a:moveTo>
                    <a:pt x="0" y="335"/>
                  </a:moveTo>
                  <a:lnTo>
                    <a:pt x="54" y="276"/>
                  </a:lnTo>
                  <a:lnTo>
                    <a:pt x="129" y="186"/>
                  </a:lnTo>
                  <a:lnTo>
                    <a:pt x="207" y="130"/>
                  </a:lnTo>
                  <a:lnTo>
                    <a:pt x="268" y="100"/>
                  </a:lnTo>
                  <a:lnTo>
                    <a:pt x="288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9345600" y="4940640"/>
              <a:ext cx="969480" cy="1453320"/>
            </a:xfrm>
            <a:custGeom>
              <a:avLst/>
              <a:gdLst/>
              <a:ahLst/>
              <a:rect l="l" t="t" r="r" b="b"/>
              <a:pathLst>
                <a:path w="533" h="731">
                  <a:moveTo>
                    <a:pt x="0" y="731"/>
                  </a:moveTo>
                  <a:lnTo>
                    <a:pt x="7" y="634"/>
                  </a:lnTo>
                  <a:lnTo>
                    <a:pt x="7" y="607"/>
                  </a:lnTo>
                  <a:lnTo>
                    <a:pt x="51" y="526"/>
                  </a:lnTo>
                  <a:lnTo>
                    <a:pt x="44" y="490"/>
                  </a:lnTo>
                  <a:lnTo>
                    <a:pt x="121" y="468"/>
                  </a:lnTo>
                  <a:lnTo>
                    <a:pt x="233" y="354"/>
                  </a:lnTo>
                  <a:lnTo>
                    <a:pt x="273" y="292"/>
                  </a:lnTo>
                  <a:lnTo>
                    <a:pt x="364" y="237"/>
                  </a:lnTo>
                  <a:lnTo>
                    <a:pt x="479" y="130"/>
                  </a:lnTo>
                  <a:lnTo>
                    <a:pt x="533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9565200" y="4415760"/>
              <a:ext cx="368640" cy="742680"/>
            </a:xfrm>
            <a:custGeom>
              <a:avLst/>
              <a:gdLst/>
              <a:ahLst/>
              <a:rect l="l" t="t" r="r" b="b"/>
              <a:pathLst>
                <a:path w="202" h="374">
                  <a:moveTo>
                    <a:pt x="202" y="28"/>
                  </a:moveTo>
                  <a:lnTo>
                    <a:pt x="165" y="36"/>
                  </a:lnTo>
                  <a:lnTo>
                    <a:pt x="118" y="0"/>
                  </a:lnTo>
                  <a:lnTo>
                    <a:pt x="108" y="90"/>
                  </a:lnTo>
                  <a:lnTo>
                    <a:pt x="0" y="374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7383960" y="5725800"/>
              <a:ext cx="1342440" cy="557280"/>
            </a:xfrm>
            <a:custGeom>
              <a:avLst/>
              <a:gdLst/>
              <a:ahLst/>
              <a:rect l="l" t="t" r="r" b="b"/>
              <a:pathLst>
                <a:path w="738" h="280">
                  <a:moveTo>
                    <a:pt x="0" y="0"/>
                  </a:moveTo>
                  <a:lnTo>
                    <a:pt x="132" y="121"/>
                  </a:lnTo>
                  <a:lnTo>
                    <a:pt x="233" y="182"/>
                  </a:lnTo>
                  <a:lnTo>
                    <a:pt x="657" y="277"/>
                  </a:lnTo>
                  <a:lnTo>
                    <a:pt x="698" y="247"/>
                  </a:lnTo>
                  <a:lnTo>
                    <a:pt x="738" y="28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9421920" y="4304520"/>
              <a:ext cx="1280160" cy="2089440"/>
            </a:xfrm>
            <a:custGeom>
              <a:avLst/>
              <a:gdLst/>
              <a:ahLst/>
              <a:rect l="l" t="t" r="r" b="b"/>
              <a:pathLst>
                <a:path w="704" h="1051">
                  <a:moveTo>
                    <a:pt x="630" y="0"/>
                  </a:moveTo>
                  <a:lnTo>
                    <a:pt x="704" y="81"/>
                  </a:lnTo>
                  <a:lnTo>
                    <a:pt x="627" y="149"/>
                  </a:lnTo>
                  <a:lnTo>
                    <a:pt x="583" y="270"/>
                  </a:lnTo>
                  <a:lnTo>
                    <a:pt x="337" y="537"/>
                  </a:lnTo>
                  <a:lnTo>
                    <a:pt x="324" y="644"/>
                  </a:lnTo>
                  <a:lnTo>
                    <a:pt x="246" y="726"/>
                  </a:lnTo>
                  <a:lnTo>
                    <a:pt x="128" y="921"/>
                  </a:lnTo>
                  <a:lnTo>
                    <a:pt x="67" y="918"/>
                  </a:lnTo>
                  <a:lnTo>
                    <a:pt x="0" y="1051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9296280" y="4969800"/>
              <a:ext cx="1018800" cy="1208520"/>
            </a:xfrm>
            <a:custGeom>
              <a:avLst/>
              <a:gdLst/>
              <a:ahLst/>
              <a:rect l="l" t="t" r="r" b="b"/>
              <a:pathLst>
                <a:path w="557" h="608">
                  <a:moveTo>
                    <a:pt x="0" y="608"/>
                  </a:moveTo>
                  <a:lnTo>
                    <a:pt x="101" y="602"/>
                  </a:lnTo>
                  <a:lnTo>
                    <a:pt x="114" y="485"/>
                  </a:lnTo>
                  <a:lnTo>
                    <a:pt x="155" y="420"/>
                  </a:lnTo>
                  <a:lnTo>
                    <a:pt x="225" y="355"/>
                  </a:lnTo>
                  <a:lnTo>
                    <a:pt x="287" y="269"/>
                  </a:lnTo>
                  <a:lnTo>
                    <a:pt x="381" y="201"/>
                  </a:lnTo>
                  <a:lnTo>
                    <a:pt x="485" y="98"/>
                  </a:lnTo>
                  <a:lnTo>
                    <a:pt x="557" y="0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7647120" y="3927240"/>
              <a:ext cx="426240" cy="44424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1152800" y="3021120"/>
              <a:ext cx="42336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0830600" y="4432680"/>
              <a:ext cx="613080" cy="62460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0629000" y="5683680"/>
              <a:ext cx="423360" cy="44460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0814760" y="6138000"/>
              <a:ext cx="427680" cy="44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8213040" y="6183360"/>
              <a:ext cx="42624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9175320" y="5691960"/>
              <a:ext cx="42480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9739800" y="5613480"/>
              <a:ext cx="356040" cy="371160"/>
            </a:xfrm>
            <a:prstGeom prst="ellipse">
              <a:avLst/>
            </a:prstGeom>
            <a:solidFill>
              <a:srgbClr val="29a3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9455400" y="5151600"/>
              <a:ext cx="42660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9577800" y="4850640"/>
              <a:ext cx="42336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8193240" y="5133240"/>
              <a:ext cx="42048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7742880" y="4782960"/>
              <a:ext cx="42624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8139600" y="4538160"/>
              <a:ext cx="426240" cy="44424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7952400" y="4158000"/>
              <a:ext cx="423360" cy="44424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10439280" y="3621960"/>
              <a:ext cx="42192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0192680" y="4134240"/>
              <a:ext cx="61200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10212480" y="3890520"/>
              <a:ext cx="43596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9307440" y="3218040"/>
              <a:ext cx="42372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6995520" y="4733640"/>
              <a:ext cx="42372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5290200" y="3959640"/>
              <a:ext cx="42444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8442000" y="3054960"/>
              <a:ext cx="595440" cy="6217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8511480" y="5815800"/>
              <a:ext cx="595080" cy="6217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6612840" y="3585240"/>
              <a:ext cx="59652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5647320" y="2049840"/>
              <a:ext cx="42444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6192000" y="1900800"/>
              <a:ext cx="42372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6253920" y="2209320"/>
              <a:ext cx="42192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7451640" y="5461200"/>
              <a:ext cx="59508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>
              <a:off x="10733040" y="3816000"/>
              <a:ext cx="424800" cy="44604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10952640" y="3408120"/>
              <a:ext cx="596520" cy="62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6530040" y="1636560"/>
              <a:ext cx="599040" cy="62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5209560" y="3117960"/>
              <a:ext cx="59652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5889240" y="4618440"/>
              <a:ext cx="595440" cy="6217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10278720" y="2798640"/>
              <a:ext cx="59508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9535680" y="3271680"/>
              <a:ext cx="597960" cy="6217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8969760" y="4295880"/>
              <a:ext cx="423360" cy="44316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9591840" y="4263840"/>
              <a:ext cx="423360" cy="443160"/>
            </a:xfrm>
            <a:prstGeom prst="ellipse">
              <a:avLst/>
            </a:prstGeom>
            <a:solidFill>
              <a:srgbClr val="29a3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8" name=""/>
            <p:cNvSpPr/>
            <p:nvPr/>
          </p:nvSpPr>
          <p:spPr>
            <a:xfrm>
              <a:off x="8656200" y="4965840"/>
              <a:ext cx="597960" cy="623520"/>
            </a:xfrm>
            <a:prstGeom prst="ellipse">
              <a:avLst/>
            </a:prstGeom>
            <a:solidFill>
              <a:srgbClr val="095ba6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9" name=""/>
            <p:cNvSpPr/>
            <p:nvPr/>
          </p:nvSpPr>
          <p:spPr>
            <a:xfrm>
              <a:off x="10149120" y="4093200"/>
              <a:ext cx="56160" cy="534600"/>
            </a:xfrm>
            <a:custGeom>
              <a:avLst/>
              <a:gdLst/>
              <a:ahLst/>
              <a:rect l="l" t="t" r="r" b="b"/>
              <a:pathLst>
                <a:path w="31" h="269">
                  <a:moveTo>
                    <a:pt x="0" y="0"/>
                  </a:moveTo>
                  <a:lnTo>
                    <a:pt x="31" y="114"/>
                  </a:lnTo>
                  <a:lnTo>
                    <a:pt x="21" y="269"/>
                  </a:lnTo>
                </a:path>
              </a:pathLst>
            </a:custGeom>
            <a:noFill/>
            <a:ln w="1260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0" name=""/>
            <p:cNvSpPr/>
            <p:nvPr/>
          </p:nvSpPr>
          <p:spPr>
            <a:xfrm flipH="1" flipV="1">
              <a:off x="10253520" y="4667400"/>
              <a:ext cx="87120" cy="181440"/>
            </a:xfrm>
            <a:prstGeom prst="line">
              <a:avLst/>
            </a:prstGeom>
            <a:ln w="1260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1" name=""/>
            <p:cNvSpPr/>
            <p:nvPr/>
          </p:nvSpPr>
          <p:spPr>
            <a:xfrm flipV="1">
              <a:off x="10686960" y="5225040"/>
              <a:ext cx="71640" cy="56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2" name=""/>
            <p:cNvSpPr/>
            <p:nvPr/>
          </p:nvSpPr>
          <p:spPr>
            <a:xfrm flipH="1">
              <a:off x="11553120" y="6625080"/>
              <a:ext cx="14040" cy="135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3" name=""/>
            <p:cNvSpPr/>
            <p:nvPr/>
          </p:nvSpPr>
          <p:spPr>
            <a:xfrm>
              <a:off x="10549080" y="5914080"/>
              <a:ext cx="48528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4" name=""/>
            <p:cNvSpPr/>
            <p:nvPr/>
          </p:nvSpPr>
          <p:spPr>
            <a:xfrm>
              <a:off x="10240560" y="5240160"/>
              <a:ext cx="48960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9924120" y="4848840"/>
              <a:ext cx="48672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9596160" y="3623400"/>
              <a:ext cx="486720" cy="55152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8398800" y="4065120"/>
              <a:ext cx="489240" cy="55008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8" name=""/>
            <p:cNvSpPr/>
            <p:nvPr/>
          </p:nvSpPr>
          <p:spPr>
            <a:xfrm>
              <a:off x="8303040" y="3084120"/>
              <a:ext cx="486720" cy="55152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9" name=""/>
            <p:cNvSpPr/>
            <p:nvPr/>
          </p:nvSpPr>
          <p:spPr>
            <a:xfrm>
              <a:off x="6192000" y="3109680"/>
              <a:ext cx="48816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5575680" y="3070080"/>
              <a:ext cx="486720" cy="55152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5076000" y="3959640"/>
              <a:ext cx="48672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5606640" y="3906360"/>
              <a:ext cx="48816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3" name=""/>
            <p:cNvSpPr/>
            <p:nvPr/>
          </p:nvSpPr>
          <p:spPr>
            <a:xfrm>
              <a:off x="5985000" y="4398840"/>
              <a:ext cx="48672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4" name=""/>
            <p:cNvSpPr/>
            <p:nvPr/>
          </p:nvSpPr>
          <p:spPr>
            <a:xfrm>
              <a:off x="6437160" y="4985640"/>
              <a:ext cx="48924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5" name=""/>
            <p:cNvSpPr/>
            <p:nvPr/>
          </p:nvSpPr>
          <p:spPr>
            <a:xfrm>
              <a:off x="8352000" y="5646960"/>
              <a:ext cx="48816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6" name=""/>
            <p:cNvSpPr/>
            <p:nvPr/>
          </p:nvSpPr>
          <p:spPr>
            <a:xfrm>
              <a:off x="9545760" y="4287600"/>
              <a:ext cx="48816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7" name=""/>
            <p:cNvSpPr/>
            <p:nvPr/>
          </p:nvSpPr>
          <p:spPr>
            <a:xfrm>
              <a:off x="9040320" y="4999680"/>
              <a:ext cx="48924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8" name=""/>
            <p:cNvSpPr/>
            <p:nvPr/>
          </p:nvSpPr>
          <p:spPr>
            <a:xfrm>
              <a:off x="10690920" y="3560040"/>
              <a:ext cx="48564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9" name=""/>
            <p:cNvSpPr/>
            <p:nvPr/>
          </p:nvSpPr>
          <p:spPr>
            <a:xfrm>
              <a:off x="5119560" y="3054960"/>
              <a:ext cx="486720" cy="5529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0" name=""/>
            <p:cNvSpPr/>
            <p:nvPr/>
          </p:nvSpPr>
          <p:spPr>
            <a:xfrm>
              <a:off x="10015200" y="4089240"/>
              <a:ext cx="486720" cy="55008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1" name=""/>
            <p:cNvSpPr/>
            <p:nvPr/>
          </p:nvSpPr>
          <p:spPr>
            <a:xfrm>
              <a:off x="11358000" y="3029400"/>
              <a:ext cx="488520" cy="55044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2" name=""/>
            <p:cNvSpPr/>
            <p:nvPr/>
          </p:nvSpPr>
          <p:spPr>
            <a:xfrm>
              <a:off x="7074360" y="1670040"/>
              <a:ext cx="382680" cy="441360"/>
            </a:xfrm>
            <a:prstGeom prst="ellipse">
              <a:avLst/>
            </a:prstGeom>
            <a:solidFill>
              <a:srgbClr val="ff0000"/>
            </a:solidFill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3" name=""/>
            <p:cNvSpPr/>
            <p:nvPr/>
          </p:nvSpPr>
          <p:spPr>
            <a:xfrm>
              <a:off x="11339640" y="6729120"/>
              <a:ext cx="136440" cy="151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4" name=""/>
            <p:cNvSpPr/>
            <p:nvPr/>
          </p:nvSpPr>
          <p:spPr>
            <a:xfrm>
              <a:off x="11343960" y="6740640"/>
              <a:ext cx="64440" cy="79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120" bIns="33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75" name=""/>
            <p:cNvGrpSpPr/>
            <p:nvPr/>
          </p:nvGrpSpPr>
          <p:grpSpPr>
            <a:xfrm>
              <a:off x="5457240" y="1747440"/>
              <a:ext cx="5726520" cy="4681080"/>
              <a:chOff x="5457240" y="1747440"/>
              <a:chExt cx="5726520" cy="4681080"/>
            </a:xfrm>
          </p:grpSpPr>
          <p:grpSp>
            <p:nvGrpSpPr>
              <p:cNvPr id="1676" name=""/>
              <p:cNvGrpSpPr/>
              <p:nvPr/>
            </p:nvGrpSpPr>
            <p:grpSpPr>
              <a:xfrm>
                <a:off x="10127160" y="3148920"/>
                <a:ext cx="230400" cy="262080"/>
                <a:chOff x="10127160" y="3148920"/>
                <a:chExt cx="230400" cy="262080"/>
              </a:xfrm>
            </p:grpSpPr>
            <p:sp>
              <p:nvSpPr>
                <p:cNvPr id="1677" name=""/>
                <p:cNvSpPr/>
                <p:nvPr/>
              </p:nvSpPr>
              <p:spPr>
                <a:xfrm>
                  <a:off x="10127160" y="314892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8" name=""/>
                <p:cNvSpPr/>
                <p:nvPr/>
              </p:nvSpPr>
              <p:spPr>
                <a:xfrm>
                  <a:off x="10127160" y="3148920"/>
                  <a:ext cx="2304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79" name=""/>
                <p:cNvSpPr/>
                <p:nvPr/>
              </p:nvSpPr>
              <p:spPr>
                <a:xfrm>
                  <a:off x="10127160" y="314892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0" name=""/>
                <p:cNvSpPr/>
                <p:nvPr/>
              </p:nvSpPr>
              <p:spPr>
                <a:xfrm>
                  <a:off x="10127160" y="3180240"/>
                  <a:ext cx="2304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681" name=""/>
              <p:cNvGrpSpPr/>
              <p:nvPr/>
            </p:nvGrpSpPr>
            <p:grpSpPr>
              <a:xfrm>
                <a:off x="6516360" y="1753200"/>
                <a:ext cx="230400" cy="262080"/>
                <a:chOff x="6516360" y="1753200"/>
                <a:chExt cx="230400" cy="262080"/>
              </a:xfrm>
            </p:grpSpPr>
            <p:sp>
              <p:nvSpPr>
                <p:cNvPr id="1682" name=""/>
                <p:cNvSpPr/>
                <p:nvPr/>
              </p:nvSpPr>
              <p:spPr>
                <a:xfrm>
                  <a:off x="6516360" y="175320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3" name=""/>
                <p:cNvSpPr/>
                <p:nvPr/>
              </p:nvSpPr>
              <p:spPr>
                <a:xfrm>
                  <a:off x="6516360" y="1753200"/>
                  <a:ext cx="230400" cy="6552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4" name=""/>
                <p:cNvSpPr/>
                <p:nvPr/>
              </p:nvSpPr>
              <p:spPr>
                <a:xfrm>
                  <a:off x="6516360" y="175320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5" name=""/>
                <p:cNvSpPr/>
                <p:nvPr/>
              </p:nvSpPr>
              <p:spPr>
                <a:xfrm>
                  <a:off x="6516360" y="1784880"/>
                  <a:ext cx="2304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686" name=""/>
              <p:cNvGrpSpPr/>
              <p:nvPr/>
            </p:nvGrpSpPr>
            <p:grpSpPr>
              <a:xfrm>
                <a:off x="6905520" y="1747440"/>
                <a:ext cx="232560" cy="262080"/>
                <a:chOff x="6905520" y="1747440"/>
                <a:chExt cx="232560" cy="262080"/>
              </a:xfrm>
            </p:grpSpPr>
            <p:sp>
              <p:nvSpPr>
                <p:cNvPr id="1687" name=""/>
                <p:cNvSpPr/>
                <p:nvPr/>
              </p:nvSpPr>
              <p:spPr>
                <a:xfrm>
                  <a:off x="6905520" y="174744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8" name=""/>
                <p:cNvSpPr/>
                <p:nvPr/>
              </p:nvSpPr>
              <p:spPr>
                <a:xfrm>
                  <a:off x="6905520" y="1747440"/>
                  <a:ext cx="23256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89" name=""/>
                <p:cNvSpPr/>
                <p:nvPr/>
              </p:nvSpPr>
              <p:spPr>
                <a:xfrm>
                  <a:off x="6905520" y="174744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0" name=""/>
                <p:cNvSpPr/>
                <p:nvPr/>
              </p:nvSpPr>
              <p:spPr>
                <a:xfrm>
                  <a:off x="6905520" y="1778760"/>
                  <a:ext cx="23256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691" name=""/>
              <p:cNvGrpSpPr/>
              <p:nvPr/>
            </p:nvGrpSpPr>
            <p:grpSpPr>
              <a:xfrm>
                <a:off x="7212960" y="2958120"/>
                <a:ext cx="230760" cy="262080"/>
                <a:chOff x="7212960" y="2958120"/>
                <a:chExt cx="230760" cy="262080"/>
              </a:xfrm>
            </p:grpSpPr>
            <p:sp>
              <p:nvSpPr>
                <p:cNvPr id="1692" name=""/>
                <p:cNvSpPr/>
                <p:nvPr/>
              </p:nvSpPr>
              <p:spPr>
                <a:xfrm>
                  <a:off x="7212960" y="2958120"/>
                  <a:ext cx="2307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3" name=""/>
                <p:cNvSpPr/>
                <p:nvPr/>
              </p:nvSpPr>
              <p:spPr>
                <a:xfrm>
                  <a:off x="7212960" y="2958120"/>
                  <a:ext cx="230760" cy="6552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4" name=""/>
                <p:cNvSpPr/>
                <p:nvPr/>
              </p:nvSpPr>
              <p:spPr>
                <a:xfrm>
                  <a:off x="7212960" y="2958120"/>
                  <a:ext cx="2307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5" name=""/>
                <p:cNvSpPr/>
                <p:nvPr/>
              </p:nvSpPr>
              <p:spPr>
                <a:xfrm>
                  <a:off x="7212960" y="2989800"/>
                  <a:ext cx="23076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696" name=""/>
              <p:cNvGrpSpPr/>
              <p:nvPr/>
            </p:nvGrpSpPr>
            <p:grpSpPr>
              <a:xfrm>
                <a:off x="6832800" y="4061880"/>
                <a:ext cx="230400" cy="262440"/>
                <a:chOff x="6832800" y="4061880"/>
                <a:chExt cx="230400" cy="262440"/>
              </a:xfrm>
            </p:grpSpPr>
            <p:sp>
              <p:nvSpPr>
                <p:cNvPr id="1697" name=""/>
                <p:cNvSpPr/>
                <p:nvPr/>
              </p:nvSpPr>
              <p:spPr>
                <a:xfrm>
                  <a:off x="6832800" y="4061880"/>
                  <a:ext cx="230400" cy="26244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8" name=""/>
                <p:cNvSpPr/>
                <p:nvPr/>
              </p:nvSpPr>
              <p:spPr>
                <a:xfrm>
                  <a:off x="6832800" y="4061880"/>
                  <a:ext cx="2304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699" name=""/>
                <p:cNvSpPr/>
                <p:nvPr/>
              </p:nvSpPr>
              <p:spPr>
                <a:xfrm>
                  <a:off x="6832800" y="4061880"/>
                  <a:ext cx="230400" cy="26244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0" name=""/>
                <p:cNvSpPr/>
                <p:nvPr/>
              </p:nvSpPr>
              <p:spPr>
                <a:xfrm>
                  <a:off x="6832800" y="4093200"/>
                  <a:ext cx="230400" cy="3384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01" name=""/>
              <p:cNvGrpSpPr/>
              <p:nvPr/>
            </p:nvGrpSpPr>
            <p:grpSpPr>
              <a:xfrm>
                <a:off x="5457240" y="4839840"/>
                <a:ext cx="230760" cy="262080"/>
                <a:chOff x="5457240" y="4839840"/>
                <a:chExt cx="230760" cy="262080"/>
              </a:xfrm>
            </p:grpSpPr>
            <p:sp>
              <p:nvSpPr>
                <p:cNvPr id="1702" name=""/>
                <p:cNvSpPr/>
                <p:nvPr/>
              </p:nvSpPr>
              <p:spPr>
                <a:xfrm>
                  <a:off x="5457240" y="4839840"/>
                  <a:ext cx="2307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3" name=""/>
                <p:cNvSpPr/>
                <p:nvPr/>
              </p:nvSpPr>
              <p:spPr>
                <a:xfrm>
                  <a:off x="5457240" y="4839840"/>
                  <a:ext cx="23076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4" name=""/>
                <p:cNvSpPr/>
                <p:nvPr/>
              </p:nvSpPr>
              <p:spPr>
                <a:xfrm>
                  <a:off x="5457240" y="4839840"/>
                  <a:ext cx="2307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5" name=""/>
                <p:cNvSpPr/>
                <p:nvPr/>
              </p:nvSpPr>
              <p:spPr>
                <a:xfrm>
                  <a:off x="5457240" y="4871160"/>
                  <a:ext cx="23076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06" name=""/>
              <p:cNvGrpSpPr/>
              <p:nvPr/>
            </p:nvGrpSpPr>
            <p:grpSpPr>
              <a:xfrm>
                <a:off x="8422920" y="4404240"/>
                <a:ext cx="232560" cy="262080"/>
                <a:chOff x="8422920" y="4404240"/>
                <a:chExt cx="232560" cy="262080"/>
              </a:xfrm>
            </p:grpSpPr>
            <p:sp>
              <p:nvSpPr>
                <p:cNvPr id="1707" name=""/>
                <p:cNvSpPr/>
                <p:nvPr/>
              </p:nvSpPr>
              <p:spPr>
                <a:xfrm>
                  <a:off x="8422920" y="440424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8" name=""/>
                <p:cNvSpPr/>
                <p:nvPr/>
              </p:nvSpPr>
              <p:spPr>
                <a:xfrm>
                  <a:off x="8422920" y="4404240"/>
                  <a:ext cx="232560" cy="6552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9" name=""/>
                <p:cNvSpPr/>
                <p:nvPr/>
              </p:nvSpPr>
              <p:spPr>
                <a:xfrm>
                  <a:off x="8422920" y="440424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0" name=""/>
                <p:cNvSpPr/>
                <p:nvPr/>
              </p:nvSpPr>
              <p:spPr>
                <a:xfrm>
                  <a:off x="8422920" y="4435920"/>
                  <a:ext cx="23256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11" name=""/>
              <p:cNvGrpSpPr/>
              <p:nvPr/>
            </p:nvGrpSpPr>
            <p:grpSpPr>
              <a:xfrm>
                <a:off x="9063000" y="5995440"/>
                <a:ext cx="231840" cy="262080"/>
                <a:chOff x="9063000" y="5995440"/>
                <a:chExt cx="231840" cy="262080"/>
              </a:xfrm>
            </p:grpSpPr>
            <p:sp>
              <p:nvSpPr>
                <p:cNvPr id="1712" name=""/>
                <p:cNvSpPr/>
                <p:nvPr/>
              </p:nvSpPr>
              <p:spPr>
                <a:xfrm>
                  <a:off x="9063000" y="5995440"/>
                  <a:ext cx="23184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3" name=""/>
                <p:cNvSpPr/>
                <p:nvPr/>
              </p:nvSpPr>
              <p:spPr>
                <a:xfrm>
                  <a:off x="9063000" y="5995440"/>
                  <a:ext cx="231840" cy="6552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4" name=""/>
                <p:cNvSpPr/>
                <p:nvPr/>
              </p:nvSpPr>
              <p:spPr>
                <a:xfrm>
                  <a:off x="9063000" y="5995440"/>
                  <a:ext cx="23184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5" name=""/>
                <p:cNvSpPr/>
                <p:nvPr/>
              </p:nvSpPr>
              <p:spPr>
                <a:xfrm>
                  <a:off x="9063000" y="6027120"/>
                  <a:ext cx="23184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16" name=""/>
              <p:cNvGrpSpPr/>
              <p:nvPr/>
            </p:nvGrpSpPr>
            <p:grpSpPr>
              <a:xfrm>
                <a:off x="10518120" y="3374280"/>
                <a:ext cx="232560" cy="262080"/>
                <a:chOff x="10518120" y="3374280"/>
                <a:chExt cx="232560" cy="262080"/>
              </a:xfrm>
            </p:grpSpPr>
            <p:sp>
              <p:nvSpPr>
                <p:cNvPr id="1717" name=""/>
                <p:cNvSpPr/>
                <p:nvPr/>
              </p:nvSpPr>
              <p:spPr>
                <a:xfrm>
                  <a:off x="10518120" y="337428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8" name=""/>
                <p:cNvSpPr/>
                <p:nvPr/>
              </p:nvSpPr>
              <p:spPr>
                <a:xfrm>
                  <a:off x="10518120" y="3374280"/>
                  <a:ext cx="23256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9" name=""/>
                <p:cNvSpPr/>
                <p:nvPr/>
              </p:nvSpPr>
              <p:spPr>
                <a:xfrm>
                  <a:off x="10518120" y="3374280"/>
                  <a:ext cx="23256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0" name=""/>
                <p:cNvSpPr/>
                <p:nvPr/>
              </p:nvSpPr>
              <p:spPr>
                <a:xfrm>
                  <a:off x="10518120" y="3405960"/>
                  <a:ext cx="232560" cy="3312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680" bIns="-13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21" name=""/>
              <p:cNvGrpSpPr/>
              <p:nvPr/>
            </p:nvGrpSpPr>
            <p:grpSpPr>
              <a:xfrm>
                <a:off x="10955160" y="3037680"/>
                <a:ext cx="228600" cy="262440"/>
                <a:chOff x="10955160" y="3037680"/>
                <a:chExt cx="228600" cy="262440"/>
              </a:xfrm>
            </p:grpSpPr>
            <p:sp>
              <p:nvSpPr>
                <p:cNvPr id="1722" name=""/>
                <p:cNvSpPr/>
                <p:nvPr/>
              </p:nvSpPr>
              <p:spPr>
                <a:xfrm>
                  <a:off x="10955160" y="3037680"/>
                  <a:ext cx="228600" cy="26244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3" name=""/>
                <p:cNvSpPr/>
                <p:nvPr/>
              </p:nvSpPr>
              <p:spPr>
                <a:xfrm>
                  <a:off x="10955160" y="3037680"/>
                  <a:ext cx="2286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4" name=""/>
                <p:cNvSpPr/>
                <p:nvPr/>
              </p:nvSpPr>
              <p:spPr>
                <a:xfrm>
                  <a:off x="10955160" y="3037680"/>
                  <a:ext cx="228600" cy="26244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5" name=""/>
                <p:cNvSpPr/>
                <p:nvPr/>
              </p:nvSpPr>
              <p:spPr>
                <a:xfrm>
                  <a:off x="10955160" y="3069000"/>
                  <a:ext cx="228600" cy="3384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26" name=""/>
              <p:cNvGrpSpPr/>
              <p:nvPr/>
            </p:nvGrpSpPr>
            <p:grpSpPr>
              <a:xfrm>
                <a:off x="7472520" y="4449960"/>
                <a:ext cx="230400" cy="262080"/>
                <a:chOff x="7472520" y="4449960"/>
                <a:chExt cx="230400" cy="262080"/>
              </a:xfrm>
            </p:grpSpPr>
            <p:sp>
              <p:nvSpPr>
                <p:cNvPr id="1727" name=""/>
                <p:cNvSpPr/>
                <p:nvPr/>
              </p:nvSpPr>
              <p:spPr>
                <a:xfrm>
                  <a:off x="7472520" y="444996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8" name=""/>
                <p:cNvSpPr/>
                <p:nvPr/>
              </p:nvSpPr>
              <p:spPr>
                <a:xfrm>
                  <a:off x="7472520" y="4449960"/>
                  <a:ext cx="2304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9" name=""/>
                <p:cNvSpPr/>
                <p:nvPr/>
              </p:nvSpPr>
              <p:spPr>
                <a:xfrm>
                  <a:off x="7472520" y="444996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0" name=""/>
                <p:cNvSpPr/>
                <p:nvPr/>
              </p:nvSpPr>
              <p:spPr>
                <a:xfrm>
                  <a:off x="7472520" y="4481280"/>
                  <a:ext cx="2304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31" name=""/>
              <p:cNvGrpSpPr/>
              <p:nvPr/>
            </p:nvGrpSpPr>
            <p:grpSpPr>
              <a:xfrm>
                <a:off x="8951040" y="6166440"/>
                <a:ext cx="230400" cy="262080"/>
                <a:chOff x="8951040" y="6166440"/>
                <a:chExt cx="230400" cy="262080"/>
              </a:xfrm>
            </p:grpSpPr>
            <p:sp>
              <p:nvSpPr>
                <p:cNvPr id="1732" name=""/>
                <p:cNvSpPr/>
                <p:nvPr/>
              </p:nvSpPr>
              <p:spPr>
                <a:xfrm>
                  <a:off x="8951040" y="616644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3" name=""/>
                <p:cNvSpPr/>
                <p:nvPr/>
              </p:nvSpPr>
              <p:spPr>
                <a:xfrm>
                  <a:off x="8951040" y="6166440"/>
                  <a:ext cx="230400" cy="6552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720" bIns="18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4" name=""/>
                <p:cNvSpPr/>
                <p:nvPr/>
              </p:nvSpPr>
              <p:spPr>
                <a:xfrm>
                  <a:off x="8951040" y="6166440"/>
                  <a:ext cx="2304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5" name=""/>
                <p:cNvSpPr/>
                <p:nvPr/>
              </p:nvSpPr>
              <p:spPr>
                <a:xfrm>
                  <a:off x="8951040" y="6198120"/>
                  <a:ext cx="2304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36" name=""/>
              <p:cNvGrpSpPr/>
              <p:nvPr/>
            </p:nvGrpSpPr>
            <p:grpSpPr>
              <a:xfrm>
                <a:off x="9475200" y="5911920"/>
                <a:ext cx="228600" cy="262080"/>
                <a:chOff x="9475200" y="5911920"/>
                <a:chExt cx="228600" cy="262080"/>
              </a:xfrm>
            </p:grpSpPr>
            <p:sp>
              <p:nvSpPr>
                <p:cNvPr id="1737" name=""/>
                <p:cNvSpPr/>
                <p:nvPr/>
              </p:nvSpPr>
              <p:spPr>
                <a:xfrm>
                  <a:off x="9475200" y="591192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9475200" y="5911920"/>
                  <a:ext cx="2286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9475200" y="591192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9475200" y="5943240"/>
                  <a:ext cx="2286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41" name=""/>
              <p:cNvGrpSpPr/>
              <p:nvPr/>
            </p:nvGrpSpPr>
            <p:grpSpPr>
              <a:xfrm>
                <a:off x="9030600" y="3903120"/>
                <a:ext cx="227160" cy="248040"/>
                <a:chOff x="9030600" y="3903120"/>
                <a:chExt cx="227160" cy="248040"/>
              </a:xfrm>
            </p:grpSpPr>
            <p:sp>
              <p:nvSpPr>
                <p:cNvPr id="1742" name=""/>
                <p:cNvSpPr/>
                <p:nvPr/>
              </p:nvSpPr>
              <p:spPr>
                <a:xfrm>
                  <a:off x="9030600" y="3903120"/>
                  <a:ext cx="227160" cy="24804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9030600" y="3903120"/>
                  <a:ext cx="227160" cy="6264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840" bIns="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9030600" y="3903120"/>
                  <a:ext cx="227160" cy="24804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9030600" y="3934800"/>
                  <a:ext cx="227160" cy="309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solidFill>
                  <a:srgbClr val="c44dff"/>
                </a:solidFill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840" bIns="-15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46" name=""/>
              <p:cNvGrpSpPr/>
              <p:nvPr/>
            </p:nvGrpSpPr>
            <p:grpSpPr>
              <a:xfrm>
                <a:off x="9641880" y="5965920"/>
                <a:ext cx="253800" cy="212040"/>
                <a:chOff x="9641880" y="5965920"/>
                <a:chExt cx="253800" cy="212040"/>
              </a:xfrm>
            </p:grpSpPr>
            <p:sp>
              <p:nvSpPr>
                <p:cNvPr id="1747" name=""/>
                <p:cNvSpPr/>
                <p:nvPr/>
              </p:nvSpPr>
              <p:spPr>
                <a:xfrm>
                  <a:off x="9641880" y="5965920"/>
                  <a:ext cx="253800" cy="212040"/>
                </a:xfrm>
                <a:custGeom>
                  <a:avLst/>
                  <a:gdLst/>
                  <a:ahLst/>
                  <a:rect l="l" t="t" r="r" b="b"/>
                  <a:pathLst>
                    <a:path w="139" h="107">
                      <a:moveTo>
                        <a:pt x="69" y="0"/>
                      </a:moveTo>
                      <a:lnTo>
                        <a:pt x="55" y="0"/>
                      </a:lnTo>
                      <a:lnTo>
                        <a:pt x="42" y="1"/>
                      </a:lnTo>
                      <a:lnTo>
                        <a:pt x="31" y="2"/>
                      </a:lnTo>
                      <a:lnTo>
                        <a:pt x="20" y="4"/>
                      </a:lnTo>
                      <a:lnTo>
                        <a:pt x="12" y="6"/>
                      </a:lnTo>
                      <a:lnTo>
                        <a:pt x="5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94"/>
                      </a:lnTo>
                      <a:lnTo>
                        <a:pt x="1" y="97"/>
                      </a:lnTo>
                      <a:lnTo>
                        <a:pt x="5" y="99"/>
                      </a:lnTo>
                      <a:lnTo>
                        <a:pt x="12" y="101"/>
                      </a:lnTo>
                      <a:lnTo>
                        <a:pt x="20" y="103"/>
                      </a:lnTo>
                      <a:lnTo>
                        <a:pt x="31" y="105"/>
                      </a:lnTo>
                      <a:lnTo>
                        <a:pt x="42" y="106"/>
                      </a:lnTo>
                      <a:lnTo>
                        <a:pt x="55" y="107"/>
                      </a:lnTo>
                      <a:lnTo>
                        <a:pt x="69" y="107"/>
                      </a:lnTo>
                      <a:lnTo>
                        <a:pt x="83" y="107"/>
                      </a:lnTo>
                      <a:lnTo>
                        <a:pt x="96" y="106"/>
                      </a:lnTo>
                      <a:lnTo>
                        <a:pt x="108" y="105"/>
                      </a:lnTo>
                      <a:lnTo>
                        <a:pt x="119" y="103"/>
                      </a:lnTo>
                      <a:lnTo>
                        <a:pt x="127" y="101"/>
                      </a:lnTo>
                      <a:lnTo>
                        <a:pt x="134" y="99"/>
                      </a:lnTo>
                      <a:lnTo>
                        <a:pt x="138" y="97"/>
                      </a:lnTo>
                      <a:lnTo>
                        <a:pt x="139" y="94"/>
                      </a:lnTo>
                      <a:lnTo>
                        <a:pt x="139" y="13"/>
                      </a:lnTo>
                      <a:lnTo>
                        <a:pt x="138" y="10"/>
                      </a:lnTo>
                      <a:lnTo>
                        <a:pt x="134" y="8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08" y="2"/>
                      </a:lnTo>
                      <a:lnTo>
                        <a:pt x="96" y="1"/>
                      </a:lnTo>
                      <a:lnTo>
                        <a:pt x="83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9641880" y="5965920"/>
                  <a:ext cx="253800" cy="53280"/>
                </a:xfrm>
                <a:custGeom>
                  <a:avLst/>
                  <a:gdLst/>
                  <a:ahLst/>
                  <a:rect l="l" t="t" r="r" b="b"/>
                  <a:pathLst>
                    <a:path w="139" h="27">
                      <a:moveTo>
                        <a:pt x="0" y="13"/>
                      </a:moveTo>
                      <a:lnTo>
                        <a:pt x="1" y="16"/>
                      </a:lnTo>
                      <a:lnTo>
                        <a:pt x="5" y="19"/>
                      </a:lnTo>
                      <a:lnTo>
                        <a:pt x="12" y="21"/>
                      </a:lnTo>
                      <a:lnTo>
                        <a:pt x="20" y="23"/>
                      </a:lnTo>
                      <a:lnTo>
                        <a:pt x="31" y="25"/>
                      </a:lnTo>
                      <a:lnTo>
                        <a:pt x="42" y="26"/>
                      </a:lnTo>
                      <a:lnTo>
                        <a:pt x="55" y="27"/>
                      </a:lnTo>
                      <a:lnTo>
                        <a:pt x="69" y="27"/>
                      </a:lnTo>
                      <a:lnTo>
                        <a:pt x="83" y="27"/>
                      </a:lnTo>
                      <a:lnTo>
                        <a:pt x="96" y="26"/>
                      </a:lnTo>
                      <a:lnTo>
                        <a:pt x="108" y="25"/>
                      </a:lnTo>
                      <a:lnTo>
                        <a:pt x="119" y="23"/>
                      </a:lnTo>
                      <a:lnTo>
                        <a:pt x="127" y="21"/>
                      </a:lnTo>
                      <a:lnTo>
                        <a:pt x="134" y="19"/>
                      </a:lnTo>
                      <a:lnTo>
                        <a:pt x="138" y="16"/>
                      </a:lnTo>
                      <a:lnTo>
                        <a:pt x="139" y="13"/>
                      </a:lnTo>
                      <a:lnTo>
                        <a:pt x="138" y="10"/>
                      </a:lnTo>
                      <a:lnTo>
                        <a:pt x="134" y="8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08" y="2"/>
                      </a:lnTo>
                      <a:lnTo>
                        <a:pt x="96" y="1"/>
                      </a:lnTo>
                      <a:lnTo>
                        <a:pt x="83" y="0"/>
                      </a:lnTo>
                      <a:lnTo>
                        <a:pt x="69" y="0"/>
                      </a:lnTo>
                      <a:lnTo>
                        <a:pt x="55" y="0"/>
                      </a:lnTo>
                      <a:lnTo>
                        <a:pt x="42" y="1"/>
                      </a:lnTo>
                      <a:lnTo>
                        <a:pt x="31" y="2"/>
                      </a:lnTo>
                      <a:lnTo>
                        <a:pt x="20" y="4"/>
                      </a:lnTo>
                      <a:lnTo>
                        <a:pt x="12" y="6"/>
                      </a:lnTo>
                      <a:lnTo>
                        <a:pt x="5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480" bIns="6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9641880" y="5965920"/>
                  <a:ext cx="253800" cy="212040"/>
                </a:xfrm>
                <a:custGeom>
                  <a:avLst/>
                  <a:gdLst/>
                  <a:ahLst/>
                  <a:rect l="l" t="t" r="r" b="b"/>
                  <a:pathLst>
                    <a:path w="139" h="107">
                      <a:moveTo>
                        <a:pt x="69" y="0"/>
                      </a:moveTo>
                      <a:lnTo>
                        <a:pt x="55" y="0"/>
                      </a:lnTo>
                      <a:lnTo>
                        <a:pt x="42" y="1"/>
                      </a:lnTo>
                      <a:lnTo>
                        <a:pt x="31" y="2"/>
                      </a:lnTo>
                      <a:lnTo>
                        <a:pt x="20" y="4"/>
                      </a:lnTo>
                      <a:lnTo>
                        <a:pt x="12" y="6"/>
                      </a:lnTo>
                      <a:lnTo>
                        <a:pt x="5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0" y="94"/>
                      </a:lnTo>
                      <a:lnTo>
                        <a:pt x="1" y="97"/>
                      </a:lnTo>
                      <a:lnTo>
                        <a:pt x="5" y="99"/>
                      </a:lnTo>
                      <a:lnTo>
                        <a:pt x="12" y="101"/>
                      </a:lnTo>
                      <a:lnTo>
                        <a:pt x="20" y="103"/>
                      </a:lnTo>
                      <a:lnTo>
                        <a:pt x="31" y="105"/>
                      </a:lnTo>
                      <a:lnTo>
                        <a:pt x="42" y="106"/>
                      </a:lnTo>
                      <a:lnTo>
                        <a:pt x="55" y="107"/>
                      </a:lnTo>
                      <a:lnTo>
                        <a:pt x="69" y="107"/>
                      </a:lnTo>
                      <a:lnTo>
                        <a:pt x="83" y="107"/>
                      </a:lnTo>
                      <a:lnTo>
                        <a:pt x="96" y="106"/>
                      </a:lnTo>
                      <a:lnTo>
                        <a:pt x="108" y="105"/>
                      </a:lnTo>
                      <a:lnTo>
                        <a:pt x="119" y="103"/>
                      </a:lnTo>
                      <a:lnTo>
                        <a:pt x="127" y="101"/>
                      </a:lnTo>
                      <a:lnTo>
                        <a:pt x="134" y="99"/>
                      </a:lnTo>
                      <a:lnTo>
                        <a:pt x="138" y="97"/>
                      </a:lnTo>
                      <a:lnTo>
                        <a:pt x="139" y="94"/>
                      </a:lnTo>
                      <a:lnTo>
                        <a:pt x="139" y="13"/>
                      </a:lnTo>
                      <a:lnTo>
                        <a:pt x="138" y="10"/>
                      </a:lnTo>
                      <a:lnTo>
                        <a:pt x="134" y="8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08" y="2"/>
                      </a:lnTo>
                      <a:lnTo>
                        <a:pt x="96" y="1"/>
                      </a:lnTo>
                      <a:lnTo>
                        <a:pt x="83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9641880" y="5991480"/>
                  <a:ext cx="253800" cy="27720"/>
                </a:xfrm>
                <a:custGeom>
                  <a:avLst/>
                  <a:gdLst/>
                  <a:ahLst/>
                  <a:rect l="l" t="t" r="r" b="b"/>
                  <a:pathLst>
                    <a:path w="139" h="14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5" y="6"/>
                      </a:lnTo>
                      <a:lnTo>
                        <a:pt x="12" y="8"/>
                      </a:lnTo>
                      <a:lnTo>
                        <a:pt x="20" y="10"/>
                      </a:lnTo>
                      <a:lnTo>
                        <a:pt x="31" y="12"/>
                      </a:lnTo>
                      <a:lnTo>
                        <a:pt x="42" y="13"/>
                      </a:lnTo>
                      <a:lnTo>
                        <a:pt x="55" y="14"/>
                      </a:lnTo>
                      <a:lnTo>
                        <a:pt x="69" y="14"/>
                      </a:lnTo>
                      <a:lnTo>
                        <a:pt x="83" y="14"/>
                      </a:lnTo>
                      <a:lnTo>
                        <a:pt x="96" y="13"/>
                      </a:lnTo>
                      <a:lnTo>
                        <a:pt x="108" y="12"/>
                      </a:lnTo>
                      <a:lnTo>
                        <a:pt x="119" y="10"/>
                      </a:lnTo>
                      <a:lnTo>
                        <a:pt x="127" y="8"/>
                      </a:lnTo>
                      <a:lnTo>
                        <a:pt x="134" y="6"/>
                      </a:lnTo>
                      <a:lnTo>
                        <a:pt x="138" y="3"/>
                      </a:lnTo>
                      <a:lnTo>
                        <a:pt x="139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080" bIns="-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51" name=""/>
              <p:cNvGrpSpPr/>
              <p:nvPr/>
            </p:nvGrpSpPr>
            <p:grpSpPr>
              <a:xfrm>
                <a:off x="9594000" y="5981400"/>
                <a:ext cx="228600" cy="262080"/>
                <a:chOff x="9594000" y="5981400"/>
                <a:chExt cx="228600" cy="262080"/>
              </a:xfrm>
            </p:grpSpPr>
            <p:sp>
              <p:nvSpPr>
                <p:cNvPr id="1752" name=""/>
                <p:cNvSpPr/>
                <p:nvPr/>
              </p:nvSpPr>
              <p:spPr>
                <a:xfrm>
                  <a:off x="9594000" y="598140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9594000" y="5981400"/>
                  <a:ext cx="2286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9594000" y="598140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9594000" y="6012720"/>
                  <a:ext cx="2286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56" name=""/>
              <p:cNvGrpSpPr/>
              <p:nvPr/>
            </p:nvGrpSpPr>
            <p:grpSpPr>
              <a:xfrm>
                <a:off x="10065240" y="5786640"/>
                <a:ext cx="228600" cy="262080"/>
                <a:chOff x="10065240" y="5786640"/>
                <a:chExt cx="228600" cy="262080"/>
              </a:xfrm>
            </p:grpSpPr>
            <p:sp>
              <p:nvSpPr>
                <p:cNvPr id="1757" name=""/>
                <p:cNvSpPr/>
                <p:nvPr/>
              </p:nvSpPr>
              <p:spPr>
                <a:xfrm>
                  <a:off x="10065240" y="578664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10065240" y="5786640"/>
                  <a:ext cx="228600" cy="65160"/>
                </a:xfrm>
                <a:custGeom>
                  <a:avLst/>
                  <a:gdLst/>
                  <a:ahLst/>
                  <a:rect l="l" t="t" r="r" b="b"/>
                  <a:pathLst>
                    <a:path w="127" h="33">
                      <a:moveTo>
                        <a:pt x="0" y="16"/>
                      </a:moveTo>
                      <a:lnTo>
                        <a:pt x="1" y="20"/>
                      </a:lnTo>
                      <a:lnTo>
                        <a:pt x="5" y="23"/>
                      </a:lnTo>
                      <a:lnTo>
                        <a:pt x="11" y="26"/>
                      </a:lnTo>
                      <a:lnTo>
                        <a:pt x="18" y="28"/>
                      </a:lnTo>
                      <a:lnTo>
                        <a:pt x="28" y="30"/>
                      </a:lnTo>
                      <a:lnTo>
                        <a:pt x="38" y="32"/>
                      </a:lnTo>
                      <a:lnTo>
                        <a:pt x="50" y="33"/>
                      </a:lnTo>
                      <a:lnTo>
                        <a:pt x="63" y="33"/>
                      </a:lnTo>
                      <a:lnTo>
                        <a:pt x="76" y="33"/>
                      </a:lnTo>
                      <a:lnTo>
                        <a:pt x="88" y="32"/>
                      </a:lnTo>
                      <a:lnTo>
                        <a:pt x="99" y="30"/>
                      </a:lnTo>
                      <a:lnTo>
                        <a:pt x="109" y="28"/>
                      </a:lnTo>
                      <a:lnTo>
                        <a:pt x="116" y="26"/>
                      </a:lnTo>
                      <a:lnTo>
                        <a:pt x="122" y="23"/>
                      </a:lnTo>
                      <a:lnTo>
                        <a:pt x="126" y="20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10065240" y="5786640"/>
                  <a:ext cx="228600" cy="262080"/>
                </a:xfrm>
                <a:custGeom>
                  <a:avLst/>
                  <a:gdLst/>
                  <a:ahLst/>
                  <a:rect l="l" t="t" r="r" b="b"/>
                  <a:pathLst>
                    <a:path w="127" h="132">
                      <a:moveTo>
                        <a:pt x="63" y="0"/>
                      </a:moveTo>
                      <a:lnTo>
                        <a:pt x="50" y="0"/>
                      </a:lnTo>
                      <a:lnTo>
                        <a:pt x="38" y="1"/>
                      </a:lnTo>
                      <a:lnTo>
                        <a:pt x="28" y="3"/>
                      </a:lnTo>
                      <a:lnTo>
                        <a:pt x="18" y="5"/>
                      </a:lnTo>
                      <a:lnTo>
                        <a:pt x="11" y="7"/>
                      </a:lnTo>
                      <a:lnTo>
                        <a:pt x="5" y="10"/>
                      </a:lnTo>
                      <a:lnTo>
                        <a:pt x="1" y="13"/>
                      </a:lnTo>
                      <a:lnTo>
                        <a:pt x="0" y="16"/>
                      </a:lnTo>
                      <a:lnTo>
                        <a:pt x="0" y="115"/>
                      </a:lnTo>
                      <a:lnTo>
                        <a:pt x="1" y="119"/>
                      </a:lnTo>
                      <a:lnTo>
                        <a:pt x="5" y="122"/>
                      </a:lnTo>
                      <a:lnTo>
                        <a:pt x="11" y="125"/>
                      </a:lnTo>
                      <a:lnTo>
                        <a:pt x="18" y="127"/>
                      </a:lnTo>
                      <a:lnTo>
                        <a:pt x="28" y="129"/>
                      </a:lnTo>
                      <a:lnTo>
                        <a:pt x="38" y="131"/>
                      </a:lnTo>
                      <a:lnTo>
                        <a:pt x="50" y="132"/>
                      </a:lnTo>
                      <a:lnTo>
                        <a:pt x="63" y="132"/>
                      </a:lnTo>
                      <a:lnTo>
                        <a:pt x="76" y="132"/>
                      </a:lnTo>
                      <a:lnTo>
                        <a:pt x="88" y="131"/>
                      </a:lnTo>
                      <a:lnTo>
                        <a:pt x="99" y="129"/>
                      </a:lnTo>
                      <a:lnTo>
                        <a:pt x="109" y="127"/>
                      </a:lnTo>
                      <a:lnTo>
                        <a:pt x="116" y="125"/>
                      </a:lnTo>
                      <a:lnTo>
                        <a:pt x="122" y="122"/>
                      </a:lnTo>
                      <a:lnTo>
                        <a:pt x="126" y="119"/>
                      </a:lnTo>
                      <a:lnTo>
                        <a:pt x="127" y="115"/>
                      </a:lnTo>
                      <a:lnTo>
                        <a:pt x="127" y="16"/>
                      </a:lnTo>
                      <a:lnTo>
                        <a:pt x="126" y="13"/>
                      </a:lnTo>
                      <a:lnTo>
                        <a:pt x="122" y="10"/>
                      </a:lnTo>
                      <a:lnTo>
                        <a:pt x="116" y="7"/>
                      </a:lnTo>
                      <a:lnTo>
                        <a:pt x="109" y="5"/>
                      </a:lnTo>
                      <a:lnTo>
                        <a:pt x="99" y="3"/>
                      </a:lnTo>
                      <a:lnTo>
                        <a:pt x="88" y="1"/>
                      </a:lnTo>
                      <a:lnTo>
                        <a:pt x="76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10065240" y="5817960"/>
                  <a:ext cx="228600" cy="33480"/>
                </a:xfrm>
                <a:custGeom>
                  <a:avLst/>
                  <a:gdLst/>
                  <a:ahLst/>
                  <a:rect l="l" t="t" r="r" b="b"/>
                  <a:pathLst>
                    <a:path w="127" h="17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5" y="7"/>
                      </a:lnTo>
                      <a:lnTo>
                        <a:pt x="11" y="10"/>
                      </a:lnTo>
                      <a:lnTo>
                        <a:pt x="18" y="12"/>
                      </a:lnTo>
                      <a:lnTo>
                        <a:pt x="28" y="14"/>
                      </a:lnTo>
                      <a:lnTo>
                        <a:pt x="38" y="16"/>
                      </a:lnTo>
                      <a:lnTo>
                        <a:pt x="50" y="17"/>
                      </a:lnTo>
                      <a:lnTo>
                        <a:pt x="63" y="17"/>
                      </a:lnTo>
                      <a:lnTo>
                        <a:pt x="76" y="17"/>
                      </a:lnTo>
                      <a:lnTo>
                        <a:pt x="88" y="16"/>
                      </a:lnTo>
                      <a:lnTo>
                        <a:pt x="99" y="14"/>
                      </a:lnTo>
                      <a:lnTo>
                        <a:pt x="109" y="12"/>
                      </a:lnTo>
                      <a:lnTo>
                        <a:pt x="116" y="10"/>
                      </a:lnTo>
                      <a:lnTo>
                        <a:pt x="122" y="7"/>
                      </a:lnTo>
                      <a:lnTo>
                        <a:pt x="126" y="4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c44dff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761" name=""/>
            <p:cNvGrpSpPr/>
            <p:nvPr/>
          </p:nvGrpSpPr>
          <p:grpSpPr>
            <a:xfrm>
              <a:off x="4649760" y="1933200"/>
              <a:ext cx="7862760" cy="5257800"/>
              <a:chOff x="4649760" y="1933200"/>
              <a:chExt cx="7862760" cy="5257800"/>
            </a:xfrm>
          </p:grpSpPr>
          <p:sp>
            <p:nvSpPr>
              <p:cNvPr id="1762" name=""/>
              <p:cNvSpPr/>
              <p:nvPr/>
            </p:nvSpPr>
            <p:spPr>
              <a:xfrm>
                <a:off x="7748280" y="4293720"/>
                <a:ext cx="662760" cy="207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DENVER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763" name=""/>
              <p:cNvGrpSpPr/>
              <p:nvPr/>
            </p:nvGrpSpPr>
            <p:grpSpPr>
              <a:xfrm>
                <a:off x="4649760" y="1933200"/>
                <a:ext cx="7862760" cy="5257800"/>
                <a:chOff x="4649760" y="1933200"/>
                <a:chExt cx="7862760" cy="5257800"/>
              </a:xfrm>
            </p:grpSpPr>
            <p:sp>
              <p:nvSpPr>
                <p:cNvPr id="1764" name=""/>
                <p:cNvSpPr/>
                <p:nvPr/>
              </p:nvSpPr>
              <p:spPr>
                <a:xfrm>
                  <a:off x="7415640" y="7041960"/>
                  <a:ext cx="898920" cy="1490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MONTERREY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4678200" y="3720600"/>
                  <a:ext cx="767160" cy="30816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SAN FRANCISCO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7161840" y="1933200"/>
                  <a:ext cx="662400" cy="2062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CALGARY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4649760" y="2622960"/>
                  <a:ext cx="662400" cy="2062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PORTLAND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8430120" y="3529800"/>
                  <a:ext cx="662400" cy="2062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OMAHA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8839080" y="6570360"/>
                  <a:ext cx="662040" cy="207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HOUSTON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10271160" y="3058560"/>
                  <a:ext cx="662400" cy="2062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TORONTO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11850120" y="3108240"/>
                  <a:ext cx="662400" cy="2062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NEW YORK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10192680" y="3857760"/>
                  <a:ext cx="795600" cy="20700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CHICAGO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11415240" y="4102560"/>
                  <a:ext cx="852480" cy="1904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WASHINGTON</a:t>
                  </a:r>
                  <a:endPara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774" name=""/>
            <p:cNvGrpSpPr/>
            <p:nvPr/>
          </p:nvGrpSpPr>
          <p:grpSpPr>
            <a:xfrm>
              <a:off x="5561640" y="5022360"/>
              <a:ext cx="2116800" cy="1953360"/>
              <a:chOff x="5561640" y="5022360"/>
              <a:chExt cx="2116800" cy="1953360"/>
            </a:xfrm>
          </p:grpSpPr>
          <p:grpSp>
            <p:nvGrpSpPr>
              <p:cNvPr id="1775" name=""/>
              <p:cNvGrpSpPr/>
              <p:nvPr/>
            </p:nvGrpSpPr>
            <p:grpSpPr>
              <a:xfrm>
                <a:off x="5561640" y="5022360"/>
                <a:ext cx="327960" cy="339480"/>
                <a:chOff x="5561640" y="5022360"/>
                <a:chExt cx="327960" cy="339480"/>
              </a:xfrm>
            </p:grpSpPr>
            <p:sp>
              <p:nvSpPr>
                <p:cNvPr id="1776" name=""/>
                <p:cNvSpPr/>
                <p:nvPr/>
              </p:nvSpPr>
              <p:spPr>
                <a:xfrm>
                  <a:off x="5596200" y="5022360"/>
                  <a:ext cx="143640" cy="150840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5561640" y="5131800"/>
                  <a:ext cx="327960" cy="230040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78" name=""/>
              <p:cNvGrpSpPr/>
              <p:nvPr/>
            </p:nvGrpSpPr>
            <p:grpSpPr>
              <a:xfrm>
                <a:off x="7350480" y="6636600"/>
                <a:ext cx="327960" cy="339120"/>
                <a:chOff x="7350480" y="6636600"/>
                <a:chExt cx="327960" cy="339120"/>
              </a:xfrm>
            </p:grpSpPr>
            <p:sp>
              <p:nvSpPr>
                <p:cNvPr id="1779" name=""/>
                <p:cNvSpPr/>
                <p:nvPr/>
              </p:nvSpPr>
              <p:spPr>
                <a:xfrm>
                  <a:off x="7385040" y="6636600"/>
                  <a:ext cx="143640" cy="150840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7350480" y="6745320"/>
                  <a:ext cx="327960" cy="230400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781" name=""/>
            <p:cNvGrpSpPr/>
            <p:nvPr/>
          </p:nvGrpSpPr>
          <p:grpSpPr>
            <a:xfrm>
              <a:off x="6128640" y="3309480"/>
              <a:ext cx="5076360" cy="2861280"/>
              <a:chOff x="6128640" y="3309480"/>
              <a:chExt cx="5076360" cy="2861280"/>
            </a:xfrm>
          </p:grpSpPr>
          <p:grpSp>
            <p:nvGrpSpPr>
              <p:cNvPr id="1782" name=""/>
              <p:cNvGrpSpPr/>
              <p:nvPr/>
            </p:nvGrpSpPr>
            <p:grpSpPr>
              <a:xfrm>
                <a:off x="10877040" y="5423400"/>
                <a:ext cx="327960" cy="339480"/>
                <a:chOff x="10877040" y="5423400"/>
                <a:chExt cx="327960" cy="339480"/>
              </a:xfrm>
            </p:grpSpPr>
            <p:sp>
              <p:nvSpPr>
                <p:cNvPr id="1783" name=""/>
                <p:cNvSpPr/>
                <p:nvPr/>
              </p:nvSpPr>
              <p:spPr>
                <a:xfrm>
                  <a:off x="10911600" y="5423400"/>
                  <a:ext cx="14364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10877040" y="5532840"/>
                  <a:ext cx="32796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85" name=""/>
              <p:cNvGrpSpPr/>
              <p:nvPr/>
            </p:nvGrpSpPr>
            <p:grpSpPr>
              <a:xfrm>
                <a:off x="9755640" y="5389560"/>
                <a:ext cx="325800" cy="339480"/>
                <a:chOff x="9755640" y="5389560"/>
                <a:chExt cx="325800" cy="339480"/>
              </a:xfrm>
            </p:grpSpPr>
            <p:sp>
              <p:nvSpPr>
                <p:cNvPr id="1786" name=""/>
                <p:cNvSpPr/>
                <p:nvPr/>
              </p:nvSpPr>
              <p:spPr>
                <a:xfrm>
                  <a:off x="9789840" y="5389560"/>
                  <a:ext cx="14328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9755640" y="5499000"/>
                  <a:ext cx="32580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88" name=""/>
              <p:cNvGrpSpPr/>
              <p:nvPr/>
            </p:nvGrpSpPr>
            <p:grpSpPr>
              <a:xfrm>
                <a:off x="6128640" y="4550400"/>
                <a:ext cx="325800" cy="339480"/>
                <a:chOff x="6128640" y="4550400"/>
                <a:chExt cx="325800" cy="339480"/>
              </a:xfrm>
            </p:grpSpPr>
            <p:sp>
              <p:nvSpPr>
                <p:cNvPr id="1789" name=""/>
                <p:cNvSpPr/>
                <p:nvPr/>
              </p:nvSpPr>
              <p:spPr>
                <a:xfrm>
                  <a:off x="6162840" y="4550400"/>
                  <a:ext cx="14328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6128640" y="4659840"/>
                  <a:ext cx="32580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91" name=""/>
              <p:cNvGrpSpPr/>
              <p:nvPr/>
            </p:nvGrpSpPr>
            <p:grpSpPr>
              <a:xfrm>
                <a:off x="8156520" y="5831280"/>
                <a:ext cx="325800" cy="339480"/>
                <a:chOff x="8156520" y="5831280"/>
                <a:chExt cx="325800" cy="339480"/>
              </a:xfrm>
            </p:grpSpPr>
            <p:sp>
              <p:nvSpPr>
                <p:cNvPr id="1792" name=""/>
                <p:cNvSpPr/>
                <p:nvPr/>
              </p:nvSpPr>
              <p:spPr>
                <a:xfrm>
                  <a:off x="8190720" y="5831280"/>
                  <a:ext cx="14328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8156520" y="5940720"/>
                  <a:ext cx="32580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94" name=""/>
              <p:cNvGrpSpPr/>
              <p:nvPr/>
            </p:nvGrpSpPr>
            <p:grpSpPr>
              <a:xfrm>
                <a:off x="10142280" y="3454560"/>
                <a:ext cx="327960" cy="339480"/>
                <a:chOff x="10142280" y="3454560"/>
                <a:chExt cx="327960" cy="339480"/>
              </a:xfrm>
            </p:grpSpPr>
            <p:sp>
              <p:nvSpPr>
                <p:cNvPr id="1795" name=""/>
                <p:cNvSpPr/>
                <p:nvPr/>
              </p:nvSpPr>
              <p:spPr>
                <a:xfrm>
                  <a:off x="10176840" y="3454560"/>
                  <a:ext cx="14364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10142280" y="3564000"/>
                  <a:ext cx="32796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797" name=""/>
              <p:cNvGrpSpPr/>
              <p:nvPr/>
            </p:nvGrpSpPr>
            <p:grpSpPr>
              <a:xfrm>
                <a:off x="10257840" y="3309480"/>
                <a:ext cx="327960" cy="339480"/>
                <a:chOff x="10257840" y="3309480"/>
                <a:chExt cx="327960" cy="339480"/>
              </a:xfrm>
            </p:grpSpPr>
            <p:sp>
              <p:nvSpPr>
                <p:cNvPr id="1798" name=""/>
                <p:cNvSpPr/>
                <p:nvPr/>
              </p:nvSpPr>
              <p:spPr>
                <a:xfrm>
                  <a:off x="10292400" y="3309480"/>
                  <a:ext cx="143640" cy="1508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10257840" y="3418920"/>
                  <a:ext cx="327960" cy="23004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800" name=""/>
            <p:cNvGrpSpPr/>
            <p:nvPr/>
          </p:nvGrpSpPr>
          <p:grpSpPr>
            <a:xfrm>
              <a:off x="5339160" y="3265920"/>
              <a:ext cx="6359760" cy="3123000"/>
              <a:chOff x="5339160" y="3265920"/>
              <a:chExt cx="6359760" cy="3123000"/>
            </a:xfrm>
          </p:grpSpPr>
          <p:sp>
            <p:nvSpPr>
              <p:cNvPr id="1801" name=""/>
              <p:cNvSpPr/>
              <p:nvPr/>
            </p:nvSpPr>
            <p:spPr>
              <a:xfrm>
                <a:off x="5339160" y="3265920"/>
                <a:ext cx="305280" cy="250560"/>
              </a:xfrm>
              <a:prstGeom prst="rect">
                <a:avLst/>
              </a:prstGeom>
              <a:solidFill>
                <a:srgbClr val="969696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5395680" y="3287880"/>
                <a:ext cx="1699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1" lang="en-US" sz="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COB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5405760" y="3400920"/>
                <a:ext cx="1486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1295280"/>
                    <a:tab algn="l" pos="2590920"/>
                    <a:tab algn="l" pos="3886200"/>
                    <a:tab algn="l" pos="5181480"/>
                    <a:tab algn="l" pos="6477120"/>
                    <a:tab algn="l" pos="7772400"/>
                    <a:tab algn="l" pos="9067680"/>
                    <a:tab algn="l" pos="10363320"/>
                  </a:tabLst>
                </a:pPr>
                <a:r>
                  <a:rPr b="1" lang="en-US" sz="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Hub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804" name=""/>
              <p:cNvGrpSpPr/>
              <p:nvPr/>
            </p:nvGrpSpPr>
            <p:grpSpPr>
              <a:xfrm>
                <a:off x="6344280" y="5172840"/>
                <a:ext cx="304920" cy="367560"/>
                <a:chOff x="6344280" y="5172840"/>
                <a:chExt cx="304920" cy="367560"/>
              </a:xfrm>
            </p:grpSpPr>
            <p:sp>
              <p:nvSpPr>
                <p:cNvPr id="1805" name=""/>
                <p:cNvSpPr/>
                <p:nvPr/>
              </p:nvSpPr>
              <p:spPr>
                <a:xfrm>
                  <a:off x="6344280" y="5172840"/>
                  <a:ext cx="304920" cy="367560"/>
                </a:xfrm>
                <a:prstGeom prst="rect">
                  <a:avLst/>
                </a:prstGeom>
                <a:solidFill>
                  <a:srgbClr val="969696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6386760" y="5188320"/>
                  <a:ext cx="212400" cy="2746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6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Palo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6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Verde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6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Hub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807" name=""/>
              <p:cNvGrpSpPr/>
              <p:nvPr/>
            </p:nvGrpSpPr>
            <p:grpSpPr>
              <a:xfrm>
                <a:off x="11212920" y="3303720"/>
                <a:ext cx="486000" cy="280080"/>
                <a:chOff x="11212920" y="3303720"/>
                <a:chExt cx="486000" cy="280080"/>
              </a:xfrm>
            </p:grpSpPr>
            <p:sp>
              <p:nvSpPr>
                <p:cNvPr id="1808" name=""/>
                <p:cNvSpPr/>
                <p:nvPr/>
              </p:nvSpPr>
              <p:spPr>
                <a:xfrm>
                  <a:off x="11212920" y="3303720"/>
                  <a:ext cx="486000" cy="280080"/>
                </a:xfrm>
                <a:prstGeom prst="rect">
                  <a:avLst/>
                </a:prstGeom>
                <a:solidFill>
                  <a:srgbClr val="969696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11345400" y="3313440"/>
                  <a:ext cx="210600" cy="122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PJM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11353680" y="3446280"/>
                  <a:ext cx="199080" cy="122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8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Hub</a:t>
                  </a:r>
                  <a:endParaRPr b="0" lang="en-US" sz="8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811" name=""/>
              <p:cNvGrpSpPr/>
              <p:nvPr/>
            </p:nvGrpSpPr>
            <p:grpSpPr>
              <a:xfrm>
                <a:off x="9781200" y="6139080"/>
                <a:ext cx="308160" cy="249840"/>
                <a:chOff x="9781200" y="6139080"/>
                <a:chExt cx="308160" cy="249840"/>
              </a:xfrm>
            </p:grpSpPr>
            <p:sp>
              <p:nvSpPr>
                <p:cNvPr id="1812" name=""/>
                <p:cNvSpPr/>
                <p:nvPr/>
              </p:nvSpPr>
              <p:spPr>
                <a:xfrm flipV="1">
                  <a:off x="9969120" y="6184800"/>
                  <a:ext cx="47880" cy="194400"/>
                </a:xfrm>
                <a:prstGeom prst="line">
                  <a:avLst/>
                </a:prstGeom>
                <a:ln w="1908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813" name=""/>
                <p:cNvGrpSpPr/>
                <p:nvPr/>
              </p:nvGrpSpPr>
              <p:grpSpPr>
                <a:xfrm>
                  <a:off x="9781200" y="6139080"/>
                  <a:ext cx="308160" cy="249840"/>
                  <a:chOff x="9781200" y="6139080"/>
                  <a:chExt cx="308160" cy="249840"/>
                </a:xfrm>
              </p:grpSpPr>
              <p:sp>
                <p:nvSpPr>
                  <p:cNvPr id="1814" name=""/>
                  <p:cNvSpPr/>
                  <p:nvPr/>
                </p:nvSpPr>
                <p:spPr>
                  <a:xfrm>
                    <a:off x="9781200" y="6139080"/>
                    <a:ext cx="308160" cy="249840"/>
                  </a:xfrm>
                  <a:prstGeom prst="rect">
                    <a:avLst/>
                  </a:prstGeom>
                  <a:solidFill>
                    <a:srgbClr val="969696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15" name=""/>
                  <p:cNvSpPr/>
                  <p:nvPr/>
                </p:nvSpPr>
                <p:spPr>
                  <a:xfrm>
                    <a:off x="9820080" y="6150960"/>
                    <a:ext cx="216720" cy="18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1295280"/>
                        <a:tab algn="l" pos="2590920"/>
                        <a:tab algn="l" pos="3886200"/>
                        <a:tab algn="l" pos="5181480"/>
                        <a:tab algn="l" pos="6477120"/>
                        <a:tab algn="l" pos="7772400"/>
                        <a:tab algn="l" pos="9067680"/>
                        <a:tab algn="l" pos="10363320"/>
                      </a:tabLst>
                    </a:pPr>
                    <a:r>
                      <a:rPr b="1" lang="en-US" sz="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rPr>
                      <a:t>Henry</a:t>
                    </a:r>
                    <a:endParaRPr b="0" lang="en-US" sz="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1295280"/>
                        <a:tab algn="l" pos="2590920"/>
                        <a:tab algn="l" pos="3886200"/>
                        <a:tab algn="l" pos="5181480"/>
                        <a:tab algn="l" pos="6477120"/>
                        <a:tab algn="l" pos="7772400"/>
                        <a:tab algn="l" pos="9067680"/>
                        <a:tab algn="l" pos="10363320"/>
                      </a:tabLst>
                    </a:pPr>
                    <a:r>
                      <a:rPr b="1" lang="en-US" sz="6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rPr>
                      <a:t>Hub</a:t>
                    </a:r>
                    <a:endParaRPr b="0" lang="en-US" sz="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816" name=""/>
              <p:cNvGrpSpPr/>
              <p:nvPr/>
            </p:nvGrpSpPr>
            <p:grpSpPr>
              <a:xfrm>
                <a:off x="9699480" y="5794920"/>
                <a:ext cx="415080" cy="252000"/>
                <a:chOff x="9699480" y="5794920"/>
                <a:chExt cx="415080" cy="252000"/>
              </a:xfrm>
            </p:grpSpPr>
            <p:sp>
              <p:nvSpPr>
                <p:cNvPr id="1817" name=""/>
                <p:cNvSpPr/>
                <p:nvPr/>
              </p:nvSpPr>
              <p:spPr>
                <a:xfrm>
                  <a:off x="9699480" y="5794920"/>
                  <a:ext cx="415080" cy="252000"/>
                </a:xfrm>
                <a:prstGeom prst="rect">
                  <a:avLst/>
                </a:prstGeom>
                <a:solidFill>
                  <a:srgbClr val="969696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9738000" y="5802840"/>
                  <a:ext cx="28440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6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Entergy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9815760" y="5919840"/>
                  <a:ext cx="148680" cy="918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1295280"/>
                      <a:tab algn="l" pos="2590920"/>
                      <a:tab algn="l" pos="3886200"/>
                      <a:tab algn="l" pos="5181480"/>
                      <a:tab algn="l" pos="6477120"/>
                      <a:tab algn="l" pos="7772400"/>
                      <a:tab algn="l" pos="9067680"/>
                      <a:tab algn="l" pos="10363320"/>
                    </a:tabLst>
                  </a:pPr>
                  <a:r>
                    <a:rPr b="1" lang="en-US" sz="600" strike="noStrike" u="none">
                      <a:solidFill>
                        <a:srgbClr val="ffffff"/>
                      </a:solidFill>
                      <a:effectLst/>
                      <a:uFillTx/>
                      <a:latin typeface="Arial"/>
                    </a:rPr>
                    <a:t>Hub</a:t>
                  </a:r>
                  <a:endParaRPr b="0" lang="en-US" sz="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1820" name=""/>
            <p:cNvGrpSpPr/>
            <p:nvPr/>
          </p:nvGrpSpPr>
          <p:grpSpPr>
            <a:xfrm>
              <a:off x="9507600" y="3300840"/>
              <a:ext cx="2575440" cy="2918880"/>
              <a:chOff x="9507600" y="3300840"/>
              <a:chExt cx="2575440" cy="2918880"/>
            </a:xfrm>
          </p:grpSpPr>
          <p:grpSp>
            <p:nvGrpSpPr>
              <p:cNvPr id="1821" name=""/>
              <p:cNvGrpSpPr/>
              <p:nvPr/>
            </p:nvGrpSpPr>
            <p:grpSpPr>
              <a:xfrm>
                <a:off x="9782640" y="5036760"/>
                <a:ext cx="327960" cy="339480"/>
                <a:chOff x="9782640" y="5036760"/>
                <a:chExt cx="327960" cy="339480"/>
              </a:xfrm>
            </p:grpSpPr>
            <p:sp>
              <p:nvSpPr>
                <p:cNvPr id="1822" name=""/>
                <p:cNvSpPr/>
                <p:nvPr/>
              </p:nvSpPr>
              <p:spPr>
                <a:xfrm>
                  <a:off x="9816840" y="5036760"/>
                  <a:ext cx="144360" cy="151200"/>
                </a:xfrm>
                <a:prstGeom prst="rect">
                  <a:avLst/>
                </a:prstGeom>
                <a:solidFill>
                  <a:srgbClr val="80808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3" name=""/>
                <p:cNvSpPr/>
                <p:nvPr/>
              </p:nvSpPr>
              <p:spPr>
                <a:xfrm>
                  <a:off x="9782640" y="5145840"/>
                  <a:ext cx="327960" cy="230400"/>
                </a:xfrm>
                <a:prstGeom prst="rect">
                  <a:avLst/>
                </a:prstGeom>
                <a:solidFill>
                  <a:srgbClr val="80808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824" name=""/>
              <p:cNvGrpSpPr/>
              <p:nvPr/>
            </p:nvGrpSpPr>
            <p:grpSpPr>
              <a:xfrm>
                <a:off x="9507600" y="3300840"/>
                <a:ext cx="2575440" cy="2918880"/>
                <a:chOff x="9507600" y="3300840"/>
                <a:chExt cx="2575440" cy="2918880"/>
              </a:xfrm>
            </p:grpSpPr>
            <p:grpSp>
              <p:nvGrpSpPr>
                <p:cNvPr id="1825" name=""/>
                <p:cNvGrpSpPr/>
                <p:nvPr/>
              </p:nvGrpSpPr>
              <p:grpSpPr>
                <a:xfrm>
                  <a:off x="10049040" y="5880240"/>
                  <a:ext cx="327600" cy="339480"/>
                  <a:chOff x="10049040" y="5880240"/>
                  <a:chExt cx="327600" cy="339480"/>
                </a:xfrm>
              </p:grpSpPr>
              <p:sp>
                <p:nvSpPr>
                  <p:cNvPr id="1826" name=""/>
                  <p:cNvSpPr/>
                  <p:nvPr/>
                </p:nvSpPr>
                <p:spPr>
                  <a:xfrm>
                    <a:off x="10083600" y="5880240"/>
                    <a:ext cx="14400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27" name=""/>
                  <p:cNvSpPr/>
                  <p:nvPr/>
                </p:nvSpPr>
                <p:spPr>
                  <a:xfrm>
                    <a:off x="10049040" y="5989680"/>
                    <a:ext cx="32760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28" name=""/>
                <p:cNvGrpSpPr/>
                <p:nvPr/>
              </p:nvGrpSpPr>
              <p:grpSpPr>
                <a:xfrm>
                  <a:off x="9811080" y="4036320"/>
                  <a:ext cx="327600" cy="339480"/>
                  <a:chOff x="9811080" y="4036320"/>
                  <a:chExt cx="327600" cy="339480"/>
                </a:xfrm>
              </p:grpSpPr>
              <p:sp>
                <p:nvSpPr>
                  <p:cNvPr id="1829" name=""/>
                  <p:cNvSpPr/>
                  <p:nvPr/>
                </p:nvSpPr>
                <p:spPr>
                  <a:xfrm>
                    <a:off x="9845640" y="4036320"/>
                    <a:ext cx="143640" cy="15120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0" name=""/>
                  <p:cNvSpPr/>
                  <p:nvPr/>
                </p:nvSpPr>
                <p:spPr>
                  <a:xfrm>
                    <a:off x="9811080" y="4145760"/>
                    <a:ext cx="32760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31" name=""/>
                <p:cNvGrpSpPr/>
                <p:nvPr/>
              </p:nvGrpSpPr>
              <p:grpSpPr>
                <a:xfrm>
                  <a:off x="10082520" y="4462200"/>
                  <a:ext cx="327960" cy="339480"/>
                  <a:chOff x="10082520" y="4462200"/>
                  <a:chExt cx="327960" cy="339480"/>
                </a:xfrm>
              </p:grpSpPr>
              <p:sp>
                <p:nvSpPr>
                  <p:cNvPr id="1832" name=""/>
                  <p:cNvSpPr/>
                  <p:nvPr/>
                </p:nvSpPr>
                <p:spPr>
                  <a:xfrm>
                    <a:off x="10117080" y="4462200"/>
                    <a:ext cx="14364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3" name=""/>
                  <p:cNvSpPr/>
                  <p:nvPr/>
                </p:nvSpPr>
                <p:spPr>
                  <a:xfrm>
                    <a:off x="10082520" y="4571640"/>
                    <a:ext cx="32796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34" name=""/>
                <p:cNvGrpSpPr/>
                <p:nvPr/>
              </p:nvGrpSpPr>
              <p:grpSpPr>
                <a:xfrm>
                  <a:off x="9507600" y="3729960"/>
                  <a:ext cx="327600" cy="339480"/>
                  <a:chOff x="9507600" y="3729960"/>
                  <a:chExt cx="327600" cy="339480"/>
                </a:xfrm>
              </p:grpSpPr>
              <p:sp>
                <p:nvSpPr>
                  <p:cNvPr id="1835" name=""/>
                  <p:cNvSpPr/>
                  <p:nvPr/>
                </p:nvSpPr>
                <p:spPr>
                  <a:xfrm>
                    <a:off x="9542160" y="3729960"/>
                    <a:ext cx="14364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6" name=""/>
                  <p:cNvSpPr/>
                  <p:nvPr/>
                </p:nvSpPr>
                <p:spPr>
                  <a:xfrm>
                    <a:off x="9507600" y="3839400"/>
                    <a:ext cx="32760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37" name=""/>
                <p:cNvGrpSpPr/>
                <p:nvPr/>
              </p:nvGrpSpPr>
              <p:grpSpPr>
                <a:xfrm>
                  <a:off x="11755080" y="3300840"/>
                  <a:ext cx="327960" cy="339480"/>
                  <a:chOff x="11755080" y="3300840"/>
                  <a:chExt cx="327960" cy="339480"/>
                </a:xfrm>
              </p:grpSpPr>
              <p:sp>
                <p:nvSpPr>
                  <p:cNvPr id="1838" name=""/>
                  <p:cNvSpPr/>
                  <p:nvPr/>
                </p:nvSpPr>
                <p:spPr>
                  <a:xfrm>
                    <a:off x="11789640" y="3300840"/>
                    <a:ext cx="14364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9" name=""/>
                  <p:cNvSpPr/>
                  <p:nvPr/>
                </p:nvSpPr>
                <p:spPr>
                  <a:xfrm>
                    <a:off x="11755080" y="3410280"/>
                    <a:ext cx="32796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40" name=""/>
                <p:cNvGrpSpPr/>
                <p:nvPr/>
              </p:nvGrpSpPr>
              <p:grpSpPr>
                <a:xfrm>
                  <a:off x="11595240" y="3590640"/>
                  <a:ext cx="327960" cy="339480"/>
                  <a:chOff x="11595240" y="3590640"/>
                  <a:chExt cx="327960" cy="339480"/>
                </a:xfrm>
              </p:grpSpPr>
              <p:sp>
                <p:nvSpPr>
                  <p:cNvPr id="1841" name=""/>
                  <p:cNvSpPr/>
                  <p:nvPr/>
                </p:nvSpPr>
                <p:spPr>
                  <a:xfrm>
                    <a:off x="11629800" y="3590640"/>
                    <a:ext cx="14364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42" name=""/>
                  <p:cNvSpPr/>
                  <p:nvPr/>
                </p:nvSpPr>
                <p:spPr>
                  <a:xfrm>
                    <a:off x="11595240" y="3700080"/>
                    <a:ext cx="32796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843" name=""/>
                <p:cNvGrpSpPr/>
                <p:nvPr/>
              </p:nvGrpSpPr>
              <p:grpSpPr>
                <a:xfrm>
                  <a:off x="11496240" y="3752280"/>
                  <a:ext cx="327600" cy="339480"/>
                  <a:chOff x="11496240" y="3752280"/>
                  <a:chExt cx="327600" cy="339480"/>
                </a:xfrm>
              </p:grpSpPr>
              <p:sp>
                <p:nvSpPr>
                  <p:cNvPr id="1844" name=""/>
                  <p:cNvSpPr/>
                  <p:nvPr/>
                </p:nvSpPr>
                <p:spPr>
                  <a:xfrm>
                    <a:off x="11530800" y="3752280"/>
                    <a:ext cx="143640" cy="1508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45" name=""/>
                  <p:cNvSpPr/>
                  <p:nvPr/>
                </p:nvSpPr>
                <p:spPr>
                  <a:xfrm>
                    <a:off x="11496240" y="3861720"/>
                    <a:ext cx="327600" cy="230040"/>
                  </a:xfrm>
                  <a:prstGeom prst="rect">
                    <a:avLst/>
                  </a:prstGeom>
                  <a:solidFill>
                    <a:srgbClr val="808080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1846" name=""/>
            <p:cNvGrpSpPr/>
            <p:nvPr/>
          </p:nvGrpSpPr>
          <p:grpSpPr>
            <a:xfrm>
              <a:off x="5129640" y="1913400"/>
              <a:ext cx="6959520" cy="5063040"/>
              <a:chOff x="5129640" y="1913400"/>
              <a:chExt cx="6959520" cy="5063040"/>
            </a:xfrm>
          </p:grpSpPr>
          <p:sp>
            <p:nvSpPr>
              <p:cNvPr id="1847" name=""/>
              <p:cNvSpPr/>
              <p:nvPr/>
            </p:nvSpPr>
            <p:spPr>
              <a:xfrm>
                <a:off x="5402880" y="2601000"/>
                <a:ext cx="252000" cy="260640"/>
              </a:xfrm>
              <a:custGeom>
                <a:avLst/>
                <a:gdLst/>
                <a:ahLst/>
                <a:rect l="l" t="t" r="r" b="b"/>
                <a:pathLst>
                  <a:path w="139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2" y="131"/>
                    </a:lnTo>
                    <a:lnTo>
                      <a:pt x="96" y="81"/>
                    </a:lnTo>
                    <a:lnTo>
                      <a:pt x="139" y="50"/>
                    </a:lnTo>
                    <a:lnTo>
                      <a:pt x="86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6721560" y="1913400"/>
                <a:ext cx="252000" cy="262440"/>
              </a:xfrm>
              <a:custGeom>
                <a:avLst/>
                <a:gdLst/>
                <a:ahLst/>
                <a:rect l="l" t="t" r="r" b="b"/>
                <a:pathLst>
                  <a:path w="138" h="132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2"/>
                    </a:lnTo>
                    <a:lnTo>
                      <a:pt x="27" y="132"/>
                    </a:lnTo>
                    <a:lnTo>
                      <a:pt x="69" y="101"/>
                    </a:lnTo>
                    <a:lnTo>
                      <a:pt x="111" y="132"/>
                    </a:lnTo>
                    <a:lnTo>
                      <a:pt x="95" y="82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9" name=""/>
              <p:cNvSpPr/>
              <p:nvPr/>
            </p:nvSpPr>
            <p:spPr>
              <a:xfrm>
                <a:off x="7453440" y="4192200"/>
                <a:ext cx="250560" cy="262440"/>
              </a:xfrm>
              <a:custGeom>
                <a:avLst/>
                <a:gdLst/>
                <a:ahLst/>
                <a:rect l="l" t="t" r="r" b="b"/>
                <a:pathLst>
                  <a:path w="138" h="132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2"/>
                    </a:lnTo>
                    <a:lnTo>
                      <a:pt x="27" y="132"/>
                    </a:lnTo>
                    <a:lnTo>
                      <a:pt x="69" y="101"/>
                    </a:lnTo>
                    <a:lnTo>
                      <a:pt x="111" y="132"/>
                    </a:lnTo>
                    <a:lnTo>
                      <a:pt x="95" y="82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0" name=""/>
              <p:cNvSpPr/>
              <p:nvPr/>
            </p:nvSpPr>
            <p:spPr>
              <a:xfrm>
                <a:off x="8610480" y="3837960"/>
                <a:ext cx="252000" cy="260640"/>
              </a:xfrm>
              <a:custGeom>
                <a:avLst/>
                <a:gdLst/>
                <a:ahLst/>
                <a:rect l="l" t="t" r="r" b="b"/>
                <a:pathLst>
                  <a:path w="138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1" y="131"/>
                    </a:lnTo>
                    <a:lnTo>
                      <a:pt x="95" y="81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10739160" y="3241440"/>
                <a:ext cx="252000" cy="262440"/>
              </a:xfrm>
              <a:custGeom>
                <a:avLst/>
                <a:gdLst/>
                <a:ahLst/>
                <a:rect l="l" t="t" r="r" b="b"/>
                <a:pathLst>
                  <a:path w="138" h="132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2"/>
                    </a:lnTo>
                    <a:lnTo>
                      <a:pt x="27" y="132"/>
                    </a:lnTo>
                    <a:lnTo>
                      <a:pt x="69" y="101"/>
                    </a:lnTo>
                    <a:lnTo>
                      <a:pt x="111" y="132"/>
                    </a:lnTo>
                    <a:lnTo>
                      <a:pt x="95" y="82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5129640" y="4080600"/>
                <a:ext cx="254160" cy="260640"/>
              </a:xfrm>
              <a:custGeom>
                <a:avLst/>
                <a:gdLst/>
                <a:ahLst/>
                <a:rect l="l" t="t" r="r" b="b"/>
                <a:pathLst>
                  <a:path w="139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2" y="131"/>
                    </a:lnTo>
                    <a:lnTo>
                      <a:pt x="96" y="81"/>
                    </a:lnTo>
                    <a:lnTo>
                      <a:pt x="139" y="50"/>
                    </a:lnTo>
                    <a:lnTo>
                      <a:pt x="86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9013680" y="6232320"/>
                <a:ext cx="252000" cy="260640"/>
              </a:xfrm>
              <a:custGeom>
                <a:avLst/>
                <a:gdLst/>
                <a:ahLst/>
                <a:rect l="l" t="t" r="r" b="b"/>
                <a:pathLst>
                  <a:path w="138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1" y="131"/>
                    </a:lnTo>
                    <a:lnTo>
                      <a:pt x="95" y="81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4" name=""/>
              <p:cNvSpPr/>
              <p:nvPr/>
            </p:nvSpPr>
            <p:spPr>
              <a:xfrm>
                <a:off x="11175840" y="4046760"/>
                <a:ext cx="252360" cy="260640"/>
              </a:xfrm>
              <a:custGeom>
                <a:avLst/>
                <a:gdLst/>
                <a:ahLst/>
                <a:rect l="l" t="t" r="r" b="b"/>
                <a:pathLst>
                  <a:path w="138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1" y="131"/>
                    </a:lnTo>
                    <a:lnTo>
                      <a:pt x="95" y="81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5" name=""/>
              <p:cNvSpPr/>
              <p:nvPr/>
            </p:nvSpPr>
            <p:spPr>
              <a:xfrm>
                <a:off x="7723440" y="6715800"/>
                <a:ext cx="254160" cy="260640"/>
              </a:xfrm>
              <a:custGeom>
                <a:avLst/>
                <a:gdLst/>
                <a:ahLst/>
                <a:rect l="l" t="t" r="r" b="b"/>
                <a:pathLst>
                  <a:path w="138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1" y="131"/>
                    </a:lnTo>
                    <a:lnTo>
                      <a:pt x="95" y="81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9909000" y="3826440"/>
                <a:ext cx="252000" cy="262440"/>
              </a:xfrm>
              <a:custGeom>
                <a:avLst/>
                <a:gdLst/>
                <a:ahLst/>
                <a:rect l="l" t="t" r="r" b="b"/>
                <a:pathLst>
                  <a:path w="138" h="132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2"/>
                    </a:lnTo>
                    <a:lnTo>
                      <a:pt x="27" y="132"/>
                    </a:lnTo>
                    <a:lnTo>
                      <a:pt x="69" y="101"/>
                    </a:lnTo>
                    <a:lnTo>
                      <a:pt x="111" y="132"/>
                    </a:lnTo>
                    <a:lnTo>
                      <a:pt x="95" y="82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11837160" y="3459960"/>
                <a:ext cx="252000" cy="260640"/>
              </a:xfrm>
              <a:custGeom>
                <a:avLst/>
                <a:gdLst/>
                <a:ahLst/>
                <a:rect l="l" t="t" r="r" b="b"/>
                <a:pathLst>
                  <a:path w="138" h="131">
                    <a:moveTo>
                      <a:pt x="69" y="0"/>
                    </a:moveTo>
                    <a:lnTo>
                      <a:pt x="53" y="50"/>
                    </a:lnTo>
                    <a:lnTo>
                      <a:pt x="0" y="50"/>
                    </a:lnTo>
                    <a:lnTo>
                      <a:pt x="43" y="81"/>
                    </a:lnTo>
                    <a:lnTo>
                      <a:pt x="27" y="131"/>
                    </a:lnTo>
                    <a:lnTo>
                      <a:pt x="69" y="101"/>
                    </a:lnTo>
                    <a:lnTo>
                      <a:pt x="111" y="131"/>
                    </a:lnTo>
                    <a:lnTo>
                      <a:pt x="95" y="81"/>
                    </a:lnTo>
                    <a:lnTo>
                      <a:pt x="138" y="50"/>
                    </a:lnTo>
                    <a:lnTo>
                      <a:pt x="85" y="5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1858" name=""/>
          <p:cNvGrpSpPr/>
          <p:nvPr/>
        </p:nvGrpSpPr>
        <p:grpSpPr>
          <a:xfrm>
            <a:off x="1025640" y="1611360"/>
            <a:ext cx="2957400" cy="5115240"/>
            <a:chOff x="1025640" y="1611360"/>
            <a:chExt cx="2957400" cy="5115240"/>
          </a:xfrm>
        </p:grpSpPr>
        <p:sp>
          <p:nvSpPr>
            <p:cNvPr id="1859" name=""/>
            <p:cNvSpPr/>
            <p:nvPr/>
          </p:nvSpPr>
          <p:spPr>
            <a:xfrm>
              <a:off x="1025640" y="1611360"/>
              <a:ext cx="2622600" cy="51152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noAutofit/>
            </a:bodyPr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663480"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1231920" y="2943360"/>
              <a:ext cx="270000" cy="193680"/>
            </a:xfrm>
            <a:prstGeom prst="rect">
              <a:avLst/>
            </a:prstGeom>
            <a:solidFill>
              <a:srgbClr val="c0c0c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1231920" y="1667160"/>
              <a:ext cx="282600" cy="293760"/>
            </a:xfrm>
            <a:custGeom>
              <a:avLst/>
              <a:gdLst/>
              <a:ahLst/>
              <a:rect l="l" t="t" r="r" b="b"/>
              <a:pathLst>
                <a:path w="138" h="131">
                  <a:moveTo>
                    <a:pt x="69" y="0"/>
                  </a:moveTo>
                  <a:lnTo>
                    <a:pt x="53" y="50"/>
                  </a:lnTo>
                  <a:lnTo>
                    <a:pt x="0" y="50"/>
                  </a:lnTo>
                  <a:lnTo>
                    <a:pt x="43" y="81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1" y="131"/>
                  </a:lnTo>
                  <a:lnTo>
                    <a:pt x="95" y="81"/>
                  </a:lnTo>
                  <a:lnTo>
                    <a:pt x="138" y="50"/>
                  </a:lnTo>
                  <a:lnTo>
                    <a:pt x="85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1181160" y="2210040"/>
              <a:ext cx="376200" cy="6192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63" name=""/>
            <p:cNvGrpSpPr/>
            <p:nvPr/>
          </p:nvGrpSpPr>
          <p:grpSpPr>
            <a:xfrm>
              <a:off x="1238400" y="3311640"/>
              <a:ext cx="258120" cy="294840"/>
              <a:chOff x="1238400" y="3311640"/>
              <a:chExt cx="258120" cy="294840"/>
            </a:xfrm>
          </p:grpSpPr>
          <p:sp>
            <p:nvSpPr>
              <p:cNvPr id="1864" name=""/>
              <p:cNvSpPr/>
              <p:nvPr/>
            </p:nvSpPr>
            <p:spPr>
              <a:xfrm>
                <a:off x="1238400" y="3311640"/>
                <a:ext cx="258120" cy="294840"/>
              </a:xfrm>
              <a:custGeom>
                <a:avLst/>
                <a:gdLst/>
                <a:ahLst/>
                <a:rect l="l" t="t" r="r" b="b"/>
                <a:pathLst>
                  <a:path w="127" h="132">
                    <a:moveTo>
                      <a:pt x="63" y="0"/>
                    </a:moveTo>
                    <a:lnTo>
                      <a:pt x="50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18" y="5"/>
                    </a:lnTo>
                    <a:lnTo>
                      <a:pt x="11" y="7"/>
                    </a:lnTo>
                    <a:lnTo>
                      <a:pt x="5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1" y="119"/>
                    </a:lnTo>
                    <a:lnTo>
                      <a:pt x="5" y="122"/>
                    </a:lnTo>
                    <a:lnTo>
                      <a:pt x="11" y="125"/>
                    </a:lnTo>
                    <a:lnTo>
                      <a:pt x="18" y="127"/>
                    </a:lnTo>
                    <a:lnTo>
                      <a:pt x="28" y="129"/>
                    </a:lnTo>
                    <a:lnTo>
                      <a:pt x="38" y="131"/>
                    </a:lnTo>
                    <a:lnTo>
                      <a:pt x="50" y="132"/>
                    </a:lnTo>
                    <a:lnTo>
                      <a:pt x="63" y="132"/>
                    </a:lnTo>
                    <a:lnTo>
                      <a:pt x="76" y="132"/>
                    </a:lnTo>
                    <a:lnTo>
                      <a:pt x="88" y="131"/>
                    </a:lnTo>
                    <a:lnTo>
                      <a:pt x="99" y="129"/>
                    </a:lnTo>
                    <a:lnTo>
                      <a:pt x="109" y="127"/>
                    </a:lnTo>
                    <a:lnTo>
                      <a:pt x="116" y="125"/>
                    </a:lnTo>
                    <a:lnTo>
                      <a:pt x="122" y="122"/>
                    </a:lnTo>
                    <a:lnTo>
                      <a:pt x="126" y="119"/>
                    </a:lnTo>
                    <a:lnTo>
                      <a:pt x="127" y="115"/>
                    </a:lnTo>
                    <a:lnTo>
                      <a:pt x="127" y="16"/>
                    </a:lnTo>
                    <a:lnTo>
                      <a:pt x="126" y="13"/>
                    </a:lnTo>
                    <a:lnTo>
                      <a:pt x="122" y="10"/>
                    </a:lnTo>
                    <a:lnTo>
                      <a:pt x="116" y="7"/>
                    </a:lnTo>
                    <a:lnTo>
                      <a:pt x="109" y="5"/>
                    </a:lnTo>
                    <a:lnTo>
                      <a:pt x="99" y="3"/>
                    </a:lnTo>
                    <a:lnTo>
                      <a:pt x="88" y="1"/>
                    </a:lnTo>
                    <a:lnTo>
                      <a:pt x="76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44d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5" name=""/>
              <p:cNvSpPr/>
              <p:nvPr/>
            </p:nvSpPr>
            <p:spPr>
              <a:xfrm>
                <a:off x="1238400" y="3311640"/>
                <a:ext cx="258120" cy="73800"/>
              </a:xfrm>
              <a:custGeom>
                <a:avLst/>
                <a:gdLst/>
                <a:ahLst/>
                <a:rect l="l" t="t" r="r" b="b"/>
                <a:pathLst>
                  <a:path w="127" h="33">
                    <a:moveTo>
                      <a:pt x="0" y="16"/>
                    </a:moveTo>
                    <a:lnTo>
                      <a:pt x="1" y="20"/>
                    </a:lnTo>
                    <a:lnTo>
                      <a:pt x="5" y="23"/>
                    </a:lnTo>
                    <a:lnTo>
                      <a:pt x="11" y="26"/>
                    </a:lnTo>
                    <a:lnTo>
                      <a:pt x="18" y="28"/>
                    </a:lnTo>
                    <a:lnTo>
                      <a:pt x="28" y="30"/>
                    </a:lnTo>
                    <a:lnTo>
                      <a:pt x="38" y="32"/>
                    </a:lnTo>
                    <a:lnTo>
                      <a:pt x="50" y="33"/>
                    </a:lnTo>
                    <a:lnTo>
                      <a:pt x="63" y="33"/>
                    </a:lnTo>
                    <a:lnTo>
                      <a:pt x="76" y="33"/>
                    </a:lnTo>
                    <a:lnTo>
                      <a:pt x="88" y="32"/>
                    </a:lnTo>
                    <a:lnTo>
                      <a:pt x="99" y="30"/>
                    </a:lnTo>
                    <a:lnTo>
                      <a:pt x="109" y="28"/>
                    </a:lnTo>
                    <a:lnTo>
                      <a:pt x="116" y="26"/>
                    </a:lnTo>
                    <a:lnTo>
                      <a:pt x="122" y="23"/>
                    </a:lnTo>
                    <a:lnTo>
                      <a:pt x="126" y="20"/>
                    </a:lnTo>
                    <a:lnTo>
                      <a:pt x="127" y="16"/>
                    </a:lnTo>
                    <a:lnTo>
                      <a:pt x="126" y="13"/>
                    </a:lnTo>
                    <a:lnTo>
                      <a:pt x="122" y="10"/>
                    </a:lnTo>
                    <a:lnTo>
                      <a:pt x="116" y="7"/>
                    </a:lnTo>
                    <a:lnTo>
                      <a:pt x="109" y="5"/>
                    </a:lnTo>
                    <a:lnTo>
                      <a:pt x="99" y="3"/>
                    </a:lnTo>
                    <a:lnTo>
                      <a:pt x="88" y="1"/>
                    </a:lnTo>
                    <a:lnTo>
                      <a:pt x="76" y="0"/>
                    </a:lnTo>
                    <a:lnTo>
                      <a:pt x="63" y="0"/>
                    </a:lnTo>
                    <a:lnTo>
                      <a:pt x="50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18" y="5"/>
                    </a:lnTo>
                    <a:lnTo>
                      <a:pt x="11" y="7"/>
                    </a:lnTo>
                    <a:lnTo>
                      <a:pt x="5" y="10"/>
                    </a:lnTo>
                    <a:lnTo>
                      <a:pt x="1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44d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000" bIns="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6" name=""/>
              <p:cNvSpPr/>
              <p:nvPr/>
            </p:nvSpPr>
            <p:spPr>
              <a:xfrm>
                <a:off x="1238400" y="3311640"/>
                <a:ext cx="258120" cy="294840"/>
              </a:xfrm>
              <a:custGeom>
                <a:avLst/>
                <a:gdLst/>
                <a:ahLst/>
                <a:rect l="l" t="t" r="r" b="b"/>
                <a:pathLst>
                  <a:path w="127" h="132">
                    <a:moveTo>
                      <a:pt x="63" y="0"/>
                    </a:moveTo>
                    <a:lnTo>
                      <a:pt x="50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18" y="5"/>
                    </a:lnTo>
                    <a:lnTo>
                      <a:pt x="11" y="7"/>
                    </a:lnTo>
                    <a:lnTo>
                      <a:pt x="5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15"/>
                    </a:lnTo>
                    <a:lnTo>
                      <a:pt x="1" y="119"/>
                    </a:lnTo>
                    <a:lnTo>
                      <a:pt x="5" y="122"/>
                    </a:lnTo>
                    <a:lnTo>
                      <a:pt x="11" y="125"/>
                    </a:lnTo>
                    <a:lnTo>
                      <a:pt x="18" y="127"/>
                    </a:lnTo>
                    <a:lnTo>
                      <a:pt x="28" y="129"/>
                    </a:lnTo>
                    <a:lnTo>
                      <a:pt x="38" y="131"/>
                    </a:lnTo>
                    <a:lnTo>
                      <a:pt x="50" y="132"/>
                    </a:lnTo>
                    <a:lnTo>
                      <a:pt x="63" y="132"/>
                    </a:lnTo>
                    <a:lnTo>
                      <a:pt x="76" y="132"/>
                    </a:lnTo>
                    <a:lnTo>
                      <a:pt x="88" y="131"/>
                    </a:lnTo>
                    <a:lnTo>
                      <a:pt x="99" y="129"/>
                    </a:lnTo>
                    <a:lnTo>
                      <a:pt x="109" y="127"/>
                    </a:lnTo>
                    <a:lnTo>
                      <a:pt x="116" y="125"/>
                    </a:lnTo>
                    <a:lnTo>
                      <a:pt x="122" y="122"/>
                    </a:lnTo>
                    <a:lnTo>
                      <a:pt x="126" y="119"/>
                    </a:lnTo>
                    <a:lnTo>
                      <a:pt x="127" y="115"/>
                    </a:lnTo>
                    <a:lnTo>
                      <a:pt x="127" y="16"/>
                    </a:lnTo>
                    <a:lnTo>
                      <a:pt x="126" y="13"/>
                    </a:lnTo>
                    <a:lnTo>
                      <a:pt x="122" y="10"/>
                    </a:lnTo>
                    <a:lnTo>
                      <a:pt x="116" y="7"/>
                    </a:lnTo>
                    <a:lnTo>
                      <a:pt x="109" y="5"/>
                    </a:lnTo>
                    <a:lnTo>
                      <a:pt x="99" y="3"/>
                    </a:lnTo>
                    <a:lnTo>
                      <a:pt x="88" y="1"/>
                    </a:lnTo>
                    <a:lnTo>
                      <a:pt x="76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c44dff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1238400" y="3347280"/>
                <a:ext cx="258120" cy="37800"/>
              </a:xfrm>
              <a:custGeom>
                <a:avLst/>
                <a:gdLst/>
                <a:ahLst/>
                <a:rect l="l" t="t" r="r" b="b"/>
                <a:pathLst>
                  <a:path w="127" h="17">
                    <a:moveTo>
                      <a:pt x="0" y="0"/>
                    </a:moveTo>
                    <a:lnTo>
                      <a:pt x="1" y="4"/>
                    </a:lnTo>
                    <a:lnTo>
                      <a:pt x="5" y="7"/>
                    </a:lnTo>
                    <a:lnTo>
                      <a:pt x="11" y="10"/>
                    </a:lnTo>
                    <a:lnTo>
                      <a:pt x="18" y="12"/>
                    </a:lnTo>
                    <a:lnTo>
                      <a:pt x="28" y="14"/>
                    </a:lnTo>
                    <a:lnTo>
                      <a:pt x="38" y="16"/>
                    </a:lnTo>
                    <a:lnTo>
                      <a:pt x="50" y="17"/>
                    </a:lnTo>
                    <a:lnTo>
                      <a:pt x="63" y="17"/>
                    </a:lnTo>
                    <a:lnTo>
                      <a:pt x="76" y="17"/>
                    </a:lnTo>
                    <a:lnTo>
                      <a:pt x="88" y="16"/>
                    </a:lnTo>
                    <a:lnTo>
                      <a:pt x="99" y="14"/>
                    </a:lnTo>
                    <a:lnTo>
                      <a:pt x="109" y="12"/>
                    </a:lnTo>
                    <a:lnTo>
                      <a:pt x="116" y="10"/>
                    </a:lnTo>
                    <a:lnTo>
                      <a:pt x="122" y="7"/>
                    </a:lnTo>
                    <a:lnTo>
                      <a:pt x="126" y="4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c44dff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68" name=""/>
            <p:cNvGrpSpPr/>
            <p:nvPr/>
          </p:nvGrpSpPr>
          <p:grpSpPr>
            <a:xfrm>
              <a:off x="1170000" y="5000760"/>
              <a:ext cx="369720" cy="383760"/>
              <a:chOff x="1170000" y="5000760"/>
              <a:chExt cx="369720" cy="383760"/>
            </a:xfrm>
          </p:grpSpPr>
          <p:sp>
            <p:nvSpPr>
              <p:cNvPr id="1869" name=""/>
              <p:cNvSpPr/>
              <p:nvPr/>
            </p:nvSpPr>
            <p:spPr>
              <a:xfrm>
                <a:off x="1208880" y="5000760"/>
                <a:ext cx="162000" cy="1702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0" name=""/>
              <p:cNvSpPr/>
              <p:nvPr/>
            </p:nvSpPr>
            <p:spPr>
              <a:xfrm>
                <a:off x="1170000" y="5123880"/>
                <a:ext cx="369720" cy="2606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71" name=""/>
            <p:cNvGrpSpPr/>
            <p:nvPr/>
          </p:nvGrpSpPr>
          <p:grpSpPr>
            <a:xfrm>
              <a:off x="1170000" y="5642280"/>
              <a:ext cx="369720" cy="383760"/>
              <a:chOff x="1170000" y="5642280"/>
              <a:chExt cx="369720" cy="383760"/>
            </a:xfrm>
          </p:grpSpPr>
          <p:sp>
            <p:nvSpPr>
              <p:cNvPr id="1872" name=""/>
              <p:cNvSpPr/>
              <p:nvPr/>
            </p:nvSpPr>
            <p:spPr>
              <a:xfrm>
                <a:off x="1208880" y="5642280"/>
                <a:ext cx="162000" cy="17028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1170000" y="5765400"/>
                <a:ext cx="369720" cy="260640"/>
              </a:xfrm>
              <a:prstGeom prst="rect">
                <a:avLst/>
              </a:prstGeom>
              <a:solidFill>
                <a:srgbClr val="80808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74" name=""/>
            <p:cNvGrpSpPr/>
            <p:nvPr/>
          </p:nvGrpSpPr>
          <p:grpSpPr>
            <a:xfrm>
              <a:off x="1170000" y="6243840"/>
              <a:ext cx="369720" cy="383760"/>
              <a:chOff x="1170000" y="6243840"/>
              <a:chExt cx="369720" cy="383760"/>
            </a:xfrm>
          </p:grpSpPr>
          <p:sp>
            <p:nvSpPr>
              <p:cNvPr id="1875" name=""/>
              <p:cNvSpPr/>
              <p:nvPr/>
            </p:nvSpPr>
            <p:spPr>
              <a:xfrm>
                <a:off x="1208880" y="6243840"/>
                <a:ext cx="162000" cy="17028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1170000" y="6366960"/>
                <a:ext cx="369720" cy="260640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77" name=""/>
            <p:cNvSpPr/>
            <p:nvPr/>
          </p:nvSpPr>
          <p:spPr>
            <a:xfrm>
              <a:off x="1181160" y="2536920"/>
              <a:ext cx="396720" cy="160560"/>
            </a:xfrm>
            <a:prstGeom prst="rect">
              <a:avLst/>
            </a:prstGeom>
            <a:solidFill>
              <a:srgbClr val="66fe4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>
              <a:off x="1212840" y="2617920"/>
              <a:ext cx="336600" cy="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>
              <a:off x="1203480" y="3764160"/>
              <a:ext cx="331560" cy="363600"/>
            </a:xfrm>
            <a:prstGeom prst="ellipse">
              <a:avLst/>
            </a:prstGeom>
            <a:solidFill>
              <a:srgbClr val="095ba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1203480" y="4276800"/>
              <a:ext cx="331560" cy="36360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>
              <a:off x="1709640" y="1749600"/>
              <a:ext cx="1787760" cy="802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Marketing Offices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1685880" y="2133720"/>
              <a:ext cx="2297160" cy="802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 Pipeline Access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1697040" y="2568600"/>
              <a:ext cx="1936800" cy="98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 Grid Access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1701720" y="3015000"/>
              <a:ext cx="1092240" cy="802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NYMEX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1668600" y="3354480"/>
              <a:ext cx="1911240" cy="1197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Leased Gas Storage</a:t>
              </a:r>
              <a:br>
                <a:rPr sz="1400"/>
              </a:b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1704960" y="4287960"/>
              <a:ext cx="2133720" cy="101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Gas</a:t>
              </a:r>
              <a:br>
                <a:rPr sz="1400"/>
              </a:b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1635120" y="3794400"/>
              <a:ext cx="1103400" cy="1016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</a:t>
              </a:r>
              <a:br>
                <a:rPr sz="1400"/>
              </a:b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1608120" y="4732560"/>
              <a:ext cx="1438200" cy="137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6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6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sng">
                  <a:solidFill>
                    <a:srgbClr val="000000"/>
                  </a:solidFill>
                  <a:effectLst/>
                  <a:uFillTx/>
                  <a:latin typeface="Arial"/>
                </a:rPr>
                <a:t>Power Plants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6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65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1611360" y="5666040"/>
              <a:ext cx="1392120" cy="55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100000"/>
                </a:lnSpc>
                <a:spcBef>
                  <a:spcPts val="876"/>
                </a:spcBef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 Operation; Sale Pending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1495440" y="6288120"/>
              <a:ext cx="2222640" cy="31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9600" rIns="129600" tIns="64800" bIns="64800" anchor="t">
              <a:spAutoFit/>
            </a:bodyPr>
            <a:p>
              <a:pPr>
                <a:lnSpc>
                  <a:spcPct val="85000"/>
                </a:lnSpc>
                <a:spcAft>
                  <a:spcPts val="1312"/>
                </a:spcAft>
                <a:tabLst>
                  <a:tab algn="l" pos="0"/>
                  <a:tab algn="l" pos="1295280"/>
                  <a:tab algn="l" pos="2590920"/>
                  <a:tab algn="l" pos="3886200"/>
                  <a:tab algn="l" pos="5181480"/>
                  <a:tab algn="l" pos="6477120"/>
                  <a:tab algn="l" pos="7772400"/>
                  <a:tab algn="l" pos="9067680"/>
                  <a:tab algn="l" pos="1036332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Under Development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891" name=""/>
          <p:cNvSpPr/>
          <p:nvPr/>
        </p:nvSpPr>
        <p:spPr>
          <a:xfrm>
            <a:off x="795240" y="2257560"/>
            <a:ext cx="10733040" cy="10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9600" rIns="129600" tIns="64800" bIns="64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835280"/>
                <a:tab algn="l" pos="3670200"/>
                <a:tab algn="l" pos="5505480"/>
                <a:tab algn="l" pos="7340760"/>
                <a:tab algn="l" pos="917568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2" name=""/>
          <p:cNvSpPr/>
          <p:nvPr/>
        </p:nvSpPr>
        <p:spPr>
          <a:xfrm>
            <a:off x="7470720" y="8348760"/>
            <a:ext cx="3216240" cy="522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3" name="PlaceHolder 1"/>
          <p:cNvSpPr>
            <a:spLocks noGrp="1"/>
          </p:cNvSpPr>
          <p:nvPr>
            <p:ph type="title"/>
          </p:nvPr>
        </p:nvSpPr>
        <p:spPr>
          <a:xfrm>
            <a:off x="1298520" y="-360"/>
            <a:ext cx="11685600" cy="1400040"/>
          </a:xfrm>
          <a:prstGeom prst="rect">
            <a:avLst/>
          </a:prstGeom>
          <a:noFill/>
          <a:ln w="0">
            <a:noFill/>
          </a:ln>
        </p:spPr>
        <p:txBody>
          <a:bodyPr lIns="129600" rIns="129600" tIns="64800" bIns="64800" anchor="ctr">
            <a:noAutofit/>
          </a:bodyPr>
          <a:p>
            <a:pPr indent="0">
              <a:buNone/>
              <a:tabLst>
                <a:tab algn="l" pos="0"/>
                <a:tab algn="l" pos="1295280"/>
                <a:tab algn="l" pos="2590920"/>
                <a:tab algn="l" pos="3886200"/>
                <a:tab algn="l" pos="5181480"/>
                <a:tab algn="l" pos="6477120"/>
                <a:tab algn="l" pos="7772400"/>
                <a:tab algn="l" pos="9067680"/>
                <a:tab algn="l" pos="10363320"/>
              </a:tabLst>
            </a:pPr>
            <a:r>
              <a:rPr b="1" lang="en-US" sz="45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 North America</a:t>
            </a:r>
            <a:br>
              <a:rPr sz="4500"/>
            </a:br>
            <a:r>
              <a:rPr b="1" i="1" lang="en-US" sz="2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The Most Flexible, Reliable &amp; Valuable Energy Network</a:t>
            </a:r>
            <a:endParaRPr b="1" lang="en-US" sz="29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8CCA55-3A34-4480-A824-FF8A4AFA1C48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ebess</cp:lastModifiedBy>
  <cp:lastPrinted>2001-04-06T17:35:09Z</cp:lastPrinted>
  <dcterms:modified xsi:type="dcterms:W3CDTF">2001-04-09T20:49:12Z</dcterms:modified>
  <cp:revision>26</cp:revision>
  <dc:subject/>
  <dc:title>No Slide Title</dc:title>
</cp:coreProperties>
</file>