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D1AFA7-2C9B-433C-A9EC-7DC4E93057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7235A8-727A-41B4-AEDF-41A68B3E47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28160" y="6058080"/>
            <a:ext cx="630000" cy="634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78920" y="6592320"/>
            <a:ext cx="1249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RS-2020174-</a:t>
            </a:r>
            <a:fld id="{49D5FDA4-381D-4C62-BAAF-8741469E38D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1771560" y="5972040"/>
            <a:ext cx="1104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15840" y="520560"/>
            <a:ext cx="7175520" cy="755640"/>
          </a:xfrm>
          <a:prstGeom prst="flowChartExtract">
            <a:avLst/>
          </a:prstGeom>
          <a:gradFill rotWithShape="0">
            <a:gsLst>
              <a:gs pos="0">
                <a:srgbClr val="fefefe"/>
              </a:gs>
              <a:gs pos="100000">
                <a:srgbClr val="dddd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0680" y="1015920"/>
            <a:ext cx="8273880" cy="62244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LogoWh" descr=""/>
          <p:cNvPicPr/>
          <p:nvPr/>
        </p:nvPicPr>
        <p:blipFill>
          <a:blip r:embed="rId1"/>
          <a:stretch/>
        </p:blipFill>
        <p:spPr>
          <a:xfrm>
            <a:off x="4184640" y="165240"/>
            <a:ext cx="730440" cy="745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34800" y="928800"/>
            <a:ext cx="1509840" cy="771480"/>
          </a:xfrm>
          <a:prstGeom prst="bevel">
            <a:avLst>
              <a:gd name="adj" fmla="val 9157"/>
            </a:avLst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065560" y="919080"/>
            <a:ext cx="1506600" cy="771480"/>
          </a:xfrm>
          <a:prstGeom prst="bevel">
            <a:avLst>
              <a:gd name="adj" fmla="val 9157"/>
            </a:avLst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321680" y="909720"/>
            <a:ext cx="1508040" cy="771480"/>
          </a:xfrm>
          <a:prstGeom prst="bevel">
            <a:avLst>
              <a:gd name="adj" fmla="val 9157"/>
            </a:avLst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Independent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673360" y="938160"/>
            <a:ext cx="1504800" cy="771480"/>
          </a:xfrm>
          <a:prstGeom prst="bevel">
            <a:avLst>
              <a:gd name="adj" fmla="val 9157"/>
            </a:avLst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1320" y="2131560"/>
            <a:ext cx="2433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-Manages electric and natural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commodities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-200160" y="2124000"/>
            <a:ext cx="27162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-Natural Gas and Power marketing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and 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Asset Development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92560" y="2043000"/>
            <a:ext cx="167796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-End-to-end broadband content delivery (EIN)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-Content and applications services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-Rich media and streaming video transport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-Bandwidth intermediation – bandwidth on demand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69120" y="2148840"/>
            <a:ext cx="1390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-Water Commodity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335720" y="3222360"/>
            <a:ext cx="1490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Gas Transportation and Storage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1640" y="1757520"/>
            <a:ext cx="132408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76120" y="4595400"/>
            <a:ext cx="2097360" cy="13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-Expansion Vehicle for New Commodity Industry Penetration (EnronOnline offers: gas, power, oil and refined products, plastics, petrochemicals, liquid petroleum gases, natural gas liquids, coal, emission allowances, bandwidth, pulp and paper, metals, weather derivatives, credit derivatives and more.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402680" y="4127040"/>
            <a:ext cx="1562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-Retail Electric &amp; Wholesale Power 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920" y="6154920"/>
            <a:ext cx="204624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 and agriculture commodities including coal, crude &amp; derived products, agribusiness, LNG, weather, insurance, equities, interest rates and foreign exchange.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3151080"/>
            <a:ext cx="23544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-Natural Gas and Power marketing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-Investment and 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668680" y="6145200"/>
            <a:ext cx="20462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-Physical and financial commodity products for specific industries, including pulp and paper, steel and lumber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538360" y="3152880"/>
            <a:ext cx="21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-Integrated Facility Management including facility O&amp;M and support services, consulting services, subcontract management and administrative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58960" y="4243680"/>
            <a:ext cx="16462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Turnkey EPC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management, engineering, financing, licensing, commissioning, O&amp;M, safety,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4053960"/>
            <a:ext cx="22748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infrastructure projects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Developer, manager and operator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3200" y="2805120"/>
            <a:ext cx="133344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12920" y="3652920"/>
            <a:ext cx="132372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Assets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2920" y="4386240"/>
            <a:ext cx="132372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NetWorks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2920" y="5738760"/>
            <a:ext cx="132372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65520" y="1785960"/>
            <a:ext cx="132372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793960" y="5700600"/>
            <a:ext cx="132408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84600" y="3662280"/>
            <a:ext cx="132372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Engineering and Construction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784600" y="2786040"/>
            <a:ext cx="132372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Facility Services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451640" y="2805120"/>
            <a:ext cx="132408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404120" y="1785960"/>
            <a:ext cx="132408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184720" y="1776240"/>
            <a:ext cx="132408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Broadband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442280" y="3776760"/>
            <a:ext cx="132372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 Electric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5840" y="520560"/>
            <a:ext cx="7175520" cy="755640"/>
          </a:xfrm>
          <a:prstGeom prst="flowChartExtract">
            <a:avLst/>
          </a:prstGeom>
          <a:gradFill rotWithShape="0">
            <a:gsLst>
              <a:gs pos="0">
                <a:srgbClr val="fefefe"/>
              </a:gs>
              <a:gs pos="100000">
                <a:srgbClr val="dddd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90680" y="1015920"/>
            <a:ext cx="8273880" cy="62244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" name="LogoWh" descr=""/>
          <p:cNvPicPr/>
          <p:nvPr/>
        </p:nvPicPr>
        <p:blipFill>
          <a:blip r:embed="rId1"/>
          <a:stretch/>
        </p:blipFill>
        <p:spPr>
          <a:xfrm>
            <a:off x="4184640" y="165240"/>
            <a:ext cx="730440" cy="745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"/>
          <p:cNvSpPr/>
          <p:nvPr/>
        </p:nvSpPr>
        <p:spPr>
          <a:xfrm>
            <a:off x="334800" y="928800"/>
            <a:ext cx="1509840" cy="771480"/>
          </a:xfrm>
          <a:prstGeom prst="bevel">
            <a:avLst>
              <a:gd name="adj" fmla="val 9157"/>
            </a:avLst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65560" y="919080"/>
            <a:ext cx="1506600" cy="771480"/>
          </a:xfrm>
          <a:prstGeom prst="bevel">
            <a:avLst>
              <a:gd name="adj" fmla="val 9157"/>
            </a:avLst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321680" y="909720"/>
            <a:ext cx="1508040" cy="771480"/>
          </a:xfrm>
          <a:prstGeom prst="bevel">
            <a:avLst>
              <a:gd name="adj" fmla="val 9157"/>
            </a:avLst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Independent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673360" y="938160"/>
            <a:ext cx="1504800" cy="771480"/>
          </a:xfrm>
          <a:prstGeom prst="bevel">
            <a:avLst>
              <a:gd name="adj" fmla="val 9157"/>
            </a:avLst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504200" y="1765440"/>
            <a:ext cx="1182600" cy="37620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803680" y="1766880"/>
            <a:ext cx="118080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37280" y="1785960"/>
            <a:ext cx="118260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513560" y="2852640"/>
            <a:ext cx="1182600" cy="38412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916000" y="1758960"/>
            <a:ext cx="9619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24480" y="1733400"/>
            <a:ext cx="847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5760" y="4719600"/>
            <a:ext cx="1211040" cy="39384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NetWorks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485120" y="3776760"/>
            <a:ext cx="1182600" cy="38412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 Electric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0960" y="5472000"/>
            <a:ext cx="1182600" cy="36360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5200" y="1757520"/>
            <a:ext cx="111420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0040" y="2719440"/>
            <a:ext cx="1182600" cy="37296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755800" y="5462640"/>
            <a:ext cx="118116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47720" y="5638680"/>
            <a:ext cx="1104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344680" y="5825880"/>
            <a:ext cx="2046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-Industrial Commodity Derivatives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-Clickpaper.com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14480" y="5095440"/>
            <a:ext cx="204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-EnronOnline.com, DealBench.com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11600" y="2134440"/>
            <a:ext cx="27129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-ePowerOnline.com,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-MediaCast, Streaming Media Solution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-IP Net Connect,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 Intelligent Network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 Capital Resources, Financing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09520" y="2992320"/>
            <a:ext cx="12175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 Infrastructure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-Power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-Natural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-EnronDirect.com,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37960" y="5775480"/>
            <a:ext cx="233388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-EcoElectrica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-Global 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 Weather RM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-Coal and emissions 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-Plastics and Petrochemical RM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-Crude oil &amp; Products 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972480" y="2196720"/>
            <a:ext cx="2046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-WaterDesk.com,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-Water2Water.com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962760" y="3266640"/>
            <a:ext cx="1703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-HotTap.com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42920" y="2184480"/>
            <a:ext cx="11984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-EnronCredit.com,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-Natural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048040" y="2152440"/>
            <a:ext cx="2741400" cy="97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-Commodity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 Asset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 Information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-Capital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-Account &amp; Delivery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57480" y="2929320"/>
            <a:ext cx="12175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-EnergyDesk.com,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-EnronStrommarkt.de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 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247760" y="2174760"/>
            <a:ext cx="15130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-Enron Capital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-Energy Infrastructure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71600" y="3814920"/>
            <a:ext cx="1191960" cy="43956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Assets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66760" y="4317840"/>
            <a:ext cx="7700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-Power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-Natural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477200" y="4175280"/>
            <a:ext cx="2333520" cy="52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211480" y="3189240"/>
            <a:ext cx="271296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-MAP, Maintenance Analysis Program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-FAsT-Facility Assessment Toolkit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-ABSolute - Computerized Maintenance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System (CMMS)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727360" y="2843280"/>
            <a:ext cx="118116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Facility  Services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84600" y="3881520"/>
            <a:ext cx="1180800" cy="393480"/>
          </a:xfrm>
          <a:prstGeom prst="bevel">
            <a:avLst>
              <a:gd name="adj" fmla="val 9157"/>
            </a:avLst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Engineering and Construction Services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1999-08-14T20:42:20Z</dcterms:created>
  <dc:creator>Simon Shih</dc:creator>
  <dc:description/>
  <dc:language>en-US</dc:language>
  <cp:lastModifiedBy>ckoenig</cp:lastModifiedBy>
  <cp:lastPrinted>2000-02-14T20:26:11Z</cp:lastPrinted>
  <dcterms:modified xsi:type="dcterms:W3CDTF">2000-12-05T21:16:43Z</dcterms:modified>
  <cp:revision>109</cp:revision>
  <dc:subject/>
  <dc:title>Enron Capital &amp;Trade Resources</dc:title>
</cp:coreProperties>
</file>